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7" r:id="rId1"/>
  </p:sldMasterIdLst>
  <p:notesMasterIdLst>
    <p:notesMasterId r:id="rId21"/>
  </p:notesMasterIdLst>
  <p:sldIdLst>
    <p:sldId id="256" r:id="rId2"/>
    <p:sldId id="258" r:id="rId3"/>
    <p:sldId id="259" r:id="rId4"/>
    <p:sldId id="292" r:id="rId5"/>
    <p:sldId id="260" r:id="rId6"/>
    <p:sldId id="261" r:id="rId7"/>
    <p:sldId id="263" r:id="rId8"/>
    <p:sldId id="293" r:id="rId9"/>
    <p:sldId id="265" r:id="rId10"/>
    <p:sldId id="294" r:id="rId11"/>
    <p:sldId id="295" r:id="rId12"/>
    <p:sldId id="266" r:id="rId13"/>
    <p:sldId id="264" r:id="rId14"/>
    <p:sldId id="296" r:id="rId15"/>
    <p:sldId id="297" r:id="rId16"/>
    <p:sldId id="268" r:id="rId17"/>
    <p:sldId id="272" r:id="rId18"/>
    <p:sldId id="282" r:id="rId19"/>
    <p:sldId id="290" r:id="rId20"/>
  </p:sldIdLst>
  <p:sldSz cx="9144000" cy="5143500" type="screen16x9"/>
  <p:notesSz cx="6858000" cy="9144000"/>
  <p:embeddedFontLst>
    <p:embeddedFont>
      <p:font typeface="Nunito Black" panose="020B0604020202020204" charset="0"/>
      <p:bold r:id="rId22"/>
      <p:boldItalic r:id="rId23"/>
    </p:embeddedFont>
    <p:embeddedFont>
      <p:font typeface="Fira Sans Extra Condensed" panose="020B0604020202020204" charset="0"/>
      <p:regular r:id="rId24"/>
      <p:bold r:id="rId25"/>
      <p:italic r:id="rId26"/>
      <p:boldItalic r:id="rId27"/>
    </p:embeddedFont>
    <p:embeddedFont>
      <p:font typeface="Nunito" panose="020B0604020202020204" charset="0"/>
      <p:regular r:id="rId28"/>
      <p:bold r:id="rId29"/>
      <p:italic r:id="rId30"/>
      <p:boldItalic r:id="rId31"/>
    </p:embeddedFont>
    <p:embeddedFont>
      <p:font typeface="#9Slide03 Arima Madurai Black" panose="020B0604020202020204" charset="0"/>
      <p:bold r:id="rId32"/>
    </p:embeddedFont>
    <p:embeddedFont>
      <p:font typeface="Lato" panose="020B0604020202020204" charset="0"/>
      <p:regular r:id="rId33"/>
      <p:bold r:id="rId34"/>
      <p:italic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F1F2"/>
    <a:srgbClr val="CA0A02"/>
    <a:srgbClr val="0E4042"/>
    <a:srgbClr val="EDBBC7"/>
    <a:srgbClr val="FE9F9B"/>
    <a:srgbClr val="49E1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33F9D0E-E8D9-41EA-BD77-C95137FDEFE9}">
  <a:tblStyle styleId="{133F9D0E-E8D9-41EA-BD77-C95137FDEFE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660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9" Type="http://schemas.openxmlformats.org/officeDocument/2006/relationships/theme" Target="theme/theme1.xml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703888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0" name="Google Shape;47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926594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" name="Google Shape;922;ge3d5327fd3_0_1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3" name="Google Shape;923;ge3d5327fd3_0_1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638176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1" name="Google Shape;1241;ge3d74bacbb_0_5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2" name="Google Shape;1242;ge3d74bacbb_0_5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319664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7" name="Google Shape;1457;gb8162a798f_0_2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8" name="Google Shape;1458;gb8162a798f_0_2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085952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1" name="Google Shape;2351;ge3ea591780_0_1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2" name="Google Shape;2352;ge3ea591780_0_1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808179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3" name="Google Shape;2683;ge3ea591780_0_14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4" name="Google Shape;2684;ge3ea591780_0_14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31008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gb5cfccbfe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1" name="Google Shape;631;gb5cfccbfe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452269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g8fb8d6ea64_0_6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4" name="Google Shape;654;g8fb8d6ea64_0_6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210471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g8fb8d6ea64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6" name="Google Shape;676;g8fb8d6ea64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977576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Google Shape;762;gd88af441a2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3" name="Google Shape;763;gd88af441a2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818313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" name="Google Shape;836;ge3d5327fd3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7" name="Google Shape;837;ge3d5327fd3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667744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" name="Google Shape;836;ge3d5327fd3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7" name="Google Shape;837;ge3d5327fd3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207476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" name="Google Shape;1045;ge3d74bacbb_0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6" name="Google Shape;1046;ge3d74bacbb_0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960400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3" name="Google Shape;1103;ge3d74bacbb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4" name="Google Shape;1104;ge3d74bacbb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26094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subTitle" idx="1"/>
          </p:nvPr>
        </p:nvSpPr>
        <p:spPr>
          <a:xfrm>
            <a:off x="713400" y="1764875"/>
            <a:ext cx="26769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0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713400" y="539375"/>
            <a:ext cx="6003600" cy="141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7200"/>
              <a:buNone/>
              <a:defRPr sz="4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2"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8"/>
          <p:cNvSpPr/>
          <p:nvPr/>
        </p:nvSpPr>
        <p:spPr>
          <a:xfrm>
            <a:off x="451425" y="1693325"/>
            <a:ext cx="8234100" cy="3450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18"/>
          <p:cNvSpPr txBox="1">
            <a:spLocks noGrp="1"/>
          </p:cNvSpPr>
          <p:nvPr>
            <p:ph type="title"/>
          </p:nvPr>
        </p:nvSpPr>
        <p:spPr>
          <a:xfrm>
            <a:off x="713100" y="452325"/>
            <a:ext cx="6180300" cy="104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62" name="Google Shape;262;p18"/>
          <p:cNvSpPr txBox="1">
            <a:spLocks noGrp="1"/>
          </p:cNvSpPr>
          <p:nvPr>
            <p:ph type="subTitle" idx="1"/>
          </p:nvPr>
        </p:nvSpPr>
        <p:spPr>
          <a:xfrm>
            <a:off x="981125" y="2263400"/>
            <a:ext cx="2130300" cy="40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9pPr>
          </a:lstStyle>
          <a:p>
            <a:endParaRPr/>
          </a:p>
        </p:txBody>
      </p:sp>
      <p:sp>
        <p:nvSpPr>
          <p:cNvPr id="263" name="Google Shape;263;p18"/>
          <p:cNvSpPr txBox="1">
            <a:spLocks noGrp="1"/>
          </p:cNvSpPr>
          <p:nvPr>
            <p:ph type="subTitle" idx="2"/>
          </p:nvPr>
        </p:nvSpPr>
        <p:spPr>
          <a:xfrm>
            <a:off x="842325" y="2552125"/>
            <a:ext cx="2412900" cy="67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9pPr>
          </a:lstStyle>
          <a:p>
            <a:endParaRPr/>
          </a:p>
        </p:txBody>
      </p:sp>
      <p:sp>
        <p:nvSpPr>
          <p:cNvPr id="264" name="Google Shape;264;p18"/>
          <p:cNvSpPr txBox="1">
            <a:spLocks noGrp="1"/>
          </p:cNvSpPr>
          <p:nvPr>
            <p:ph type="subTitle" idx="3"/>
          </p:nvPr>
        </p:nvSpPr>
        <p:spPr>
          <a:xfrm>
            <a:off x="3519025" y="2263400"/>
            <a:ext cx="2130300" cy="40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9pPr>
          </a:lstStyle>
          <a:p>
            <a:endParaRPr/>
          </a:p>
        </p:txBody>
      </p:sp>
      <p:sp>
        <p:nvSpPr>
          <p:cNvPr id="265" name="Google Shape;265;p18"/>
          <p:cNvSpPr txBox="1">
            <a:spLocks noGrp="1"/>
          </p:cNvSpPr>
          <p:nvPr>
            <p:ph type="subTitle" idx="4"/>
          </p:nvPr>
        </p:nvSpPr>
        <p:spPr>
          <a:xfrm>
            <a:off x="3519025" y="2552128"/>
            <a:ext cx="2130300" cy="67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9pPr>
          </a:lstStyle>
          <a:p>
            <a:endParaRPr/>
          </a:p>
        </p:txBody>
      </p:sp>
      <p:sp>
        <p:nvSpPr>
          <p:cNvPr id="266" name="Google Shape;266;p18"/>
          <p:cNvSpPr txBox="1">
            <a:spLocks noGrp="1"/>
          </p:cNvSpPr>
          <p:nvPr>
            <p:ph type="subTitle" idx="5"/>
          </p:nvPr>
        </p:nvSpPr>
        <p:spPr>
          <a:xfrm>
            <a:off x="6056925" y="2263400"/>
            <a:ext cx="2130300" cy="40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9pPr>
          </a:lstStyle>
          <a:p>
            <a:endParaRPr/>
          </a:p>
        </p:txBody>
      </p:sp>
      <p:sp>
        <p:nvSpPr>
          <p:cNvPr id="267" name="Google Shape;267;p18"/>
          <p:cNvSpPr txBox="1">
            <a:spLocks noGrp="1"/>
          </p:cNvSpPr>
          <p:nvPr>
            <p:ph type="subTitle" idx="6"/>
          </p:nvPr>
        </p:nvSpPr>
        <p:spPr>
          <a:xfrm>
            <a:off x="6056925" y="2552128"/>
            <a:ext cx="2130300" cy="67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9pPr>
          </a:lstStyle>
          <a:p>
            <a:endParaRPr/>
          </a:p>
        </p:txBody>
      </p:sp>
      <p:sp>
        <p:nvSpPr>
          <p:cNvPr id="268" name="Google Shape;268;p18"/>
          <p:cNvSpPr txBox="1">
            <a:spLocks noGrp="1"/>
          </p:cNvSpPr>
          <p:nvPr>
            <p:ph type="subTitle" idx="7"/>
          </p:nvPr>
        </p:nvSpPr>
        <p:spPr>
          <a:xfrm>
            <a:off x="981125" y="3602382"/>
            <a:ext cx="2130300" cy="40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9pPr>
          </a:lstStyle>
          <a:p>
            <a:endParaRPr/>
          </a:p>
        </p:txBody>
      </p:sp>
      <p:sp>
        <p:nvSpPr>
          <p:cNvPr id="269" name="Google Shape;269;p18"/>
          <p:cNvSpPr txBox="1">
            <a:spLocks noGrp="1"/>
          </p:cNvSpPr>
          <p:nvPr>
            <p:ph type="subTitle" idx="8"/>
          </p:nvPr>
        </p:nvSpPr>
        <p:spPr>
          <a:xfrm>
            <a:off x="981125" y="3896447"/>
            <a:ext cx="2130300" cy="67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9pPr>
          </a:lstStyle>
          <a:p>
            <a:endParaRPr/>
          </a:p>
        </p:txBody>
      </p:sp>
      <p:sp>
        <p:nvSpPr>
          <p:cNvPr id="270" name="Google Shape;270;p18"/>
          <p:cNvSpPr txBox="1">
            <a:spLocks noGrp="1"/>
          </p:cNvSpPr>
          <p:nvPr>
            <p:ph type="subTitle" idx="9"/>
          </p:nvPr>
        </p:nvSpPr>
        <p:spPr>
          <a:xfrm>
            <a:off x="3519025" y="3602357"/>
            <a:ext cx="2130300" cy="40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9pPr>
          </a:lstStyle>
          <a:p>
            <a:endParaRPr/>
          </a:p>
        </p:txBody>
      </p:sp>
      <p:sp>
        <p:nvSpPr>
          <p:cNvPr id="271" name="Google Shape;271;p18"/>
          <p:cNvSpPr txBox="1">
            <a:spLocks noGrp="1"/>
          </p:cNvSpPr>
          <p:nvPr>
            <p:ph type="subTitle" idx="13"/>
          </p:nvPr>
        </p:nvSpPr>
        <p:spPr>
          <a:xfrm>
            <a:off x="3519025" y="3896426"/>
            <a:ext cx="2130300" cy="67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9pPr>
          </a:lstStyle>
          <a:p>
            <a:endParaRPr/>
          </a:p>
        </p:txBody>
      </p:sp>
      <p:sp>
        <p:nvSpPr>
          <p:cNvPr id="272" name="Google Shape;272;p18"/>
          <p:cNvSpPr txBox="1">
            <a:spLocks noGrp="1"/>
          </p:cNvSpPr>
          <p:nvPr>
            <p:ph type="subTitle" idx="14"/>
          </p:nvPr>
        </p:nvSpPr>
        <p:spPr>
          <a:xfrm>
            <a:off x="6056925" y="3602357"/>
            <a:ext cx="2130300" cy="40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9pPr>
          </a:lstStyle>
          <a:p>
            <a:endParaRPr/>
          </a:p>
        </p:txBody>
      </p:sp>
      <p:sp>
        <p:nvSpPr>
          <p:cNvPr id="273" name="Google Shape;273;p18"/>
          <p:cNvSpPr txBox="1">
            <a:spLocks noGrp="1"/>
          </p:cNvSpPr>
          <p:nvPr>
            <p:ph type="subTitle" idx="15"/>
          </p:nvPr>
        </p:nvSpPr>
        <p:spPr>
          <a:xfrm>
            <a:off x="6056925" y="3896426"/>
            <a:ext cx="2130300" cy="67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9pPr>
          </a:lstStyle>
          <a:p>
            <a:endParaRPr/>
          </a:p>
        </p:txBody>
      </p:sp>
      <p:sp>
        <p:nvSpPr>
          <p:cNvPr id="274" name="Google Shape;274;p18"/>
          <p:cNvSpPr/>
          <p:nvPr/>
        </p:nvSpPr>
        <p:spPr>
          <a:xfrm>
            <a:off x="8501265" y="3957274"/>
            <a:ext cx="527196" cy="1186051"/>
          </a:xfrm>
          <a:custGeom>
            <a:avLst/>
            <a:gdLst/>
            <a:ahLst/>
            <a:cxnLst/>
            <a:rect l="l" t="t" r="r" b="b"/>
            <a:pathLst>
              <a:path w="11312" h="25449" extrusionOk="0">
                <a:moveTo>
                  <a:pt x="10726" y="0"/>
                </a:moveTo>
                <a:cubicBezTo>
                  <a:pt x="10611" y="0"/>
                  <a:pt x="10491" y="25"/>
                  <a:pt x="10383" y="65"/>
                </a:cubicBezTo>
                <a:cubicBezTo>
                  <a:pt x="9633" y="279"/>
                  <a:pt x="8990" y="803"/>
                  <a:pt x="8549" y="1434"/>
                </a:cubicBezTo>
                <a:cubicBezTo>
                  <a:pt x="8156" y="1946"/>
                  <a:pt x="7906" y="2565"/>
                  <a:pt x="7716" y="3184"/>
                </a:cubicBezTo>
                <a:cubicBezTo>
                  <a:pt x="7418" y="3613"/>
                  <a:pt x="7132" y="4065"/>
                  <a:pt x="6858" y="4506"/>
                </a:cubicBezTo>
                <a:cubicBezTo>
                  <a:pt x="7013" y="3732"/>
                  <a:pt x="7061" y="2934"/>
                  <a:pt x="6751" y="2220"/>
                </a:cubicBezTo>
                <a:cubicBezTo>
                  <a:pt x="6668" y="2053"/>
                  <a:pt x="6585" y="1886"/>
                  <a:pt x="6454" y="1767"/>
                </a:cubicBezTo>
                <a:cubicBezTo>
                  <a:pt x="6349" y="1680"/>
                  <a:pt x="6219" y="1625"/>
                  <a:pt x="6087" y="1625"/>
                </a:cubicBezTo>
                <a:cubicBezTo>
                  <a:pt x="6038" y="1625"/>
                  <a:pt x="5989" y="1632"/>
                  <a:pt x="5942" y="1648"/>
                </a:cubicBezTo>
                <a:cubicBezTo>
                  <a:pt x="5680" y="1731"/>
                  <a:pt x="5572" y="2041"/>
                  <a:pt x="5513" y="2303"/>
                </a:cubicBezTo>
                <a:cubicBezTo>
                  <a:pt x="5334" y="3196"/>
                  <a:pt x="5513" y="4136"/>
                  <a:pt x="6573" y="5006"/>
                </a:cubicBezTo>
                <a:cubicBezTo>
                  <a:pt x="6227" y="5601"/>
                  <a:pt x="5918" y="6196"/>
                  <a:pt x="5596" y="6803"/>
                </a:cubicBezTo>
                <a:cubicBezTo>
                  <a:pt x="5739" y="5970"/>
                  <a:pt x="5561" y="5089"/>
                  <a:pt x="5108" y="4386"/>
                </a:cubicBezTo>
                <a:cubicBezTo>
                  <a:pt x="5001" y="4244"/>
                  <a:pt x="4906" y="4089"/>
                  <a:pt x="4739" y="3994"/>
                </a:cubicBezTo>
                <a:cubicBezTo>
                  <a:pt x="4643" y="3927"/>
                  <a:pt x="4528" y="3888"/>
                  <a:pt x="4415" y="3888"/>
                </a:cubicBezTo>
                <a:cubicBezTo>
                  <a:pt x="4347" y="3888"/>
                  <a:pt x="4278" y="3902"/>
                  <a:pt x="4215" y="3934"/>
                </a:cubicBezTo>
                <a:cubicBezTo>
                  <a:pt x="3953" y="4053"/>
                  <a:pt x="3858" y="4386"/>
                  <a:pt x="3858" y="4684"/>
                </a:cubicBezTo>
                <a:cubicBezTo>
                  <a:pt x="3846" y="5637"/>
                  <a:pt x="4263" y="6589"/>
                  <a:pt x="5346" y="7339"/>
                </a:cubicBezTo>
                <a:cubicBezTo>
                  <a:pt x="5061" y="7946"/>
                  <a:pt x="4787" y="8554"/>
                  <a:pt x="4525" y="9185"/>
                </a:cubicBezTo>
                <a:cubicBezTo>
                  <a:pt x="4560" y="8732"/>
                  <a:pt x="4560" y="8280"/>
                  <a:pt x="4453" y="7839"/>
                </a:cubicBezTo>
                <a:cubicBezTo>
                  <a:pt x="4310" y="7149"/>
                  <a:pt x="3918" y="6458"/>
                  <a:pt x="3310" y="6101"/>
                </a:cubicBezTo>
                <a:cubicBezTo>
                  <a:pt x="3192" y="6042"/>
                  <a:pt x="3063" y="5983"/>
                  <a:pt x="2938" y="5983"/>
                </a:cubicBezTo>
                <a:cubicBezTo>
                  <a:pt x="2886" y="5983"/>
                  <a:pt x="2835" y="5993"/>
                  <a:pt x="2786" y="6018"/>
                </a:cubicBezTo>
                <a:cubicBezTo>
                  <a:pt x="2596" y="6101"/>
                  <a:pt x="2536" y="6375"/>
                  <a:pt x="2524" y="6577"/>
                </a:cubicBezTo>
                <a:cubicBezTo>
                  <a:pt x="2465" y="7780"/>
                  <a:pt x="3001" y="8994"/>
                  <a:pt x="4263" y="9851"/>
                </a:cubicBezTo>
                <a:cubicBezTo>
                  <a:pt x="4084" y="10304"/>
                  <a:pt x="3918" y="10756"/>
                  <a:pt x="3775" y="11221"/>
                </a:cubicBezTo>
                <a:cubicBezTo>
                  <a:pt x="3679" y="11471"/>
                  <a:pt x="3608" y="11733"/>
                  <a:pt x="3513" y="11983"/>
                </a:cubicBezTo>
                <a:cubicBezTo>
                  <a:pt x="3429" y="10875"/>
                  <a:pt x="2775" y="9840"/>
                  <a:pt x="1810" y="9304"/>
                </a:cubicBezTo>
                <a:cubicBezTo>
                  <a:pt x="1617" y="9202"/>
                  <a:pt x="1415" y="9118"/>
                  <a:pt x="1211" y="9118"/>
                </a:cubicBezTo>
                <a:cubicBezTo>
                  <a:pt x="1177" y="9118"/>
                  <a:pt x="1142" y="9120"/>
                  <a:pt x="1108" y="9125"/>
                </a:cubicBezTo>
                <a:cubicBezTo>
                  <a:pt x="774" y="9173"/>
                  <a:pt x="512" y="9470"/>
                  <a:pt x="453" y="9780"/>
                </a:cubicBezTo>
                <a:cubicBezTo>
                  <a:pt x="381" y="10101"/>
                  <a:pt x="477" y="10447"/>
                  <a:pt x="655" y="10721"/>
                </a:cubicBezTo>
                <a:cubicBezTo>
                  <a:pt x="834" y="10994"/>
                  <a:pt x="1108" y="11209"/>
                  <a:pt x="1370" y="11399"/>
                </a:cubicBezTo>
                <a:cubicBezTo>
                  <a:pt x="1846" y="11745"/>
                  <a:pt x="2370" y="12006"/>
                  <a:pt x="3394" y="12340"/>
                </a:cubicBezTo>
                <a:cubicBezTo>
                  <a:pt x="3144" y="13126"/>
                  <a:pt x="2917" y="13935"/>
                  <a:pt x="2715" y="14733"/>
                </a:cubicBezTo>
                <a:cubicBezTo>
                  <a:pt x="2644" y="13995"/>
                  <a:pt x="2263" y="13257"/>
                  <a:pt x="1703" y="12768"/>
                </a:cubicBezTo>
                <a:cubicBezTo>
                  <a:pt x="1512" y="12602"/>
                  <a:pt x="1298" y="12459"/>
                  <a:pt x="1060" y="12399"/>
                </a:cubicBezTo>
                <a:cubicBezTo>
                  <a:pt x="982" y="12380"/>
                  <a:pt x="899" y="12369"/>
                  <a:pt x="816" y="12369"/>
                </a:cubicBezTo>
                <a:cubicBezTo>
                  <a:pt x="645" y="12369"/>
                  <a:pt x="474" y="12414"/>
                  <a:pt x="346" y="12518"/>
                </a:cubicBezTo>
                <a:cubicBezTo>
                  <a:pt x="84" y="12721"/>
                  <a:pt x="0" y="13102"/>
                  <a:pt x="84" y="13423"/>
                </a:cubicBezTo>
                <a:cubicBezTo>
                  <a:pt x="155" y="13757"/>
                  <a:pt x="346" y="14019"/>
                  <a:pt x="572" y="14269"/>
                </a:cubicBezTo>
                <a:cubicBezTo>
                  <a:pt x="1003" y="14776"/>
                  <a:pt x="1503" y="15224"/>
                  <a:pt x="2337" y="15224"/>
                </a:cubicBezTo>
                <a:cubicBezTo>
                  <a:pt x="2424" y="15224"/>
                  <a:pt x="2514" y="15219"/>
                  <a:pt x="2608" y="15209"/>
                </a:cubicBezTo>
                <a:lnTo>
                  <a:pt x="2608" y="15209"/>
                </a:lnTo>
                <a:cubicBezTo>
                  <a:pt x="2203" y="16852"/>
                  <a:pt x="1882" y="18495"/>
                  <a:pt x="1608" y="20150"/>
                </a:cubicBezTo>
                <a:cubicBezTo>
                  <a:pt x="1334" y="21877"/>
                  <a:pt x="1120" y="23615"/>
                  <a:pt x="941" y="25341"/>
                </a:cubicBezTo>
                <a:cubicBezTo>
                  <a:pt x="934" y="25408"/>
                  <a:pt x="991" y="25448"/>
                  <a:pt x="1044" y="25448"/>
                </a:cubicBezTo>
                <a:cubicBezTo>
                  <a:pt x="1086" y="25448"/>
                  <a:pt x="1126" y="25423"/>
                  <a:pt x="1131" y="25365"/>
                </a:cubicBezTo>
                <a:cubicBezTo>
                  <a:pt x="1453" y="22305"/>
                  <a:pt x="1882" y="19257"/>
                  <a:pt x="2548" y="16269"/>
                </a:cubicBezTo>
                <a:cubicBezTo>
                  <a:pt x="2715" y="15507"/>
                  <a:pt x="2905" y="14769"/>
                  <a:pt x="3120" y="14019"/>
                </a:cubicBezTo>
                <a:cubicBezTo>
                  <a:pt x="3168" y="14020"/>
                  <a:pt x="3216" y="14021"/>
                  <a:pt x="3264" y="14021"/>
                </a:cubicBezTo>
                <a:cubicBezTo>
                  <a:pt x="4641" y="14021"/>
                  <a:pt x="5960" y="13364"/>
                  <a:pt x="6846" y="12340"/>
                </a:cubicBezTo>
                <a:cubicBezTo>
                  <a:pt x="7025" y="12149"/>
                  <a:pt x="7192" y="11876"/>
                  <a:pt x="7108" y="11625"/>
                </a:cubicBezTo>
                <a:cubicBezTo>
                  <a:pt x="7049" y="11459"/>
                  <a:pt x="6870" y="11352"/>
                  <a:pt x="6692" y="11328"/>
                </a:cubicBezTo>
                <a:cubicBezTo>
                  <a:pt x="6648" y="11319"/>
                  <a:pt x="6604" y="11315"/>
                  <a:pt x="6561" y="11315"/>
                </a:cubicBezTo>
                <a:cubicBezTo>
                  <a:pt x="6426" y="11315"/>
                  <a:pt x="6291" y="11351"/>
                  <a:pt x="6156" y="11387"/>
                </a:cubicBezTo>
                <a:cubicBezTo>
                  <a:pt x="4846" y="11745"/>
                  <a:pt x="3715" y="12697"/>
                  <a:pt x="3132" y="13935"/>
                </a:cubicBezTo>
                <a:cubicBezTo>
                  <a:pt x="3382" y="12995"/>
                  <a:pt x="3667" y="12066"/>
                  <a:pt x="3989" y="11161"/>
                </a:cubicBezTo>
                <a:cubicBezTo>
                  <a:pt x="4153" y="11173"/>
                  <a:pt x="4316" y="11179"/>
                  <a:pt x="4478" y="11179"/>
                </a:cubicBezTo>
                <a:cubicBezTo>
                  <a:pt x="5642" y="11179"/>
                  <a:pt x="6739" y="10880"/>
                  <a:pt x="7680" y="10316"/>
                </a:cubicBezTo>
                <a:cubicBezTo>
                  <a:pt x="7835" y="10221"/>
                  <a:pt x="7978" y="10125"/>
                  <a:pt x="8073" y="9971"/>
                </a:cubicBezTo>
                <a:cubicBezTo>
                  <a:pt x="8156" y="9828"/>
                  <a:pt x="8192" y="9613"/>
                  <a:pt x="8073" y="9482"/>
                </a:cubicBezTo>
                <a:cubicBezTo>
                  <a:pt x="7966" y="9351"/>
                  <a:pt x="7775" y="9316"/>
                  <a:pt x="7597" y="9316"/>
                </a:cubicBezTo>
                <a:cubicBezTo>
                  <a:pt x="7545" y="9314"/>
                  <a:pt x="7494" y="9313"/>
                  <a:pt x="7443" y="9313"/>
                </a:cubicBezTo>
                <a:cubicBezTo>
                  <a:pt x="6196" y="9313"/>
                  <a:pt x="4955" y="9865"/>
                  <a:pt x="4132" y="10780"/>
                </a:cubicBezTo>
                <a:cubicBezTo>
                  <a:pt x="4382" y="10066"/>
                  <a:pt x="4668" y="9363"/>
                  <a:pt x="4941" y="8673"/>
                </a:cubicBezTo>
                <a:cubicBezTo>
                  <a:pt x="5419" y="8820"/>
                  <a:pt x="5901" y="8887"/>
                  <a:pt x="6380" y="8887"/>
                </a:cubicBezTo>
                <a:cubicBezTo>
                  <a:pt x="7213" y="8887"/>
                  <a:pt x="8035" y="8684"/>
                  <a:pt x="8799" y="8351"/>
                </a:cubicBezTo>
                <a:cubicBezTo>
                  <a:pt x="8990" y="8280"/>
                  <a:pt x="9192" y="8173"/>
                  <a:pt x="9323" y="8018"/>
                </a:cubicBezTo>
                <a:cubicBezTo>
                  <a:pt x="9454" y="7863"/>
                  <a:pt x="9525" y="7637"/>
                  <a:pt x="9442" y="7446"/>
                </a:cubicBezTo>
                <a:cubicBezTo>
                  <a:pt x="9323" y="7208"/>
                  <a:pt x="9013" y="7125"/>
                  <a:pt x="8740" y="7113"/>
                </a:cubicBezTo>
                <a:cubicBezTo>
                  <a:pt x="8665" y="7110"/>
                  <a:pt x="8591" y="7108"/>
                  <a:pt x="8517" y="7108"/>
                </a:cubicBezTo>
                <a:cubicBezTo>
                  <a:pt x="7234" y="7108"/>
                  <a:pt x="5959" y="7592"/>
                  <a:pt x="5025" y="8470"/>
                </a:cubicBezTo>
                <a:lnTo>
                  <a:pt x="5418" y="7577"/>
                </a:lnTo>
                <a:cubicBezTo>
                  <a:pt x="5584" y="7232"/>
                  <a:pt x="5751" y="6911"/>
                  <a:pt x="5918" y="6565"/>
                </a:cubicBezTo>
                <a:cubicBezTo>
                  <a:pt x="7418" y="6553"/>
                  <a:pt x="8656" y="6565"/>
                  <a:pt x="9811" y="6161"/>
                </a:cubicBezTo>
                <a:cubicBezTo>
                  <a:pt x="10097" y="6053"/>
                  <a:pt x="10418" y="5863"/>
                  <a:pt x="10395" y="5565"/>
                </a:cubicBezTo>
                <a:cubicBezTo>
                  <a:pt x="10359" y="5268"/>
                  <a:pt x="10002" y="5125"/>
                  <a:pt x="9704" y="5077"/>
                </a:cubicBezTo>
                <a:cubicBezTo>
                  <a:pt x="9532" y="5055"/>
                  <a:pt x="9359" y="5044"/>
                  <a:pt x="9186" y="5044"/>
                </a:cubicBezTo>
                <a:cubicBezTo>
                  <a:pt x="7956" y="5044"/>
                  <a:pt x="6723" y="5590"/>
                  <a:pt x="5930" y="6530"/>
                </a:cubicBezTo>
                <a:cubicBezTo>
                  <a:pt x="6287" y="5839"/>
                  <a:pt x="6668" y="5137"/>
                  <a:pt x="7085" y="4470"/>
                </a:cubicBezTo>
                <a:cubicBezTo>
                  <a:pt x="7575" y="4657"/>
                  <a:pt x="8071" y="4732"/>
                  <a:pt x="8566" y="4732"/>
                </a:cubicBezTo>
                <a:cubicBezTo>
                  <a:pt x="9080" y="4732"/>
                  <a:pt x="9593" y="4651"/>
                  <a:pt x="10097" y="4529"/>
                </a:cubicBezTo>
                <a:cubicBezTo>
                  <a:pt x="10287" y="4482"/>
                  <a:pt x="10502" y="4422"/>
                  <a:pt x="10656" y="4303"/>
                </a:cubicBezTo>
                <a:cubicBezTo>
                  <a:pt x="10823" y="4184"/>
                  <a:pt x="10954" y="3994"/>
                  <a:pt x="10954" y="3791"/>
                </a:cubicBezTo>
                <a:cubicBezTo>
                  <a:pt x="10978" y="3577"/>
                  <a:pt x="10811" y="3374"/>
                  <a:pt x="10621" y="3291"/>
                </a:cubicBezTo>
                <a:cubicBezTo>
                  <a:pt x="10450" y="3211"/>
                  <a:pt x="10270" y="3181"/>
                  <a:pt x="10082" y="3181"/>
                </a:cubicBezTo>
                <a:cubicBezTo>
                  <a:pt x="10047" y="3181"/>
                  <a:pt x="10013" y="3182"/>
                  <a:pt x="9978" y="3184"/>
                </a:cubicBezTo>
                <a:cubicBezTo>
                  <a:pt x="8966" y="3196"/>
                  <a:pt x="7966" y="3601"/>
                  <a:pt x="7227" y="4303"/>
                </a:cubicBezTo>
                <a:cubicBezTo>
                  <a:pt x="7406" y="4005"/>
                  <a:pt x="7597" y="3720"/>
                  <a:pt x="7787" y="3422"/>
                </a:cubicBezTo>
                <a:cubicBezTo>
                  <a:pt x="9013" y="2696"/>
                  <a:pt x="10109" y="1993"/>
                  <a:pt x="10930" y="1029"/>
                </a:cubicBezTo>
                <a:cubicBezTo>
                  <a:pt x="11133" y="791"/>
                  <a:pt x="11311" y="434"/>
                  <a:pt x="11133" y="184"/>
                </a:cubicBezTo>
                <a:cubicBezTo>
                  <a:pt x="11042" y="51"/>
                  <a:pt x="10889" y="0"/>
                  <a:pt x="1072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5" name="Google Shape;275;p18"/>
          <p:cNvGrpSpPr/>
          <p:nvPr/>
        </p:nvGrpSpPr>
        <p:grpSpPr>
          <a:xfrm>
            <a:off x="8027288" y="4604053"/>
            <a:ext cx="880186" cy="539385"/>
            <a:chOff x="7020722" y="3595000"/>
            <a:chExt cx="2002699" cy="1227270"/>
          </a:xfrm>
        </p:grpSpPr>
        <p:sp>
          <p:nvSpPr>
            <p:cNvPr id="276" name="Google Shape;276;p18"/>
            <p:cNvSpPr/>
            <p:nvPr/>
          </p:nvSpPr>
          <p:spPr>
            <a:xfrm>
              <a:off x="7020722" y="3595000"/>
              <a:ext cx="2002699" cy="1227270"/>
            </a:xfrm>
            <a:custGeom>
              <a:avLst/>
              <a:gdLst/>
              <a:ahLst/>
              <a:cxnLst/>
              <a:rect l="l" t="t" r="r" b="b"/>
              <a:pathLst>
                <a:path w="31219" h="19132" extrusionOk="0">
                  <a:moveTo>
                    <a:pt x="21980" y="0"/>
                  </a:moveTo>
                  <a:cubicBezTo>
                    <a:pt x="18411" y="0"/>
                    <a:pt x="16046" y="5069"/>
                    <a:pt x="12428" y="5069"/>
                  </a:cubicBezTo>
                  <a:cubicBezTo>
                    <a:pt x="12334" y="5069"/>
                    <a:pt x="12240" y="5065"/>
                    <a:pt x="12145" y="5058"/>
                  </a:cubicBezTo>
                  <a:cubicBezTo>
                    <a:pt x="10185" y="4921"/>
                    <a:pt x="8522" y="3205"/>
                    <a:pt x="6574" y="3205"/>
                  </a:cubicBezTo>
                  <a:cubicBezTo>
                    <a:pt x="6498" y="3205"/>
                    <a:pt x="6423" y="3208"/>
                    <a:pt x="6346" y="3213"/>
                  </a:cubicBezTo>
                  <a:cubicBezTo>
                    <a:pt x="5382" y="3296"/>
                    <a:pt x="4549" y="3796"/>
                    <a:pt x="3834" y="4487"/>
                  </a:cubicBezTo>
                  <a:cubicBezTo>
                    <a:pt x="3382" y="4904"/>
                    <a:pt x="3001" y="5392"/>
                    <a:pt x="2667" y="5880"/>
                  </a:cubicBezTo>
                  <a:cubicBezTo>
                    <a:pt x="631" y="8892"/>
                    <a:pt x="0" y="14691"/>
                    <a:pt x="453" y="19132"/>
                  </a:cubicBezTo>
                  <a:lnTo>
                    <a:pt x="30885" y="19132"/>
                  </a:lnTo>
                  <a:cubicBezTo>
                    <a:pt x="31219" y="17310"/>
                    <a:pt x="30980" y="15262"/>
                    <a:pt x="30040" y="13929"/>
                  </a:cubicBezTo>
                  <a:cubicBezTo>
                    <a:pt x="29754" y="13512"/>
                    <a:pt x="29397" y="13155"/>
                    <a:pt x="28968" y="12917"/>
                  </a:cubicBezTo>
                  <a:cubicBezTo>
                    <a:pt x="28063" y="12416"/>
                    <a:pt x="26944" y="12119"/>
                    <a:pt x="26397" y="11238"/>
                  </a:cubicBezTo>
                  <a:cubicBezTo>
                    <a:pt x="25873" y="10392"/>
                    <a:pt x="26063" y="9321"/>
                    <a:pt x="26218" y="8333"/>
                  </a:cubicBezTo>
                  <a:cubicBezTo>
                    <a:pt x="26480" y="6642"/>
                    <a:pt x="26599" y="4868"/>
                    <a:pt x="26039" y="3249"/>
                  </a:cubicBezTo>
                  <a:cubicBezTo>
                    <a:pt x="25480" y="1629"/>
                    <a:pt x="24099" y="201"/>
                    <a:pt x="22384" y="22"/>
                  </a:cubicBezTo>
                  <a:cubicBezTo>
                    <a:pt x="22248" y="7"/>
                    <a:pt x="22113" y="0"/>
                    <a:pt x="219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18"/>
            <p:cNvSpPr/>
            <p:nvPr/>
          </p:nvSpPr>
          <p:spPr>
            <a:xfrm>
              <a:off x="8074835" y="3846971"/>
              <a:ext cx="560414" cy="974978"/>
            </a:xfrm>
            <a:custGeom>
              <a:avLst/>
              <a:gdLst/>
              <a:ahLst/>
              <a:cxnLst/>
              <a:rect l="l" t="t" r="r" b="b"/>
              <a:pathLst>
                <a:path w="8736" h="15199" extrusionOk="0">
                  <a:moveTo>
                    <a:pt x="7274" y="0"/>
                  </a:moveTo>
                  <a:cubicBezTo>
                    <a:pt x="7252" y="0"/>
                    <a:pt x="7230" y="10"/>
                    <a:pt x="7214" y="35"/>
                  </a:cubicBezTo>
                  <a:cubicBezTo>
                    <a:pt x="5440" y="2309"/>
                    <a:pt x="3916" y="4809"/>
                    <a:pt x="2702" y="7429"/>
                  </a:cubicBezTo>
                  <a:cubicBezTo>
                    <a:pt x="2392" y="6369"/>
                    <a:pt x="2118" y="5298"/>
                    <a:pt x="1880" y="4226"/>
                  </a:cubicBezTo>
                  <a:cubicBezTo>
                    <a:pt x="2583" y="3285"/>
                    <a:pt x="3249" y="2321"/>
                    <a:pt x="3904" y="1357"/>
                  </a:cubicBezTo>
                  <a:cubicBezTo>
                    <a:pt x="3954" y="1274"/>
                    <a:pt x="3883" y="1198"/>
                    <a:pt x="3812" y="1198"/>
                  </a:cubicBezTo>
                  <a:cubicBezTo>
                    <a:pt x="3780" y="1198"/>
                    <a:pt x="3748" y="1213"/>
                    <a:pt x="3726" y="1249"/>
                  </a:cubicBezTo>
                  <a:cubicBezTo>
                    <a:pt x="3118" y="2178"/>
                    <a:pt x="2476" y="3071"/>
                    <a:pt x="1833" y="3964"/>
                  </a:cubicBezTo>
                  <a:cubicBezTo>
                    <a:pt x="1618" y="2893"/>
                    <a:pt x="1416" y="1797"/>
                    <a:pt x="1297" y="702"/>
                  </a:cubicBezTo>
                  <a:cubicBezTo>
                    <a:pt x="1291" y="636"/>
                    <a:pt x="1237" y="604"/>
                    <a:pt x="1187" y="604"/>
                  </a:cubicBezTo>
                  <a:cubicBezTo>
                    <a:pt x="1136" y="604"/>
                    <a:pt x="1088" y="636"/>
                    <a:pt x="1094" y="702"/>
                  </a:cubicBezTo>
                  <a:cubicBezTo>
                    <a:pt x="1237" y="1880"/>
                    <a:pt x="1416" y="3059"/>
                    <a:pt x="1678" y="4202"/>
                  </a:cubicBezTo>
                  <a:cubicBezTo>
                    <a:pt x="1642" y="4250"/>
                    <a:pt x="1654" y="4274"/>
                    <a:pt x="1702" y="4309"/>
                  </a:cubicBezTo>
                  <a:cubicBezTo>
                    <a:pt x="1940" y="5452"/>
                    <a:pt x="2237" y="6583"/>
                    <a:pt x="2595" y="7703"/>
                  </a:cubicBezTo>
                  <a:cubicBezTo>
                    <a:pt x="2035" y="8929"/>
                    <a:pt x="1523" y="10203"/>
                    <a:pt x="1083" y="11489"/>
                  </a:cubicBezTo>
                  <a:cubicBezTo>
                    <a:pt x="678" y="12668"/>
                    <a:pt x="321" y="13858"/>
                    <a:pt x="23" y="15061"/>
                  </a:cubicBezTo>
                  <a:cubicBezTo>
                    <a:pt x="1" y="15141"/>
                    <a:pt x="68" y="15199"/>
                    <a:pt x="132" y="15199"/>
                  </a:cubicBezTo>
                  <a:cubicBezTo>
                    <a:pt x="173" y="15199"/>
                    <a:pt x="211" y="15176"/>
                    <a:pt x="225" y="15120"/>
                  </a:cubicBezTo>
                  <a:cubicBezTo>
                    <a:pt x="392" y="14477"/>
                    <a:pt x="571" y="13834"/>
                    <a:pt x="761" y="13203"/>
                  </a:cubicBezTo>
                  <a:cubicBezTo>
                    <a:pt x="785" y="13203"/>
                    <a:pt x="785" y="13203"/>
                    <a:pt x="797" y="13191"/>
                  </a:cubicBezTo>
                  <a:cubicBezTo>
                    <a:pt x="2011" y="12441"/>
                    <a:pt x="3285" y="11775"/>
                    <a:pt x="4607" y="11227"/>
                  </a:cubicBezTo>
                  <a:cubicBezTo>
                    <a:pt x="5940" y="10655"/>
                    <a:pt x="7309" y="10215"/>
                    <a:pt x="8703" y="9834"/>
                  </a:cubicBezTo>
                  <a:cubicBezTo>
                    <a:pt x="8736" y="9800"/>
                    <a:pt x="8707" y="9641"/>
                    <a:pt x="8605" y="9641"/>
                  </a:cubicBezTo>
                  <a:cubicBezTo>
                    <a:pt x="8598" y="9641"/>
                    <a:pt x="8591" y="9642"/>
                    <a:pt x="8583" y="9643"/>
                  </a:cubicBezTo>
                  <a:cubicBezTo>
                    <a:pt x="7405" y="9929"/>
                    <a:pt x="6262" y="10298"/>
                    <a:pt x="5119" y="10751"/>
                  </a:cubicBezTo>
                  <a:cubicBezTo>
                    <a:pt x="5309" y="9786"/>
                    <a:pt x="5583" y="8834"/>
                    <a:pt x="5964" y="7917"/>
                  </a:cubicBezTo>
                  <a:cubicBezTo>
                    <a:pt x="5986" y="7843"/>
                    <a:pt x="5922" y="7793"/>
                    <a:pt x="5858" y="7793"/>
                  </a:cubicBezTo>
                  <a:cubicBezTo>
                    <a:pt x="5819" y="7793"/>
                    <a:pt x="5780" y="7812"/>
                    <a:pt x="5762" y="7857"/>
                  </a:cubicBezTo>
                  <a:cubicBezTo>
                    <a:pt x="5381" y="8810"/>
                    <a:pt x="5095" y="9810"/>
                    <a:pt x="4904" y="10834"/>
                  </a:cubicBezTo>
                  <a:cubicBezTo>
                    <a:pt x="3476" y="11417"/>
                    <a:pt x="2106" y="12120"/>
                    <a:pt x="797" y="12906"/>
                  </a:cubicBezTo>
                  <a:cubicBezTo>
                    <a:pt x="1856" y="9489"/>
                    <a:pt x="3369" y="6191"/>
                    <a:pt x="5274" y="3154"/>
                  </a:cubicBezTo>
                  <a:cubicBezTo>
                    <a:pt x="5928" y="2131"/>
                    <a:pt x="6631" y="1130"/>
                    <a:pt x="7357" y="154"/>
                  </a:cubicBezTo>
                  <a:cubicBezTo>
                    <a:pt x="7410" y="84"/>
                    <a:pt x="7339" y="0"/>
                    <a:pt x="72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18"/>
            <p:cNvSpPr/>
            <p:nvPr/>
          </p:nvSpPr>
          <p:spPr>
            <a:xfrm>
              <a:off x="7233251" y="4046791"/>
              <a:ext cx="502230" cy="774068"/>
            </a:xfrm>
            <a:custGeom>
              <a:avLst/>
              <a:gdLst/>
              <a:ahLst/>
              <a:cxnLst/>
              <a:rect l="l" t="t" r="r" b="b"/>
              <a:pathLst>
                <a:path w="7829" h="12067" extrusionOk="0">
                  <a:moveTo>
                    <a:pt x="2949" y="1"/>
                  </a:moveTo>
                  <a:cubicBezTo>
                    <a:pt x="2897" y="1"/>
                    <a:pt x="2849" y="34"/>
                    <a:pt x="2855" y="99"/>
                  </a:cubicBezTo>
                  <a:cubicBezTo>
                    <a:pt x="3141" y="2397"/>
                    <a:pt x="3486" y="4671"/>
                    <a:pt x="3915" y="6933"/>
                  </a:cubicBezTo>
                  <a:cubicBezTo>
                    <a:pt x="3248" y="6445"/>
                    <a:pt x="2593" y="5909"/>
                    <a:pt x="1962" y="5338"/>
                  </a:cubicBezTo>
                  <a:cubicBezTo>
                    <a:pt x="1652" y="5064"/>
                    <a:pt x="1343" y="4766"/>
                    <a:pt x="1021" y="4445"/>
                  </a:cubicBezTo>
                  <a:cubicBezTo>
                    <a:pt x="747" y="4147"/>
                    <a:pt x="402" y="3873"/>
                    <a:pt x="224" y="3492"/>
                  </a:cubicBezTo>
                  <a:cubicBezTo>
                    <a:pt x="208" y="3462"/>
                    <a:pt x="178" y="3448"/>
                    <a:pt x="146" y="3448"/>
                  </a:cubicBezTo>
                  <a:cubicBezTo>
                    <a:pt x="78" y="3448"/>
                    <a:pt x="1" y="3507"/>
                    <a:pt x="33" y="3588"/>
                  </a:cubicBezTo>
                  <a:cubicBezTo>
                    <a:pt x="164" y="3957"/>
                    <a:pt x="509" y="4242"/>
                    <a:pt x="771" y="4528"/>
                  </a:cubicBezTo>
                  <a:cubicBezTo>
                    <a:pt x="1105" y="4850"/>
                    <a:pt x="1426" y="5183"/>
                    <a:pt x="1783" y="5493"/>
                  </a:cubicBezTo>
                  <a:cubicBezTo>
                    <a:pt x="2474" y="6100"/>
                    <a:pt x="3164" y="6683"/>
                    <a:pt x="3915" y="7231"/>
                  </a:cubicBezTo>
                  <a:cubicBezTo>
                    <a:pt x="3938" y="7243"/>
                    <a:pt x="3962" y="7243"/>
                    <a:pt x="3974" y="7243"/>
                  </a:cubicBezTo>
                  <a:cubicBezTo>
                    <a:pt x="4105" y="7921"/>
                    <a:pt x="4236" y="8588"/>
                    <a:pt x="4379" y="9243"/>
                  </a:cubicBezTo>
                  <a:cubicBezTo>
                    <a:pt x="4343" y="9291"/>
                    <a:pt x="4379" y="9326"/>
                    <a:pt x="4403" y="9362"/>
                  </a:cubicBezTo>
                  <a:lnTo>
                    <a:pt x="4403" y="9374"/>
                  </a:lnTo>
                  <a:cubicBezTo>
                    <a:pt x="4593" y="10255"/>
                    <a:pt x="4760" y="11136"/>
                    <a:pt x="4998" y="11993"/>
                  </a:cubicBezTo>
                  <a:cubicBezTo>
                    <a:pt x="5012" y="12045"/>
                    <a:pt x="5052" y="12067"/>
                    <a:pt x="5093" y="12067"/>
                  </a:cubicBezTo>
                  <a:cubicBezTo>
                    <a:pt x="5158" y="12067"/>
                    <a:pt x="5227" y="12013"/>
                    <a:pt x="5212" y="11934"/>
                  </a:cubicBezTo>
                  <a:cubicBezTo>
                    <a:pt x="5046" y="11172"/>
                    <a:pt x="4855" y="10422"/>
                    <a:pt x="4688" y="9648"/>
                  </a:cubicBezTo>
                  <a:cubicBezTo>
                    <a:pt x="4653" y="9505"/>
                    <a:pt x="4629" y="9374"/>
                    <a:pt x="4593" y="9231"/>
                  </a:cubicBezTo>
                  <a:cubicBezTo>
                    <a:pt x="5665" y="7040"/>
                    <a:pt x="6724" y="4850"/>
                    <a:pt x="7796" y="2683"/>
                  </a:cubicBezTo>
                  <a:cubicBezTo>
                    <a:pt x="7829" y="2609"/>
                    <a:pt x="7754" y="2535"/>
                    <a:pt x="7685" y="2535"/>
                  </a:cubicBezTo>
                  <a:cubicBezTo>
                    <a:pt x="7654" y="2535"/>
                    <a:pt x="7624" y="2550"/>
                    <a:pt x="7605" y="2587"/>
                  </a:cubicBezTo>
                  <a:lnTo>
                    <a:pt x="4522" y="8933"/>
                  </a:lnTo>
                  <a:cubicBezTo>
                    <a:pt x="4415" y="8410"/>
                    <a:pt x="4296" y="7886"/>
                    <a:pt x="4212" y="7350"/>
                  </a:cubicBezTo>
                  <a:cubicBezTo>
                    <a:pt x="3915" y="5838"/>
                    <a:pt x="3653" y="4302"/>
                    <a:pt x="3426" y="2766"/>
                  </a:cubicBezTo>
                  <a:cubicBezTo>
                    <a:pt x="3283" y="1873"/>
                    <a:pt x="3164" y="980"/>
                    <a:pt x="3069" y="99"/>
                  </a:cubicBezTo>
                  <a:cubicBezTo>
                    <a:pt x="3057" y="34"/>
                    <a:pt x="3001" y="1"/>
                    <a:pt x="29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9" name="Google Shape;279;p18"/>
          <p:cNvGrpSpPr/>
          <p:nvPr/>
        </p:nvGrpSpPr>
        <p:grpSpPr>
          <a:xfrm>
            <a:off x="7729613" y="4670782"/>
            <a:ext cx="297697" cy="613621"/>
            <a:chOff x="6833589" y="268447"/>
            <a:chExt cx="554577" cy="1143108"/>
          </a:xfrm>
        </p:grpSpPr>
        <p:sp>
          <p:nvSpPr>
            <p:cNvPr id="280" name="Google Shape;280;p18"/>
            <p:cNvSpPr/>
            <p:nvPr/>
          </p:nvSpPr>
          <p:spPr>
            <a:xfrm>
              <a:off x="7095577" y="331953"/>
              <a:ext cx="114636" cy="342868"/>
            </a:xfrm>
            <a:custGeom>
              <a:avLst/>
              <a:gdLst/>
              <a:ahLst/>
              <a:cxnLst/>
              <a:rect l="l" t="t" r="r" b="b"/>
              <a:pathLst>
                <a:path w="1787" h="5345" extrusionOk="0">
                  <a:moveTo>
                    <a:pt x="881" y="0"/>
                  </a:moveTo>
                  <a:cubicBezTo>
                    <a:pt x="849" y="0"/>
                    <a:pt x="818" y="3"/>
                    <a:pt x="786" y="10"/>
                  </a:cubicBezTo>
                  <a:cubicBezTo>
                    <a:pt x="488" y="93"/>
                    <a:pt x="357" y="451"/>
                    <a:pt x="298" y="760"/>
                  </a:cubicBezTo>
                  <a:cubicBezTo>
                    <a:pt x="0" y="2260"/>
                    <a:pt x="24" y="3844"/>
                    <a:pt x="381" y="5344"/>
                  </a:cubicBezTo>
                  <a:cubicBezTo>
                    <a:pt x="1429" y="4261"/>
                    <a:pt x="1786" y="2558"/>
                    <a:pt x="1584" y="939"/>
                  </a:cubicBezTo>
                  <a:cubicBezTo>
                    <a:pt x="1560" y="713"/>
                    <a:pt x="1512" y="474"/>
                    <a:pt x="1381" y="284"/>
                  </a:cubicBezTo>
                  <a:cubicBezTo>
                    <a:pt x="1269" y="120"/>
                    <a:pt x="1077" y="0"/>
                    <a:pt x="8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18"/>
            <p:cNvSpPr/>
            <p:nvPr/>
          </p:nvSpPr>
          <p:spPr>
            <a:xfrm>
              <a:off x="6833589" y="268447"/>
              <a:ext cx="554577" cy="1143108"/>
            </a:xfrm>
            <a:custGeom>
              <a:avLst/>
              <a:gdLst/>
              <a:ahLst/>
              <a:cxnLst/>
              <a:rect l="l" t="t" r="r" b="b"/>
              <a:pathLst>
                <a:path w="8645" h="17820" extrusionOk="0">
                  <a:moveTo>
                    <a:pt x="1525" y="1"/>
                  </a:moveTo>
                  <a:cubicBezTo>
                    <a:pt x="1393" y="1"/>
                    <a:pt x="1263" y="33"/>
                    <a:pt x="1143" y="107"/>
                  </a:cubicBezTo>
                  <a:cubicBezTo>
                    <a:pt x="715" y="393"/>
                    <a:pt x="774" y="1048"/>
                    <a:pt x="965" y="1536"/>
                  </a:cubicBezTo>
                  <a:cubicBezTo>
                    <a:pt x="1370" y="2607"/>
                    <a:pt x="2084" y="3548"/>
                    <a:pt x="3322" y="4191"/>
                  </a:cubicBezTo>
                  <a:cubicBezTo>
                    <a:pt x="3584" y="4870"/>
                    <a:pt x="3846" y="5572"/>
                    <a:pt x="4084" y="6275"/>
                  </a:cubicBezTo>
                  <a:cubicBezTo>
                    <a:pt x="3441" y="5441"/>
                    <a:pt x="2560" y="4786"/>
                    <a:pt x="1584" y="4441"/>
                  </a:cubicBezTo>
                  <a:cubicBezTo>
                    <a:pt x="1399" y="4379"/>
                    <a:pt x="1195" y="4333"/>
                    <a:pt x="1001" y="4333"/>
                  </a:cubicBezTo>
                  <a:cubicBezTo>
                    <a:pt x="784" y="4333"/>
                    <a:pt x="580" y="4391"/>
                    <a:pt x="429" y="4548"/>
                  </a:cubicBezTo>
                  <a:cubicBezTo>
                    <a:pt x="227" y="4774"/>
                    <a:pt x="227" y="5132"/>
                    <a:pt x="358" y="5394"/>
                  </a:cubicBezTo>
                  <a:cubicBezTo>
                    <a:pt x="488" y="5667"/>
                    <a:pt x="727" y="5858"/>
                    <a:pt x="989" y="6036"/>
                  </a:cubicBezTo>
                  <a:cubicBezTo>
                    <a:pt x="1846" y="6644"/>
                    <a:pt x="2894" y="7013"/>
                    <a:pt x="4322" y="7049"/>
                  </a:cubicBezTo>
                  <a:cubicBezTo>
                    <a:pt x="4560" y="7822"/>
                    <a:pt x="4775" y="8596"/>
                    <a:pt x="4989" y="9370"/>
                  </a:cubicBezTo>
                  <a:cubicBezTo>
                    <a:pt x="4179" y="8251"/>
                    <a:pt x="2905" y="7477"/>
                    <a:pt x="1548" y="7299"/>
                  </a:cubicBezTo>
                  <a:cubicBezTo>
                    <a:pt x="1422" y="7281"/>
                    <a:pt x="1297" y="7270"/>
                    <a:pt x="1174" y="7270"/>
                  </a:cubicBezTo>
                  <a:cubicBezTo>
                    <a:pt x="960" y="7270"/>
                    <a:pt x="752" y="7303"/>
                    <a:pt x="548" y="7394"/>
                  </a:cubicBezTo>
                  <a:cubicBezTo>
                    <a:pt x="238" y="7537"/>
                    <a:pt x="0" y="7870"/>
                    <a:pt x="60" y="8192"/>
                  </a:cubicBezTo>
                  <a:cubicBezTo>
                    <a:pt x="119" y="8608"/>
                    <a:pt x="584" y="8834"/>
                    <a:pt x="989" y="8989"/>
                  </a:cubicBezTo>
                  <a:cubicBezTo>
                    <a:pt x="2203" y="9418"/>
                    <a:pt x="3489" y="9668"/>
                    <a:pt x="5120" y="9799"/>
                  </a:cubicBezTo>
                  <a:cubicBezTo>
                    <a:pt x="5394" y="10847"/>
                    <a:pt x="5608" y="11906"/>
                    <a:pt x="5822" y="12954"/>
                  </a:cubicBezTo>
                  <a:cubicBezTo>
                    <a:pt x="5477" y="12454"/>
                    <a:pt x="5108" y="11966"/>
                    <a:pt x="4644" y="11549"/>
                  </a:cubicBezTo>
                  <a:cubicBezTo>
                    <a:pt x="4037" y="10989"/>
                    <a:pt x="3275" y="10597"/>
                    <a:pt x="2453" y="10549"/>
                  </a:cubicBezTo>
                  <a:cubicBezTo>
                    <a:pt x="2403" y="10544"/>
                    <a:pt x="2353" y="10542"/>
                    <a:pt x="2303" y="10542"/>
                  </a:cubicBezTo>
                  <a:cubicBezTo>
                    <a:pt x="2089" y="10542"/>
                    <a:pt x="1872" y="10586"/>
                    <a:pt x="1679" y="10692"/>
                  </a:cubicBezTo>
                  <a:cubicBezTo>
                    <a:pt x="1441" y="10811"/>
                    <a:pt x="1262" y="11049"/>
                    <a:pt x="1250" y="11323"/>
                  </a:cubicBezTo>
                  <a:cubicBezTo>
                    <a:pt x="1239" y="11787"/>
                    <a:pt x="1703" y="12109"/>
                    <a:pt x="2096" y="12299"/>
                  </a:cubicBezTo>
                  <a:cubicBezTo>
                    <a:pt x="3310" y="12918"/>
                    <a:pt x="4584" y="13371"/>
                    <a:pt x="5894" y="13454"/>
                  </a:cubicBezTo>
                  <a:cubicBezTo>
                    <a:pt x="5953" y="13787"/>
                    <a:pt x="6013" y="14133"/>
                    <a:pt x="6061" y="14466"/>
                  </a:cubicBezTo>
                  <a:cubicBezTo>
                    <a:pt x="6227" y="15538"/>
                    <a:pt x="6346" y="16609"/>
                    <a:pt x="6430" y="17681"/>
                  </a:cubicBezTo>
                  <a:cubicBezTo>
                    <a:pt x="6436" y="17772"/>
                    <a:pt x="6516" y="17819"/>
                    <a:pt x="6591" y="17819"/>
                  </a:cubicBezTo>
                  <a:cubicBezTo>
                    <a:pt x="6664" y="17819"/>
                    <a:pt x="6733" y="17774"/>
                    <a:pt x="6727" y="17681"/>
                  </a:cubicBezTo>
                  <a:cubicBezTo>
                    <a:pt x="6561" y="15835"/>
                    <a:pt x="6311" y="13990"/>
                    <a:pt x="5942" y="12156"/>
                  </a:cubicBezTo>
                  <a:cubicBezTo>
                    <a:pt x="7156" y="11513"/>
                    <a:pt x="7989" y="10382"/>
                    <a:pt x="8466" y="9108"/>
                  </a:cubicBezTo>
                  <a:cubicBezTo>
                    <a:pt x="8573" y="8823"/>
                    <a:pt x="8644" y="8465"/>
                    <a:pt x="8454" y="8239"/>
                  </a:cubicBezTo>
                  <a:cubicBezTo>
                    <a:pt x="8360" y="8137"/>
                    <a:pt x="8204" y="8083"/>
                    <a:pt x="8041" y="8083"/>
                  </a:cubicBezTo>
                  <a:cubicBezTo>
                    <a:pt x="7976" y="8083"/>
                    <a:pt x="7910" y="8091"/>
                    <a:pt x="7847" y="8108"/>
                  </a:cubicBezTo>
                  <a:cubicBezTo>
                    <a:pt x="7620" y="8168"/>
                    <a:pt x="7442" y="8311"/>
                    <a:pt x="7275" y="8465"/>
                  </a:cubicBezTo>
                  <a:cubicBezTo>
                    <a:pt x="6418" y="9251"/>
                    <a:pt x="5894" y="10382"/>
                    <a:pt x="5822" y="11549"/>
                  </a:cubicBezTo>
                  <a:cubicBezTo>
                    <a:pt x="5632" y="10632"/>
                    <a:pt x="5406" y="9739"/>
                    <a:pt x="5168" y="8846"/>
                  </a:cubicBezTo>
                  <a:cubicBezTo>
                    <a:pt x="6644" y="8346"/>
                    <a:pt x="7454" y="6894"/>
                    <a:pt x="7716" y="5334"/>
                  </a:cubicBezTo>
                  <a:cubicBezTo>
                    <a:pt x="7775" y="4953"/>
                    <a:pt x="7739" y="4441"/>
                    <a:pt x="7370" y="4274"/>
                  </a:cubicBezTo>
                  <a:cubicBezTo>
                    <a:pt x="7304" y="4248"/>
                    <a:pt x="7235" y="4236"/>
                    <a:pt x="7165" y="4236"/>
                  </a:cubicBezTo>
                  <a:cubicBezTo>
                    <a:pt x="6984" y="4236"/>
                    <a:pt x="6798" y="4314"/>
                    <a:pt x="6644" y="4417"/>
                  </a:cubicBezTo>
                  <a:cubicBezTo>
                    <a:pt x="5942" y="4846"/>
                    <a:pt x="5489" y="5620"/>
                    <a:pt x="5287" y="6406"/>
                  </a:cubicBezTo>
                  <a:cubicBezTo>
                    <a:pt x="5108" y="7120"/>
                    <a:pt x="5096" y="7846"/>
                    <a:pt x="5096" y="8596"/>
                  </a:cubicBezTo>
                  <a:cubicBezTo>
                    <a:pt x="4894" y="7894"/>
                    <a:pt x="4691" y="7215"/>
                    <a:pt x="4465" y="6525"/>
                  </a:cubicBezTo>
                  <a:cubicBezTo>
                    <a:pt x="4203" y="5703"/>
                    <a:pt x="3906" y="4893"/>
                    <a:pt x="3584" y="4084"/>
                  </a:cubicBezTo>
                  <a:cubicBezTo>
                    <a:pt x="3822" y="2810"/>
                    <a:pt x="3429" y="1417"/>
                    <a:pt x="2513" y="500"/>
                  </a:cubicBezTo>
                  <a:cubicBezTo>
                    <a:pt x="2252" y="231"/>
                    <a:pt x="1879" y="1"/>
                    <a:pt x="15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2" name="Google Shape;282;p18"/>
          <p:cNvGrpSpPr/>
          <p:nvPr/>
        </p:nvGrpSpPr>
        <p:grpSpPr>
          <a:xfrm flipH="1">
            <a:off x="236526" y="4604053"/>
            <a:ext cx="880186" cy="539385"/>
            <a:chOff x="7020722" y="3595000"/>
            <a:chExt cx="2002699" cy="1227270"/>
          </a:xfrm>
        </p:grpSpPr>
        <p:sp>
          <p:nvSpPr>
            <p:cNvPr id="283" name="Google Shape;283;p18"/>
            <p:cNvSpPr/>
            <p:nvPr/>
          </p:nvSpPr>
          <p:spPr>
            <a:xfrm>
              <a:off x="7020722" y="3595000"/>
              <a:ext cx="2002699" cy="1227270"/>
            </a:xfrm>
            <a:custGeom>
              <a:avLst/>
              <a:gdLst/>
              <a:ahLst/>
              <a:cxnLst/>
              <a:rect l="l" t="t" r="r" b="b"/>
              <a:pathLst>
                <a:path w="31219" h="19132" extrusionOk="0">
                  <a:moveTo>
                    <a:pt x="21980" y="0"/>
                  </a:moveTo>
                  <a:cubicBezTo>
                    <a:pt x="18411" y="0"/>
                    <a:pt x="16046" y="5069"/>
                    <a:pt x="12428" y="5069"/>
                  </a:cubicBezTo>
                  <a:cubicBezTo>
                    <a:pt x="12334" y="5069"/>
                    <a:pt x="12240" y="5065"/>
                    <a:pt x="12145" y="5058"/>
                  </a:cubicBezTo>
                  <a:cubicBezTo>
                    <a:pt x="10185" y="4921"/>
                    <a:pt x="8522" y="3205"/>
                    <a:pt x="6574" y="3205"/>
                  </a:cubicBezTo>
                  <a:cubicBezTo>
                    <a:pt x="6498" y="3205"/>
                    <a:pt x="6423" y="3208"/>
                    <a:pt x="6346" y="3213"/>
                  </a:cubicBezTo>
                  <a:cubicBezTo>
                    <a:pt x="5382" y="3296"/>
                    <a:pt x="4549" y="3796"/>
                    <a:pt x="3834" y="4487"/>
                  </a:cubicBezTo>
                  <a:cubicBezTo>
                    <a:pt x="3382" y="4904"/>
                    <a:pt x="3001" y="5392"/>
                    <a:pt x="2667" y="5880"/>
                  </a:cubicBezTo>
                  <a:cubicBezTo>
                    <a:pt x="631" y="8892"/>
                    <a:pt x="0" y="14691"/>
                    <a:pt x="453" y="19132"/>
                  </a:cubicBezTo>
                  <a:lnTo>
                    <a:pt x="30885" y="19132"/>
                  </a:lnTo>
                  <a:cubicBezTo>
                    <a:pt x="31219" y="17310"/>
                    <a:pt x="30980" y="15262"/>
                    <a:pt x="30040" y="13929"/>
                  </a:cubicBezTo>
                  <a:cubicBezTo>
                    <a:pt x="29754" y="13512"/>
                    <a:pt x="29397" y="13155"/>
                    <a:pt x="28968" y="12917"/>
                  </a:cubicBezTo>
                  <a:cubicBezTo>
                    <a:pt x="28063" y="12416"/>
                    <a:pt x="26944" y="12119"/>
                    <a:pt x="26397" y="11238"/>
                  </a:cubicBezTo>
                  <a:cubicBezTo>
                    <a:pt x="25873" y="10392"/>
                    <a:pt x="26063" y="9321"/>
                    <a:pt x="26218" y="8333"/>
                  </a:cubicBezTo>
                  <a:cubicBezTo>
                    <a:pt x="26480" y="6642"/>
                    <a:pt x="26599" y="4868"/>
                    <a:pt x="26039" y="3249"/>
                  </a:cubicBezTo>
                  <a:cubicBezTo>
                    <a:pt x="25480" y="1629"/>
                    <a:pt x="24099" y="201"/>
                    <a:pt x="22384" y="22"/>
                  </a:cubicBezTo>
                  <a:cubicBezTo>
                    <a:pt x="22248" y="7"/>
                    <a:pt x="22113" y="0"/>
                    <a:pt x="219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18"/>
            <p:cNvSpPr/>
            <p:nvPr/>
          </p:nvSpPr>
          <p:spPr>
            <a:xfrm>
              <a:off x="8074835" y="3846971"/>
              <a:ext cx="560414" cy="974978"/>
            </a:xfrm>
            <a:custGeom>
              <a:avLst/>
              <a:gdLst/>
              <a:ahLst/>
              <a:cxnLst/>
              <a:rect l="l" t="t" r="r" b="b"/>
              <a:pathLst>
                <a:path w="8736" h="15199" extrusionOk="0">
                  <a:moveTo>
                    <a:pt x="7274" y="0"/>
                  </a:moveTo>
                  <a:cubicBezTo>
                    <a:pt x="7252" y="0"/>
                    <a:pt x="7230" y="10"/>
                    <a:pt x="7214" y="35"/>
                  </a:cubicBezTo>
                  <a:cubicBezTo>
                    <a:pt x="5440" y="2309"/>
                    <a:pt x="3916" y="4809"/>
                    <a:pt x="2702" y="7429"/>
                  </a:cubicBezTo>
                  <a:cubicBezTo>
                    <a:pt x="2392" y="6369"/>
                    <a:pt x="2118" y="5298"/>
                    <a:pt x="1880" y="4226"/>
                  </a:cubicBezTo>
                  <a:cubicBezTo>
                    <a:pt x="2583" y="3285"/>
                    <a:pt x="3249" y="2321"/>
                    <a:pt x="3904" y="1357"/>
                  </a:cubicBezTo>
                  <a:cubicBezTo>
                    <a:pt x="3954" y="1274"/>
                    <a:pt x="3883" y="1198"/>
                    <a:pt x="3812" y="1198"/>
                  </a:cubicBezTo>
                  <a:cubicBezTo>
                    <a:pt x="3780" y="1198"/>
                    <a:pt x="3748" y="1213"/>
                    <a:pt x="3726" y="1249"/>
                  </a:cubicBezTo>
                  <a:cubicBezTo>
                    <a:pt x="3118" y="2178"/>
                    <a:pt x="2476" y="3071"/>
                    <a:pt x="1833" y="3964"/>
                  </a:cubicBezTo>
                  <a:cubicBezTo>
                    <a:pt x="1618" y="2893"/>
                    <a:pt x="1416" y="1797"/>
                    <a:pt x="1297" y="702"/>
                  </a:cubicBezTo>
                  <a:cubicBezTo>
                    <a:pt x="1291" y="636"/>
                    <a:pt x="1237" y="604"/>
                    <a:pt x="1187" y="604"/>
                  </a:cubicBezTo>
                  <a:cubicBezTo>
                    <a:pt x="1136" y="604"/>
                    <a:pt x="1088" y="636"/>
                    <a:pt x="1094" y="702"/>
                  </a:cubicBezTo>
                  <a:cubicBezTo>
                    <a:pt x="1237" y="1880"/>
                    <a:pt x="1416" y="3059"/>
                    <a:pt x="1678" y="4202"/>
                  </a:cubicBezTo>
                  <a:cubicBezTo>
                    <a:pt x="1642" y="4250"/>
                    <a:pt x="1654" y="4274"/>
                    <a:pt x="1702" y="4309"/>
                  </a:cubicBezTo>
                  <a:cubicBezTo>
                    <a:pt x="1940" y="5452"/>
                    <a:pt x="2237" y="6583"/>
                    <a:pt x="2595" y="7703"/>
                  </a:cubicBezTo>
                  <a:cubicBezTo>
                    <a:pt x="2035" y="8929"/>
                    <a:pt x="1523" y="10203"/>
                    <a:pt x="1083" y="11489"/>
                  </a:cubicBezTo>
                  <a:cubicBezTo>
                    <a:pt x="678" y="12668"/>
                    <a:pt x="321" y="13858"/>
                    <a:pt x="23" y="15061"/>
                  </a:cubicBezTo>
                  <a:cubicBezTo>
                    <a:pt x="1" y="15141"/>
                    <a:pt x="68" y="15199"/>
                    <a:pt x="132" y="15199"/>
                  </a:cubicBezTo>
                  <a:cubicBezTo>
                    <a:pt x="173" y="15199"/>
                    <a:pt x="211" y="15176"/>
                    <a:pt x="225" y="15120"/>
                  </a:cubicBezTo>
                  <a:cubicBezTo>
                    <a:pt x="392" y="14477"/>
                    <a:pt x="571" y="13834"/>
                    <a:pt x="761" y="13203"/>
                  </a:cubicBezTo>
                  <a:cubicBezTo>
                    <a:pt x="785" y="13203"/>
                    <a:pt x="785" y="13203"/>
                    <a:pt x="797" y="13191"/>
                  </a:cubicBezTo>
                  <a:cubicBezTo>
                    <a:pt x="2011" y="12441"/>
                    <a:pt x="3285" y="11775"/>
                    <a:pt x="4607" y="11227"/>
                  </a:cubicBezTo>
                  <a:cubicBezTo>
                    <a:pt x="5940" y="10655"/>
                    <a:pt x="7309" y="10215"/>
                    <a:pt x="8703" y="9834"/>
                  </a:cubicBezTo>
                  <a:cubicBezTo>
                    <a:pt x="8736" y="9800"/>
                    <a:pt x="8707" y="9641"/>
                    <a:pt x="8605" y="9641"/>
                  </a:cubicBezTo>
                  <a:cubicBezTo>
                    <a:pt x="8598" y="9641"/>
                    <a:pt x="8591" y="9642"/>
                    <a:pt x="8583" y="9643"/>
                  </a:cubicBezTo>
                  <a:cubicBezTo>
                    <a:pt x="7405" y="9929"/>
                    <a:pt x="6262" y="10298"/>
                    <a:pt x="5119" y="10751"/>
                  </a:cubicBezTo>
                  <a:cubicBezTo>
                    <a:pt x="5309" y="9786"/>
                    <a:pt x="5583" y="8834"/>
                    <a:pt x="5964" y="7917"/>
                  </a:cubicBezTo>
                  <a:cubicBezTo>
                    <a:pt x="5986" y="7843"/>
                    <a:pt x="5922" y="7793"/>
                    <a:pt x="5858" y="7793"/>
                  </a:cubicBezTo>
                  <a:cubicBezTo>
                    <a:pt x="5819" y="7793"/>
                    <a:pt x="5780" y="7812"/>
                    <a:pt x="5762" y="7857"/>
                  </a:cubicBezTo>
                  <a:cubicBezTo>
                    <a:pt x="5381" y="8810"/>
                    <a:pt x="5095" y="9810"/>
                    <a:pt x="4904" y="10834"/>
                  </a:cubicBezTo>
                  <a:cubicBezTo>
                    <a:pt x="3476" y="11417"/>
                    <a:pt x="2106" y="12120"/>
                    <a:pt x="797" y="12906"/>
                  </a:cubicBezTo>
                  <a:cubicBezTo>
                    <a:pt x="1856" y="9489"/>
                    <a:pt x="3369" y="6191"/>
                    <a:pt x="5274" y="3154"/>
                  </a:cubicBezTo>
                  <a:cubicBezTo>
                    <a:pt x="5928" y="2131"/>
                    <a:pt x="6631" y="1130"/>
                    <a:pt x="7357" y="154"/>
                  </a:cubicBezTo>
                  <a:cubicBezTo>
                    <a:pt x="7410" y="84"/>
                    <a:pt x="7339" y="0"/>
                    <a:pt x="72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18"/>
            <p:cNvSpPr/>
            <p:nvPr/>
          </p:nvSpPr>
          <p:spPr>
            <a:xfrm>
              <a:off x="7233251" y="4046791"/>
              <a:ext cx="502230" cy="774068"/>
            </a:xfrm>
            <a:custGeom>
              <a:avLst/>
              <a:gdLst/>
              <a:ahLst/>
              <a:cxnLst/>
              <a:rect l="l" t="t" r="r" b="b"/>
              <a:pathLst>
                <a:path w="7829" h="12067" extrusionOk="0">
                  <a:moveTo>
                    <a:pt x="2949" y="1"/>
                  </a:moveTo>
                  <a:cubicBezTo>
                    <a:pt x="2897" y="1"/>
                    <a:pt x="2849" y="34"/>
                    <a:pt x="2855" y="99"/>
                  </a:cubicBezTo>
                  <a:cubicBezTo>
                    <a:pt x="3141" y="2397"/>
                    <a:pt x="3486" y="4671"/>
                    <a:pt x="3915" y="6933"/>
                  </a:cubicBezTo>
                  <a:cubicBezTo>
                    <a:pt x="3248" y="6445"/>
                    <a:pt x="2593" y="5909"/>
                    <a:pt x="1962" y="5338"/>
                  </a:cubicBezTo>
                  <a:cubicBezTo>
                    <a:pt x="1652" y="5064"/>
                    <a:pt x="1343" y="4766"/>
                    <a:pt x="1021" y="4445"/>
                  </a:cubicBezTo>
                  <a:cubicBezTo>
                    <a:pt x="747" y="4147"/>
                    <a:pt x="402" y="3873"/>
                    <a:pt x="224" y="3492"/>
                  </a:cubicBezTo>
                  <a:cubicBezTo>
                    <a:pt x="208" y="3462"/>
                    <a:pt x="178" y="3448"/>
                    <a:pt x="146" y="3448"/>
                  </a:cubicBezTo>
                  <a:cubicBezTo>
                    <a:pt x="78" y="3448"/>
                    <a:pt x="1" y="3507"/>
                    <a:pt x="33" y="3588"/>
                  </a:cubicBezTo>
                  <a:cubicBezTo>
                    <a:pt x="164" y="3957"/>
                    <a:pt x="509" y="4242"/>
                    <a:pt x="771" y="4528"/>
                  </a:cubicBezTo>
                  <a:cubicBezTo>
                    <a:pt x="1105" y="4850"/>
                    <a:pt x="1426" y="5183"/>
                    <a:pt x="1783" y="5493"/>
                  </a:cubicBezTo>
                  <a:cubicBezTo>
                    <a:pt x="2474" y="6100"/>
                    <a:pt x="3164" y="6683"/>
                    <a:pt x="3915" y="7231"/>
                  </a:cubicBezTo>
                  <a:cubicBezTo>
                    <a:pt x="3938" y="7243"/>
                    <a:pt x="3962" y="7243"/>
                    <a:pt x="3974" y="7243"/>
                  </a:cubicBezTo>
                  <a:cubicBezTo>
                    <a:pt x="4105" y="7921"/>
                    <a:pt x="4236" y="8588"/>
                    <a:pt x="4379" y="9243"/>
                  </a:cubicBezTo>
                  <a:cubicBezTo>
                    <a:pt x="4343" y="9291"/>
                    <a:pt x="4379" y="9326"/>
                    <a:pt x="4403" y="9362"/>
                  </a:cubicBezTo>
                  <a:lnTo>
                    <a:pt x="4403" y="9374"/>
                  </a:lnTo>
                  <a:cubicBezTo>
                    <a:pt x="4593" y="10255"/>
                    <a:pt x="4760" y="11136"/>
                    <a:pt x="4998" y="11993"/>
                  </a:cubicBezTo>
                  <a:cubicBezTo>
                    <a:pt x="5012" y="12045"/>
                    <a:pt x="5052" y="12067"/>
                    <a:pt x="5093" y="12067"/>
                  </a:cubicBezTo>
                  <a:cubicBezTo>
                    <a:pt x="5158" y="12067"/>
                    <a:pt x="5227" y="12013"/>
                    <a:pt x="5212" y="11934"/>
                  </a:cubicBezTo>
                  <a:cubicBezTo>
                    <a:pt x="5046" y="11172"/>
                    <a:pt x="4855" y="10422"/>
                    <a:pt x="4688" y="9648"/>
                  </a:cubicBezTo>
                  <a:cubicBezTo>
                    <a:pt x="4653" y="9505"/>
                    <a:pt x="4629" y="9374"/>
                    <a:pt x="4593" y="9231"/>
                  </a:cubicBezTo>
                  <a:cubicBezTo>
                    <a:pt x="5665" y="7040"/>
                    <a:pt x="6724" y="4850"/>
                    <a:pt x="7796" y="2683"/>
                  </a:cubicBezTo>
                  <a:cubicBezTo>
                    <a:pt x="7829" y="2609"/>
                    <a:pt x="7754" y="2535"/>
                    <a:pt x="7685" y="2535"/>
                  </a:cubicBezTo>
                  <a:cubicBezTo>
                    <a:pt x="7654" y="2535"/>
                    <a:pt x="7624" y="2550"/>
                    <a:pt x="7605" y="2587"/>
                  </a:cubicBezTo>
                  <a:lnTo>
                    <a:pt x="4522" y="8933"/>
                  </a:lnTo>
                  <a:cubicBezTo>
                    <a:pt x="4415" y="8410"/>
                    <a:pt x="4296" y="7886"/>
                    <a:pt x="4212" y="7350"/>
                  </a:cubicBezTo>
                  <a:cubicBezTo>
                    <a:pt x="3915" y="5838"/>
                    <a:pt x="3653" y="4302"/>
                    <a:pt x="3426" y="2766"/>
                  </a:cubicBezTo>
                  <a:cubicBezTo>
                    <a:pt x="3283" y="1873"/>
                    <a:pt x="3164" y="980"/>
                    <a:pt x="3069" y="99"/>
                  </a:cubicBezTo>
                  <a:cubicBezTo>
                    <a:pt x="3057" y="34"/>
                    <a:pt x="3001" y="1"/>
                    <a:pt x="29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6" name="Google Shape;286;p18"/>
          <p:cNvGrpSpPr/>
          <p:nvPr/>
        </p:nvGrpSpPr>
        <p:grpSpPr>
          <a:xfrm>
            <a:off x="271339" y="184650"/>
            <a:ext cx="354724" cy="354724"/>
            <a:chOff x="292035" y="246950"/>
            <a:chExt cx="461700" cy="461700"/>
          </a:xfrm>
        </p:grpSpPr>
        <p:sp>
          <p:nvSpPr>
            <p:cNvPr id="287" name="Google Shape;287;p18"/>
            <p:cNvSpPr/>
            <p:nvPr/>
          </p:nvSpPr>
          <p:spPr>
            <a:xfrm>
              <a:off x="487635" y="246950"/>
              <a:ext cx="70500" cy="4617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18"/>
            <p:cNvSpPr/>
            <p:nvPr/>
          </p:nvSpPr>
          <p:spPr>
            <a:xfrm rot="2710324">
              <a:off x="487565" y="247102"/>
              <a:ext cx="70640" cy="46159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18"/>
            <p:cNvSpPr/>
            <p:nvPr/>
          </p:nvSpPr>
          <p:spPr>
            <a:xfrm rot="5400000">
              <a:off x="487485" y="247000"/>
              <a:ext cx="70800" cy="4617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18"/>
            <p:cNvSpPr/>
            <p:nvPr/>
          </p:nvSpPr>
          <p:spPr>
            <a:xfrm rot="8110324">
              <a:off x="487565" y="247102"/>
              <a:ext cx="70640" cy="46159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1" name="Google Shape;291;p18"/>
          <p:cNvSpPr/>
          <p:nvPr/>
        </p:nvSpPr>
        <p:spPr>
          <a:xfrm>
            <a:off x="7845776" y="156650"/>
            <a:ext cx="1035325" cy="239917"/>
          </a:xfrm>
          <a:custGeom>
            <a:avLst/>
            <a:gdLst/>
            <a:ahLst/>
            <a:cxnLst/>
            <a:rect l="l" t="t" r="r" b="b"/>
            <a:pathLst>
              <a:path w="28779" h="6669" extrusionOk="0">
                <a:moveTo>
                  <a:pt x="13951" y="1"/>
                </a:moveTo>
                <a:cubicBezTo>
                  <a:pt x="13574" y="1"/>
                  <a:pt x="13197" y="32"/>
                  <a:pt x="12824" y="96"/>
                </a:cubicBezTo>
                <a:cubicBezTo>
                  <a:pt x="11859" y="239"/>
                  <a:pt x="10955" y="608"/>
                  <a:pt x="10085" y="1072"/>
                </a:cubicBezTo>
                <a:cubicBezTo>
                  <a:pt x="8633" y="1858"/>
                  <a:pt x="7466" y="2799"/>
                  <a:pt x="6692" y="4263"/>
                </a:cubicBezTo>
                <a:cubicBezTo>
                  <a:pt x="5961" y="3714"/>
                  <a:pt x="5054" y="3419"/>
                  <a:pt x="4155" y="3419"/>
                </a:cubicBezTo>
                <a:cubicBezTo>
                  <a:pt x="3883" y="3419"/>
                  <a:pt x="3612" y="3446"/>
                  <a:pt x="3346" y="3501"/>
                </a:cubicBezTo>
                <a:cubicBezTo>
                  <a:pt x="2203" y="3739"/>
                  <a:pt x="1156" y="4501"/>
                  <a:pt x="584" y="5525"/>
                </a:cubicBezTo>
                <a:cubicBezTo>
                  <a:pt x="406" y="5835"/>
                  <a:pt x="167" y="6263"/>
                  <a:pt x="1" y="6668"/>
                </a:cubicBezTo>
                <a:lnTo>
                  <a:pt x="28778" y="6668"/>
                </a:lnTo>
                <a:cubicBezTo>
                  <a:pt x="28659" y="5716"/>
                  <a:pt x="28028" y="4846"/>
                  <a:pt x="27207" y="4299"/>
                </a:cubicBezTo>
                <a:cubicBezTo>
                  <a:pt x="26314" y="3727"/>
                  <a:pt x="25218" y="3501"/>
                  <a:pt x="24170" y="3489"/>
                </a:cubicBezTo>
                <a:cubicBezTo>
                  <a:pt x="24143" y="3489"/>
                  <a:pt x="24115" y="3489"/>
                  <a:pt x="24088" y="3489"/>
                </a:cubicBezTo>
                <a:cubicBezTo>
                  <a:pt x="22794" y="3489"/>
                  <a:pt x="21502" y="3763"/>
                  <a:pt x="20325" y="4334"/>
                </a:cubicBezTo>
                <a:cubicBezTo>
                  <a:pt x="19765" y="2894"/>
                  <a:pt x="18682" y="1644"/>
                  <a:pt x="17324" y="882"/>
                </a:cubicBezTo>
                <a:cubicBezTo>
                  <a:pt x="16297" y="305"/>
                  <a:pt x="15126" y="1"/>
                  <a:pt x="1395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2" name="Google Shape;292;p18"/>
          <p:cNvGrpSpPr/>
          <p:nvPr/>
        </p:nvGrpSpPr>
        <p:grpSpPr>
          <a:xfrm>
            <a:off x="981121" y="4603957"/>
            <a:ext cx="375874" cy="539372"/>
            <a:chOff x="2147657" y="2322315"/>
            <a:chExt cx="480964" cy="690175"/>
          </a:xfrm>
        </p:grpSpPr>
        <p:sp>
          <p:nvSpPr>
            <p:cNvPr id="293" name="Google Shape;293;p18"/>
            <p:cNvSpPr/>
            <p:nvPr/>
          </p:nvSpPr>
          <p:spPr>
            <a:xfrm>
              <a:off x="2335668" y="2322315"/>
              <a:ext cx="292953" cy="424506"/>
            </a:xfrm>
            <a:custGeom>
              <a:avLst/>
              <a:gdLst/>
              <a:ahLst/>
              <a:cxnLst/>
              <a:rect l="l" t="t" r="r" b="b"/>
              <a:pathLst>
                <a:path w="5251" h="7609" extrusionOk="0">
                  <a:moveTo>
                    <a:pt x="5084" y="0"/>
                  </a:moveTo>
                  <a:cubicBezTo>
                    <a:pt x="5072" y="12"/>
                    <a:pt x="5048" y="12"/>
                    <a:pt x="5025" y="12"/>
                  </a:cubicBezTo>
                  <a:cubicBezTo>
                    <a:pt x="4465" y="107"/>
                    <a:pt x="3882" y="357"/>
                    <a:pt x="3322" y="726"/>
                  </a:cubicBezTo>
                  <a:lnTo>
                    <a:pt x="3179" y="822"/>
                  </a:lnTo>
                  <a:cubicBezTo>
                    <a:pt x="2810" y="1084"/>
                    <a:pt x="2441" y="1393"/>
                    <a:pt x="2096" y="1774"/>
                  </a:cubicBezTo>
                  <a:lnTo>
                    <a:pt x="1965" y="1905"/>
                  </a:lnTo>
                  <a:cubicBezTo>
                    <a:pt x="1691" y="2191"/>
                    <a:pt x="1441" y="2512"/>
                    <a:pt x="1215" y="2870"/>
                  </a:cubicBezTo>
                  <a:cubicBezTo>
                    <a:pt x="1143" y="2977"/>
                    <a:pt x="1072" y="3096"/>
                    <a:pt x="1012" y="3215"/>
                  </a:cubicBezTo>
                  <a:lnTo>
                    <a:pt x="893" y="3429"/>
                  </a:lnTo>
                  <a:cubicBezTo>
                    <a:pt x="607" y="3941"/>
                    <a:pt x="393" y="4465"/>
                    <a:pt x="250" y="4989"/>
                  </a:cubicBezTo>
                  <a:lnTo>
                    <a:pt x="179" y="5310"/>
                  </a:lnTo>
                  <a:cubicBezTo>
                    <a:pt x="0" y="6120"/>
                    <a:pt x="0" y="6858"/>
                    <a:pt x="143" y="7513"/>
                  </a:cubicBezTo>
                  <a:lnTo>
                    <a:pt x="179" y="7608"/>
                  </a:lnTo>
                  <a:cubicBezTo>
                    <a:pt x="203" y="7608"/>
                    <a:pt x="250" y="7596"/>
                    <a:pt x="286" y="7596"/>
                  </a:cubicBezTo>
                  <a:cubicBezTo>
                    <a:pt x="1203" y="7418"/>
                    <a:pt x="2179" y="6846"/>
                    <a:pt x="3048" y="5989"/>
                  </a:cubicBezTo>
                  <a:cubicBezTo>
                    <a:pt x="3108" y="5929"/>
                    <a:pt x="3167" y="5846"/>
                    <a:pt x="3227" y="5787"/>
                  </a:cubicBezTo>
                  <a:cubicBezTo>
                    <a:pt x="3524" y="5477"/>
                    <a:pt x="3810" y="5108"/>
                    <a:pt x="4060" y="4715"/>
                  </a:cubicBezTo>
                  <a:cubicBezTo>
                    <a:pt x="4072" y="4691"/>
                    <a:pt x="4084" y="4667"/>
                    <a:pt x="4108" y="4644"/>
                  </a:cubicBezTo>
                  <a:cubicBezTo>
                    <a:pt x="4132" y="4584"/>
                    <a:pt x="4179" y="4525"/>
                    <a:pt x="4203" y="4465"/>
                  </a:cubicBezTo>
                  <a:cubicBezTo>
                    <a:pt x="4477" y="4024"/>
                    <a:pt x="4703" y="3548"/>
                    <a:pt x="4858" y="3084"/>
                  </a:cubicBezTo>
                  <a:lnTo>
                    <a:pt x="4929" y="2917"/>
                  </a:lnTo>
                  <a:cubicBezTo>
                    <a:pt x="5084" y="2429"/>
                    <a:pt x="5179" y="1953"/>
                    <a:pt x="5227" y="1488"/>
                  </a:cubicBezTo>
                  <a:lnTo>
                    <a:pt x="5239" y="1346"/>
                  </a:lnTo>
                  <a:cubicBezTo>
                    <a:pt x="5251" y="929"/>
                    <a:pt x="5227" y="536"/>
                    <a:pt x="5167" y="179"/>
                  </a:cubicBezTo>
                  <a:cubicBezTo>
                    <a:pt x="5167" y="167"/>
                    <a:pt x="5144" y="131"/>
                    <a:pt x="5144" y="119"/>
                  </a:cubicBezTo>
                  <a:cubicBezTo>
                    <a:pt x="5132" y="72"/>
                    <a:pt x="5132" y="48"/>
                    <a:pt x="51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18"/>
            <p:cNvSpPr/>
            <p:nvPr/>
          </p:nvSpPr>
          <p:spPr>
            <a:xfrm>
              <a:off x="2342977" y="2322315"/>
              <a:ext cx="284306" cy="424506"/>
            </a:xfrm>
            <a:custGeom>
              <a:avLst/>
              <a:gdLst/>
              <a:ahLst/>
              <a:cxnLst/>
              <a:rect l="l" t="t" r="r" b="b"/>
              <a:pathLst>
                <a:path w="5096" h="7609" extrusionOk="0">
                  <a:moveTo>
                    <a:pt x="4941" y="0"/>
                  </a:moveTo>
                  <a:cubicBezTo>
                    <a:pt x="4929" y="0"/>
                    <a:pt x="4894" y="0"/>
                    <a:pt x="4882" y="12"/>
                  </a:cubicBezTo>
                  <a:lnTo>
                    <a:pt x="3762" y="1715"/>
                  </a:lnTo>
                  <a:lnTo>
                    <a:pt x="3358" y="2322"/>
                  </a:lnTo>
                  <a:lnTo>
                    <a:pt x="3167" y="726"/>
                  </a:lnTo>
                  <a:lnTo>
                    <a:pt x="3036" y="822"/>
                  </a:lnTo>
                  <a:lnTo>
                    <a:pt x="3239" y="2500"/>
                  </a:lnTo>
                  <a:lnTo>
                    <a:pt x="2310" y="3941"/>
                  </a:lnTo>
                  <a:lnTo>
                    <a:pt x="1953" y="1762"/>
                  </a:lnTo>
                  <a:lnTo>
                    <a:pt x="1810" y="1893"/>
                  </a:lnTo>
                  <a:lnTo>
                    <a:pt x="2191" y="4120"/>
                  </a:lnTo>
                  <a:lnTo>
                    <a:pt x="1298" y="5513"/>
                  </a:lnTo>
                  <a:lnTo>
                    <a:pt x="881" y="3215"/>
                  </a:lnTo>
                  <a:lnTo>
                    <a:pt x="762" y="3429"/>
                  </a:lnTo>
                  <a:lnTo>
                    <a:pt x="1179" y="5703"/>
                  </a:lnTo>
                  <a:lnTo>
                    <a:pt x="524" y="6715"/>
                  </a:lnTo>
                  <a:lnTo>
                    <a:pt x="119" y="4977"/>
                  </a:lnTo>
                  <a:lnTo>
                    <a:pt x="48" y="5298"/>
                  </a:lnTo>
                  <a:lnTo>
                    <a:pt x="405" y="6894"/>
                  </a:lnTo>
                  <a:lnTo>
                    <a:pt x="0" y="7501"/>
                  </a:lnTo>
                  <a:lnTo>
                    <a:pt x="24" y="7608"/>
                  </a:lnTo>
                  <a:cubicBezTo>
                    <a:pt x="60" y="7608"/>
                    <a:pt x="83" y="7596"/>
                    <a:pt x="131" y="7596"/>
                  </a:cubicBezTo>
                  <a:lnTo>
                    <a:pt x="905" y="6406"/>
                  </a:lnTo>
                  <a:lnTo>
                    <a:pt x="2905" y="5989"/>
                  </a:lnTo>
                  <a:lnTo>
                    <a:pt x="3084" y="5787"/>
                  </a:lnTo>
                  <a:lnTo>
                    <a:pt x="3084" y="5787"/>
                  </a:lnTo>
                  <a:lnTo>
                    <a:pt x="1012" y="6227"/>
                  </a:lnTo>
                  <a:lnTo>
                    <a:pt x="1738" y="5108"/>
                  </a:lnTo>
                  <a:lnTo>
                    <a:pt x="3965" y="4644"/>
                  </a:lnTo>
                  <a:cubicBezTo>
                    <a:pt x="4001" y="4584"/>
                    <a:pt x="4036" y="4525"/>
                    <a:pt x="4060" y="4465"/>
                  </a:cubicBezTo>
                  <a:lnTo>
                    <a:pt x="4060" y="4465"/>
                  </a:lnTo>
                  <a:lnTo>
                    <a:pt x="1846" y="4929"/>
                  </a:lnTo>
                  <a:lnTo>
                    <a:pt x="2798" y="3465"/>
                  </a:lnTo>
                  <a:lnTo>
                    <a:pt x="4715" y="3096"/>
                  </a:lnTo>
                  <a:lnTo>
                    <a:pt x="4774" y="2929"/>
                  </a:lnTo>
                  <a:lnTo>
                    <a:pt x="2917" y="3310"/>
                  </a:lnTo>
                  <a:lnTo>
                    <a:pt x="3882" y="1798"/>
                  </a:lnTo>
                  <a:lnTo>
                    <a:pt x="3989" y="1655"/>
                  </a:lnTo>
                  <a:lnTo>
                    <a:pt x="5072" y="1524"/>
                  </a:lnTo>
                  <a:lnTo>
                    <a:pt x="5096" y="1369"/>
                  </a:lnTo>
                  <a:lnTo>
                    <a:pt x="5096" y="1369"/>
                  </a:lnTo>
                  <a:lnTo>
                    <a:pt x="4120" y="1477"/>
                  </a:lnTo>
                  <a:lnTo>
                    <a:pt x="5001" y="119"/>
                  </a:lnTo>
                  <a:cubicBezTo>
                    <a:pt x="4989" y="72"/>
                    <a:pt x="4989" y="48"/>
                    <a:pt x="49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18"/>
            <p:cNvSpPr/>
            <p:nvPr/>
          </p:nvSpPr>
          <p:spPr>
            <a:xfrm>
              <a:off x="2147657" y="2472389"/>
              <a:ext cx="202016" cy="274431"/>
            </a:xfrm>
            <a:custGeom>
              <a:avLst/>
              <a:gdLst/>
              <a:ahLst/>
              <a:cxnLst/>
              <a:rect l="l" t="t" r="r" b="b"/>
              <a:pathLst>
                <a:path w="3621" h="4919" extrusionOk="0">
                  <a:moveTo>
                    <a:pt x="227" y="1"/>
                  </a:moveTo>
                  <a:cubicBezTo>
                    <a:pt x="215" y="37"/>
                    <a:pt x="203" y="84"/>
                    <a:pt x="203" y="108"/>
                  </a:cubicBezTo>
                  <a:cubicBezTo>
                    <a:pt x="1" y="942"/>
                    <a:pt x="239" y="2049"/>
                    <a:pt x="894" y="3061"/>
                  </a:cubicBezTo>
                  <a:cubicBezTo>
                    <a:pt x="1156" y="3454"/>
                    <a:pt x="1453" y="3799"/>
                    <a:pt x="1775" y="4085"/>
                  </a:cubicBezTo>
                  <a:lnTo>
                    <a:pt x="2001" y="4263"/>
                  </a:lnTo>
                  <a:cubicBezTo>
                    <a:pt x="2430" y="4609"/>
                    <a:pt x="2882" y="4811"/>
                    <a:pt x="3311" y="4906"/>
                  </a:cubicBezTo>
                  <a:cubicBezTo>
                    <a:pt x="3358" y="4906"/>
                    <a:pt x="3382" y="4918"/>
                    <a:pt x="3418" y="4918"/>
                  </a:cubicBezTo>
                  <a:lnTo>
                    <a:pt x="3418" y="4906"/>
                  </a:lnTo>
                  <a:cubicBezTo>
                    <a:pt x="3418" y="4871"/>
                    <a:pt x="3430" y="4835"/>
                    <a:pt x="3430" y="4811"/>
                  </a:cubicBezTo>
                  <a:cubicBezTo>
                    <a:pt x="3620" y="3978"/>
                    <a:pt x="3382" y="2882"/>
                    <a:pt x="2739" y="1870"/>
                  </a:cubicBezTo>
                  <a:cubicBezTo>
                    <a:pt x="2072" y="858"/>
                    <a:pt x="1167" y="180"/>
                    <a:pt x="322" y="25"/>
                  </a:cubicBezTo>
                  <a:cubicBezTo>
                    <a:pt x="286" y="25"/>
                    <a:pt x="263" y="1"/>
                    <a:pt x="2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18"/>
            <p:cNvSpPr/>
            <p:nvPr/>
          </p:nvSpPr>
          <p:spPr>
            <a:xfrm>
              <a:off x="2156305" y="2471106"/>
              <a:ext cx="184051" cy="275045"/>
            </a:xfrm>
            <a:custGeom>
              <a:avLst/>
              <a:gdLst/>
              <a:ahLst/>
              <a:cxnLst/>
              <a:rect l="l" t="t" r="r" b="b"/>
              <a:pathLst>
                <a:path w="3299" h="4930" extrusionOk="0">
                  <a:moveTo>
                    <a:pt x="84" y="0"/>
                  </a:moveTo>
                  <a:cubicBezTo>
                    <a:pt x="72" y="24"/>
                    <a:pt x="72" y="72"/>
                    <a:pt x="60" y="107"/>
                  </a:cubicBezTo>
                  <a:lnTo>
                    <a:pt x="679" y="1060"/>
                  </a:lnTo>
                  <a:lnTo>
                    <a:pt x="0" y="857"/>
                  </a:lnTo>
                  <a:lnTo>
                    <a:pt x="0" y="857"/>
                  </a:lnTo>
                  <a:lnTo>
                    <a:pt x="12" y="1024"/>
                  </a:lnTo>
                  <a:lnTo>
                    <a:pt x="798" y="1250"/>
                  </a:lnTo>
                  <a:lnTo>
                    <a:pt x="1513" y="2346"/>
                  </a:lnTo>
                  <a:lnTo>
                    <a:pt x="262" y="2084"/>
                  </a:lnTo>
                  <a:lnTo>
                    <a:pt x="322" y="2250"/>
                  </a:lnTo>
                  <a:lnTo>
                    <a:pt x="1632" y="2524"/>
                  </a:lnTo>
                  <a:lnTo>
                    <a:pt x="2227" y="3453"/>
                  </a:lnTo>
                  <a:lnTo>
                    <a:pt x="798" y="3120"/>
                  </a:lnTo>
                  <a:lnTo>
                    <a:pt x="798" y="3120"/>
                  </a:lnTo>
                  <a:lnTo>
                    <a:pt x="929" y="3298"/>
                  </a:lnTo>
                  <a:lnTo>
                    <a:pt x="2346" y="3632"/>
                  </a:lnTo>
                  <a:lnTo>
                    <a:pt x="2751" y="4251"/>
                  </a:lnTo>
                  <a:lnTo>
                    <a:pt x="1655" y="4084"/>
                  </a:lnTo>
                  <a:lnTo>
                    <a:pt x="1870" y="4263"/>
                  </a:lnTo>
                  <a:lnTo>
                    <a:pt x="2858" y="4417"/>
                  </a:lnTo>
                  <a:lnTo>
                    <a:pt x="3167" y="4906"/>
                  </a:lnTo>
                  <a:cubicBezTo>
                    <a:pt x="3203" y="4906"/>
                    <a:pt x="3227" y="4929"/>
                    <a:pt x="3275" y="4929"/>
                  </a:cubicBezTo>
                  <a:cubicBezTo>
                    <a:pt x="3287" y="4894"/>
                    <a:pt x="3287" y="4870"/>
                    <a:pt x="3298" y="4822"/>
                  </a:cubicBezTo>
                  <a:lnTo>
                    <a:pt x="2882" y="4227"/>
                  </a:lnTo>
                  <a:lnTo>
                    <a:pt x="3025" y="2727"/>
                  </a:lnTo>
                  <a:lnTo>
                    <a:pt x="2906" y="2441"/>
                  </a:lnTo>
                  <a:lnTo>
                    <a:pt x="2751" y="4013"/>
                  </a:lnTo>
                  <a:lnTo>
                    <a:pt x="2191" y="3143"/>
                  </a:lnTo>
                  <a:lnTo>
                    <a:pt x="2322" y="1500"/>
                  </a:lnTo>
                  <a:lnTo>
                    <a:pt x="2191" y="1334"/>
                  </a:lnTo>
                  <a:lnTo>
                    <a:pt x="2072" y="2929"/>
                  </a:lnTo>
                  <a:lnTo>
                    <a:pt x="1322" y="1798"/>
                  </a:lnTo>
                  <a:lnTo>
                    <a:pt x="1298" y="524"/>
                  </a:lnTo>
                  <a:lnTo>
                    <a:pt x="1143" y="417"/>
                  </a:lnTo>
                  <a:lnTo>
                    <a:pt x="1179" y="1548"/>
                  </a:lnTo>
                  <a:lnTo>
                    <a:pt x="179" y="12"/>
                  </a:lnTo>
                  <a:cubicBezTo>
                    <a:pt x="143" y="0"/>
                    <a:pt x="119" y="0"/>
                    <a:pt x="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18"/>
            <p:cNvSpPr/>
            <p:nvPr/>
          </p:nvSpPr>
          <p:spPr>
            <a:xfrm>
              <a:off x="2193516" y="2727459"/>
              <a:ext cx="324865" cy="285031"/>
            </a:xfrm>
            <a:custGeom>
              <a:avLst/>
              <a:gdLst/>
              <a:ahLst/>
              <a:cxnLst/>
              <a:rect l="l" t="t" r="r" b="b"/>
              <a:pathLst>
                <a:path w="5823" h="5109" extrusionOk="0">
                  <a:moveTo>
                    <a:pt x="143" y="1"/>
                  </a:moveTo>
                  <a:cubicBezTo>
                    <a:pt x="60" y="1"/>
                    <a:pt x="0" y="72"/>
                    <a:pt x="12" y="156"/>
                  </a:cubicBezTo>
                  <a:lnTo>
                    <a:pt x="857" y="5002"/>
                  </a:lnTo>
                  <a:cubicBezTo>
                    <a:pt x="881" y="5061"/>
                    <a:pt x="941" y="5109"/>
                    <a:pt x="1000" y="5109"/>
                  </a:cubicBezTo>
                  <a:lnTo>
                    <a:pt x="4822" y="5109"/>
                  </a:lnTo>
                  <a:cubicBezTo>
                    <a:pt x="4894" y="5109"/>
                    <a:pt x="4941" y="5061"/>
                    <a:pt x="4953" y="5002"/>
                  </a:cubicBezTo>
                  <a:lnTo>
                    <a:pt x="5810" y="156"/>
                  </a:lnTo>
                  <a:cubicBezTo>
                    <a:pt x="5822" y="72"/>
                    <a:pt x="5763" y="1"/>
                    <a:pt x="566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CUSTOM_2_1"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9"/>
          <p:cNvSpPr txBox="1">
            <a:spLocks noGrp="1"/>
          </p:cNvSpPr>
          <p:nvPr>
            <p:ph type="title"/>
          </p:nvPr>
        </p:nvSpPr>
        <p:spPr>
          <a:xfrm>
            <a:off x="713100" y="452325"/>
            <a:ext cx="6180300" cy="104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cxnSp>
        <p:nvCxnSpPr>
          <p:cNvPr id="300" name="Google Shape;300;p19"/>
          <p:cNvCxnSpPr/>
          <p:nvPr/>
        </p:nvCxnSpPr>
        <p:spPr>
          <a:xfrm>
            <a:off x="-9525" y="5143500"/>
            <a:ext cx="91347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01" name="Google Shape;301;p19"/>
          <p:cNvSpPr txBox="1">
            <a:spLocks noGrp="1"/>
          </p:cNvSpPr>
          <p:nvPr>
            <p:ph type="subTitle" idx="1"/>
          </p:nvPr>
        </p:nvSpPr>
        <p:spPr>
          <a:xfrm>
            <a:off x="1705575" y="1941288"/>
            <a:ext cx="1697100" cy="40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9pPr>
          </a:lstStyle>
          <a:p>
            <a:endParaRPr/>
          </a:p>
        </p:txBody>
      </p:sp>
      <p:sp>
        <p:nvSpPr>
          <p:cNvPr id="302" name="Google Shape;302;p19"/>
          <p:cNvSpPr txBox="1">
            <a:spLocks noGrp="1"/>
          </p:cNvSpPr>
          <p:nvPr>
            <p:ph type="subTitle" idx="2"/>
          </p:nvPr>
        </p:nvSpPr>
        <p:spPr>
          <a:xfrm>
            <a:off x="1705577" y="2244894"/>
            <a:ext cx="1697100" cy="9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 b="1"/>
            </a:lvl9pPr>
          </a:lstStyle>
          <a:p>
            <a:endParaRPr/>
          </a:p>
        </p:txBody>
      </p:sp>
      <p:sp>
        <p:nvSpPr>
          <p:cNvPr id="303" name="Google Shape;303;p19"/>
          <p:cNvSpPr txBox="1">
            <a:spLocks noGrp="1"/>
          </p:cNvSpPr>
          <p:nvPr>
            <p:ph type="subTitle" idx="3"/>
          </p:nvPr>
        </p:nvSpPr>
        <p:spPr>
          <a:xfrm>
            <a:off x="4466825" y="1941288"/>
            <a:ext cx="1697100" cy="40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9pPr>
          </a:lstStyle>
          <a:p>
            <a:endParaRPr/>
          </a:p>
        </p:txBody>
      </p:sp>
      <p:sp>
        <p:nvSpPr>
          <p:cNvPr id="304" name="Google Shape;304;p19"/>
          <p:cNvSpPr txBox="1">
            <a:spLocks noGrp="1"/>
          </p:cNvSpPr>
          <p:nvPr>
            <p:ph type="subTitle" idx="4"/>
          </p:nvPr>
        </p:nvSpPr>
        <p:spPr>
          <a:xfrm>
            <a:off x="4466825" y="2244887"/>
            <a:ext cx="1697100" cy="9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Muli"/>
                <a:ea typeface="Muli"/>
                <a:cs typeface="Muli"/>
                <a:sym typeface="Mul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 b="1">
                <a:latin typeface="Muli"/>
                <a:ea typeface="Muli"/>
                <a:cs typeface="Muli"/>
                <a:sym typeface="Muli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 b="1">
                <a:latin typeface="Muli"/>
                <a:ea typeface="Muli"/>
                <a:cs typeface="Muli"/>
                <a:sym typeface="Muli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 b="1">
                <a:latin typeface="Muli"/>
                <a:ea typeface="Muli"/>
                <a:cs typeface="Muli"/>
                <a:sym typeface="Muli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 b="1">
                <a:latin typeface="Muli"/>
                <a:ea typeface="Muli"/>
                <a:cs typeface="Muli"/>
                <a:sym typeface="Muli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 b="1">
                <a:latin typeface="Muli"/>
                <a:ea typeface="Muli"/>
                <a:cs typeface="Muli"/>
                <a:sym typeface="Muli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 b="1">
                <a:latin typeface="Muli"/>
                <a:ea typeface="Muli"/>
                <a:cs typeface="Muli"/>
                <a:sym typeface="Muli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 b="1">
                <a:latin typeface="Muli"/>
                <a:ea typeface="Muli"/>
                <a:cs typeface="Muli"/>
                <a:sym typeface="Muli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 b="1"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305" name="Google Shape;305;p19"/>
          <p:cNvSpPr txBox="1">
            <a:spLocks noGrp="1"/>
          </p:cNvSpPr>
          <p:nvPr>
            <p:ph type="subTitle" idx="5"/>
          </p:nvPr>
        </p:nvSpPr>
        <p:spPr>
          <a:xfrm>
            <a:off x="1705575" y="3353795"/>
            <a:ext cx="1697100" cy="40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9pPr>
          </a:lstStyle>
          <a:p>
            <a:endParaRPr/>
          </a:p>
        </p:txBody>
      </p:sp>
      <p:sp>
        <p:nvSpPr>
          <p:cNvPr id="306" name="Google Shape;306;p19"/>
          <p:cNvSpPr txBox="1">
            <a:spLocks noGrp="1"/>
          </p:cNvSpPr>
          <p:nvPr>
            <p:ph type="subTitle" idx="6"/>
          </p:nvPr>
        </p:nvSpPr>
        <p:spPr>
          <a:xfrm>
            <a:off x="1705577" y="3657401"/>
            <a:ext cx="1697100" cy="9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 b="1"/>
            </a:lvl9pPr>
          </a:lstStyle>
          <a:p>
            <a:endParaRPr/>
          </a:p>
        </p:txBody>
      </p:sp>
      <p:sp>
        <p:nvSpPr>
          <p:cNvPr id="307" name="Google Shape;307;p19"/>
          <p:cNvSpPr txBox="1">
            <a:spLocks noGrp="1"/>
          </p:cNvSpPr>
          <p:nvPr>
            <p:ph type="subTitle" idx="7"/>
          </p:nvPr>
        </p:nvSpPr>
        <p:spPr>
          <a:xfrm>
            <a:off x="4466825" y="3353794"/>
            <a:ext cx="1697100" cy="40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9pPr>
          </a:lstStyle>
          <a:p>
            <a:endParaRPr/>
          </a:p>
        </p:txBody>
      </p:sp>
      <p:sp>
        <p:nvSpPr>
          <p:cNvPr id="308" name="Google Shape;308;p19"/>
          <p:cNvSpPr txBox="1">
            <a:spLocks noGrp="1"/>
          </p:cNvSpPr>
          <p:nvPr>
            <p:ph type="subTitle" idx="8"/>
          </p:nvPr>
        </p:nvSpPr>
        <p:spPr>
          <a:xfrm>
            <a:off x="4466835" y="3657401"/>
            <a:ext cx="1697100" cy="9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 b="1"/>
            </a:lvl9pPr>
          </a:lstStyle>
          <a:p>
            <a:endParaRPr/>
          </a:p>
        </p:txBody>
      </p:sp>
      <p:sp>
        <p:nvSpPr>
          <p:cNvPr id="309" name="Google Shape;309;p19"/>
          <p:cNvSpPr/>
          <p:nvPr/>
        </p:nvSpPr>
        <p:spPr>
          <a:xfrm rot="10800000">
            <a:off x="6407200" y="3508575"/>
            <a:ext cx="2736789" cy="1634914"/>
          </a:xfrm>
          <a:custGeom>
            <a:avLst/>
            <a:gdLst/>
            <a:ahLst/>
            <a:cxnLst/>
            <a:rect l="l" t="t" r="r" b="b"/>
            <a:pathLst>
              <a:path w="36315" h="21694" extrusionOk="0">
                <a:moveTo>
                  <a:pt x="0" y="1"/>
                </a:moveTo>
                <a:lnTo>
                  <a:pt x="0" y="21694"/>
                </a:lnTo>
                <a:cubicBezTo>
                  <a:pt x="1548" y="21682"/>
                  <a:pt x="3096" y="21504"/>
                  <a:pt x="4620" y="21182"/>
                </a:cubicBezTo>
                <a:cubicBezTo>
                  <a:pt x="5406" y="21015"/>
                  <a:pt x="6203" y="20789"/>
                  <a:pt x="6858" y="20325"/>
                </a:cubicBezTo>
                <a:cubicBezTo>
                  <a:pt x="8192" y="19396"/>
                  <a:pt x="8692" y="17634"/>
                  <a:pt x="9918" y="16574"/>
                </a:cubicBezTo>
                <a:cubicBezTo>
                  <a:pt x="11549" y="15181"/>
                  <a:pt x="13942" y="15336"/>
                  <a:pt x="16085" y="15098"/>
                </a:cubicBezTo>
                <a:cubicBezTo>
                  <a:pt x="19241" y="14741"/>
                  <a:pt x="22253" y="13276"/>
                  <a:pt x="24479" y="11026"/>
                </a:cubicBezTo>
                <a:cubicBezTo>
                  <a:pt x="26742" y="8716"/>
                  <a:pt x="28170" y="5704"/>
                  <a:pt x="30492" y="3454"/>
                </a:cubicBezTo>
                <a:cubicBezTo>
                  <a:pt x="32147" y="1846"/>
                  <a:pt x="34147" y="739"/>
                  <a:pt x="36314" y="1"/>
                </a:cubicBezTo>
                <a:close/>
              </a:path>
            </a:pathLst>
          </a:custGeom>
          <a:solidFill>
            <a:srgbClr val="3AC5CA">
              <a:alpha val="21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0" name="Google Shape;310;p19"/>
          <p:cNvGrpSpPr/>
          <p:nvPr/>
        </p:nvGrpSpPr>
        <p:grpSpPr>
          <a:xfrm rot="5400000">
            <a:off x="8060668" y="3768367"/>
            <a:ext cx="1476421" cy="195029"/>
            <a:chOff x="213125" y="197550"/>
            <a:chExt cx="1737375" cy="229500"/>
          </a:xfrm>
        </p:grpSpPr>
        <p:cxnSp>
          <p:nvCxnSpPr>
            <p:cNvPr id="311" name="Google Shape;311;p19"/>
            <p:cNvCxnSpPr/>
            <p:nvPr/>
          </p:nvCxnSpPr>
          <p:spPr>
            <a:xfrm flipH="1">
              <a:off x="213125" y="197550"/>
              <a:ext cx="132600" cy="229500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2" name="Google Shape;312;p19"/>
            <p:cNvCxnSpPr/>
            <p:nvPr/>
          </p:nvCxnSpPr>
          <p:spPr>
            <a:xfrm flipH="1">
              <a:off x="359014" y="197550"/>
              <a:ext cx="132600" cy="229500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3" name="Google Shape;313;p19"/>
            <p:cNvCxnSpPr/>
            <p:nvPr/>
          </p:nvCxnSpPr>
          <p:spPr>
            <a:xfrm flipH="1">
              <a:off x="504902" y="197550"/>
              <a:ext cx="132600" cy="229500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4" name="Google Shape;314;p19"/>
            <p:cNvCxnSpPr/>
            <p:nvPr/>
          </p:nvCxnSpPr>
          <p:spPr>
            <a:xfrm flipH="1">
              <a:off x="650791" y="197550"/>
              <a:ext cx="132600" cy="229500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5" name="Google Shape;315;p19"/>
            <p:cNvCxnSpPr/>
            <p:nvPr/>
          </p:nvCxnSpPr>
          <p:spPr>
            <a:xfrm flipH="1">
              <a:off x="796680" y="197550"/>
              <a:ext cx="132600" cy="229500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6" name="Google Shape;316;p19"/>
            <p:cNvCxnSpPr/>
            <p:nvPr/>
          </p:nvCxnSpPr>
          <p:spPr>
            <a:xfrm flipH="1">
              <a:off x="942568" y="197550"/>
              <a:ext cx="132600" cy="229500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7" name="Google Shape;317;p19"/>
            <p:cNvCxnSpPr/>
            <p:nvPr/>
          </p:nvCxnSpPr>
          <p:spPr>
            <a:xfrm flipH="1">
              <a:off x="1088457" y="197550"/>
              <a:ext cx="132600" cy="229500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8" name="Google Shape;318;p19"/>
            <p:cNvCxnSpPr/>
            <p:nvPr/>
          </p:nvCxnSpPr>
          <p:spPr>
            <a:xfrm flipH="1">
              <a:off x="1234345" y="197550"/>
              <a:ext cx="132600" cy="229500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9" name="Google Shape;319;p19"/>
            <p:cNvCxnSpPr/>
            <p:nvPr/>
          </p:nvCxnSpPr>
          <p:spPr>
            <a:xfrm flipH="1">
              <a:off x="1380234" y="197550"/>
              <a:ext cx="132600" cy="229500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0" name="Google Shape;320;p19"/>
            <p:cNvCxnSpPr/>
            <p:nvPr/>
          </p:nvCxnSpPr>
          <p:spPr>
            <a:xfrm flipH="1">
              <a:off x="1526123" y="197550"/>
              <a:ext cx="132600" cy="229500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1" name="Google Shape;321;p19"/>
            <p:cNvCxnSpPr/>
            <p:nvPr/>
          </p:nvCxnSpPr>
          <p:spPr>
            <a:xfrm flipH="1">
              <a:off x="1672011" y="197550"/>
              <a:ext cx="132600" cy="229500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2" name="Google Shape;322;p19"/>
            <p:cNvCxnSpPr/>
            <p:nvPr/>
          </p:nvCxnSpPr>
          <p:spPr>
            <a:xfrm flipH="1">
              <a:off x="1817900" y="197550"/>
              <a:ext cx="132600" cy="229500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8"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20"/>
          <p:cNvSpPr txBox="1">
            <a:spLocks noGrp="1"/>
          </p:cNvSpPr>
          <p:nvPr>
            <p:ph type="body" idx="1"/>
          </p:nvPr>
        </p:nvSpPr>
        <p:spPr>
          <a:xfrm>
            <a:off x="1687050" y="1759501"/>
            <a:ext cx="5769900" cy="231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Font typeface="Karla"/>
              <a:buChar char="●"/>
              <a:defRPr sz="1600"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Font typeface="Karla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Font typeface="Karla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Font typeface="Karla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Font typeface="Karla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Font typeface="Karla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Font typeface="Karla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Font typeface="Karla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Font typeface="Karla"/>
              <a:buChar char="■"/>
              <a:defRPr/>
            </a:lvl9pPr>
          </a:lstStyle>
          <a:p>
            <a:endParaRPr/>
          </a:p>
        </p:txBody>
      </p:sp>
      <p:sp>
        <p:nvSpPr>
          <p:cNvPr id="325" name="Google Shape;325;p20"/>
          <p:cNvSpPr txBox="1">
            <a:spLocks noGrp="1"/>
          </p:cNvSpPr>
          <p:nvPr>
            <p:ph type="title"/>
          </p:nvPr>
        </p:nvSpPr>
        <p:spPr>
          <a:xfrm>
            <a:off x="1687050" y="1065000"/>
            <a:ext cx="5769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26" name="Google Shape;326;p20"/>
          <p:cNvSpPr/>
          <p:nvPr/>
        </p:nvSpPr>
        <p:spPr>
          <a:xfrm rot="692880">
            <a:off x="6860323" y="3364248"/>
            <a:ext cx="3259381" cy="1810340"/>
          </a:xfrm>
          <a:custGeom>
            <a:avLst/>
            <a:gdLst/>
            <a:ahLst/>
            <a:cxnLst/>
            <a:rect l="l" t="t" r="r" b="b"/>
            <a:pathLst>
              <a:path w="18932" h="10515" extrusionOk="0">
                <a:moveTo>
                  <a:pt x="8514" y="394"/>
                </a:moveTo>
                <a:cubicBezTo>
                  <a:pt x="8562" y="513"/>
                  <a:pt x="8669" y="608"/>
                  <a:pt x="8800" y="608"/>
                </a:cubicBezTo>
                <a:cubicBezTo>
                  <a:pt x="8835" y="608"/>
                  <a:pt x="8859" y="608"/>
                  <a:pt x="8871" y="596"/>
                </a:cubicBezTo>
                <a:lnTo>
                  <a:pt x="10026" y="2573"/>
                </a:lnTo>
                <a:cubicBezTo>
                  <a:pt x="9943" y="2632"/>
                  <a:pt x="9907" y="2704"/>
                  <a:pt x="9907" y="2811"/>
                </a:cubicBezTo>
                <a:cubicBezTo>
                  <a:pt x="9907" y="2918"/>
                  <a:pt x="9943" y="2989"/>
                  <a:pt x="10026" y="3049"/>
                </a:cubicBezTo>
                <a:lnTo>
                  <a:pt x="8907" y="4978"/>
                </a:lnTo>
                <a:cubicBezTo>
                  <a:pt x="8871" y="4966"/>
                  <a:pt x="8847" y="4966"/>
                  <a:pt x="8800" y="4966"/>
                </a:cubicBezTo>
                <a:cubicBezTo>
                  <a:pt x="8657" y="4966"/>
                  <a:pt x="8514" y="5073"/>
                  <a:pt x="8502" y="5216"/>
                </a:cubicBezTo>
                <a:lnTo>
                  <a:pt x="6240" y="5216"/>
                </a:lnTo>
                <a:cubicBezTo>
                  <a:pt x="6216" y="5073"/>
                  <a:pt x="6097" y="4966"/>
                  <a:pt x="5942" y="4966"/>
                </a:cubicBezTo>
                <a:cubicBezTo>
                  <a:pt x="5918" y="4966"/>
                  <a:pt x="5871" y="4966"/>
                  <a:pt x="5835" y="4978"/>
                </a:cubicBezTo>
                <a:lnTo>
                  <a:pt x="4728" y="3049"/>
                </a:lnTo>
                <a:cubicBezTo>
                  <a:pt x="4799" y="2989"/>
                  <a:pt x="4847" y="2894"/>
                  <a:pt x="4847" y="2811"/>
                </a:cubicBezTo>
                <a:cubicBezTo>
                  <a:pt x="4847" y="2704"/>
                  <a:pt x="4799" y="2620"/>
                  <a:pt x="4728" y="2573"/>
                </a:cubicBezTo>
                <a:lnTo>
                  <a:pt x="5871" y="596"/>
                </a:lnTo>
                <a:cubicBezTo>
                  <a:pt x="5895" y="596"/>
                  <a:pt x="5918" y="608"/>
                  <a:pt x="5942" y="608"/>
                </a:cubicBezTo>
                <a:cubicBezTo>
                  <a:pt x="6073" y="608"/>
                  <a:pt x="6192" y="513"/>
                  <a:pt x="6228" y="394"/>
                </a:cubicBezTo>
                <a:close/>
                <a:moveTo>
                  <a:pt x="17075" y="382"/>
                </a:moveTo>
                <a:cubicBezTo>
                  <a:pt x="17122" y="501"/>
                  <a:pt x="17229" y="596"/>
                  <a:pt x="17360" y="596"/>
                </a:cubicBezTo>
                <a:lnTo>
                  <a:pt x="17420" y="596"/>
                </a:lnTo>
                <a:lnTo>
                  <a:pt x="18539" y="2525"/>
                </a:lnTo>
                <a:cubicBezTo>
                  <a:pt x="18420" y="2573"/>
                  <a:pt x="18337" y="2680"/>
                  <a:pt x="18337" y="2811"/>
                </a:cubicBezTo>
                <a:cubicBezTo>
                  <a:pt x="18337" y="2942"/>
                  <a:pt x="18432" y="3049"/>
                  <a:pt x="18539" y="3085"/>
                </a:cubicBezTo>
                <a:lnTo>
                  <a:pt x="17444" y="4978"/>
                </a:lnTo>
                <a:cubicBezTo>
                  <a:pt x="17420" y="4966"/>
                  <a:pt x="17384" y="4966"/>
                  <a:pt x="17360" y="4966"/>
                </a:cubicBezTo>
                <a:cubicBezTo>
                  <a:pt x="17205" y="4966"/>
                  <a:pt x="17075" y="5073"/>
                  <a:pt x="17063" y="5216"/>
                </a:cubicBezTo>
                <a:lnTo>
                  <a:pt x="14789" y="5216"/>
                </a:lnTo>
                <a:cubicBezTo>
                  <a:pt x="14753" y="5073"/>
                  <a:pt x="14634" y="4966"/>
                  <a:pt x="14491" y="4966"/>
                </a:cubicBezTo>
                <a:cubicBezTo>
                  <a:pt x="14455" y="4966"/>
                  <a:pt x="14408" y="4978"/>
                  <a:pt x="14384" y="4978"/>
                </a:cubicBezTo>
                <a:lnTo>
                  <a:pt x="13253" y="3037"/>
                </a:lnTo>
                <a:cubicBezTo>
                  <a:pt x="13324" y="2978"/>
                  <a:pt x="13372" y="2894"/>
                  <a:pt x="13372" y="2787"/>
                </a:cubicBezTo>
                <a:cubicBezTo>
                  <a:pt x="13372" y="2704"/>
                  <a:pt x="13324" y="2608"/>
                  <a:pt x="13265" y="2549"/>
                </a:cubicBezTo>
                <a:lnTo>
                  <a:pt x="14408" y="572"/>
                </a:lnTo>
                <a:cubicBezTo>
                  <a:pt x="14443" y="572"/>
                  <a:pt x="14467" y="596"/>
                  <a:pt x="14491" y="596"/>
                </a:cubicBezTo>
                <a:cubicBezTo>
                  <a:pt x="14622" y="596"/>
                  <a:pt x="14741" y="501"/>
                  <a:pt x="14765" y="382"/>
                </a:cubicBezTo>
                <a:close/>
                <a:moveTo>
                  <a:pt x="4251" y="2835"/>
                </a:moveTo>
                <a:cubicBezTo>
                  <a:pt x="4275" y="2989"/>
                  <a:pt x="4394" y="3085"/>
                  <a:pt x="4549" y="3085"/>
                </a:cubicBezTo>
                <a:cubicBezTo>
                  <a:pt x="4573" y="3085"/>
                  <a:pt x="4585" y="3085"/>
                  <a:pt x="4621" y="3073"/>
                </a:cubicBezTo>
                <a:lnTo>
                  <a:pt x="5752" y="5025"/>
                </a:lnTo>
                <a:cubicBezTo>
                  <a:pt x="5692" y="5085"/>
                  <a:pt x="5645" y="5156"/>
                  <a:pt x="5645" y="5252"/>
                </a:cubicBezTo>
                <a:cubicBezTo>
                  <a:pt x="5645" y="5335"/>
                  <a:pt x="5692" y="5418"/>
                  <a:pt x="5752" y="5466"/>
                </a:cubicBezTo>
                <a:lnTo>
                  <a:pt x="4632" y="7407"/>
                </a:lnTo>
                <a:cubicBezTo>
                  <a:pt x="4621" y="7407"/>
                  <a:pt x="4585" y="7395"/>
                  <a:pt x="4561" y="7395"/>
                </a:cubicBezTo>
                <a:cubicBezTo>
                  <a:pt x="4406" y="7395"/>
                  <a:pt x="4275" y="7514"/>
                  <a:pt x="4263" y="7657"/>
                </a:cubicBezTo>
                <a:lnTo>
                  <a:pt x="1954" y="7657"/>
                </a:lnTo>
                <a:cubicBezTo>
                  <a:pt x="1942" y="7514"/>
                  <a:pt x="1799" y="7395"/>
                  <a:pt x="1656" y="7395"/>
                </a:cubicBezTo>
                <a:cubicBezTo>
                  <a:pt x="1620" y="7395"/>
                  <a:pt x="1584" y="7395"/>
                  <a:pt x="1549" y="7407"/>
                </a:cubicBezTo>
                <a:lnTo>
                  <a:pt x="441" y="5514"/>
                </a:lnTo>
                <a:cubicBezTo>
                  <a:pt x="513" y="5454"/>
                  <a:pt x="572" y="5371"/>
                  <a:pt x="572" y="5264"/>
                </a:cubicBezTo>
                <a:cubicBezTo>
                  <a:pt x="572" y="5156"/>
                  <a:pt x="525" y="5073"/>
                  <a:pt x="441" y="5013"/>
                </a:cubicBezTo>
                <a:lnTo>
                  <a:pt x="1549" y="3073"/>
                </a:lnTo>
                <a:cubicBezTo>
                  <a:pt x="1584" y="3085"/>
                  <a:pt x="1608" y="3085"/>
                  <a:pt x="1644" y="3085"/>
                </a:cubicBezTo>
                <a:cubicBezTo>
                  <a:pt x="1787" y="3085"/>
                  <a:pt x="1906" y="2989"/>
                  <a:pt x="1942" y="2835"/>
                </a:cubicBezTo>
                <a:close/>
                <a:moveTo>
                  <a:pt x="8502" y="5311"/>
                </a:moveTo>
                <a:cubicBezTo>
                  <a:pt x="8538" y="5454"/>
                  <a:pt x="8645" y="5561"/>
                  <a:pt x="8800" y="5561"/>
                </a:cubicBezTo>
                <a:cubicBezTo>
                  <a:pt x="8835" y="5561"/>
                  <a:pt x="8871" y="5561"/>
                  <a:pt x="8907" y="5549"/>
                </a:cubicBezTo>
                <a:lnTo>
                  <a:pt x="10026" y="7478"/>
                </a:lnTo>
                <a:cubicBezTo>
                  <a:pt x="9943" y="7538"/>
                  <a:pt x="9907" y="7609"/>
                  <a:pt x="9907" y="7716"/>
                </a:cubicBezTo>
                <a:cubicBezTo>
                  <a:pt x="9907" y="7823"/>
                  <a:pt x="9943" y="7907"/>
                  <a:pt x="10026" y="7954"/>
                </a:cubicBezTo>
                <a:lnTo>
                  <a:pt x="8895" y="9955"/>
                </a:lnTo>
                <a:cubicBezTo>
                  <a:pt x="8859" y="9955"/>
                  <a:pt x="8847" y="9931"/>
                  <a:pt x="8812" y="9931"/>
                </a:cubicBezTo>
                <a:cubicBezTo>
                  <a:pt x="8681" y="9931"/>
                  <a:pt x="8562" y="10026"/>
                  <a:pt x="8538" y="10145"/>
                </a:cubicBezTo>
                <a:lnTo>
                  <a:pt x="6240" y="10145"/>
                </a:lnTo>
                <a:cubicBezTo>
                  <a:pt x="6192" y="10026"/>
                  <a:pt x="6085" y="9931"/>
                  <a:pt x="5954" y="9931"/>
                </a:cubicBezTo>
                <a:cubicBezTo>
                  <a:pt x="5930" y="9931"/>
                  <a:pt x="5895" y="9931"/>
                  <a:pt x="5883" y="9955"/>
                </a:cubicBezTo>
                <a:lnTo>
                  <a:pt x="4740" y="7978"/>
                </a:lnTo>
                <a:cubicBezTo>
                  <a:pt x="4823" y="7919"/>
                  <a:pt x="4871" y="7823"/>
                  <a:pt x="4871" y="7716"/>
                </a:cubicBezTo>
                <a:cubicBezTo>
                  <a:pt x="4871" y="7609"/>
                  <a:pt x="4823" y="7526"/>
                  <a:pt x="4740" y="7466"/>
                </a:cubicBezTo>
                <a:lnTo>
                  <a:pt x="5835" y="5549"/>
                </a:lnTo>
                <a:cubicBezTo>
                  <a:pt x="5871" y="5561"/>
                  <a:pt x="5895" y="5561"/>
                  <a:pt x="5942" y="5561"/>
                </a:cubicBezTo>
                <a:cubicBezTo>
                  <a:pt x="6085" y="5561"/>
                  <a:pt x="6228" y="5454"/>
                  <a:pt x="6240" y="5311"/>
                </a:cubicBezTo>
                <a:close/>
                <a:moveTo>
                  <a:pt x="14205" y="5323"/>
                </a:moveTo>
                <a:cubicBezTo>
                  <a:pt x="14229" y="5466"/>
                  <a:pt x="14348" y="5573"/>
                  <a:pt x="14503" y="5573"/>
                </a:cubicBezTo>
                <a:cubicBezTo>
                  <a:pt x="14538" y="5573"/>
                  <a:pt x="14574" y="5561"/>
                  <a:pt x="14598" y="5561"/>
                </a:cubicBezTo>
                <a:lnTo>
                  <a:pt x="15705" y="7502"/>
                </a:lnTo>
                <a:cubicBezTo>
                  <a:pt x="15646" y="7550"/>
                  <a:pt x="15598" y="7633"/>
                  <a:pt x="15598" y="7740"/>
                </a:cubicBezTo>
                <a:cubicBezTo>
                  <a:pt x="15598" y="7835"/>
                  <a:pt x="15646" y="7919"/>
                  <a:pt x="15717" y="7978"/>
                </a:cubicBezTo>
                <a:lnTo>
                  <a:pt x="14574" y="9966"/>
                </a:lnTo>
                <a:cubicBezTo>
                  <a:pt x="14538" y="9955"/>
                  <a:pt x="14515" y="9955"/>
                  <a:pt x="14491" y="9955"/>
                </a:cubicBezTo>
                <a:cubicBezTo>
                  <a:pt x="14348" y="9955"/>
                  <a:pt x="14229" y="10038"/>
                  <a:pt x="14205" y="10157"/>
                </a:cubicBezTo>
                <a:lnTo>
                  <a:pt x="11955" y="10157"/>
                </a:lnTo>
                <a:cubicBezTo>
                  <a:pt x="11907" y="10038"/>
                  <a:pt x="11812" y="9955"/>
                  <a:pt x="11669" y="9955"/>
                </a:cubicBezTo>
                <a:cubicBezTo>
                  <a:pt x="11645" y="9955"/>
                  <a:pt x="11610" y="9955"/>
                  <a:pt x="11586" y="9966"/>
                </a:cubicBezTo>
                <a:lnTo>
                  <a:pt x="10419" y="7954"/>
                </a:lnTo>
                <a:cubicBezTo>
                  <a:pt x="10502" y="7895"/>
                  <a:pt x="10538" y="7823"/>
                  <a:pt x="10538" y="7716"/>
                </a:cubicBezTo>
                <a:cubicBezTo>
                  <a:pt x="10538" y="7633"/>
                  <a:pt x="10502" y="7550"/>
                  <a:pt x="10431" y="7502"/>
                </a:cubicBezTo>
                <a:lnTo>
                  <a:pt x="11550" y="5549"/>
                </a:lnTo>
                <a:cubicBezTo>
                  <a:pt x="11586" y="5561"/>
                  <a:pt x="11621" y="5573"/>
                  <a:pt x="11669" y="5573"/>
                </a:cubicBezTo>
                <a:cubicBezTo>
                  <a:pt x="11824" y="5573"/>
                  <a:pt x="11955" y="5466"/>
                  <a:pt x="11967" y="5323"/>
                </a:cubicBezTo>
                <a:close/>
                <a:moveTo>
                  <a:pt x="14503" y="1"/>
                </a:moveTo>
                <a:cubicBezTo>
                  <a:pt x="14336" y="1"/>
                  <a:pt x="14205" y="132"/>
                  <a:pt x="14205" y="299"/>
                </a:cubicBezTo>
                <a:cubicBezTo>
                  <a:pt x="14205" y="394"/>
                  <a:pt x="14265" y="489"/>
                  <a:pt x="14336" y="549"/>
                </a:cubicBezTo>
                <a:lnTo>
                  <a:pt x="13181" y="2525"/>
                </a:lnTo>
                <a:cubicBezTo>
                  <a:pt x="13145" y="2513"/>
                  <a:pt x="13098" y="2513"/>
                  <a:pt x="13074" y="2513"/>
                </a:cubicBezTo>
                <a:cubicBezTo>
                  <a:pt x="12907" y="2513"/>
                  <a:pt x="12776" y="2644"/>
                  <a:pt x="12776" y="2811"/>
                </a:cubicBezTo>
                <a:cubicBezTo>
                  <a:pt x="12776" y="2978"/>
                  <a:pt x="12907" y="3108"/>
                  <a:pt x="13074" y="3108"/>
                </a:cubicBezTo>
                <a:cubicBezTo>
                  <a:pt x="13110" y="3108"/>
                  <a:pt x="13145" y="3085"/>
                  <a:pt x="13181" y="3085"/>
                </a:cubicBezTo>
                <a:lnTo>
                  <a:pt x="14288" y="5037"/>
                </a:lnTo>
                <a:cubicBezTo>
                  <a:pt x="14229" y="5085"/>
                  <a:pt x="14193" y="5156"/>
                  <a:pt x="14193" y="5228"/>
                </a:cubicBezTo>
                <a:lnTo>
                  <a:pt x="11955" y="5228"/>
                </a:lnTo>
                <a:cubicBezTo>
                  <a:pt x="11919" y="5085"/>
                  <a:pt x="11812" y="4978"/>
                  <a:pt x="11657" y="4978"/>
                </a:cubicBezTo>
                <a:cubicBezTo>
                  <a:pt x="11490" y="4978"/>
                  <a:pt x="11360" y="5109"/>
                  <a:pt x="11360" y="5275"/>
                </a:cubicBezTo>
                <a:cubicBezTo>
                  <a:pt x="11360" y="5371"/>
                  <a:pt x="11407" y="5442"/>
                  <a:pt x="11467" y="5502"/>
                </a:cubicBezTo>
                <a:lnTo>
                  <a:pt x="10347" y="7454"/>
                </a:lnTo>
                <a:cubicBezTo>
                  <a:pt x="10324" y="7430"/>
                  <a:pt x="10276" y="7419"/>
                  <a:pt x="10228" y="7419"/>
                </a:cubicBezTo>
                <a:cubicBezTo>
                  <a:pt x="10181" y="7419"/>
                  <a:pt x="10157" y="7430"/>
                  <a:pt x="10121" y="7430"/>
                </a:cubicBezTo>
                <a:lnTo>
                  <a:pt x="9014" y="5502"/>
                </a:lnTo>
                <a:cubicBezTo>
                  <a:pt x="9085" y="5442"/>
                  <a:pt x="9133" y="5347"/>
                  <a:pt x="9133" y="5264"/>
                </a:cubicBezTo>
                <a:cubicBezTo>
                  <a:pt x="9133" y="5156"/>
                  <a:pt x="9085" y="5085"/>
                  <a:pt x="9014" y="5025"/>
                </a:cubicBezTo>
                <a:lnTo>
                  <a:pt x="10121" y="3085"/>
                </a:lnTo>
                <a:cubicBezTo>
                  <a:pt x="10157" y="3108"/>
                  <a:pt x="10181" y="3108"/>
                  <a:pt x="10228" y="3108"/>
                </a:cubicBezTo>
                <a:cubicBezTo>
                  <a:pt x="10395" y="3108"/>
                  <a:pt x="10526" y="2966"/>
                  <a:pt x="10526" y="2811"/>
                </a:cubicBezTo>
                <a:cubicBezTo>
                  <a:pt x="10526" y="2644"/>
                  <a:pt x="10395" y="2513"/>
                  <a:pt x="10228" y="2513"/>
                </a:cubicBezTo>
                <a:cubicBezTo>
                  <a:pt x="10205" y="2513"/>
                  <a:pt x="10157" y="2525"/>
                  <a:pt x="10121" y="2525"/>
                </a:cubicBezTo>
                <a:lnTo>
                  <a:pt x="8990" y="561"/>
                </a:lnTo>
                <a:cubicBezTo>
                  <a:pt x="9085" y="501"/>
                  <a:pt x="9133" y="406"/>
                  <a:pt x="9133" y="311"/>
                </a:cubicBezTo>
                <a:cubicBezTo>
                  <a:pt x="9133" y="144"/>
                  <a:pt x="8990" y="13"/>
                  <a:pt x="8835" y="13"/>
                </a:cubicBezTo>
                <a:cubicBezTo>
                  <a:pt x="8669" y="13"/>
                  <a:pt x="8538" y="144"/>
                  <a:pt x="8538" y="311"/>
                </a:cubicBezTo>
                <a:lnTo>
                  <a:pt x="6276" y="311"/>
                </a:lnTo>
                <a:cubicBezTo>
                  <a:pt x="6276" y="144"/>
                  <a:pt x="6133" y="13"/>
                  <a:pt x="5978" y="13"/>
                </a:cubicBezTo>
                <a:cubicBezTo>
                  <a:pt x="5811" y="13"/>
                  <a:pt x="5680" y="144"/>
                  <a:pt x="5680" y="311"/>
                </a:cubicBezTo>
                <a:cubicBezTo>
                  <a:pt x="5680" y="406"/>
                  <a:pt x="5740" y="501"/>
                  <a:pt x="5811" y="561"/>
                </a:cubicBezTo>
                <a:lnTo>
                  <a:pt x="4680" y="2525"/>
                </a:lnTo>
                <a:cubicBezTo>
                  <a:pt x="4644" y="2513"/>
                  <a:pt x="4621" y="2513"/>
                  <a:pt x="4585" y="2513"/>
                </a:cubicBezTo>
                <a:cubicBezTo>
                  <a:pt x="4442" y="2513"/>
                  <a:pt x="4311" y="2632"/>
                  <a:pt x="4287" y="2763"/>
                </a:cubicBezTo>
                <a:lnTo>
                  <a:pt x="1989" y="2763"/>
                </a:lnTo>
                <a:cubicBezTo>
                  <a:pt x="1965" y="2608"/>
                  <a:pt x="1835" y="2513"/>
                  <a:pt x="1692" y="2513"/>
                </a:cubicBezTo>
                <a:cubicBezTo>
                  <a:pt x="1525" y="2513"/>
                  <a:pt x="1394" y="2644"/>
                  <a:pt x="1394" y="2811"/>
                </a:cubicBezTo>
                <a:cubicBezTo>
                  <a:pt x="1394" y="2906"/>
                  <a:pt x="1430" y="3001"/>
                  <a:pt x="1513" y="3049"/>
                </a:cubicBezTo>
                <a:lnTo>
                  <a:pt x="394" y="4978"/>
                </a:lnTo>
                <a:cubicBezTo>
                  <a:pt x="358" y="4966"/>
                  <a:pt x="334" y="4966"/>
                  <a:pt x="299" y="4966"/>
                </a:cubicBezTo>
                <a:cubicBezTo>
                  <a:pt x="144" y="4966"/>
                  <a:pt x="1" y="5097"/>
                  <a:pt x="1" y="5264"/>
                </a:cubicBezTo>
                <a:cubicBezTo>
                  <a:pt x="1" y="5430"/>
                  <a:pt x="144" y="5561"/>
                  <a:pt x="299" y="5561"/>
                </a:cubicBezTo>
                <a:cubicBezTo>
                  <a:pt x="334" y="5561"/>
                  <a:pt x="358" y="5561"/>
                  <a:pt x="394" y="5549"/>
                </a:cubicBezTo>
                <a:lnTo>
                  <a:pt x="1513" y="7466"/>
                </a:lnTo>
                <a:cubicBezTo>
                  <a:pt x="1430" y="7526"/>
                  <a:pt x="1394" y="7597"/>
                  <a:pt x="1394" y="7704"/>
                </a:cubicBezTo>
                <a:cubicBezTo>
                  <a:pt x="1394" y="7871"/>
                  <a:pt x="1525" y="8002"/>
                  <a:pt x="1692" y="8002"/>
                </a:cubicBezTo>
                <a:cubicBezTo>
                  <a:pt x="1835" y="8002"/>
                  <a:pt x="1954" y="7895"/>
                  <a:pt x="1989" y="7764"/>
                </a:cubicBezTo>
                <a:lnTo>
                  <a:pt x="4311" y="7764"/>
                </a:lnTo>
                <a:cubicBezTo>
                  <a:pt x="4335" y="7895"/>
                  <a:pt x="4454" y="8002"/>
                  <a:pt x="4609" y="8002"/>
                </a:cubicBezTo>
                <a:cubicBezTo>
                  <a:pt x="4632" y="8002"/>
                  <a:pt x="4644" y="8002"/>
                  <a:pt x="4680" y="7990"/>
                </a:cubicBezTo>
                <a:lnTo>
                  <a:pt x="5823" y="9966"/>
                </a:lnTo>
                <a:cubicBezTo>
                  <a:pt x="5740" y="10026"/>
                  <a:pt x="5692" y="10109"/>
                  <a:pt x="5692" y="10217"/>
                </a:cubicBezTo>
                <a:cubicBezTo>
                  <a:pt x="5692" y="10383"/>
                  <a:pt x="5823" y="10514"/>
                  <a:pt x="5990" y="10514"/>
                </a:cubicBezTo>
                <a:cubicBezTo>
                  <a:pt x="6156" y="10514"/>
                  <a:pt x="6287" y="10383"/>
                  <a:pt x="6287" y="10217"/>
                </a:cubicBezTo>
                <a:lnTo>
                  <a:pt x="8550" y="10217"/>
                </a:lnTo>
                <a:cubicBezTo>
                  <a:pt x="8550" y="10383"/>
                  <a:pt x="8681" y="10514"/>
                  <a:pt x="8847" y="10514"/>
                </a:cubicBezTo>
                <a:cubicBezTo>
                  <a:pt x="9014" y="10514"/>
                  <a:pt x="9145" y="10383"/>
                  <a:pt x="9145" y="10217"/>
                </a:cubicBezTo>
                <a:cubicBezTo>
                  <a:pt x="9145" y="10109"/>
                  <a:pt x="9085" y="10026"/>
                  <a:pt x="9014" y="9966"/>
                </a:cubicBezTo>
                <a:lnTo>
                  <a:pt x="10157" y="7990"/>
                </a:lnTo>
                <a:cubicBezTo>
                  <a:pt x="10181" y="8002"/>
                  <a:pt x="10217" y="8002"/>
                  <a:pt x="10240" y="8002"/>
                </a:cubicBezTo>
                <a:cubicBezTo>
                  <a:pt x="10288" y="8002"/>
                  <a:pt x="10324" y="7990"/>
                  <a:pt x="10347" y="7990"/>
                </a:cubicBezTo>
                <a:lnTo>
                  <a:pt x="11514" y="9978"/>
                </a:lnTo>
                <a:cubicBezTo>
                  <a:pt x="11431" y="10038"/>
                  <a:pt x="11395" y="10133"/>
                  <a:pt x="11395" y="10217"/>
                </a:cubicBezTo>
                <a:cubicBezTo>
                  <a:pt x="11395" y="10383"/>
                  <a:pt x="11526" y="10514"/>
                  <a:pt x="11693" y="10514"/>
                </a:cubicBezTo>
                <a:cubicBezTo>
                  <a:pt x="11848" y="10514"/>
                  <a:pt x="11991" y="10383"/>
                  <a:pt x="11991" y="10217"/>
                </a:cubicBezTo>
                <a:lnTo>
                  <a:pt x="14205" y="10217"/>
                </a:lnTo>
                <a:cubicBezTo>
                  <a:pt x="14205" y="10383"/>
                  <a:pt x="14336" y="10514"/>
                  <a:pt x="14503" y="10514"/>
                </a:cubicBezTo>
                <a:cubicBezTo>
                  <a:pt x="14669" y="10514"/>
                  <a:pt x="14800" y="10383"/>
                  <a:pt x="14800" y="10217"/>
                </a:cubicBezTo>
                <a:cubicBezTo>
                  <a:pt x="14800" y="10109"/>
                  <a:pt x="14753" y="10026"/>
                  <a:pt x="14669" y="9966"/>
                </a:cubicBezTo>
                <a:lnTo>
                  <a:pt x="15812" y="7966"/>
                </a:lnTo>
                <a:cubicBezTo>
                  <a:pt x="15836" y="7990"/>
                  <a:pt x="15872" y="7990"/>
                  <a:pt x="15920" y="7990"/>
                </a:cubicBezTo>
                <a:cubicBezTo>
                  <a:pt x="16074" y="7990"/>
                  <a:pt x="16217" y="7847"/>
                  <a:pt x="16217" y="7692"/>
                </a:cubicBezTo>
                <a:cubicBezTo>
                  <a:pt x="16217" y="7526"/>
                  <a:pt x="16074" y="7395"/>
                  <a:pt x="15920" y="7395"/>
                </a:cubicBezTo>
                <a:cubicBezTo>
                  <a:pt x="15872" y="7395"/>
                  <a:pt x="15836" y="7407"/>
                  <a:pt x="15812" y="7407"/>
                </a:cubicBezTo>
                <a:lnTo>
                  <a:pt x="14693" y="5466"/>
                </a:lnTo>
                <a:cubicBezTo>
                  <a:pt x="14753" y="5430"/>
                  <a:pt x="14789" y="5371"/>
                  <a:pt x="14800" y="5287"/>
                </a:cubicBezTo>
                <a:lnTo>
                  <a:pt x="17075" y="5287"/>
                </a:lnTo>
                <a:cubicBezTo>
                  <a:pt x="17110" y="5442"/>
                  <a:pt x="17229" y="5549"/>
                  <a:pt x="17372" y="5549"/>
                </a:cubicBezTo>
                <a:cubicBezTo>
                  <a:pt x="17539" y="5549"/>
                  <a:pt x="17670" y="5406"/>
                  <a:pt x="17670" y="5252"/>
                </a:cubicBezTo>
                <a:cubicBezTo>
                  <a:pt x="17670" y="5144"/>
                  <a:pt x="17622" y="5049"/>
                  <a:pt x="17539" y="4990"/>
                </a:cubicBezTo>
                <a:lnTo>
                  <a:pt x="18634" y="3073"/>
                </a:lnTo>
                <a:cubicBezTo>
                  <a:pt x="18801" y="3073"/>
                  <a:pt x="18932" y="2942"/>
                  <a:pt x="18932" y="2775"/>
                </a:cubicBezTo>
                <a:cubicBezTo>
                  <a:pt x="18932" y="2644"/>
                  <a:pt x="18801" y="2513"/>
                  <a:pt x="18634" y="2513"/>
                </a:cubicBezTo>
                <a:lnTo>
                  <a:pt x="17503" y="561"/>
                </a:lnTo>
                <a:cubicBezTo>
                  <a:pt x="17598" y="501"/>
                  <a:pt x="17658" y="406"/>
                  <a:pt x="17658" y="299"/>
                </a:cubicBezTo>
                <a:cubicBezTo>
                  <a:pt x="17658" y="132"/>
                  <a:pt x="17527" y="1"/>
                  <a:pt x="17360" y="1"/>
                </a:cubicBezTo>
                <a:cubicBezTo>
                  <a:pt x="17194" y="1"/>
                  <a:pt x="17063" y="132"/>
                  <a:pt x="17063" y="299"/>
                </a:cubicBezTo>
                <a:lnTo>
                  <a:pt x="14800" y="299"/>
                </a:lnTo>
                <a:cubicBezTo>
                  <a:pt x="14800" y="132"/>
                  <a:pt x="14669" y="1"/>
                  <a:pt x="1450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20"/>
          <p:cNvSpPr/>
          <p:nvPr/>
        </p:nvSpPr>
        <p:spPr>
          <a:xfrm rot="10800000" flipH="1">
            <a:off x="0" y="3508575"/>
            <a:ext cx="2736789" cy="1634914"/>
          </a:xfrm>
          <a:custGeom>
            <a:avLst/>
            <a:gdLst/>
            <a:ahLst/>
            <a:cxnLst/>
            <a:rect l="l" t="t" r="r" b="b"/>
            <a:pathLst>
              <a:path w="36315" h="21694" extrusionOk="0">
                <a:moveTo>
                  <a:pt x="0" y="1"/>
                </a:moveTo>
                <a:lnTo>
                  <a:pt x="0" y="21694"/>
                </a:lnTo>
                <a:cubicBezTo>
                  <a:pt x="1548" y="21682"/>
                  <a:pt x="3096" y="21504"/>
                  <a:pt x="4620" y="21182"/>
                </a:cubicBezTo>
                <a:cubicBezTo>
                  <a:pt x="5406" y="21015"/>
                  <a:pt x="6203" y="20789"/>
                  <a:pt x="6858" y="20325"/>
                </a:cubicBezTo>
                <a:cubicBezTo>
                  <a:pt x="8192" y="19396"/>
                  <a:pt x="8692" y="17634"/>
                  <a:pt x="9918" y="16574"/>
                </a:cubicBezTo>
                <a:cubicBezTo>
                  <a:pt x="11549" y="15181"/>
                  <a:pt x="13942" y="15336"/>
                  <a:pt x="16085" y="15098"/>
                </a:cubicBezTo>
                <a:cubicBezTo>
                  <a:pt x="19241" y="14741"/>
                  <a:pt x="22253" y="13276"/>
                  <a:pt x="24479" y="11026"/>
                </a:cubicBezTo>
                <a:cubicBezTo>
                  <a:pt x="26742" y="8716"/>
                  <a:pt x="28170" y="5704"/>
                  <a:pt x="30492" y="3454"/>
                </a:cubicBezTo>
                <a:cubicBezTo>
                  <a:pt x="32147" y="1846"/>
                  <a:pt x="34147" y="739"/>
                  <a:pt x="36314" y="1"/>
                </a:cubicBezTo>
                <a:close/>
              </a:path>
            </a:pathLst>
          </a:custGeom>
          <a:solidFill>
            <a:srgbClr val="3AC5CA">
              <a:alpha val="21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20"/>
          <p:cNvSpPr/>
          <p:nvPr/>
        </p:nvSpPr>
        <p:spPr>
          <a:xfrm>
            <a:off x="6348398" y="4767499"/>
            <a:ext cx="757644" cy="152679"/>
          </a:xfrm>
          <a:custGeom>
            <a:avLst/>
            <a:gdLst/>
            <a:ahLst/>
            <a:cxnLst/>
            <a:rect l="l" t="t" r="r" b="b"/>
            <a:pathLst>
              <a:path w="18182" h="3664" extrusionOk="0">
                <a:moveTo>
                  <a:pt x="5986" y="1"/>
                </a:moveTo>
                <a:cubicBezTo>
                  <a:pt x="5760" y="1"/>
                  <a:pt x="5535" y="15"/>
                  <a:pt x="5310" y="44"/>
                </a:cubicBezTo>
                <a:cubicBezTo>
                  <a:pt x="3239" y="318"/>
                  <a:pt x="1346" y="1711"/>
                  <a:pt x="0" y="3664"/>
                </a:cubicBezTo>
                <a:lnTo>
                  <a:pt x="18181" y="3664"/>
                </a:lnTo>
                <a:cubicBezTo>
                  <a:pt x="17514" y="2878"/>
                  <a:pt x="16621" y="2366"/>
                  <a:pt x="15716" y="2247"/>
                </a:cubicBezTo>
                <a:cubicBezTo>
                  <a:pt x="15503" y="2214"/>
                  <a:pt x="15288" y="2198"/>
                  <a:pt x="15073" y="2198"/>
                </a:cubicBezTo>
                <a:cubicBezTo>
                  <a:pt x="13796" y="2198"/>
                  <a:pt x="12503" y="2752"/>
                  <a:pt x="11454" y="3628"/>
                </a:cubicBezTo>
                <a:cubicBezTo>
                  <a:pt x="10354" y="1331"/>
                  <a:pt x="8160" y="1"/>
                  <a:pt x="598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20"/>
          <p:cNvSpPr/>
          <p:nvPr/>
        </p:nvSpPr>
        <p:spPr>
          <a:xfrm>
            <a:off x="293425" y="255513"/>
            <a:ext cx="658895" cy="152687"/>
          </a:xfrm>
          <a:custGeom>
            <a:avLst/>
            <a:gdLst/>
            <a:ahLst/>
            <a:cxnLst/>
            <a:rect l="l" t="t" r="r" b="b"/>
            <a:pathLst>
              <a:path w="28779" h="6669" extrusionOk="0">
                <a:moveTo>
                  <a:pt x="13951" y="1"/>
                </a:moveTo>
                <a:cubicBezTo>
                  <a:pt x="13574" y="1"/>
                  <a:pt x="13197" y="32"/>
                  <a:pt x="12824" y="96"/>
                </a:cubicBezTo>
                <a:cubicBezTo>
                  <a:pt x="11859" y="239"/>
                  <a:pt x="10955" y="608"/>
                  <a:pt x="10085" y="1072"/>
                </a:cubicBezTo>
                <a:cubicBezTo>
                  <a:pt x="8633" y="1858"/>
                  <a:pt x="7466" y="2799"/>
                  <a:pt x="6692" y="4263"/>
                </a:cubicBezTo>
                <a:cubicBezTo>
                  <a:pt x="5961" y="3714"/>
                  <a:pt x="5054" y="3419"/>
                  <a:pt x="4155" y="3419"/>
                </a:cubicBezTo>
                <a:cubicBezTo>
                  <a:pt x="3883" y="3419"/>
                  <a:pt x="3612" y="3446"/>
                  <a:pt x="3346" y="3501"/>
                </a:cubicBezTo>
                <a:cubicBezTo>
                  <a:pt x="2203" y="3739"/>
                  <a:pt x="1156" y="4501"/>
                  <a:pt x="584" y="5525"/>
                </a:cubicBezTo>
                <a:cubicBezTo>
                  <a:pt x="406" y="5835"/>
                  <a:pt x="167" y="6263"/>
                  <a:pt x="1" y="6668"/>
                </a:cubicBezTo>
                <a:lnTo>
                  <a:pt x="28778" y="6668"/>
                </a:lnTo>
                <a:cubicBezTo>
                  <a:pt x="28659" y="5716"/>
                  <a:pt x="28028" y="4846"/>
                  <a:pt x="27207" y="4299"/>
                </a:cubicBezTo>
                <a:cubicBezTo>
                  <a:pt x="26314" y="3727"/>
                  <a:pt x="25218" y="3501"/>
                  <a:pt x="24170" y="3489"/>
                </a:cubicBezTo>
                <a:cubicBezTo>
                  <a:pt x="24143" y="3489"/>
                  <a:pt x="24115" y="3489"/>
                  <a:pt x="24088" y="3489"/>
                </a:cubicBezTo>
                <a:cubicBezTo>
                  <a:pt x="22794" y="3489"/>
                  <a:pt x="21502" y="3763"/>
                  <a:pt x="20325" y="4334"/>
                </a:cubicBezTo>
                <a:cubicBezTo>
                  <a:pt x="19765" y="2894"/>
                  <a:pt x="18682" y="1644"/>
                  <a:pt x="17324" y="882"/>
                </a:cubicBezTo>
                <a:cubicBezTo>
                  <a:pt x="16297" y="305"/>
                  <a:pt x="15126" y="1"/>
                  <a:pt x="1395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0" name="Google Shape;330;p20"/>
          <p:cNvGrpSpPr/>
          <p:nvPr/>
        </p:nvGrpSpPr>
        <p:grpSpPr>
          <a:xfrm>
            <a:off x="8155460" y="-126950"/>
            <a:ext cx="461700" cy="461700"/>
            <a:chOff x="292035" y="246950"/>
            <a:chExt cx="461700" cy="461700"/>
          </a:xfrm>
        </p:grpSpPr>
        <p:sp>
          <p:nvSpPr>
            <p:cNvPr id="331" name="Google Shape;331;p20"/>
            <p:cNvSpPr/>
            <p:nvPr/>
          </p:nvSpPr>
          <p:spPr>
            <a:xfrm>
              <a:off x="487635" y="246950"/>
              <a:ext cx="70500" cy="4617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20"/>
            <p:cNvSpPr/>
            <p:nvPr/>
          </p:nvSpPr>
          <p:spPr>
            <a:xfrm rot="2710324">
              <a:off x="487565" y="247102"/>
              <a:ext cx="70640" cy="4615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20"/>
            <p:cNvSpPr/>
            <p:nvPr/>
          </p:nvSpPr>
          <p:spPr>
            <a:xfrm rot="5400000">
              <a:off x="487485" y="247000"/>
              <a:ext cx="70800" cy="4617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20"/>
            <p:cNvSpPr/>
            <p:nvPr/>
          </p:nvSpPr>
          <p:spPr>
            <a:xfrm rot="8110324">
              <a:off x="487565" y="247102"/>
              <a:ext cx="70640" cy="4615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CUSTOM_9"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24"/>
          <p:cNvSpPr txBox="1">
            <a:spLocks noGrp="1"/>
          </p:cNvSpPr>
          <p:nvPr>
            <p:ph type="title"/>
          </p:nvPr>
        </p:nvSpPr>
        <p:spPr>
          <a:xfrm>
            <a:off x="2697630" y="1122350"/>
            <a:ext cx="3748800" cy="91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354" name="Google Shape;354;p24"/>
          <p:cNvSpPr txBox="1">
            <a:spLocks noGrp="1"/>
          </p:cNvSpPr>
          <p:nvPr>
            <p:ph type="subTitle" idx="1"/>
          </p:nvPr>
        </p:nvSpPr>
        <p:spPr>
          <a:xfrm>
            <a:off x="2697600" y="2039450"/>
            <a:ext cx="3748800" cy="95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355" name="Google Shape;355;p24"/>
          <p:cNvGrpSpPr/>
          <p:nvPr/>
        </p:nvGrpSpPr>
        <p:grpSpPr>
          <a:xfrm rot="-2125106">
            <a:off x="403609" y="3542137"/>
            <a:ext cx="2043264" cy="1022652"/>
            <a:chOff x="2198175" y="2977875"/>
            <a:chExt cx="600700" cy="300650"/>
          </a:xfrm>
        </p:grpSpPr>
        <p:sp>
          <p:nvSpPr>
            <p:cNvPr id="356" name="Google Shape;356;p24"/>
            <p:cNvSpPr/>
            <p:nvPr/>
          </p:nvSpPr>
          <p:spPr>
            <a:xfrm>
              <a:off x="2198175" y="3044550"/>
              <a:ext cx="600700" cy="233975"/>
            </a:xfrm>
            <a:custGeom>
              <a:avLst/>
              <a:gdLst/>
              <a:ahLst/>
              <a:cxnLst/>
              <a:rect l="l" t="t" r="r" b="b"/>
              <a:pathLst>
                <a:path w="24028" h="9359" extrusionOk="0">
                  <a:moveTo>
                    <a:pt x="834" y="1"/>
                  </a:moveTo>
                  <a:cubicBezTo>
                    <a:pt x="370" y="1"/>
                    <a:pt x="1" y="370"/>
                    <a:pt x="1" y="834"/>
                  </a:cubicBezTo>
                  <a:cubicBezTo>
                    <a:pt x="1" y="1286"/>
                    <a:pt x="370" y="1667"/>
                    <a:pt x="834" y="1667"/>
                  </a:cubicBezTo>
                  <a:cubicBezTo>
                    <a:pt x="1239" y="1667"/>
                    <a:pt x="1584" y="1370"/>
                    <a:pt x="1656" y="989"/>
                  </a:cubicBezTo>
                  <a:cubicBezTo>
                    <a:pt x="2001" y="1013"/>
                    <a:pt x="2441" y="1084"/>
                    <a:pt x="2930" y="1251"/>
                  </a:cubicBezTo>
                  <a:cubicBezTo>
                    <a:pt x="2918" y="1310"/>
                    <a:pt x="2918" y="1370"/>
                    <a:pt x="2918" y="1406"/>
                  </a:cubicBezTo>
                  <a:cubicBezTo>
                    <a:pt x="2918" y="1870"/>
                    <a:pt x="3287" y="2239"/>
                    <a:pt x="3751" y="2239"/>
                  </a:cubicBezTo>
                  <a:cubicBezTo>
                    <a:pt x="3989" y="2239"/>
                    <a:pt x="4204" y="2156"/>
                    <a:pt x="4346" y="1989"/>
                  </a:cubicBezTo>
                  <a:cubicBezTo>
                    <a:pt x="4644" y="2215"/>
                    <a:pt x="4930" y="2477"/>
                    <a:pt x="5216" y="2799"/>
                  </a:cubicBezTo>
                  <a:cubicBezTo>
                    <a:pt x="5073" y="2941"/>
                    <a:pt x="5001" y="3132"/>
                    <a:pt x="5001" y="3346"/>
                  </a:cubicBezTo>
                  <a:cubicBezTo>
                    <a:pt x="5001" y="3811"/>
                    <a:pt x="5370" y="4180"/>
                    <a:pt x="5835" y="4180"/>
                  </a:cubicBezTo>
                  <a:cubicBezTo>
                    <a:pt x="5942" y="4180"/>
                    <a:pt x="6049" y="4168"/>
                    <a:pt x="6132" y="4120"/>
                  </a:cubicBezTo>
                  <a:cubicBezTo>
                    <a:pt x="6180" y="4192"/>
                    <a:pt x="6228" y="4275"/>
                    <a:pt x="6251" y="4346"/>
                  </a:cubicBezTo>
                  <a:cubicBezTo>
                    <a:pt x="6418" y="4680"/>
                    <a:pt x="6597" y="4977"/>
                    <a:pt x="6775" y="5275"/>
                  </a:cubicBezTo>
                  <a:cubicBezTo>
                    <a:pt x="6621" y="5430"/>
                    <a:pt x="6537" y="5632"/>
                    <a:pt x="6537" y="5858"/>
                  </a:cubicBezTo>
                  <a:cubicBezTo>
                    <a:pt x="6537" y="6323"/>
                    <a:pt x="6906" y="6692"/>
                    <a:pt x="7371" y="6692"/>
                  </a:cubicBezTo>
                  <a:cubicBezTo>
                    <a:pt x="7502" y="6692"/>
                    <a:pt x="7621" y="6668"/>
                    <a:pt x="7728" y="6620"/>
                  </a:cubicBezTo>
                  <a:cubicBezTo>
                    <a:pt x="7990" y="6954"/>
                    <a:pt x="8276" y="7216"/>
                    <a:pt x="8549" y="7442"/>
                  </a:cubicBezTo>
                  <a:cubicBezTo>
                    <a:pt x="8490" y="7549"/>
                    <a:pt x="8454" y="7680"/>
                    <a:pt x="8454" y="7811"/>
                  </a:cubicBezTo>
                  <a:cubicBezTo>
                    <a:pt x="8454" y="8275"/>
                    <a:pt x="8823" y="8644"/>
                    <a:pt x="9288" y="8644"/>
                  </a:cubicBezTo>
                  <a:cubicBezTo>
                    <a:pt x="9573" y="8644"/>
                    <a:pt x="9811" y="8514"/>
                    <a:pt x="9954" y="8299"/>
                  </a:cubicBezTo>
                  <a:cubicBezTo>
                    <a:pt x="10407" y="8478"/>
                    <a:pt x="10823" y="8573"/>
                    <a:pt x="11193" y="8597"/>
                  </a:cubicBezTo>
                  <a:cubicBezTo>
                    <a:pt x="11288" y="9049"/>
                    <a:pt x="11621" y="9359"/>
                    <a:pt x="12038" y="9359"/>
                  </a:cubicBezTo>
                  <a:cubicBezTo>
                    <a:pt x="12455" y="9359"/>
                    <a:pt x="12800" y="9049"/>
                    <a:pt x="12859" y="8644"/>
                  </a:cubicBezTo>
                  <a:cubicBezTo>
                    <a:pt x="13252" y="8597"/>
                    <a:pt x="13669" y="8514"/>
                    <a:pt x="14110" y="8335"/>
                  </a:cubicBezTo>
                  <a:cubicBezTo>
                    <a:pt x="14264" y="8537"/>
                    <a:pt x="14514" y="8692"/>
                    <a:pt x="14800" y="8692"/>
                  </a:cubicBezTo>
                  <a:cubicBezTo>
                    <a:pt x="15253" y="8692"/>
                    <a:pt x="15634" y="8323"/>
                    <a:pt x="15634" y="7859"/>
                  </a:cubicBezTo>
                  <a:cubicBezTo>
                    <a:pt x="15634" y="7728"/>
                    <a:pt x="15598" y="7585"/>
                    <a:pt x="15538" y="7466"/>
                  </a:cubicBezTo>
                  <a:cubicBezTo>
                    <a:pt x="15836" y="7216"/>
                    <a:pt x="16146" y="6906"/>
                    <a:pt x="16467" y="6513"/>
                  </a:cubicBezTo>
                  <a:cubicBezTo>
                    <a:pt x="16562" y="6561"/>
                    <a:pt x="16681" y="6597"/>
                    <a:pt x="16824" y="6597"/>
                  </a:cubicBezTo>
                  <a:cubicBezTo>
                    <a:pt x="17277" y="6597"/>
                    <a:pt x="17658" y="6216"/>
                    <a:pt x="17658" y="5763"/>
                  </a:cubicBezTo>
                  <a:cubicBezTo>
                    <a:pt x="17658" y="5513"/>
                    <a:pt x="17550" y="5311"/>
                    <a:pt x="17396" y="5168"/>
                  </a:cubicBezTo>
                  <a:cubicBezTo>
                    <a:pt x="17539" y="4918"/>
                    <a:pt x="17681" y="4668"/>
                    <a:pt x="17812" y="4382"/>
                  </a:cubicBezTo>
                  <a:cubicBezTo>
                    <a:pt x="17860" y="4287"/>
                    <a:pt x="17920" y="4192"/>
                    <a:pt x="17967" y="4084"/>
                  </a:cubicBezTo>
                  <a:cubicBezTo>
                    <a:pt x="18074" y="4132"/>
                    <a:pt x="18170" y="4168"/>
                    <a:pt x="18289" y="4168"/>
                  </a:cubicBezTo>
                  <a:cubicBezTo>
                    <a:pt x="18753" y="4168"/>
                    <a:pt x="19122" y="3787"/>
                    <a:pt x="19122" y="3334"/>
                  </a:cubicBezTo>
                  <a:cubicBezTo>
                    <a:pt x="19122" y="3108"/>
                    <a:pt x="19039" y="2918"/>
                    <a:pt x="18908" y="2763"/>
                  </a:cubicBezTo>
                  <a:cubicBezTo>
                    <a:pt x="19170" y="2465"/>
                    <a:pt x="19455" y="2215"/>
                    <a:pt x="19741" y="1989"/>
                  </a:cubicBezTo>
                  <a:cubicBezTo>
                    <a:pt x="19884" y="2156"/>
                    <a:pt x="20110" y="2263"/>
                    <a:pt x="20348" y="2263"/>
                  </a:cubicBezTo>
                  <a:cubicBezTo>
                    <a:pt x="20813" y="2263"/>
                    <a:pt x="21182" y="1882"/>
                    <a:pt x="21182" y="1429"/>
                  </a:cubicBezTo>
                  <a:cubicBezTo>
                    <a:pt x="21182" y="1370"/>
                    <a:pt x="21170" y="1310"/>
                    <a:pt x="21170" y="1251"/>
                  </a:cubicBezTo>
                  <a:cubicBezTo>
                    <a:pt x="21622" y="1096"/>
                    <a:pt x="22039" y="1036"/>
                    <a:pt x="22373" y="1013"/>
                  </a:cubicBezTo>
                  <a:cubicBezTo>
                    <a:pt x="22432" y="1406"/>
                    <a:pt x="22777" y="1703"/>
                    <a:pt x="23194" y="1703"/>
                  </a:cubicBezTo>
                  <a:cubicBezTo>
                    <a:pt x="23646" y="1703"/>
                    <a:pt x="24027" y="1334"/>
                    <a:pt x="24027" y="870"/>
                  </a:cubicBezTo>
                  <a:cubicBezTo>
                    <a:pt x="24027" y="417"/>
                    <a:pt x="23646" y="36"/>
                    <a:pt x="23194" y="36"/>
                  </a:cubicBezTo>
                  <a:cubicBezTo>
                    <a:pt x="22777" y="36"/>
                    <a:pt x="22432" y="334"/>
                    <a:pt x="22373" y="739"/>
                  </a:cubicBezTo>
                  <a:cubicBezTo>
                    <a:pt x="22015" y="774"/>
                    <a:pt x="21551" y="846"/>
                    <a:pt x="21063" y="1013"/>
                  </a:cubicBezTo>
                  <a:cubicBezTo>
                    <a:pt x="20908" y="774"/>
                    <a:pt x="20646" y="596"/>
                    <a:pt x="20348" y="596"/>
                  </a:cubicBezTo>
                  <a:cubicBezTo>
                    <a:pt x="19884" y="596"/>
                    <a:pt x="19515" y="965"/>
                    <a:pt x="19515" y="1429"/>
                  </a:cubicBezTo>
                  <a:cubicBezTo>
                    <a:pt x="19515" y="1548"/>
                    <a:pt x="19539" y="1667"/>
                    <a:pt x="19586" y="1763"/>
                  </a:cubicBezTo>
                  <a:cubicBezTo>
                    <a:pt x="19277" y="1989"/>
                    <a:pt x="18979" y="2263"/>
                    <a:pt x="18682" y="2584"/>
                  </a:cubicBezTo>
                  <a:cubicBezTo>
                    <a:pt x="18563" y="2525"/>
                    <a:pt x="18432" y="2477"/>
                    <a:pt x="18277" y="2477"/>
                  </a:cubicBezTo>
                  <a:cubicBezTo>
                    <a:pt x="17812" y="2477"/>
                    <a:pt x="17443" y="2858"/>
                    <a:pt x="17443" y="3310"/>
                  </a:cubicBezTo>
                  <a:cubicBezTo>
                    <a:pt x="17443" y="3549"/>
                    <a:pt x="17550" y="3775"/>
                    <a:pt x="17717" y="3930"/>
                  </a:cubicBezTo>
                  <a:cubicBezTo>
                    <a:pt x="17658" y="4025"/>
                    <a:pt x="17598" y="4132"/>
                    <a:pt x="17550" y="4239"/>
                  </a:cubicBezTo>
                  <a:cubicBezTo>
                    <a:pt x="17420" y="4501"/>
                    <a:pt x="17277" y="4739"/>
                    <a:pt x="17146" y="4977"/>
                  </a:cubicBezTo>
                  <a:cubicBezTo>
                    <a:pt x="17039" y="4942"/>
                    <a:pt x="16919" y="4906"/>
                    <a:pt x="16800" y="4906"/>
                  </a:cubicBezTo>
                  <a:cubicBezTo>
                    <a:pt x="16348" y="4906"/>
                    <a:pt x="15967" y="5275"/>
                    <a:pt x="15967" y="5739"/>
                  </a:cubicBezTo>
                  <a:cubicBezTo>
                    <a:pt x="15967" y="5977"/>
                    <a:pt x="16062" y="6192"/>
                    <a:pt x="16229" y="6335"/>
                  </a:cubicBezTo>
                  <a:cubicBezTo>
                    <a:pt x="15943" y="6692"/>
                    <a:pt x="15645" y="6978"/>
                    <a:pt x="15360" y="7216"/>
                  </a:cubicBezTo>
                  <a:cubicBezTo>
                    <a:pt x="15217" y="7085"/>
                    <a:pt x="15014" y="6990"/>
                    <a:pt x="14800" y="6990"/>
                  </a:cubicBezTo>
                  <a:cubicBezTo>
                    <a:pt x="14336" y="6990"/>
                    <a:pt x="13967" y="7359"/>
                    <a:pt x="13967" y="7823"/>
                  </a:cubicBezTo>
                  <a:cubicBezTo>
                    <a:pt x="13967" y="7894"/>
                    <a:pt x="13979" y="7978"/>
                    <a:pt x="13991" y="8049"/>
                  </a:cubicBezTo>
                  <a:cubicBezTo>
                    <a:pt x="13586" y="8216"/>
                    <a:pt x="13205" y="8287"/>
                    <a:pt x="12848" y="8335"/>
                  </a:cubicBezTo>
                  <a:cubicBezTo>
                    <a:pt x="12776" y="7942"/>
                    <a:pt x="12431" y="7656"/>
                    <a:pt x="12026" y="7656"/>
                  </a:cubicBezTo>
                  <a:cubicBezTo>
                    <a:pt x="11621" y="7656"/>
                    <a:pt x="11288" y="7942"/>
                    <a:pt x="11204" y="8335"/>
                  </a:cubicBezTo>
                  <a:cubicBezTo>
                    <a:pt x="10871" y="8287"/>
                    <a:pt x="10490" y="8216"/>
                    <a:pt x="10097" y="8049"/>
                  </a:cubicBezTo>
                  <a:cubicBezTo>
                    <a:pt x="10109" y="7978"/>
                    <a:pt x="10121" y="7894"/>
                    <a:pt x="10121" y="7811"/>
                  </a:cubicBezTo>
                  <a:cubicBezTo>
                    <a:pt x="10121" y="7347"/>
                    <a:pt x="9752" y="6978"/>
                    <a:pt x="9288" y="6978"/>
                  </a:cubicBezTo>
                  <a:cubicBezTo>
                    <a:pt x="9061" y="6978"/>
                    <a:pt x="8859" y="7061"/>
                    <a:pt x="8704" y="7216"/>
                  </a:cubicBezTo>
                  <a:cubicBezTo>
                    <a:pt x="8454" y="7001"/>
                    <a:pt x="8204" y="6751"/>
                    <a:pt x="7954" y="6466"/>
                  </a:cubicBezTo>
                  <a:cubicBezTo>
                    <a:pt x="8097" y="6323"/>
                    <a:pt x="8192" y="6108"/>
                    <a:pt x="8192" y="5870"/>
                  </a:cubicBezTo>
                  <a:cubicBezTo>
                    <a:pt x="8192" y="5418"/>
                    <a:pt x="7811" y="5037"/>
                    <a:pt x="7359" y="5037"/>
                  </a:cubicBezTo>
                  <a:cubicBezTo>
                    <a:pt x="7216" y="5037"/>
                    <a:pt x="7097" y="5073"/>
                    <a:pt x="6978" y="5132"/>
                  </a:cubicBezTo>
                  <a:cubicBezTo>
                    <a:pt x="6823" y="4858"/>
                    <a:pt x="6656" y="4561"/>
                    <a:pt x="6490" y="4239"/>
                  </a:cubicBezTo>
                  <a:cubicBezTo>
                    <a:pt x="6442" y="4144"/>
                    <a:pt x="6406" y="4072"/>
                    <a:pt x="6359" y="4001"/>
                  </a:cubicBezTo>
                  <a:cubicBezTo>
                    <a:pt x="6537" y="3846"/>
                    <a:pt x="6656" y="3608"/>
                    <a:pt x="6656" y="3358"/>
                  </a:cubicBezTo>
                  <a:cubicBezTo>
                    <a:pt x="6656" y="2894"/>
                    <a:pt x="6287" y="2525"/>
                    <a:pt x="5823" y="2525"/>
                  </a:cubicBezTo>
                  <a:cubicBezTo>
                    <a:pt x="5668" y="2525"/>
                    <a:pt x="5537" y="2572"/>
                    <a:pt x="5418" y="2632"/>
                  </a:cubicBezTo>
                  <a:cubicBezTo>
                    <a:pt x="5120" y="2287"/>
                    <a:pt x="4811" y="2001"/>
                    <a:pt x="4501" y="1786"/>
                  </a:cubicBezTo>
                  <a:cubicBezTo>
                    <a:pt x="4561" y="1679"/>
                    <a:pt x="4585" y="1548"/>
                    <a:pt x="4585" y="1429"/>
                  </a:cubicBezTo>
                  <a:cubicBezTo>
                    <a:pt x="4585" y="965"/>
                    <a:pt x="4215" y="596"/>
                    <a:pt x="3751" y="596"/>
                  </a:cubicBezTo>
                  <a:cubicBezTo>
                    <a:pt x="3442" y="596"/>
                    <a:pt x="3168" y="751"/>
                    <a:pt x="3025" y="1013"/>
                  </a:cubicBezTo>
                  <a:cubicBezTo>
                    <a:pt x="2501" y="834"/>
                    <a:pt x="2025" y="751"/>
                    <a:pt x="1656" y="727"/>
                  </a:cubicBezTo>
                  <a:cubicBezTo>
                    <a:pt x="1596" y="322"/>
                    <a:pt x="1251" y="1"/>
                    <a:pt x="8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24"/>
            <p:cNvSpPr/>
            <p:nvPr/>
          </p:nvSpPr>
          <p:spPr>
            <a:xfrm>
              <a:off x="2198175" y="2977875"/>
              <a:ext cx="600700" cy="233975"/>
            </a:xfrm>
            <a:custGeom>
              <a:avLst/>
              <a:gdLst/>
              <a:ahLst/>
              <a:cxnLst/>
              <a:rect l="l" t="t" r="r" b="b"/>
              <a:pathLst>
                <a:path w="24028" h="9359" extrusionOk="0">
                  <a:moveTo>
                    <a:pt x="12038" y="1"/>
                  </a:moveTo>
                  <a:cubicBezTo>
                    <a:pt x="11621" y="1"/>
                    <a:pt x="11288" y="310"/>
                    <a:pt x="11193" y="763"/>
                  </a:cubicBezTo>
                  <a:cubicBezTo>
                    <a:pt x="10823" y="786"/>
                    <a:pt x="10407" y="882"/>
                    <a:pt x="9954" y="1060"/>
                  </a:cubicBezTo>
                  <a:cubicBezTo>
                    <a:pt x="9811" y="846"/>
                    <a:pt x="9573" y="715"/>
                    <a:pt x="9288" y="715"/>
                  </a:cubicBezTo>
                  <a:cubicBezTo>
                    <a:pt x="8823" y="715"/>
                    <a:pt x="8454" y="1084"/>
                    <a:pt x="8454" y="1548"/>
                  </a:cubicBezTo>
                  <a:cubicBezTo>
                    <a:pt x="8454" y="1679"/>
                    <a:pt x="8490" y="1822"/>
                    <a:pt x="8549" y="1917"/>
                  </a:cubicBezTo>
                  <a:cubicBezTo>
                    <a:pt x="8276" y="2144"/>
                    <a:pt x="7990" y="2418"/>
                    <a:pt x="7728" y="2739"/>
                  </a:cubicBezTo>
                  <a:cubicBezTo>
                    <a:pt x="7621" y="2691"/>
                    <a:pt x="7502" y="2668"/>
                    <a:pt x="7371" y="2668"/>
                  </a:cubicBezTo>
                  <a:cubicBezTo>
                    <a:pt x="6906" y="2668"/>
                    <a:pt x="6537" y="3037"/>
                    <a:pt x="6537" y="3501"/>
                  </a:cubicBezTo>
                  <a:cubicBezTo>
                    <a:pt x="6537" y="3727"/>
                    <a:pt x="6621" y="3930"/>
                    <a:pt x="6775" y="4084"/>
                  </a:cubicBezTo>
                  <a:cubicBezTo>
                    <a:pt x="6597" y="4382"/>
                    <a:pt x="6418" y="4680"/>
                    <a:pt x="6251" y="5013"/>
                  </a:cubicBezTo>
                  <a:cubicBezTo>
                    <a:pt x="6228" y="5096"/>
                    <a:pt x="6180" y="5168"/>
                    <a:pt x="6132" y="5239"/>
                  </a:cubicBezTo>
                  <a:cubicBezTo>
                    <a:pt x="6049" y="5192"/>
                    <a:pt x="5942" y="5180"/>
                    <a:pt x="5835" y="5180"/>
                  </a:cubicBezTo>
                  <a:cubicBezTo>
                    <a:pt x="5370" y="5180"/>
                    <a:pt x="5001" y="5549"/>
                    <a:pt x="5001" y="6013"/>
                  </a:cubicBezTo>
                  <a:cubicBezTo>
                    <a:pt x="5001" y="6228"/>
                    <a:pt x="5073" y="6418"/>
                    <a:pt x="5216" y="6561"/>
                  </a:cubicBezTo>
                  <a:cubicBezTo>
                    <a:pt x="4930" y="6882"/>
                    <a:pt x="4644" y="7144"/>
                    <a:pt x="4346" y="7371"/>
                  </a:cubicBezTo>
                  <a:cubicBezTo>
                    <a:pt x="4204" y="7204"/>
                    <a:pt x="3989" y="7120"/>
                    <a:pt x="3751" y="7120"/>
                  </a:cubicBezTo>
                  <a:cubicBezTo>
                    <a:pt x="3287" y="7120"/>
                    <a:pt x="2918" y="7490"/>
                    <a:pt x="2918" y="7954"/>
                  </a:cubicBezTo>
                  <a:cubicBezTo>
                    <a:pt x="2918" y="7990"/>
                    <a:pt x="2918" y="8049"/>
                    <a:pt x="2930" y="8109"/>
                  </a:cubicBezTo>
                  <a:cubicBezTo>
                    <a:pt x="2441" y="8275"/>
                    <a:pt x="2001" y="8347"/>
                    <a:pt x="1656" y="8371"/>
                  </a:cubicBezTo>
                  <a:cubicBezTo>
                    <a:pt x="1584" y="7990"/>
                    <a:pt x="1239" y="7692"/>
                    <a:pt x="834" y="7692"/>
                  </a:cubicBezTo>
                  <a:cubicBezTo>
                    <a:pt x="370" y="7692"/>
                    <a:pt x="1" y="8073"/>
                    <a:pt x="1" y="8525"/>
                  </a:cubicBezTo>
                  <a:cubicBezTo>
                    <a:pt x="1" y="8990"/>
                    <a:pt x="370" y="9359"/>
                    <a:pt x="834" y="9359"/>
                  </a:cubicBezTo>
                  <a:cubicBezTo>
                    <a:pt x="1251" y="9359"/>
                    <a:pt x="1596" y="9037"/>
                    <a:pt x="1656" y="8633"/>
                  </a:cubicBezTo>
                  <a:cubicBezTo>
                    <a:pt x="2025" y="8609"/>
                    <a:pt x="2501" y="8525"/>
                    <a:pt x="3025" y="8347"/>
                  </a:cubicBezTo>
                  <a:cubicBezTo>
                    <a:pt x="3168" y="8609"/>
                    <a:pt x="3442" y="8764"/>
                    <a:pt x="3751" y="8764"/>
                  </a:cubicBezTo>
                  <a:cubicBezTo>
                    <a:pt x="4215" y="8764"/>
                    <a:pt x="4585" y="8394"/>
                    <a:pt x="4585" y="7930"/>
                  </a:cubicBezTo>
                  <a:cubicBezTo>
                    <a:pt x="4585" y="7811"/>
                    <a:pt x="4561" y="7680"/>
                    <a:pt x="4501" y="7573"/>
                  </a:cubicBezTo>
                  <a:cubicBezTo>
                    <a:pt x="4811" y="7359"/>
                    <a:pt x="5120" y="7073"/>
                    <a:pt x="5418" y="6728"/>
                  </a:cubicBezTo>
                  <a:cubicBezTo>
                    <a:pt x="5537" y="6787"/>
                    <a:pt x="5668" y="6835"/>
                    <a:pt x="5823" y="6835"/>
                  </a:cubicBezTo>
                  <a:cubicBezTo>
                    <a:pt x="6287" y="6835"/>
                    <a:pt x="6656" y="6466"/>
                    <a:pt x="6656" y="6001"/>
                  </a:cubicBezTo>
                  <a:cubicBezTo>
                    <a:pt x="6656" y="5751"/>
                    <a:pt x="6537" y="5513"/>
                    <a:pt x="6359" y="5358"/>
                  </a:cubicBezTo>
                  <a:cubicBezTo>
                    <a:pt x="6406" y="5287"/>
                    <a:pt x="6442" y="5215"/>
                    <a:pt x="6490" y="5120"/>
                  </a:cubicBezTo>
                  <a:cubicBezTo>
                    <a:pt x="6656" y="4799"/>
                    <a:pt x="6823" y="4501"/>
                    <a:pt x="6978" y="4227"/>
                  </a:cubicBezTo>
                  <a:cubicBezTo>
                    <a:pt x="7097" y="4287"/>
                    <a:pt x="7216" y="4323"/>
                    <a:pt x="7359" y="4323"/>
                  </a:cubicBezTo>
                  <a:cubicBezTo>
                    <a:pt x="7811" y="4323"/>
                    <a:pt x="8192" y="3942"/>
                    <a:pt x="8192" y="3489"/>
                  </a:cubicBezTo>
                  <a:cubicBezTo>
                    <a:pt x="8192" y="3251"/>
                    <a:pt x="8097" y="3037"/>
                    <a:pt x="7954" y="2894"/>
                  </a:cubicBezTo>
                  <a:cubicBezTo>
                    <a:pt x="8204" y="2608"/>
                    <a:pt x="8454" y="2358"/>
                    <a:pt x="8704" y="2144"/>
                  </a:cubicBezTo>
                  <a:cubicBezTo>
                    <a:pt x="8859" y="2298"/>
                    <a:pt x="9061" y="2382"/>
                    <a:pt x="9288" y="2382"/>
                  </a:cubicBezTo>
                  <a:cubicBezTo>
                    <a:pt x="9752" y="2382"/>
                    <a:pt x="10121" y="2013"/>
                    <a:pt x="10121" y="1548"/>
                  </a:cubicBezTo>
                  <a:cubicBezTo>
                    <a:pt x="10121" y="1465"/>
                    <a:pt x="10109" y="1382"/>
                    <a:pt x="10097" y="1310"/>
                  </a:cubicBezTo>
                  <a:cubicBezTo>
                    <a:pt x="10490" y="1144"/>
                    <a:pt x="10871" y="1072"/>
                    <a:pt x="11204" y="1025"/>
                  </a:cubicBezTo>
                  <a:cubicBezTo>
                    <a:pt x="11288" y="1417"/>
                    <a:pt x="11621" y="1703"/>
                    <a:pt x="12026" y="1703"/>
                  </a:cubicBezTo>
                  <a:cubicBezTo>
                    <a:pt x="12431" y="1703"/>
                    <a:pt x="12776" y="1417"/>
                    <a:pt x="12848" y="1025"/>
                  </a:cubicBezTo>
                  <a:cubicBezTo>
                    <a:pt x="13205" y="1072"/>
                    <a:pt x="13586" y="1144"/>
                    <a:pt x="13991" y="1310"/>
                  </a:cubicBezTo>
                  <a:cubicBezTo>
                    <a:pt x="13979" y="1382"/>
                    <a:pt x="13967" y="1465"/>
                    <a:pt x="13967" y="1536"/>
                  </a:cubicBezTo>
                  <a:cubicBezTo>
                    <a:pt x="13967" y="2001"/>
                    <a:pt x="14336" y="2370"/>
                    <a:pt x="14800" y="2370"/>
                  </a:cubicBezTo>
                  <a:cubicBezTo>
                    <a:pt x="15014" y="2370"/>
                    <a:pt x="15217" y="2275"/>
                    <a:pt x="15360" y="2144"/>
                  </a:cubicBezTo>
                  <a:cubicBezTo>
                    <a:pt x="15645" y="2382"/>
                    <a:pt x="15943" y="2668"/>
                    <a:pt x="16229" y="3025"/>
                  </a:cubicBezTo>
                  <a:cubicBezTo>
                    <a:pt x="16062" y="3168"/>
                    <a:pt x="15967" y="3382"/>
                    <a:pt x="15967" y="3620"/>
                  </a:cubicBezTo>
                  <a:cubicBezTo>
                    <a:pt x="15967" y="4084"/>
                    <a:pt x="16348" y="4453"/>
                    <a:pt x="16800" y="4453"/>
                  </a:cubicBezTo>
                  <a:cubicBezTo>
                    <a:pt x="16919" y="4453"/>
                    <a:pt x="17039" y="4418"/>
                    <a:pt x="17146" y="4382"/>
                  </a:cubicBezTo>
                  <a:cubicBezTo>
                    <a:pt x="17277" y="4620"/>
                    <a:pt x="17420" y="4858"/>
                    <a:pt x="17550" y="5120"/>
                  </a:cubicBezTo>
                  <a:cubicBezTo>
                    <a:pt x="17598" y="5227"/>
                    <a:pt x="17658" y="5335"/>
                    <a:pt x="17717" y="5430"/>
                  </a:cubicBezTo>
                  <a:cubicBezTo>
                    <a:pt x="17550" y="5585"/>
                    <a:pt x="17443" y="5811"/>
                    <a:pt x="17443" y="6049"/>
                  </a:cubicBezTo>
                  <a:cubicBezTo>
                    <a:pt x="17443" y="6501"/>
                    <a:pt x="17812" y="6882"/>
                    <a:pt x="18277" y="6882"/>
                  </a:cubicBezTo>
                  <a:cubicBezTo>
                    <a:pt x="18432" y="6882"/>
                    <a:pt x="18563" y="6835"/>
                    <a:pt x="18682" y="6775"/>
                  </a:cubicBezTo>
                  <a:cubicBezTo>
                    <a:pt x="18979" y="7097"/>
                    <a:pt x="19277" y="7371"/>
                    <a:pt x="19586" y="7597"/>
                  </a:cubicBezTo>
                  <a:cubicBezTo>
                    <a:pt x="19539" y="7692"/>
                    <a:pt x="19515" y="7811"/>
                    <a:pt x="19515" y="7930"/>
                  </a:cubicBezTo>
                  <a:cubicBezTo>
                    <a:pt x="19515" y="8394"/>
                    <a:pt x="19884" y="8764"/>
                    <a:pt x="20348" y="8764"/>
                  </a:cubicBezTo>
                  <a:cubicBezTo>
                    <a:pt x="20646" y="8764"/>
                    <a:pt x="20908" y="8585"/>
                    <a:pt x="21063" y="8347"/>
                  </a:cubicBezTo>
                  <a:cubicBezTo>
                    <a:pt x="21551" y="8514"/>
                    <a:pt x="22015" y="8585"/>
                    <a:pt x="22373" y="8621"/>
                  </a:cubicBezTo>
                  <a:cubicBezTo>
                    <a:pt x="22432" y="9025"/>
                    <a:pt x="22777" y="9323"/>
                    <a:pt x="23194" y="9323"/>
                  </a:cubicBezTo>
                  <a:cubicBezTo>
                    <a:pt x="23646" y="9323"/>
                    <a:pt x="24027" y="8942"/>
                    <a:pt x="24027" y="8490"/>
                  </a:cubicBezTo>
                  <a:cubicBezTo>
                    <a:pt x="24027" y="8025"/>
                    <a:pt x="23646" y="7656"/>
                    <a:pt x="23194" y="7656"/>
                  </a:cubicBezTo>
                  <a:cubicBezTo>
                    <a:pt x="22777" y="7656"/>
                    <a:pt x="22432" y="7954"/>
                    <a:pt x="22373" y="8347"/>
                  </a:cubicBezTo>
                  <a:cubicBezTo>
                    <a:pt x="22039" y="8323"/>
                    <a:pt x="21622" y="8263"/>
                    <a:pt x="21170" y="8109"/>
                  </a:cubicBezTo>
                  <a:cubicBezTo>
                    <a:pt x="21170" y="8049"/>
                    <a:pt x="21182" y="7990"/>
                    <a:pt x="21182" y="7930"/>
                  </a:cubicBezTo>
                  <a:cubicBezTo>
                    <a:pt x="21182" y="7478"/>
                    <a:pt x="20813" y="7097"/>
                    <a:pt x="20348" y="7097"/>
                  </a:cubicBezTo>
                  <a:cubicBezTo>
                    <a:pt x="20110" y="7097"/>
                    <a:pt x="19884" y="7204"/>
                    <a:pt x="19741" y="7371"/>
                  </a:cubicBezTo>
                  <a:cubicBezTo>
                    <a:pt x="19455" y="7144"/>
                    <a:pt x="19170" y="6894"/>
                    <a:pt x="18908" y="6597"/>
                  </a:cubicBezTo>
                  <a:cubicBezTo>
                    <a:pt x="19039" y="6442"/>
                    <a:pt x="19122" y="6251"/>
                    <a:pt x="19122" y="6025"/>
                  </a:cubicBezTo>
                  <a:cubicBezTo>
                    <a:pt x="19122" y="5573"/>
                    <a:pt x="18753" y="5192"/>
                    <a:pt x="18289" y="5192"/>
                  </a:cubicBezTo>
                  <a:cubicBezTo>
                    <a:pt x="18170" y="5192"/>
                    <a:pt x="18074" y="5227"/>
                    <a:pt x="17967" y="5275"/>
                  </a:cubicBezTo>
                  <a:cubicBezTo>
                    <a:pt x="17920" y="5168"/>
                    <a:pt x="17860" y="5073"/>
                    <a:pt x="17812" y="4977"/>
                  </a:cubicBezTo>
                  <a:cubicBezTo>
                    <a:pt x="17681" y="4692"/>
                    <a:pt x="17539" y="4442"/>
                    <a:pt x="17396" y="4203"/>
                  </a:cubicBezTo>
                  <a:cubicBezTo>
                    <a:pt x="17550" y="4049"/>
                    <a:pt x="17658" y="3846"/>
                    <a:pt x="17658" y="3608"/>
                  </a:cubicBezTo>
                  <a:cubicBezTo>
                    <a:pt x="17658" y="3144"/>
                    <a:pt x="17277" y="2775"/>
                    <a:pt x="16824" y="2775"/>
                  </a:cubicBezTo>
                  <a:cubicBezTo>
                    <a:pt x="16681" y="2775"/>
                    <a:pt x="16562" y="2799"/>
                    <a:pt x="16467" y="2846"/>
                  </a:cubicBezTo>
                  <a:cubicBezTo>
                    <a:pt x="16146" y="2453"/>
                    <a:pt x="15836" y="2144"/>
                    <a:pt x="15538" y="1894"/>
                  </a:cubicBezTo>
                  <a:cubicBezTo>
                    <a:pt x="15598" y="1775"/>
                    <a:pt x="15634" y="1632"/>
                    <a:pt x="15634" y="1501"/>
                  </a:cubicBezTo>
                  <a:cubicBezTo>
                    <a:pt x="15634" y="1036"/>
                    <a:pt x="15253" y="667"/>
                    <a:pt x="14800" y="667"/>
                  </a:cubicBezTo>
                  <a:cubicBezTo>
                    <a:pt x="14514" y="667"/>
                    <a:pt x="14264" y="822"/>
                    <a:pt x="14110" y="1025"/>
                  </a:cubicBezTo>
                  <a:cubicBezTo>
                    <a:pt x="13669" y="846"/>
                    <a:pt x="13252" y="763"/>
                    <a:pt x="12859" y="715"/>
                  </a:cubicBezTo>
                  <a:cubicBezTo>
                    <a:pt x="12800" y="310"/>
                    <a:pt x="12455" y="1"/>
                    <a:pt x="120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24"/>
            <p:cNvSpPr/>
            <p:nvPr/>
          </p:nvSpPr>
          <p:spPr>
            <a:xfrm>
              <a:off x="2777425" y="3096350"/>
              <a:ext cx="3875" cy="67575"/>
            </a:xfrm>
            <a:custGeom>
              <a:avLst/>
              <a:gdLst/>
              <a:ahLst/>
              <a:cxnLst/>
              <a:rect l="l" t="t" r="r" b="b"/>
              <a:pathLst>
                <a:path w="155" h="2703" extrusionOk="0">
                  <a:moveTo>
                    <a:pt x="84" y="0"/>
                  </a:moveTo>
                  <a:cubicBezTo>
                    <a:pt x="36" y="0"/>
                    <a:pt x="0" y="24"/>
                    <a:pt x="0" y="72"/>
                  </a:cubicBezTo>
                  <a:lnTo>
                    <a:pt x="0" y="2632"/>
                  </a:lnTo>
                  <a:cubicBezTo>
                    <a:pt x="0" y="2679"/>
                    <a:pt x="36" y="2703"/>
                    <a:pt x="84" y="2703"/>
                  </a:cubicBezTo>
                  <a:cubicBezTo>
                    <a:pt x="119" y="2703"/>
                    <a:pt x="155" y="2679"/>
                    <a:pt x="155" y="2632"/>
                  </a:cubicBezTo>
                  <a:lnTo>
                    <a:pt x="155" y="72"/>
                  </a:lnTo>
                  <a:cubicBezTo>
                    <a:pt x="155" y="24"/>
                    <a:pt x="119" y="0"/>
                    <a:pt x="8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24"/>
            <p:cNvSpPr/>
            <p:nvPr/>
          </p:nvSpPr>
          <p:spPr>
            <a:xfrm>
              <a:off x="2610425" y="3096350"/>
              <a:ext cx="3900" cy="67575"/>
            </a:xfrm>
            <a:custGeom>
              <a:avLst/>
              <a:gdLst/>
              <a:ahLst/>
              <a:cxnLst/>
              <a:rect l="l" t="t" r="r" b="b"/>
              <a:pathLst>
                <a:path w="156" h="2703" extrusionOk="0">
                  <a:moveTo>
                    <a:pt x="72" y="0"/>
                  </a:moveTo>
                  <a:cubicBezTo>
                    <a:pt x="37" y="0"/>
                    <a:pt x="1" y="24"/>
                    <a:pt x="1" y="72"/>
                  </a:cubicBezTo>
                  <a:lnTo>
                    <a:pt x="1" y="2632"/>
                  </a:lnTo>
                  <a:cubicBezTo>
                    <a:pt x="1" y="2679"/>
                    <a:pt x="37" y="2703"/>
                    <a:pt x="72" y="2703"/>
                  </a:cubicBezTo>
                  <a:cubicBezTo>
                    <a:pt x="120" y="2703"/>
                    <a:pt x="156" y="2679"/>
                    <a:pt x="156" y="2632"/>
                  </a:cubicBezTo>
                  <a:lnTo>
                    <a:pt x="156" y="72"/>
                  </a:lnTo>
                  <a:cubicBezTo>
                    <a:pt x="156" y="24"/>
                    <a:pt x="120" y="0"/>
                    <a:pt x="7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24"/>
            <p:cNvSpPr/>
            <p:nvPr/>
          </p:nvSpPr>
          <p:spPr>
            <a:xfrm>
              <a:off x="2382725" y="3096050"/>
              <a:ext cx="3900" cy="67875"/>
            </a:xfrm>
            <a:custGeom>
              <a:avLst/>
              <a:gdLst/>
              <a:ahLst/>
              <a:cxnLst/>
              <a:rect l="l" t="t" r="r" b="b"/>
              <a:pathLst>
                <a:path w="156" h="2715" extrusionOk="0">
                  <a:moveTo>
                    <a:pt x="72" y="0"/>
                  </a:moveTo>
                  <a:cubicBezTo>
                    <a:pt x="36" y="0"/>
                    <a:pt x="1" y="36"/>
                    <a:pt x="1" y="84"/>
                  </a:cubicBezTo>
                  <a:lnTo>
                    <a:pt x="1" y="2644"/>
                  </a:lnTo>
                  <a:cubicBezTo>
                    <a:pt x="1" y="2679"/>
                    <a:pt x="36" y="2715"/>
                    <a:pt x="72" y="2715"/>
                  </a:cubicBezTo>
                  <a:cubicBezTo>
                    <a:pt x="120" y="2715"/>
                    <a:pt x="155" y="2691"/>
                    <a:pt x="155" y="2644"/>
                  </a:cubicBezTo>
                  <a:lnTo>
                    <a:pt x="155" y="84"/>
                  </a:lnTo>
                  <a:cubicBezTo>
                    <a:pt x="155" y="36"/>
                    <a:pt x="120" y="0"/>
                    <a:pt x="7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24"/>
            <p:cNvSpPr/>
            <p:nvPr/>
          </p:nvSpPr>
          <p:spPr>
            <a:xfrm>
              <a:off x="2428875" y="3043650"/>
              <a:ext cx="3575" cy="167625"/>
            </a:xfrm>
            <a:custGeom>
              <a:avLst/>
              <a:gdLst/>
              <a:ahLst/>
              <a:cxnLst/>
              <a:rect l="l" t="t" r="r" b="b"/>
              <a:pathLst>
                <a:path w="143" h="6705" extrusionOk="0">
                  <a:moveTo>
                    <a:pt x="71" y="1"/>
                  </a:moveTo>
                  <a:cubicBezTo>
                    <a:pt x="36" y="1"/>
                    <a:pt x="0" y="37"/>
                    <a:pt x="0" y="84"/>
                  </a:cubicBezTo>
                  <a:lnTo>
                    <a:pt x="0" y="6633"/>
                  </a:lnTo>
                  <a:cubicBezTo>
                    <a:pt x="0" y="6668"/>
                    <a:pt x="36" y="6704"/>
                    <a:pt x="71" y="6704"/>
                  </a:cubicBezTo>
                  <a:cubicBezTo>
                    <a:pt x="119" y="6704"/>
                    <a:pt x="143" y="6668"/>
                    <a:pt x="143" y="6633"/>
                  </a:cubicBezTo>
                  <a:lnTo>
                    <a:pt x="143" y="84"/>
                  </a:lnTo>
                  <a:cubicBezTo>
                    <a:pt x="143" y="37"/>
                    <a:pt x="119" y="1"/>
                    <a:pt x="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24"/>
            <p:cNvSpPr/>
            <p:nvPr/>
          </p:nvSpPr>
          <p:spPr>
            <a:xfrm>
              <a:off x="2561625" y="3043650"/>
              <a:ext cx="3875" cy="167625"/>
            </a:xfrm>
            <a:custGeom>
              <a:avLst/>
              <a:gdLst/>
              <a:ahLst/>
              <a:cxnLst/>
              <a:rect l="l" t="t" r="r" b="b"/>
              <a:pathLst>
                <a:path w="155" h="6705" extrusionOk="0">
                  <a:moveTo>
                    <a:pt x="84" y="1"/>
                  </a:moveTo>
                  <a:cubicBezTo>
                    <a:pt x="36" y="1"/>
                    <a:pt x="0" y="37"/>
                    <a:pt x="0" y="84"/>
                  </a:cubicBezTo>
                  <a:lnTo>
                    <a:pt x="0" y="6633"/>
                  </a:lnTo>
                  <a:cubicBezTo>
                    <a:pt x="0" y="6668"/>
                    <a:pt x="36" y="6704"/>
                    <a:pt x="84" y="6704"/>
                  </a:cubicBezTo>
                  <a:cubicBezTo>
                    <a:pt x="119" y="6704"/>
                    <a:pt x="155" y="6668"/>
                    <a:pt x="155" y="6633"/>
                  </a:cubicBezTo>
                  <a:lnTo>
                    <a:pt x="155" y="84"/>
                  </a:lnTo>
                  <a:cubicBezTo>
                    <a:pt x="155" y="37"/>
                    <a:pt x="119" y="1"/>
                    <a:pt x="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24"/>
            <p:cNvSpPr/>
            <p:nvPr/>
          </p:nvSpPr>
          <p:spPr>
            <a:xfrm>
              <a:off x="2497025" y="3037100"/>
              <a:ext cx="3600" cy="186075"/>
            </a:xfrm>
            <a:custGeom>
              <a:avLst/>
              <a:gdLst/>
              <a:ahLst/>
              <a:cxnLst/>
              <a:rect l="l" t="t" r="r" b="b"/>
              <a:pathLst>
                <a:path w="144" h="7443" extrusionOk="0">
                  <a:moveTo>
                    <a:pt x="72" y="1"/>
                  </a:moveTo>
                  <a:cubicBezTo>
                    <a:pt x="24" y="1"/>
                    <a:pt x="1" y="25"/>
                    <a:pt x="1" y="72"/>
                  </a:cubicBezTo>
                  <a:lnTo>
                    <a:pt x="1" y="7371"/>
                  </a:lnTo>
                  <a:cubicBezTo>
                    <a:pt x="1" y="7407"/>
                    <a:pt x="24" y="7442"/>
                    <a:pt x="72" y="7442"/>
                  </a:cubicBezTo>
                  <a:cubicBezTo>
                    <a:pt x="120" y="7430"/>
                    <a:pt x="143" y="7395"/>
                    <a:pt x="143" y="7371"/>
                  </a:cubicBezTo>
                  <a:lnTo>
                    <a:pt x="143" y="72"/>
                  </a:lnTo>
                  <a:cubicBezTo>
                    <a:pt x="143" y="25"/>
                    <a:pt x="120" y="1"/>
                    <a:pt x="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24"/>
            <p:cNvSpPr/>
            <p:nvPr/>
          </p:nvSpPr>
          <p:spPr>
            <a:xfrm>
              <a:off x="2705675" y="3106750"/>
              <a:ext cx="3900" cy="45875"/>
            </a:xfrm>
            <a:custGeom>
              <a:avLst/>
              <a:gdLst/>
              <a:ahLst/>
              <a:cxnLst/>
              <a:rect l="l" t="t" r="r" b="b"/>
              <a:pathLst>
                <a:path w="156" h="1835" extrusionOk="0">
                  <a:moveTo>
                    <a:pt x="72" y="1"/>
                  </a:moveTo>
                  <a:cubicBezTo>
                    <a:pt x="37" y="1"/>
                    <a:pt x="1" y="25"/>
                    <a:pt x="1" y="72"/>
                  </a:cubicBezTo>
                  <a:lnTo>
                    <a:pt x="1" y="1763"/>
                  </a:lnTo>
                  <a:cubicBezTo>
                    <a:pt x="1" y="1811"/>
                    <a:pt x="37" y="1835"/>
                    <a:pt x="72" y="1835"/>
                  </a:cubicBezTo>
                  <a:cubicBezTo>
                    <a:pt x="120" y="1835"/>
                    <a:pt x="156" y="1811"/>
                    <a:pt x="156" y="1763"/>
                  </a:cubicBezTo>
                  <a:lnTo>
                    <a:pt x="156" y="72"/>
                  </a:lnTo>
                  <a:cubicBezTo>
                    <a:pt x="156" y="25"/>
                    <a:pt x="120" y="1"/>
                    <a:pt x="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24"/>
            <p:cNvSpPr/>
            <p:nvPr/>
          </p:nvSpPr>
          <p:spPr>
            <a:xfrm>
              <a:off x="2212775" y="3096050"/>
              <a:ext cx="3575" cy="67875"/>
            </a:xfrm>
            <a:custGeom>
              <a:avLst/>
              <a:gdLst/>
              <a:ahLst/>
              <a:cxnLst/>
              <a:rect l="l" t="t" r="r" b="b"/>
              <a:pathLst>
                <a:path w="143" h="2715" extrusionOk="0">
                  <a:moveTo>
                    <a:pt x="72" y="0"/>
                  </a:moveTo>
                  <a:cubicBezTo>
                    <a:pt x="24" y="0"/>
                    <a:pt x="0" y="36"/>
                    <a:pt x="0" y="84"/>
                  </a:cubicBezTo>
                  <a:lnTo>
                    <a:pt x="0" y="2644"/>
                  </a:lnTo>
                  <a:cubicBezTo>
                    <a:pt x="0" y="2679"/>
                    <a:pt x="24" y="2715"/>
                    <a:pt x="72" y="2715"/>
                  </a:cubicBezTo>
                  <a:cubicBezTo>
                    <a:pt x="119" y="2715"/>
                    <a:pt x="143" y="2691"/>
                    <a:pt x="143" y="2644"/>
                  </a:cubicBezTo>
                  <a:lnTo>
                    <a:pt x="143" y="84"/>
                  </a:lnTo>
                  <a:cubicBezTo>
                    <a:pt x="143" y="36"/>
                    <a:pt x="119" y="0"/>
                    <a:pt x="7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24"/>
            <p:cNvSpPr/>
            <p:nvPr/>
          </p:nvSpPr>
          <p:spPr>
            <a:xfrm>
              <a:off x="2284500" y="3106750"/>
              <a:ext cx="3900" cy="45875"/>
            </a:xfrm>
            <a:custGeom>
              <a:avLst/>
              <a:gdLst/>
              <a:ahLst/>
              <a:cxnLst/>
              <a:rect l="l" t="t" r="r" b="b"/>
              <a:pathLst>
                <a:path w="156" h="1835" extrusionOk="0">
                  <a:moveTo>
                    <a:pt x="72" y="1"/>
                  </a:moveTo>
                  <a:cubicBezTo>
                    <a:pt x="36" y="1"/>
                    <a:pt x="0" y="25"/>
                    <a:pt x="0" y="72"/>
                  </a:cubicBezTo>
                  <a:lnTo>
                    <a:pt x="0" y="1763"/>
                  </a:lnTo>
                  <a:cubicBezTo>
                    <a:pt x="0" y="1811"/>
                    <a:pt x="36" y="1835"/>
                    <a:pt x="72" y="1835"/>
                  </a:cubicBezTo>
                  <a:cubicBezTo>
                    <a:pt x="120" y="1835"/>
                    <a:pt x="155" y="1811"/>
                    <a:pt x="155" y="1763"/>
                  </a:cubicBezTo>
                  <a:lnTo>
                    <a:pt x="155" y="72"/>
                  </a:lnTo>
                  <a:cubicBezTo>
                    <a:pt x="155" y="25"/>
                    <a:pt x="120" y="1"/>
                    <a:pt x="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7" name="Google Shape;367;p24"/>
          <p:cNvGrpSpPr/>
          <p:nvPr/>
        </p:nvGrpSpPr>
        <p:grpSpPr>
          <a:xfrm rot="-643226">
            <a:off x="-529417" y="2791693"/>
            <a:ext cx="1464477" cy="732970"/>
            <a:chOff x="2198175" y="2977875"/>
            <a:chExt cx="600700" cy="300650"/>
          </a:xfrm>
        </p:grpSpPr>
        <p:sp>
          <p:nvSpPr>
            <p:cNvPr id="368" name="Google Shape;368;p24"/>
            <p:cNvSpPr/>
            <p:nvPr/>
          </p:nvSpPr>
          <p:spPr>
            <a:xfrm>
              <a:off x="2198175" y="3044550"/>
              <a:ext cx="600700" cy="233975"/>
            </a:xfrm>
            <a:custGeom>
              <a:avLst/>
              <a:gdLst/>
              <a:ahLst/>
              <a:cxnLst/>
              <a:rect l="l" t="t" r="r" b="b"/>
              <a:pathLst>
                <a:path w="24028" h="9359" extrusionOk="0">
                  <a:moveTo>
                    <a:pt x="834" y="1"/>
                  </a:moveTo>
                  <a:cubicBezTo>
                    <a:pt x="370" y="1"/>
                    <a:pt x="1" y="370"/>
                    <a:pt x="1" y="834"/>
                  </a:cubicBezTo>
                  <a:cubicBezTo>
                    <a:pt x="1" y="1286"/>
                    <a:pt x="370" y="1667"/>
                    <a:pt x="834" y="1667"/>
                  </a:cubicBezTo>
                  <a:cubicBezTo>
                    <a:pt x="1239" y="1667"/>
                    <a:pt x="1584" y="1370"/>
                    <a:pt x="1656" y="989"/>
                  </a:cubicBezTo>
                  <a:cubicBezTo>
                    <a:pt x="2001" y="1013"/>
                    <a:pt x="2441" y="1084"/>
                    <a:pt x="2930" y="1251"/>
                  </a:cubicBezTo>
                  <a:cubicBezTo>
                    <a:pt x="2918" y="1310"/>
                    <a:pt x="2918" y="1370"/>
                    <a:pt x="2918" y="1406"/>
                  </a:cubicBezTo>
                  <a:cubicBezTo>
                    <a:pt x="2918" y="1870"/>
                    <a:pt x="3287" y="2239"/>
                    <a:pt x="3751" y="2239"/>
                  </a:cubicBezTo>
                  <a:cubicBezTo>
                    <a:pt x="3989" y="2239"/>
                    <a:pt x="4204" y="2156"/>
                    <a:pt x="4346" y="1989"/>
                  </a:cubicBezTo>
                  <a:cubicBezTo>
                    <a:pt x="4644" y="2215"/>
                    <a:pt x="4930" y="2477"/>
                    <a:pt x="5216" y="2799"/>
                  </a:cubicBezTo>
                  <a:cubicBezTo>
                    <a:pt x="5073" y="2941"/>
                    <a:pt x="5001" y="3132"/>
                    <a:pt x="5001" y="3346"/>
                  </a:cubicBezTo>
                  <a:cubicBezTo>
                    <a:pt x="5001" y="3811"/>
                    <a:pt x="5370" y="4180"/>
                    <a:pt x="5835" y="4180"/>
                  </a:cubicBezTo>
                  <a:cubicBezTo>
                    <a:pt x="5942" y="4180"/>
                    <a:pt x="6049" y="4168"/>
                    <a:pt x="6132" y="4120"/>
                  </a:cubicBezTo>
                  <a:cubicBezTo>
                    <a:pt x="6180" y="4192"/>
                    <a:pt x="6228" y="4275"/>
                    <a:pt x="6251" y="4346"/>
                  </a:cubicBezTo>
                  <a:cubicBezTo>
                    <a:pt x="6418" y="4680"/>
                    <a:pt x="6597" y="4977"/>
                    <a:pt x="6775" y="5275"/>
                  </a:cubicBezTo>
                  <a:cubicBezTo>
                    <a:pt x="6621" y="5430"/>
                    <a:pt x="6537" y="5632"/>
                    <a:pt x="6537" y="5858"/>
                  </a:cubicBezTo>
                  <a:cubicBezTo>
                    <a:pt x="6537" y="6323"/>
                    <a:pt x="6906" y="6692"/>
                    <a:pt x="7371" y="6692"/>
                  </a:cubicBezTo>
                  <a:cubicBezTo>
                    <a:pt x="7502" y="6692"/>
                    <a:pt x="7621" y="6668"/>
                    <a:pt x="7728" y="6620"/>
                  </a:cubicBezTo>
                  <a:cubicBezTo>
                    <a:pt x="7990" y="6954"/>
                    <a:pt x="8276" y="7216"/>
                    <a:pt x="8549" y="7442"/>
                  </a:cubicBezTo>
                  <a:cubicBezTo>
                    <a:pt x="8490" y="7549"/>
                    <a:pt x="8454" y="7680"/>
                    <a:pt x="8454" y="7811"/>
                  </a:cubicBezTo>
                  <a:cubicBezTo>
                    <a:pt x="8454" y="8275"/>
                    <a:pt x="8823" y="8644"/>
                    <a:pt x="9288" y="8644"/>
                  </a:cubicBezTo>
                  <a:cubicBezTo>
                    <a:pt x="9573" y="8644"/>
                    <a:pt x="9811" y="8514"/>
                    <a:pt x="9954" y="8299"/>
                  </a:cubicBezTo>
                  <a:cubicBezTo>
                    <a:pt x="10407" y="8478"/>
                    <a:pt x="10823" y="8573"/>
                    <a:pt x="11193" y="8597"/>
                  </a:cubicBezTo>
                  <a:cubicBezTo>
                    <a:pt x="11288" y="9049"/>
                    <a:pt x="11621" y="9359"/>
                    <a:pt x="12038" y="9359"/>
                  </a:cubicBezTo>
                  <a:cubicBezTo>
                    <a:pt x="12455" y="9359"/>
                    <a:pt x="12800" y="9049"/>
                    <a:pt x="12859" y="8644"/>
                  </a:cubicBezTo>
                  <a:cubicBezTo>
                    <a:pt x="13252" y="8597"/>
                    <a:pt x="13669" y="8514"/>
                    <a:pt x="14110" y="8335"/>
                  </a:cubicBezTo>
                  <a:cubicBezTo>
                    <a:pt x="14264" y="8537"/>
                    <a:pt x="14514" y="8692"/>
                    <a:pt x="14800" y="8692"/>
                  </a:cubicBezTo>
                  <a:cubicBezTo>
                    <a:pt x="15253" y="8692"/>
                    <a:pt x="15634" y="8323"/>
                    <a:pt x="15634" y="7859"/>
                  </a:cubicBezTo>
                  <a:cubicBezTo>
                    <a:pt x="15634" y="7728"/>
                    <a:pt x="15598" y="7585"/>
                    <a:pt x="15538" y="7466"/>
                  </a:cubicBezTo>
                  <a:cubicBezTo>
                    <a:pt x="15836" y="7216"/>
                    <a:pt x="16146" y="6906"/>
                    <a:pt x="16467" y="6513"/>
                  </a:cubicBezTo>
                  <a:cubicBezTo>
                    <a:pt x="16562" y="6561"/>
                    <a:pt x="16681" y="6597"/>
                    <a:pt x="16824" y="6597"/>
                  </a:cubicBezTo>
                  <a:cubicBezTo>
                    <a:pt x="17277" y="6597"/>
                    <a:pt x="17658" y="6216"/>
                    <a:pt x="17658" y="5763"/>
                  </a:cubicBezTo>
                  <a:cubicBezTo>
                    <a:pt x="17658" y="5513"/>
                    <a:pt x="17550" y="5311"/>
                    <a:pt x="17396" y="5168"/>
                  </a:cubicBezTo>
                  <a:cubicBezTo>
                    <a:pt x="17539" y="4918"/>
                    <a:pt x="17681" y="4668"/>
                    <a:pt x="17812" y="4382"/>
                  </a:cubicBezTo>
                  <a:cubicBezTo>
                    <a:pt x="17860" y="4287"/>
                    <a:pt x="17920" y="4192"/>
                    <a:pt x="17967" y="4084"/>
                  </a:cubicBezTo>
                  <a:cubicBezTo>
                    <a:pt x="18074" y="4132"/>
                    <a:pt x="18170" y="4168"/>
                    <a:pt x="18289" y="4168"/>
                  </a:cubicBezTo>
                  <a:cubicBezTo>
                    <a:pt x="18753" y="4168"/>
                    <a:pt x="19122" y="3787"/>
                    <a:pt x="19122" y="3334"/>
                  </a:cubicBezTo>
                  <a:cubicBezTo>
                    <a:pt x="19122" y="3108"/>
                    <a:pt x="19039" y="2918"/>
                    <a:pt x="18908" y="2763"/>
                  </a:cubicBezTo>
                  <a:cubicBezTo>
                    <a:pt x="19170" y="2465"/>
                    <a:pt x="19455" y="2215"/>
                    <a:pt x="19741" y="1989"/>
                  </a:cubicBezTo>
                  <a:cubicBezTo>
                    <a:pt x="19884" y="2156"/>
                    <a:pt x="20110" y="2263"/>
                    <a:pt x="20348" y="2263"/>
                  </a:cubicBezTo>
                  <a:cubicBezTo>
                    <a:pt x="20813" y="2263"/>
                    <a:pt x="21182" y="1882"/>
                    <a:pt x="21182" y="1429"/>
                  </a:cubicBezTo>
                  <a:cubicBezTo>
                    <a:pt x="21182" y="1370"/>
                    <a:pt x="21170" y="1310"/>
                    <a:pt x="21170" y="1251"/>
                  </a:cubicBezTo>
                  <a:cubicBezTo>
                    <a:pt x="21622" y="1096"/>
                    <a:pt x="22039" y="1036"/>
                    <a:pt x="22373" y="1013"/>
                  </a:cubicBezTo>
                  <a:cubicBezTo>
                    <a:pt x="22432" y="1406"/>
                    <a:pt x="22777" y="1703"/>
                    <a:pt x="23194" y="1703"/>
                  </a:cubicBezTo>
                  <a:cubicBezTo>
                    <a:pt x="23646" y="1703"/>
                    <a:pt x="24027" y="1334"/>
                    <a:pt x="24027" y="870"/>
                  </a:cubicBezTo>
                  <a:cubicBezTo>
                    <a:pt x="24027" y="417"/>
                    <a:pt x="23646" y="36"/>
                    <a:pt x="23194" y="36"/>
                  </a:cubicBezTo>
                  <a:cubicBezTo>
                    <a:pt x="22777" y="36"/>
                    <a:pt x="22432" y="334"/>
                    <a:pt x="22373" y="739"/>
                  </a:cubicBezTo>
                  <a:cubicBezTo>
                    <a:pt x="22015" y="774"/>
                    <a:pt x="21551" y="846"/>
                    <a:pt x="21063" y="1013"/>
                  </a:cubicBezTo>
                  <a:cubicBezTo>
                    <a:pt x="20908" y="774"/>
                    <a:pt x="20646" y="596"/>
                    <a:pt x="20348" y="596"/>
                  </a:cubicBezTo>
                  <a:cubicBezTo>
                    <a:pt x="19884" y="596"/>
                    <a:pt x="19515" y="965"/>
                    <a:pt x="19515" y="1429"/>
                  </a:cubicBezTo>
                  <a:cubicBezTo>
                    <a:pt x="19515" y="1548"/>
                    <a:pt x="19539" y="1667"/>
                    <a:pt x="19586" y="1763"/>
                  </a:cubicBezTo>
                  <a:cubicBezTo>
                    <a:pt x="19277" y="1989"/>
                    <a:pt x="18979" y="2263"/>
                    <a:pt x="18682" y="2584"/>
                  </a:cubicBezTo>
                  <a:cubicBezTo>
                    <a:pt x="18563" y="2525"/>
                    <a:pt x="18432" y="2477"/>
                    <a:pt x="18277" y="2477"/>
                  </a:cubicBezTo>
                  <a:cubicBezTo>
                    <a:pt x="17812" y="2477"/>
                    <a:pt x="17443" y="2858"/>
                    <a:pt x="17443" y="3310"/>
                  </a:cubicBezTo>
                  <a:cubicBezTo>
                    <a:pt x="17443" y="3549"/>
                    <a:pt x="17550" y="3775"/>
                    <a:pt x="17717" y="3930"/>
                  </a:cubicBezTo>
                  <a:cubicBezTo>
                    <a:pt x="17658" y="4025"/>
                    <a:pt x="17598" y="4132"/>
                    <a:pt x="17550" y="4239"/>
                  </a:cubicBezTo>
                  <a:cubicBezTo>
                    <a:pt x="17420" y="4501"/>
                    <a:pt x="17277" y="4739"/>
                    <a:pt x="17146" y="4977"/>
                  </a:cubicBezTo>
                  <a:cubicBezTo>
                    <a:pt x="17039" y="4942"/>
                    <a:pt x="16919" y="4906"/>
                    <a:pt x="16800" y="4906"/>
                  </a:cubicBezTo>
                  <a:cubicBezTo>
                    <a:pt x="16348" y="4906"/>
                    <a:pt x="15967" y="5275"/>
                    <a:pt x="15967" y="5739"/>
                  </a:cubicBezTo>
                  <a:cubicBezTo>
                    <a:pt x="15967" y="5977"/>
                    <a:pt x="16062" y="6192"/>
                    <a:pt x="16229" y="6335"/>
                  </a:cubicBezTo>
                  <a:cubicBezTo>
                    <a:pt x="15943" y="6692"/>
                    <a:pt x="15645" y="6978"/>
                    <a:pt x="15360" y="7216"/>
                  </a:cubicBezTo>
                  <a:cubicBezTo>
                    <a:pt x="15217" y="7085"/>
                    <a:pt x="15014" y="6990"/>
                    <a:pt x="14800" y="6990"/>
                  </a:cubicBezTo>
                  <a:cubicBezTo>
                    <a:pt x="14336" y="6990"/>
                    <a:pt x="13967" y="7359"/>
                    <a:pt x="13967" y="7823"/>
                  </a:cubicBezTo>
                  <a:cubicBezTo>
                    <a:pt x="13967" y="7894"/>
                    <a:pt x="13979" y="7978"/>
                    <a:pt x="13991" y="8049"/>
                  </a:cubicBezTo>
                  <a:cubicBezTo>
                    <a:pt x="13586" y="8216"/>
                    <a:pt x="13205" y="8287"/>
                    <a:pt x="12848" y="8335"/>
                  </a:cubicBezTo>
                  <a:cubicBezTo>
                    <a:pt x="12776" y="7942"/>
                    <a:pt x="12431" y="7656"/>
                    <a:pt x="12026" y="7656"/>
                  </a:cubicBezTo>
                  <a:cubicBezTo>
                    <a:pt x="11621" y="7656"/>
                    <a:pt x="11288" y="7942"/>
                    <a:pt x="11204" y="8335"/>
                  </a:cubicBezTo>
                  <a:cubicBezTo>
                    <a:pt x="10871" y="8287"/>
                    <a:pt x="10490" y="8216"/>
                    <a:pt x="10097" y="8049"/>
                  </a:cubicBezTo>
                  <a:cubicBezTo>
                    <a:pt x="10109" y="7978"/>
                    <a:pt x="10121" y="7894"/>
                    <a:pt x="10121" y="7811"/>
                  </a:cubicBezTo>
                  <a:cubicBezTo>
                    <a:pt x="10121" y="7347"/>
                    <a:pt x="9752" y="6978"/>
                    <a:pt x="9288" y="6978"/>
                  </a:cubicBezTo>
                  <a:cubicBezTo>
                    <a:pt x="9061" y="6978"/>
                    <a:pt x="8859" y="7061"/>
                    <a:pt x="8704" y="7216"/>
                  </a:cubicBezTo>
                  <a:cubicBezTo>
                    <a:pt x="8454" y="7001"/>
                    <a:pt x="8204" y="6751"/>
                    <a:pt x="7954" y="6466"/>
                  </a:cubicBezTo>
                  <a:cubicBezTo>
                    <a:pt x="8097" y="6323"/>
                    <a:pt x="8192" y="6108"/>
                    <a:pt x="8192" y="5870"/>
                  </a:cubicBezTo>
                  <a:cubicBezTo>
                    <a:pt x="8192" y="5418"/>
                    <a:pt x="7811" y="5037"/>
                    <a:pt x="7359" y="5037"/>
                  </a:cubicBezTo>
                  <a:cubicBezTo>
                    <a:pt x="7216" y="5037"/>
                    <a:pt x="7097" y="5073"/>
                    <a:pt x="6978" y="5132"/>
                  </a:cubicBezTo>
                  <a:cubicBezTo>
                    <a:pt x="6823" y="4858"/>
                    <a:pt x="6656" y="4561"/>
                    <a:pt x="6490" y="4239"/>
                  </a:cubicBezTo>
                  <a:cubicBezTo>
                    <a:pt x="6442" y="4144"/>
                    <a:pt x="6406" y="4072"/>
                    <a:pt x="6359" y="4001"/>
                  </a:cubicBezTo>
                  <a:cubicBezTo>
                    <a:pt x="6537" y="3846"/>
                    <a:pt x="6656" y="3608"/>
                    <a:pt x="6656" y="3358"/>
                  </a:cubicBezTo>
                  <a:cubicBezTo>
                    <a:pt x="6656" y="2894"/>
                    <a:pt x="6287" y="2525"/>
                    <a:pt x="5823" y="2525"/>
                  </a:cubicBezTo>
                  <a:cubicBezTo>
                    <a:pt x="5668" y="2525"/>
                    <a:pt x="5537" y="2572"/>
                    <a:pt x="5418" y="2632"/>
                  </a:cubicBezTo>
                  <a:cubicBezTo>
                    <a:pt x="5120" y="2287"/>
                    <a:pt x="4811" y="2001"/>
                    <a:pt x="4501" y="1786"/>
                  </a:cubicBezTo>
                  <a:cubicBezTo>
                    <a:pt x="4561" y="1679"/>
                    <a:pt x="4585" y="1548"/>
                    <a:pt x="4585" y="1429"/>
                  </a:cubicBezTo>
                  <a:cubicBezTo>
                    <a:pt x="4585" y="965"/>
                    <a:pt x="4215" y="596"/>
                    <a:pt x="3751" y="596"/>
                  </a:cubicBezTo>
                  <a:cubicBezTo>
                    <a:pt x="3442" y="596"/>
                    <a:pt x="3168" y="751"/>
                    <a:pt x="3025" y="1013"/>
                  </a:cubicBezTo>
                  <a:cubicBezTo>
                    <a:pt x="2501" y="834"/>
                    <a:pt x="2025" y="751"/>
                    <a:pt x="1656" y="727"/>
                  </a:cubicBezTo>
                  <a:cubicBezTo>
                    <a:pt x="1596" y="322"/>
                    <a:pt x="1251" y="1"/>
                    <a:pt x="8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24"/>
            <p:cNvSpPr/>
            <p:nvPr/>
          </p:nvSpPr>
          <p:spPr>
            <a:xfrm>
              <a:off x="2198175" y="2977875"/>
              <a:ext cx="600700" cy="233975"/>
            </a:xfrm>
            <a:custGeom>
              <a:avLst/>
              <a:gdLst/>
              <a:ahLst/>
              <a:cxnLst/>
              <a:rect l="l" t="t" r="r" b="b"/>
              <a:pathLst>
                <a:path w="24028" h="9359" extrusionOk="0">
                  <a:moveTo>
                    <a:pt x="12038" y="1"/>
                  </a:moveTo>
                  <a:cubicBezTo>
                    <a:pt x="11621" y="1"/>
                    <a:pt x="11288" y="310"/>
                    <a:pt x="11193" y="763"/>
                  </a:cubicBezTo>
                  <a:cubicBezTo>
                    <a:pt x="10823" y="786"/>
                    <a:pt x="10407" y="882"/>
                    <a:pt x="9954" y="1060"/>
                  </a:cubicBezTo>
                  <a:cubicBezTo>
                    <a:pt x="9811" y="846"/>
                    <a:pt x="9573" y="715"/>
                    <a:pt x="9288" y="715"/>
                  </a:cubicBezTo>
                  <a:cubicBezTo>
                    <a:pt x="8823" y="715"/>
                    <a:pt x="8454" y="1084"/>
                    <a:pt x="8454" y="1548"/>
                  </a:cubicBezTo>
                  <a:cubicBezTo>
                    <a:pt x="8454" y="1679"/>
                    <a:pt x="8490" y="1822"/>
                    <a:pt x="8549" y="1917"/>
                  </a:cubicBezTo>
                  <a:cubicBezTo>
                    <a:pt x="8276" y="2144"/>
                    <a:pt x="7990" y="2418"/>
                    <a:pt x="7728" y="2739"/>
                  </a:cubicBezTo>
                  <a:cubicBezTo>
                    <a:pt x="7621" y="2691"/>
                    <a:pt x="7502" y="2668"/>
                    <a:pt x="7371" y="2668"/>
                  </a:cubicBezTo>
                  <a:cubicBezTo>
                    <a:pt x="6906" y="2668"/>
                    <a:pt x="6537" y="3037"/>
                    <a:pt x="6537" y="3501"/>
                  </a:cubicBezTo>
                  <a:cubicBezTo>
                    <a:pt x="6537" y="3727"/>
                    <a:pt x="6621" y="3930"/>
                    <a:pt x="6775" y="4084"/>
                  </a:cubicBezTo>
                  <a:cubicBezTo>
                    <a:pt x="6597" y="4382"/>
                    <a:pt x="6418" y="4680"/>
                    <a:pt x="6251" y="5013"/>
                  </a:cubicBezTo>
                  <a:cubicBezTo>
                    <a:pt x="6228" y="5096"/>
                    <a:pt x="6180" y="5168"/>
                    <a:pt x="6132" y="5239"/>
                  </a:cubicBezTo>
                  <a:cubicBezTo>
                    <a:pt x="6049" y="5192"/>
                    <a:pt x="5942" y="5180"/>
                    <a:pt x="5835" y="5180"/>
                  </a:cubicBezTo>
                  <a:cubicBezTo>
                    <a:pt x="5370" y="5180"/>
                    <a:pt x="5001" y="5549"/>
                    <a:pt x="5001" y="6013"/>
                  </a:cubicBezTo>
                  <a:cubicBezTo>
                    <a:pt x="5001" y="6228"/>
                    <a:pt x="5073" y="6418"/>
                    <a:pt x="5216" y="6561"/>
                  </a:cubicBezTo>
                  <a:cubicBezTo>
                    <a:pt x="4930" y="6882"/>
                    <a:pt x="4644" y="7144"/>
                    <a:pt x="4346" y="7371"/>
                  </a:cubicBezTo>
                  <a:cubicBezTo>
                    <a:pt x="4204" y="7204"/>
                    <a:pt x="3989" y="7120"/>
                    <a:pt x="3751" y="7120"/>
                  </a:cubicBezTo>
                  <a:cubicBezTo>
                    <a:pt x="3287" y="7120"/>
                    <a:pt x="2918" y="7490"/>
                    <a:pt x="2918" y="7954"/>
                  </a:cubicBezTo>
                  <a:cubicBezTo>
                    <a:pt x="2918" y="7990"/>
                    <a:pt x="2918" y="8049"/>
                    <a:pt x="2930" y="8109"/>
                  </a:cubicBezTo>
                  <a:cubicBezTo>
                    <a:pt x="2441" y="8275"/>
                    <a:pt x="2001" y="8347"/>
                    <a:pt x="1656" y="8371"/>
                  </a:cubicBezTo>
                  <a:cubicBezTo>
                    <a:pt x="1584" y="7990"/>
                    <a:pt x="1239" y="7692"/>
                    <a:pt x="834" y="7692"/>
                  </a:cubicBezTo>
                  <a:cubicBezTo>
                    <a:pt x="370" y="7692"/>
                    <a:pt x="1" y="8073"/>
                    <a:pt x="1" y="8525"/>
                  </a:cubicBezTo>
                  <a:cubicBezTo>
                    <a:pt x="1" y="8990"/>
                    <a:pt x="370" y="9359"/>
                    <a:pt x="834" y="9359"/>
                  </a:cubicBezTo>
                  <a:cubicBezTo>
                    <a:pt x="1251" y="9359"/>
                    <a:pt x="1596" y="9037"/>
                    <a:pt x="1656" y="8633"/>
                  </a:cubicBezTo>
                  <a:cubicBezTo>
                    <a:pt x="2025" y="8609"/>
                    <a:pt x="2501" y="8525"/>
                    <a:pt x="3025" y="8347"/>
                  </a:cubicBezTo>
                  <a:cubicBezTo>
                    <a:pt x="3168" y="8609"/>
                    <a:pt x="3442" y="8764"/>
                    <a:pt x="3751" y="8764"/>
                  </a:cubicBezTo>
                  <a:cubicBezTo>
                    <a:pt x="4215" y="8764"/>
                    <a:pt x="4585" y="8394"/>
                    <a:pt x="4585" y="7930"/>
                  </a:cubicBezTo>
                  <a:cubicBezTo>
                    <a:pt x="4585" y="7811"/>
                    <a:pt x="4561" y="7680"/>
                    <a:pt x="4501" y="7573"/>
                  </a:cubicBezTo>
                  <a:cubicBezTo>
                    <a:pt x="4811" y="7359"/>
                    <a:pt x="5120" y="7073"/>
                    <a:pt x="5418" y="6728"/>
                  </a:cubicBezTo>
                  <a:cubicBezTo>
                    <a:pt x="5537" y="6787"/>
                    <a:pt x="5668" y="6835"/>
                    <a:pt x="5823" y="6835"/>
                  </a:cubicBezTo>
                  <a:cubicBezTo>
                    <a:pt x="6287" y="6835"/>
                    <a:pt x="6656" y="6466"/>
                    <a:pt x="6656" y="6001"/>
                  </a:cubicBezTo>
                  <a:cubicBezTo>
                    <a:pt x="6656" y="5751"/>
                    <a:pt x="6537" y="5513"/>
                    <a:pt x="6359" y="5358"/>
                  </a:cubicBezTo>
                  <a:cubicBezTo>
                    <a:pt x="6406" y="5287"/>
                    <a:pt x="6442" y="5215"/>
                    <a:pt x="6490" y="5120"/>
                  </a:cubicBezTo>
                  <a:cubicBezTo>
                    <a:pt x="6656" y="4799"/>
                    <a:pt x="6823" y="4501"/>
                    <a:pt x="6978" y="4227"/>
                  </a:cubicBezTo>
                  <a:cubicBezTo>
                    <a:pt x="7097" y="4287"/>
                    <a:pt x="7216" y="4323"/>
                    <a:pt x="7359" y="4323"/>
                  </a:cubicBezTo>
                  <a:cubicBezTo>
                    <a:pt x="7811" y="4323"/>
                    <a:pt x="8192" y="3942"/>
                    <a:pt x="8192" y="3489"/>
                  </a:cubicBezTo>
                  <a:cubicBezTo>
                    <a:pt x="8192" y="3251"/>
                    <a:pt x="8097" y="3037"/>
                    <a:pt x="7954" y="2894"/>
                  </a:cubicBezTo>
                  <a:cubicBezTo>
                    <a:pt x="8204" y="2608"/>
                    <a:pt x="8454" y="2358"/>
                    <a:pt x="8704" y="2144"/>
                  </a:cubicBezTo>
                  <a:cubicBezTo>
                    <a:pt x="8859" y="2298"/>
                    <a:pt x="9061" y="2382"/>
                    <a:pt x="9288" y="2382"/>
                  </a:cubicBezTo>
                  <a:cubicBezTo>
                    <a:pt x="9752" y="2382"/>
                    <a:pt x="10121" y="2013"/>
                    <a:pt x="10121" y="1548"/>
                  </a:cubicBezTo>
                  <a:cubicBezTo>
                    <a:pt x="10121" y="1465"/>
                    <a:pt x="10109" y="1382"/>
                    <a:pt x="10097" y="1310"/>
                  </a:cubicBezTo>
                  <a:cubicBezTo>
                    <a:pt x="10490" y="1144"/>
                    <a:pt x="10871" y="1072"/>
                    <a:pt x="11204" y="1025"/>
                  </a:cubicBezTo>
                  <a:cubicBezTo>
                    <a:pt x="11288" y="1417"/>
                    <a:pt x="11621" y="1703"/>
                    <a:pt x="12026" y="1703"/>
                  </a:cubicBezTo>
                  <a:cubicBezTo>
                    <a:pt x="12431" y="1703"/>
                    <a:pt x="12776" y="1417"/>
                    <a:pt x="12848" y="1025"/>
                  </a:cubicBezTo>
                  <a:cubicBezTo>
                    <a:pt x="13205" y="1072"/>
                    <a:pt x="13586" y="1144"/>
                    <a:pt x="13991" y="1310"/>
                  </a:cubicBezTo>
                  <a:cubicBezTo>
                    <a:pt x="13979" y="1382"/>
                    <a:pt x="13967" y="1465"/>
                    <a:pt x="13967" y="1536"/>
                  </a:cubicBezTo>
                  <a:cubicBezTo>
                    <a:pt x="13967" y="2001"/>
                    <a:pt x="14336" y="2370"/>
                    <a:pt x="14800" y="2370"/>
                  </a:cubicBezTo>
                  <a:cubicBezTo>
                    <a:pt x="15014" y="2370"/>
                    <a:pt x="15217" y="2275"/>
                    <a:pt x="15360" y="2144"/>
                  </a:cubicBezTo>
                  <a:cubicBezTo>
                    <a:pt x="15645" y="2382"/>
                    <a:pt x="15943" y="2668"/>
                    <a:pt x="16229" y="3025"/>
                  </a:cubicBezTo>
                  <a:cubicBezTo>
                    <a:pt x="16062" y="3168"/>
                    <a:pt x="15967" y="3382"/>
                    <a:pt x="15967" y="3620"/>
                  </a:cubicBezTo>
                  <a:cubicBezTo>
                    <a:pt x="15967" y="4084"/>
                    <a:pt x="16348" y="4453"/>
                    <a:pt x="16800" y="4453"/>
                  </a:cubicBezTo>
                  <a:cubicBezTo>
                    <a:pt x="16919" y="4453"/>
                    <a:pt x="17039" y="4418"/>
                    <a:pt x="17146" y="4382"/>
                  </a:cubicBezTo>
                  <a:cubicBezTo>
                    <a:pt x="17277" y="4620"/>
                    <a:pt x="17420" y="4858"/>
                    <a:pt x="17550" y="5120"/>
                  </a:cubicBezTo>
                  <a:cubicBezTo>
                    <a:pt x="17598" y="5227"/>
                    <a:pt x="17658" y="5335"/>
                    <a:pt x="17717" y="5430"/>
                  </a:cubicBezTo>
                  <a:cubicBezTo>
                    <a:pt x="17550" y="5585"/>
                    <a:pt x="17443" y="5811"/>
                    <a:pt x="17443" y="6049"/>
                  </a:cubicBezTo>
                  <a:cubicBezTo>
                    <a:pt x="17443" y="6501"/>
                    <a:pt x="17812" y="6882"/>
                    <a:pt x="18277" y="6882"/>
                  </a:cubicBezTo>
                  <a:cubicBezTo>
                    <a:pt x="18432" y="6882"/>
                    <a:pt x="18563" y="6835"/>
                    <a:pt x="18682" y="6775"/>
                  </a:cubicBezTo>
                  <a:cubicBezTo>
                    <a:pt x="18979" y="7097"/>
                    <a:pt x="19277" y="7371"/>
                    <a:pt x="19586" y="7597"/>
                  </a:cubicBezTo>
                  <a:cubicBezTo>
                    <a:pt x="19539" y="7692"/>
                    <a:pt x="19515" y="7811"/>
                    <a:pt x="19515" y="7930"/>
                  </a:cubicBezTo>
                  <a:cubicBezTo>
                    <a:pt x="19515" y="8394"/>
                    <a:pt x="19884" y="8764"/>
                    <a:pt x="20348" y="8764"/>
                  </a:cubicBezTo>
                  <a:cubicBezTo>
                    <a:pt x="20646" y="8764"/>
                    <a:pt x="20908" y="8585"/>
                    <a:pt x="21063" y="8347"/>
                  </a:cubicBezTo>
                  <a:cubicBezTo>
                    <a:pt x="21551" y="8514"/>
                    <a:pt x="22015" y="8585"/>
                    <a:pt x="22373" y="8621"/>
                  </a:cubicBezTo>
                  <a:cubicBezTo>
                    <a:pt x="22432" y="9025"/>
                    <a:pt x="22777" y="9323"/>
                    <a:pt x="23194" y="9323"/>
                  </a:cubicBezTo>
                  <a:cubicBezTo>
                    <a:pt x="23646" y="9323"/>
                    <a:pt x="24027" y="8942"/>
                    <a:pt x="24027" y="8490"/>
                  </a:cubicBezTo>
                  <a:cubicBezTo>
                    <a:pt x="24027" y="8025"/>
                    <a:pt x="23646" y="7656"/>
                    <a:pt x="23194" y="7656"/>
                  </a:cubicBezTo>
                  <a:cubicBezTo>
                    <a:pt x="22777" y="7656"/>
                    <a:pt x="22432" y="7954"/>
                    <a:pt x="22373" y="8347"/>
                  </a:cubicBezTo>
                  <a:cubicBezTo>
                    <a:pt x="22039" y="8323"/>
                    <a:pt x="21622" y="8263"/>
                    <a:pt x="21170" y="8109"/>
                  </a:cubicBezTo>
                  <a:cubicBezTo>
                    <a:pt x="21170" y="8049"/>
                    <a:pt x="21182" y="7990"/>
                    <a:pt x="21182" y="7930"/>
                  </a:cubicBezTo>
                  <a:cubicBezTo>
                    <a:pt x="21182" y="7478"/>
                    <a:pt x="20813" y="7097"/>
                    <a:pt x="20348" y="7097"/>
                  </a:cubicBezTo>
                  <a:cubicBezTo>
                    <a:pt x="20110" y="7097"/>
                    <a:pt x="19884" y="7204"/>
                    <a:pt x="19741" y="7371"/>
                  </a:cubicBezTo>
                  <a:cubicBezTo>
                    <a:pt x="19455" y="7144"/>
                    <a:pt x="19170" y="6894"/>
                    <a:pt x="18908" y="6597"/>
                  </a:cubicBezTo>
                  <a:cubicBezTo>
                    <a:pt x="19039" y="6442"/>
                    <a:pt x="19122" y="6251"/>
                    <a:pt x="19122" y="6025"/>
                  </a:cubicBezTo>
                  <a:cubicBezTo>
                    <a:pt x="19122" y="5573"/>
                    <a:pt x="18753" y="5192"/>
                    <a:pt x="18289" y="5192"/>
                  </a:cubicBezTo>
                  <a:cubicBezTo>
                    <a:pt x="18170" y="5192"/>
                    <a:pt x="18074" y="5227"/>
                    <a:pt x="17967" y="5275"/>
                  </a:cubicBezTo>
                  <a:cubicBezTo>
                    <a:pt x="17920" y="5168"/>
                    <a:pt x="17860" y="5073"/>
                    <a:pt x="17812" y="4977"/>
                  </a:cubicBezTo>
                  <a:cubicBezTo>
                    <a:pt x="17681" y="4692"/>
                    <a:pt x="17539" y="4442"/>
                    <a:pt x="17396" y="4203"/>
                  </a:cubicBezTo>
                  <a:cubicBezTo>
                    <a:pt x="17550" y="4049"/>
                    <a:pt x="17658" y="3846"/>
                    <a:pt x="17658" y="3608"/>
                  </a:cubicBezTo>
                  <a:cubicBezTo>
                    <a:pt x="17658" y="3144"/>
                    <a:pt x="17277" y="2775"/>
                    <a:pt x="16824" y="2775"/>
                  </a:cubicBezTo>
                  <a:cubicBezTo>
                    <a:pt x="16681" y="2775"/>
                    <a:pt x="16562" y="2799"/>
                    <a:pt x="16467" y="2846"/>
                  </a:cubicBezTo>
                  <a:cubicBezTo>
                    <a:pt x="16146" y="2453"/>
                    <a:pt x="15836" y="2144"/>
                    <a:pt x="15538" y="1894"/>
                  </a:cubicBezTo>
                  <a:cubicBezTo>
                    <a:pt x="15598" y="1775"/>
                    <a:pt x="15634" y="1632"/>
                    <a:pt x="15634" y="1501"/>
                  </a:cubicBezTo>
                  <a:cubicBezTo>
                    <a:pt x="15634" y="1036"/>
                    <a:pt x="15253" y="667"/>
                    <a:pt x="14800" y="667"/>
                  </a:cubicBezTo>
                  <a:cubicBezTo>
                    <a:pt x="14514" y="667"/>
                    <a:pt x="14264" y="822"/>
                    <a:pt x="14110" y="1025"/>
                  </a:cubicBezTo>
                  <a:cubicBezTo>
                    <a:pt x="13669" y="846"/>
                    <a:pt x="13252" y="763"/>
                    <a:pt x="12859" y="715"/>
                  </a:cubicBezTo>
                  <a:cubicBezTo>
                    <a:pt x="12800" y="310"/>
                    <a:pt x="12455" y="1"/>
                    <a:pt x="120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24"/>
            <p:cNvSpPr/>
            <p:nvPr/>
          </p:nvSpPr>
          <p:spPr>
            <a:xfrm>
              <a:off x="2777425" y="3096350"/>
              <a:ext cx="3875" cy="67575"/>
            </a:xfrm>
            <a:custGeom>
              <a:avLst/>
              <a:gdLst/>
              <a:ahLst/>
              <a:cxnLst/>
              <a:rect l="l" t="t" r="r" b="b"/>
              <a:pathLst>
                <a:path w="155" h="2703" extrusionOk="0">
                  <a:moveTo>
                    <a:pt x="84" y="0"/>
                  </a:moveTo>
                  <a:cubicBezTo>
                    <a:pt x="36" y="0"/>
                    <a:pt x="0" y="24"/>
                    <a:pt x="0" y="72"/>
                  </a:cubicBezTo>
                  <a:lnTo>
                    <a:pt x="0" y="2632"/>
                  </a:lnTo>
                  <a:cubicBezTo>
                    <a:pt x="0" y="2679"/>
                    <a:pt x="36" y="2703"/>
                    <a:pt x="84" y="2703"/>
                  </a:cubicBezTo>
                  <a:cubicBezTo>
                    <a:pt x="119" y="2703"/>
                    <a:pt x="155" y="2679"/>
                    <a:pt x="155" y="2632"/>
                  </a:cubicBezTo>
                  <a:lnTo>
                    <a:pt x="155" y="72"/>
                  </a:lnTo>
                  <a:cubicBezTo>
                    <a:pt x="155" y="24"/>
                    <a:pt x="119" y="0"/>
                    <a:pt x="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24"/>
            <p:cNvSpPr/>
            <p:nvPr/>
          </p:nvSpPr>
          <p:spPr>
            <a:xfrm>
              <a:off x="2610425" y="3096350"/>
              <a:ext cx="3900" cy="67575"/>
            </a:xfrm>
            <a:custGeom>
              <a:avLst/>
              <a:gdLst/>
              <a:ahLst/>
              <a:cxnLst/>
              <a:rect l="l" t="t" r="r" b="b"/>
              <a:pathLst>
                <a:path w="156" h="2703" extrusionOk="0">
                  <a:moveTo>
                    <a:pt x="72" y="0"/>
                  </a:moveTo>
                  <a:cubicBezTo>
                    <a:pt x="37" y="0"/>
                    <a:pt x="1" y="24"/>
                    <a:pt x="1" y="72"/>
                  </a:cubicBezTo>
                  <a:lnTo>
                    <a:pt x="1" y="2632"/>
                  </a:lnTo>
                  <a:cubicBezTo>
                    <a:pt x="1" y="2679"/>
                    <a:pt x="37" y="2703"/>
                    <a:pt x="72" y="2703"/>
                  </a:cubicBezTo>
                  <a:cubicBezTo>
                    <a:pt x="120" y="2703"/>
                    <a:pt x="156" y="2679"/>
                    <a:pt x="156" y="2632"/>
                  </a:cubicBezTo>
                  <a:lnTo>
                    <a:pt x="156" y="72"/>
                  </a:lnTo>
                  <a:cubicBezTo>
                    <a:pt x="156" y="24"/>
                    <a:pt x="120" y="0"/>
                    <a:pt x="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24"/>
            <p:cNvSpPr/>
            <p:nvPr/>
          </p:nvSpPr>
          <p:spPr>
            <a:xfrm>
              <a:off x="2382725" y="3096050"/>
              <a:ext cx="3900" cy="67875"/>
            </a:xfrm>
            <a:custGeom>
              <a:avLst/>
              <a:gdLst/>
              <a:ahLst/>
              <a:cxnLst/>
              <a:rect l="l" t="t" r="r" b="b"/>
              <a:pathLst>
                <a:path w="156" h="2715" extrusionOk="0">
                  <a:moveTo>
                    <a:pt x="72" y="0"/>
                  </a:moveTo>
                  <a:cubicBezTo>
                    <a:pt x="36" y="0"/>
                    <a:pt x="1" y="36"/>
                    <a:pt x="1" y="84"/>
                  </a:cubicBezTo>
                  <a:lnTo>
                    <a:pt x="1" y="2644"/>
                  </a:lnTo>
                  <a:cubicBezTo>
                    <a:pt x="1" y="2679"/>
                    <a:pt x="36" y="2715"/>
                    <a:pt x="72" y="2715"/>
                  </a:cubicBezTo>
                  <a:cubicBezTo>
                    <a:pt x="120" y="2715"/>
                    <a:pt x="155" y="2691"/>
                    <a:pt x="155" y="2644"/>
                  </a:cubicBezTo>
                  <a:lnTo>
                    <a:pt x="155" y="84"/>
                  </a:lnTo>
                  <a:cubicBezTo>
                    <a:pt x="155" y="36"/>
                    <a:pt x="120" y="0"/>
                    <a:pt x="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24"/>
            <p:cNvSpPr/>
            <p:nvPr/>
          </p:nvSpPr>
          <p:spPr>
            <a:xfrm>
              <a:off x="2428875" y="3043650"/>
              <a:ext cx="3575" cy="167625"/>
            </a:xfrm>
            <a:custGeom>
              <a:avLst/>
              <a:gdLst/>
              <a:ahLst/>
              <a:cxnLst/>
              <a:rect l="l" t="t" r="r" b="b"/>
              <a:pathLst>
                <a:path w="143" h="6705" extrusionOk="0">
                  <a:moveTo>
                    <a:pt x="71" y="1"/>
                  </a:moveTo>
                  <a:cubicBezTo>
                    <a:pt x="36" y="1"/>
                    <a:pt x="0" y="37"/>
                    <a:pt x="0" y="84"/>
                  </a:cubicBezTo>
                  <a:lnTo>
                    <a:pt x="0" y="6633"/>
                  </a:lnTo>
                  <a:cubicBezTo>
                    <a:pt x="0" y="6668"/>
                    <a:pt x="36" y="6704"/>
                    <a:pt x="71" y="6704"/>
                  </a:cubicBezTo>
                  <a:cubicBezTo>
                    <a:pt x="119" y="6704"/>
                    <a:pt x="143" y="6668"/>
                    <a:pt x="143" y="6633"/>
                  </a:cubicBezTo>
                  <a:lnTo>
                    <a:pt x="143" y="84"/>
                  </a:lnTo>
                  <a:cubicBezTo>
                    <a:pt x="143" y="37"/>
                    <a:pt x="119" y="1"/>
                    <a:pt x="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24"/>
            <p:cNvSpPr/>
            <p:nvPr/>
          </p:nvSpPr>
          <p:spPr>
            <a:xfrm>
              <a:off x="2561625" y="3043650"/>
              <a:ext cx="3875" cy="167625"/>
            </a:xfrm>
            <a:custGeom>
              <a:avLst/>
              <a:gdLst/>
              <a:ahLst/>
              <a:cxnLst/>
              <a:rect l="l" t="t" r="r" b="b"/>
              <a:pathLst>
                <a:path w="155" h="6705" extrusionOk="0">
                  <a:moveTo>
                    <a:pt x="84" y="1"/>
                  </a:moveTo>
                  <a:cubicBezTo>
                    <a:pt x="36" y="1"/>
                    <a:pt x="0" y="37"/>
                    <a:pt x="0" y="84"/>
                  </a:cubicBezTo>
                  <a:lnTo>
                    <a:pt x="0" y="6633"/>
                  </a:lnTo>
                  <a:cubicBezTo>
                    <a:pt x="0" y="6668"/>
                    <a:pt x="36" y="6704"/>
                    <a:pt x="84" y="6704"/>
                  </a:cubicBezTo>
                  <a:cubicBezTo>
                    <a:pt x="119" y="6704"/>
                    <a:pt x="155" y="6668"/>
                    <a:pt x="155" y="6633"/>
                  </a:cubicBezTo>
                  <a:lnTo>
                    <a:pt x="155" y="84"/>
                  </a:lnTo>
                  <a:cubicBezTo>
                    <a:pt x="155" y="37"/>
                    <a:pt x="119" y="1"/>
                    <a:pt x="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24"/>
            <p:cNvSpPr/>
            <p:nvPr/>
          </p:nvSpPr>
          <p:spPr>
            <a:xfrm>
              <a:off x="2497025" y="3037100"/>
              <a:ext cx="3600" cy="186075"/>
            </a:xfrm>
            <a:custGeom>
              <a:avLst/>
              <a:gdLst/>
              <a:ahLst/>
              <a:cxnLst/>
              <a:rect l="l" t="t" r="r" b="b"/>
              <a:pathLst>
                <a:path w="144" h="7443" extrusionOk="0">
                  <a:moveTo>
                    <a:pt x="72" y="1"/>
                  </a:moveTo>
                  <a:cubicBezTo>
                    <a:pt x="24" y="1"/>
                    <a:pt x="1" y="25"/>
                    <a:pt x="1" y="72"/>
                  </a:cubicBezTo>
                  <a:lnTo>
                    <a:pt x="1" y="7371"/>
                  </a:lnTo>
                  <a:cubicBezTo>
                    <a:pt x="1" y="7407"/>
                    <a:pt x="24" y="7442"/>
                    <a:pt x="72" y="7442"/>
                  </a:cubicBezTo>
                  <a:cubicBezTo>
                    <a:pt x="120" y="7430"/>
                    <a:pt x="143" y="7395"/>
                    <a:pt x="143" y="7371"/>
                  </a:cubicBezTo>
                  <a:lnTo>
                    <a:pt x="143" y="72"/>
                  </a:lnTo>
                  <a:cubicBezTo>
                    <a:pt x="143" y="25"/>
                    <a:pt x="120" y="1"/>
                    <a:pt x="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24"/>
            <p:cNvSpPr/>
            <p:nvPr/>
          </p:nvSpPr>
          <p:spPr>
            <a:xfrm>
              <a:off x="2705675" y="3106750"/>
              <a:ext cx="3900" cy="45875"/>
            </a:xfrm>
            <a:custGeom>
              <a:avLst/>
              <a:gdLst/>
              <a:ahLst/>
              <a:cxnLst/>
              <a:rect l="l" t="t" r="r" b="b"/>
              <a:pathLst>
                <a:path w="156" h="1835" extrusionOk="0">
                  <a:moveTo>
                    <a:pt x="72" y="1"/>
                  </a:moveTo>
                  <a:cubicBezTo>
                    <a:pt x="37" y="1"/>
                    <a:pt x="1" y="25"/>
                    <a:pt x="1" y="72"/>
                  </a:cubicBezTo>
                  <a:lnTo>
                    <a:pt x="1" y="1763"/>
                  </a:lnTo>
                  <a:cubicBezTo>
                    <a:pt x="1" y="1811"/>
                    <a:pt x="37" y="1835"/>
                    <a:pt x="72" y="1835"/>
                  </a:cubicBezTo>
                  <a:cubicBezTo>
                    <a:pt x="120" y="1835"/>
                    <a:pt x="156" y="1811"/>
                    <a:pt x="156" y="1763"/>
                  </a:cubicBezTo>
                  <a:lnTo>
                    <a:pt x="156" y="72"/>
                  </a:lnTo>
                  <a:cubicBezTo>
                    <a:pt x="156" y="25"/>
                    <a:pt x="120" y="1"/>
                    <a:pt x="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24"/>
            <p:cNvSpPr/>
            <p:nvPr/>
          </p:nvSpPr>
          <p:spPr>
            <a:xfrm>
              <a:off x="2212775" y="3096050"/>
              <a:ext cx="3575" cy="67875"/>
            </a:xfrm>
            <a:custGeom>
              <a:avLst/>
              <a:gdLst/>
              <a:ahLst/>
              <a:cxnLst/>
              <a:rect l="l" t="t" r="r" b="b"/>
              <a:pathLst>
                <a:path w="143" h="2715" extrusionOk="0">
                  <a:moveTo>
                    <a:pt x="72" y="0"/>
                  </a:moveTo>
                  <a:cubicBezTo>
                    <a:pt x="24" y="0"/>
                    <a:pt x="0" y="36"/>
                    <a:pt x="0" y="84"/>
                  </a:cubicBezTo>
                  <a:lnTo>
                    <a:pt x="0" y="2644"/>
                  </a:lnTo>
                  <a:cubicBezTo>
                    <a:pt x="0" y="2679"/>
                    <a:pt x="24" y="2715"/>
                    <a:pt x="72" y="2715"/>
                  </a:cubicBezTo>
                  <a:cubicBezTo>
                    <a:pt x="119" y="2715"/>
                    <a:pt x="143" y="2691"/>
                    <a:pt x="143" y="2644"/>
                  </a:cubicBezTo>
                  <a:lnTo>
                    <a:pt x="143" y="84"/>
                  </a:lnTo>
                  <a:cubicBezTo>
                    <a:pt x="143" y="36"/>
                    <a:pt x="119" y="0"/>
                    <a:pt x="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24"/>
            <p:cNvSpPr/>
            <p:nvPr/>
          </p:nvSpPr>
          <p:spPr>
            <a:xfrm>
              <a:off x="2284500" y="3106750"/>
              <a:ext cx="3900" cy="45875"/>
            </a:xfrm>
            <a:custGeom>
              <a:avLst/>
              <a:gdLst/>
              <a:ahLst/>
              <a:cxnLst/>
              <a:rect l="l" t="t" r="r" b="b"/>
              <a:pathLst>
                <a:path w="156" h="1835" extrusionOk="0">
                  <a:moveTo>
                    <a:pt x="72" y="1"/>
                  </a:moveTo>
                  <a:cubicBezTo>
                    <a:pt x="36" y="1"/>
                    <a:pt x="0" y="25"/>
                    <a:pt x="0" y="72"/>
                  </a:cubicBezTo>
                  <a:lnTo>
                    <a:pt x="0" y="1763"/>
                  </a:lnTo>
                  <a:cubicBezTo>
                    <a:pt x="0" y="1811"/>
                    <a:pt x="36" y="1835"/>
                    <a:pt x="72" y="1835"/>
                  </a:cubicBezTo>
                  <a:cubicBezTo>
                    <a:pt x="120" y="1835"/>
                    <a:pt x="155" y="1811"/>
                    <a:pt x="155" y="1763"/>
                  </a:cubicBezTo>
                  <a:lnTo>
                    <a:pt x="155" y="72"/>
                  </a:lnTo>
                  <a:cubicBezTo>
                    <a:pt x="155" y="25"/>
                    <a:pt x="120" y="1"/>
                    <a:pt x="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9" name="Google Shape;379;p24"/>
          <p:cNvGrpSpPr/>
          <p:nvPr/>
        </p:nvGrpSpPr>
        <p:grpSpPr>
          <a:xfrm>
            <a:off x="528760" y="1837625"/>
            <a:ext cx="461700" cy="461700"/>
            <a:chOff x="292035" y="246950"/>
            <a:chExt cx="461700" cy="461700"/>
          </a:xfrm>
        </p:grpSpPr>
        <p:sp>
          <p:nvSpPr>
            <p:cNvPr id="380" name="Google Shape;380;p24"/>
            <p:cNvSpPr/>
            <p:nvPr/>
          </p:nvSpPr>
          <p:spPr>
            <a:xfrm>
              <a:off x="487635" y="246950"/>
              <a:ext cx="70500" cy="4617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24"/>
            <p:cNvSpPr/>
            <p:nvPr/>
          </p:nvSpPr>
          <p:spPr>
            <a:xfrm rot="2710324">
              <a:off x="487565" y="247102"/>
              <a:ext cx="70640" cy="461599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24"/>
            <p:cNvSpPr/>
            <p:nvPr/>
          </p:nvSpPr>
          <p:spPr>
            <a:xfrm rot="5400000">
              <a:off x="487485" y="247000"/>
              <a:ext cx="70800" cy="4617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24"/>
            <p:cNvSpPr/>
            <p:nvPr/>
          </p:nvSpPr>
          <p:spPr>
            <a:xfrm rot="8110324">
              <a:off x="487565" y="247102"/>
              <a:ext cx="70640" cy="461599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4" name="Google Shape;384;p24"/>
          <p:cNvSpPr/>
          <p:nvPr/>
        </p:nvSpPr>
        <p:spPr>
          <a:xfrm>
            <a:off x="5890629" y="4171957"/>
            <a:ext cx="3249239" cy="971555"/>
          </a:xfrm>
          <a:custGeom>
            <a:avLst/>
            <a:gdLst/>
            <a:ahLst/>
            <a:cxnLst/>
            <a:rect l="l" t="t" r="r" b="b"/>
            <a:pathLst>
              <a:path w="18087" h="4414" extrusionOk="0">
                <a:moveTo>
                  <a:pt x="9433" y="1"/>
                </a:moveTo>
                <a:cubicBezTo>
                  <a:pt x="8856" y="1"/>
                  <a:pt x="8275" y="50"/>
                  <a:pt x="7692" y="163"/>
                </a:cubicBezTo>
                <a:cubicBezTo>
                  <a:pt x="6323" y="425"/>
                  <a:pt x="5180" y="1402"/>
                  <a:pt x="4263" y="2033"/>
                </a:cubicBezTo>
                <a:cubicBezTo>
                  <a:pt x="2918" y="2961"/>
                  <a:pt x="1584" y="3795"/>
                  <a:pt x="1" y="4414"/>
                </a:cubicBezTo>
                <a:lnTo>
                  <a:pt x="18086" y="4414"/>
                </a:lnTo>
                <a:lnTo>
                  <a:pt x="18086" y="4402"/>
                </a:lnTo>
                <a:lnTo>
                  <a:pt x="18086" y="1878"/>
                </a:lnTo>
                <a:cubicBezTo>
                  <a:pt x="15443" y="1377"/>
                  <a:pt x="12488" y="1"/>
                  <a:pt x="9433" y="1"/>
                </a:cubicBezTo>
                <a:close/>
              </a:path>
            </a:pathLst>
          </a:custGeom>
          <a:solidFill>
            <a:srgbClr val="3AC5CA">
              <a:alpha val="21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Google Shape;385;p24"/>
          <p:cNvSpPr/>
          <p:nvPr/>
        </p:nvSpPr>
        <p:spPr>
          <a:xfrm rot="692904">
            <a:off x="6714043" y="387764"/>
            <a:ext cx="2747659" cy="1526126"/>
          </a:xfrm>
          <a:custGeom>
            <a:avLst/>
            <a:gdLst/>
            <a:ahLst/>
            <a:cxnLst/>
            <a:rect l="l" t="t" r="r" b="b"/>
            <a:pathLst>
              <a:path w="18932" h="10515" extrusionOk="0">
                <a:moveTo>
                  <a:pt x="8514" y="394"/>
                </a:moveTo>
                <a:cubicBezTo>
                  <a:pt x="8562" y="513"/>
                  <a:pt x="8669" y="608"/>
                  <a:pt x="8800" y="608"/>
                </a:cubicBezTo>
                <a:cubicBezTo>
                  <a:pt x="8835" y="608"/>
                  <a:pt x="8859" y="608"/>
                  <a:pt x="8871" y="596"/>
                </a:cubicBezTo>
                <a:lnTo>
                  <a:pt x="10026" y="2573"/>
                </a:lnTo>
                <a:cubicBezTo>
                  <a:pt x="9943" y="2632"/>
                  <a:pt x="9907" y="2704"/>
                  <a:pt x="9907" y="2811"/>
                </a:cubicBezTo>
                <a:cubicBezTo>
                  <a:pt x="9907" y="2918"/>
                  <a:pt x="9943" y="2989"/>
                  <a:pt x="10026" y="3049"/>
                </a:cubicBezTo>
                <a:lnTo>
                  <a:pt x="8907" y="4978"/>
                </a:lnTo>
                <a:cubicBezTo>
                  <a:pt x="8871" y="4966"/>
                  <a:pt x="8847" y="4966"/>
                  <a:pt x="8800" y="4966"/>
                </a:cubicBezTo>
                <a:cubicBezTo>
                  <a:pt x="8657" y="4966"/>
                  <a:pt x="8514" y="5073"/>
                  <a:pt x="8502" y="5216"/>
                </a:cubicBezTo>
                <a:lnTo>
                  <a:pt x="6240" y="5216"/>
                </a:lnTo>
                <a:cubicBezTo>
                  <a:pt x="6216" y="5073"/>
                  <a:pt x="6097" y="4966"/>
                  <a:pt x="5942" y="4966"/>
                </a:cubicBezTo>
                <a:cubicBezTo>
                  <a:pt x="5918" y="4966"/>
                  <a:pt x="5871" y="4966"/>
                  <a:pt x="5835" y="4978"/>
                </a:cubicBezTo>
                <a:lnTo>
                  <a:pt x="4728" y="3049"/>
                </a:lnTo>
                <a:cubicBezTo>
                  <a:pt x="4799" y="2989"/>
                  <a:pt x="4847" y="2894"/>
                  <a:pt x="4847" y="2811"/>
                </a:cubicBezTo>
                <a:cubicBezTo>
                  <a:pt x="4847" y="2704"/>
                  <a:pt x="4799" y="2620"/>
                  <a:pt x="4728" y="2573"/>
                </a:cubicBezTo>
                <a:lnTo>
                  <a:pt x="5871" y="596"/>
                </a:lnTo>
                <a:cubicBezTo>
                  <a:pt x="5895" y="596"/>
                  <a:pt x="5918" y="608"/>
                  <a:pt x="5942" y="608"/>
                </a:cubicBezTo>
                <a:cubicBezTo>
                  <a:pt x="6073" y="608"/>
                  <a:pt x="6192" y="513"/>
                  <a:pt x="6228" y="394"/>
                </a:cubicBezTo>
                <a:close/>
                <a:moveTo>
                  <a:pt x="17075" y="382"/>
                </a:moveTo>
                <a:cubicBezTo>
                  <a:pt x="17122" y="501"/>
                  <a:pt x="17229" y="596"/>
                  <a:pt x="17360" y="596"/>
                </a:cubicBezTo>
                <a:lnTo>
                  <a:pt x="17420" y="596"/>
                </a:lnTo>
                <a:lnTo>
                  <a:pt x="18539" y="2525"/>
                </a:lnTo>
                <a:cubicBezTo>
                  <a:pt x="18420" y="2573"/>
                  <a:pt x="18337" y="2680"/>
                  <a:pt x="18337" y="2811"/>
                </a:cubicBezTo>
                <a:cubicBezTo>
                  <a:pt x="18337" y="2942"/>
                  <a:pt x="18432" y="3049"/>
                  <a:pt x="18539" y="3085"/>
                </a:cubicBezTo>
                <a:lnTo>
                  <a:pt x="17444" y="4978"/>
                </a:lnTo>
                <a:cubicBezTo>
                  <a:pt x="17420" y="4966"/>
                  <a:pt x="17384" y="4966"/>
                  <a:pt x="17360" y="4966"/>
                </a:cubicBezTo>
                <a:cubicBezTo>
                  <a:pt x="17205" y="4966"/>
                  <a:pt x="17075" y="5073"/>
                  <a:pt x="17063" y="5216"/>
                </a:cubicBezTo>
                <a:lnTo>
                  <a:pt x="14789" y="5216"/>
                </a:lnTo>
                <a:cubicBezTo>
                  <a:pt x="14753" y="5073"/>
                  <a:pt x="14634" y="4966"/>
                  <a:pt x="14491" y="4966"/>
                </a:cubicBezTo>
                <a:cubicBezTo>
                  <a:pt x="14455" y="4966"/>
                  <a:pt x="14408" y="4978"/>
                  <a:pt x="14384" y="4978"/>
                </a:cubicBezTo>
                <a:lnTo>
                  <a:pt x="13253" y="3037"/>
                </a:lnTo>
                <a:cubicBezTo>
                  <a:pt x="13324" y="2978"/>
                  <a:pt x="13372" y="2894"/>
                  <a:pt x="13372" y="2787"/>
                </a:cubicBezTo>
                <a:cubicBezTo>
                  <a:pt x="13372" y="2704"/>
                  <a:pt x="13324" y="2608"/>
                  <a:pt x="13265" y="2549"/>
                </a:cubicBezTo>
                <a:lnTo>
                  <a:pt x="14408" y="572"/>
                </a:lnTo>
                <a:cubicBezTo>
                  <a:pt x="14443" y="572"/>
                  <a:pt x="14467" y="596"/>
                  <a:pt x="14491" y="596"/>
                </a:cubicBezTo>
                <a:cubicBezTo>
                  <a:pt x="14622" y="596"/>
                  <a:pt x="14741" y="501"/>
                  <a:pt x="14765" y="382"/>
                </a:cubicBezTo>
                <a:close/>
                <a:moveTo>
                  <a:pt x="4251" y="2835"/>
                </a:moveTo>
                <a:cubicBezTo>
                  <a:pt x="4275" y="2989"/>
                  <a:pt x="4394" y="3085"/>
                  <a:pt x="4549" y="3085"/>
                </a:cubicBezTo>
                <a:cubicBezTo>
                  <a:pt x="4573" y="3085"/>
                  <a:pt x="4585" y="3085"/>
                  <a:pt x="4621" y="3073"/>
                </a:cubicBezTo>
                <a:lnTo>
                  <a:pt x="5752" y="5025"/>
                </a:lnTo>
                <a:cubicBezTo>
                  <a:pt x="5692" y="5085"/>
                  <a:pt x="5645" y="5156"/>
                  <a:pt x="5645" y="5252"/>
                </a:cubicBezTo>
                <a:cubicBezTo>
                  <a:pt x="5645" y="5335"/>
                  <a:pt x="5692" y="5418"/>
                  <a:pt x="5752" y="5466"/>
                </a:cubicBezTo>
                <a:lnTo>
                  <a:pt x="4632" y="7407"/>
                </a:lnTo>
                <a:cubicBezTo>
                  <a:pt x="4621" y="7407"/>
                  <a:pt x="4585" y="7395"/>
                  <a:pt x="4561" y="7395"/>
                </a:cubicBezTo>
                <a:cubicBezTo>
                  <a:pt x="4406" y="7395"/>
                  <a:pt x="4275" y="7514"/>
                  <a:pt x="4263" y="7657"/>
                </a:cubicBezTo>
                <a:lnTo>
                  <a:pt x="1954" y="7657"/>
                </a:lnTo>
                <a:cubicBezTo>
                  <a:pt x="1942" y="7514"/>
                  <a:pt x="1799" y="7395"/>
                  <a:pt x="1656" y="7395"/>
                </a:cubicBezTo>
                <a:cubicBezTo>
                  <a:pt x="1620" y="7395"/>
                  <a:pt x="1584" y="7395"/>
                  <a:pt x="1549" y="7407"/>
                </a:cubicBezTo>
                <a:lnTo>
                  <a:pt x="441" y="5514"/>
                </a:lnTo>
                <a:cubicBezTo>
                  <a:pt x="513" y="5454"/>
                  <a:pt x="572" y="5371"/>
                  <a:pt x="572" y="5264"/>
                </a:cubicBezTo>
                <a:cubicBezTo>
                  <a:pt x="572" y="5156"/>
                  <a:pt x="525" y="5073"/>
                  <a:pt x="441" y="5013"/>
                </a:cubicBezTo>
                <a:lnTo>
                  <a:pt x="1549" y="3073"/>
                </a:lnTo>
                <a:cubicBezTo>
                  <a:pt x="1584" y="3085"/>
                  <a:pt x="1608" y="3085"/>
                  <a:pt x="1644" y="3085"/>
                </a:cubicBezTo>
                <a:cubicBezTo>
                  <a:pt x="1787" y="3085"/>
                  <a:pt x="1906" y="2989"/>
                  <a:pt x="1942" y="2835"/>
                </a:cubicBezTo>
                <a:close/>
                <a:moveTo>
                  <a:pt x="8502" y="5311"/>
                </a:moveTo>
                <a:cubicBezTo>
                  <a:pt x="8538" y="5454"/>
                  <a:pt x="8645" y="5561"/>
                  <a:pt x="8800" y="5561"/>
                </a:cubicBezTo>
                <a:cubicBezTo>
                  <a:pt x="8835" y="5561"/>
                  <a:pt x="8871" y="5561"/>
                  <a:pt x="8907" y="5549"/>
                </a:cubicBezTo>
                <a:lnTo>
                  <a:pt x="10026" y="7478"/>
                </a:lnTo>
                <a:cubicBezTo>
                  <a:pt x="9943" y="7538"/>
                  <a:pt x="9907" y="7609"/>
                  <a:pt x="9907" y="7716"/>
                </a:cubicBezTo>
                <a:cubicBezTo>
                  <a:pt x="9907" y="7823"/>
                  <a:pt x="9943" y="7907"/>
                  <a:pt x="10026" y="7954"/>
                </a:cubicBezTo>
                <a:lnTo>
                  <a:pt x="8895" y="9955"/>
                </a:lnTo>
                <a:cubicBezTo>
                  <a:pt x="8859" y="9955"/>
                  <a:pt x="8847" y="9931"/>
                  <a:pt x="8812" y="9931"/>
                </a:cubicBezTo>
                <a:cubicBezTo>
                  <a:pt x="8681" y="9931"/>
                  <a:pt x="8562" y="10026"/>
                  <a:pt x="8538" y="10145"/>
                </a:cubicBezTo>
                <a:lnTo>
                  <a:pt x="6240" y="10145"/>
                </a:lnTo>
                <a:cubicBezTo>
                  <a:pt x="6192" y="10026"/>
                  <a:pt x="6085" y="9931"/>
                  <a:pt x="5954" y="9931"/>
                </a:cubicBezTo>
                <a:cubicBezTo>
                  <a:pt x="5930" y="9931"/>
                  <a:pt x="5895" y="9931"/>
                  <a:pt x="5883" y="9955"/>
                </a:cubicBezTo>
                <a:lnTo>
                  <a:pt x="4740" y="7978"/>
                </a:lnTo>
                <a:cubicBezTo>
                  <a:pt x="4823" y="7919"/>
                  <a:pt x="4871" y="7823"/>
                  <a:pt x="4871" y="7716"/>
                </a:cubicBezTo>
                <a:cubicBezTo>
                  <a:pt x="4871" y="7609"/>
                  <a:pt x="4823" y="7526"/>
                  <a:pt x="4740" y="7466"/>
                </a:cubicBezTo>
                <a:lnTo>
                  <a:pt x="5835" y="5549"/>
                </a:lnTo>
                <a:cubicBezTo>
                  <a:pt x="5871" y="5561"/>
                  <a:pt x="5895" y="5561"/>
                  <a:pt x="5942" y="5561"/>
                </a:cubicBezTo>
                <a:cubicBezTo>
                  <a:pt x="6085" y="5561"/>
                  <a:pt x="6228" y="5454"/>
                  <a:pt x="6240" y="5311"/>
                </a:cubicBezTo>
                <a:close/>
                <a:moveTo>
                  <a:pt x="14205" y="5323"/>
                </a:moveTo>
                <a:cubicBezTo>
                  <a:pt x="14229" y="5466"/>
                  <a:pt x="14348" y="5573"/>
                  <a:pt x="14503" y="5573"/>
                </a:cubicBezTo>
                <a:cubicBezTo>
                  <a:pt x="14538" y="5573"/>
                  <a:pt x="14574" y="5561"/>
                  <a:pt x="14598" y="5561"/>
                </a:cubicBezTo>
                <a:lnTo>
                  <a:pt x="15705" y="7502"/>
                </a:lnTo>
                <a:cubicBezTo>
                  <a:pt x="15646" y="7550"/>
                  <a:pt x="15598" y="7633"/>
                  <a:pt x="15598" y="7740"/>
                </a:cubicBezTo>
                <a:cubicBezTo>
                  <a:pt x="15598" y="7835"/>
                  <a:pt x="15646" y="7919"/>
                  <a:pt x="15717" y="7978"/>
                </a:cubicBezTo>
                <a:lnTo>
                  <a:pt x="14574" y="9966"/>
                </a:lnTo>
                <a:cubicBezTo>
                  <a:pt x="14538" y="9955"/>
                  <a:pt x="14515" y="9955"/>
                  <a:pt x="14491" y="9955"/>
                </a:cubicBezTo>
                <a:cubicBezTo>
                  <a:pt x="14348" y="9955"/>
                  <a:pt x="14229" y="10038"/>
                  <a:pt x="14205" y="10157"/>
                </a:cubicBezTo>
                <a:lnTo>
                  <a:pt x="11955" y="10157"/>
                </a:lnTo>
                <a:cubicBezTo>
                  <a:pt x="11907" y="10038"/>
                  <a:pt x="11812" y="9955"/>
                  <a:pt x="11669" y="9955"/>
                </a:cubicBezTo>
                <a:cubicBezTo>
                  <a:pt x="11645" y="9955"/>
                  <a:pt x="11610" y="9955"/>
                  <a:pt x="11586" y="9966"/>
                </a:cubicBezTo>
                <a:lnTo>
                  <a:pt x="10419" y="7954"/>
                </a:lnTo>
                <a:cubicBezTo>
                  <a:pt x="10502" y="7895"/>
                  <a:pt x="10538" y="7823"/>
                  <a:pt x="10538" y="7716"/>
                </a:cubicBezTo>
                <a:cubicBezTo>
                  <a:pt x="10538" y="7633"/>
                  <a:pt x="10502" y="7550"/>
                  <a:pt x="10431" y="7502"/>
                </a:cubicBezTo>
                <a:lnTo>
                  <a:pt x="11550" y="5549"/>
                </a:lnTo>
                <a:cubicBezTo>
                  <a:pt x="11586" y="5561"/>
                  <a:pt x="11621" y="5573"/>
                  <a:pt x="11669" y="5573"/>
                </a:cubicBezTo>
                <a:cubicBezTo>
                  <a:pt x="11824" y="5573"/>
                  <a:pt x="11955" y="5466"/>
                  <a:pt x="11967" y="5323"/>
                </a:cubicBezTo>
                <a:close/>
                <a:moveTo>
                  <a:pt x="14503" y="1"/>
                </a:moveTo>
                <a:cubicBezTo>
                  <a:pt x="14336" y="1"/>
                  <a:pt x="14205" y="132"/>
                  <a:pt x="14205" y="299"/>
                </a:cubicBezTo>
                <a:cubicBezTo>
                  <a:pt x="14205" y="394"/>
                  <a:pt x="14265" y="489"/>
                  <a:pt x="14336" y="549"/>
                </a:cubicBezTo>
                <a:lnTo>
                  <a:pt x="13181" y="2525"/>
                </a:lnTo>
                <a:cubicBezTo>
                  <a:pt x="13145" y="2513"/>
                  <a:pt x="13098" y="2513"/>
                  <a:pt x="13074" y="2513"/>
                </a:cubicBezTo>
                <a:cubicBezTo>
                  <a:pt x="12907" y="2513"/>
                  <a:pt x="12776" y="2644"/>
                  <a:pt x="12776" y="2811"/>
                </a:cubicBezTo>
                <a:cubicBezTo>
                  <a:pt x="12776" y="2978"/>
                  <a:pt x="12907" y="3108"/>
                  <a:pt x="13074" y="3108"/>
                </a:cubicBezTo>
                <a:cubicBezTo>
                  <a:pt x="13110" y="3108"/>
                  <a:pt x="13145" y="3085"/>
                  <a:pt x="13181" y="3085"/>
                </a:cubicBezTo>
                <a:lnTo>
                  <a:pt x="14288" y="5037"/>
                </a:lnTo>
                <a:cubicBezTo>
                  <a:pt x="14229" y="5085"/>
                  <a:pt x="14193" y="5156"/>
                  <a:pt x="14193" y="5228"/>
                </a:cubicBezTo>
                <a:lnTo>
                  <a:pt x="11955" y="5228"/>
                </a:lnTo>
                <a:cubicBezTo>
                  <a:pt x="11919" y="5085"/>
                  <a:pt x="11812" y="4978"/>
                  <a:pt x="11657" y="4978"/>
                </a:cubicBezTo>
                <a:cubicBezTo>
                  <a:pt x="11490" y="4978"/>
                  <a:pt x="11360" y="5109"/>
                  <a:pt x="11360" y="5275"/>
                </a:cubicBezTo>
                <a:cubicBezTo>
                  <a:pt x="11360" y="5371"/>
                  <a:pt x="11407" y="5442"/>
                  <a:pt x="11467" y="5502"/>
                </a:cubicBezTo>
                <a:lnTo>
                  <a:pt x="10347" y="7454"/>
                </a:lnTo>
                <a:cubicBezTo>
                  <a:pt x="10324" y="7430"/>
                  <a:pt x="10276" y="7419"/>
                  <a:pt x="10228" y="7419"/>
                </a:cubicBezTo>
                <a:cubicBezTo>
                  <a:pt x="10181" y="7419"/>
                  <a:pt x="10157" y="7430"/>
                  <a:pt x="10121" y="7430"/>
                </a:cubicBezTo>
                <a:lnTo>
                  <a:pt x="9014" y="5502"/>
                </a:lnTo>
                <a:cubicBezTo>
                  <a:pt x="9085" y="5442"/>
                  <a:pt x="9133" y="5347"/>
                  <a:pt x="9133" y="5264"/>
                </a:cubicBezTo>
                <a:cubicBezTo>
                  <a:pt x="9133" y="5156"/>
                  <a:pt x="9085" y="5085"/>
                  <a:pt x="9014" y="5025"/>
                </a:cubicBezTo>
                <a:lnTo>
                  <a:pt x="10121" y="3085"/>
                </a:lnTo>
                <a:cubicBezTo>
                  <a:pt x="10157" y="3108"/>
                  <a:pt x="10181" y="3108"/>
                  <a:pt x="10228" y="3108"/>
                </a:cubicBezTo>
                <a:cubicBezTo>
                  <a:pt x="10395" y="3108"/>
                  <a:pt x="10526" y="2966"/>
                  <a:pt x="10526" y="2811"/>
                </a:cubicBezTo>
                <a:cubicBezTo>
                  <a:pt x="10526" y="2644"/>
                  <a:pt x="10395" y="2513"/>
                  <a:pt x="10228" y="2513"/>
                </a:cubicBezTo>
                <a:cubicBezTo>
                  <a:pt x="10205" y="2513"/>
                  <a:pt x="10157" y="2525"/>
                  <a:pt x="10121" y="2525"/>
                </a:cubicBezTo>
                <a:lnTo>
                  <a:pt x="8990" y="561"/>
                </a:lnTo>
                <a:cubicBezTo>
                  <a:pt x="9085" y="501"/>
                  <a:pt x="9133" y="406"/>
                  <a:pt x="9133" y="311"/>
                </a:cubicBezTo>
                <a:cubicBezTo>
                  <a:pt x="9133" y="144"/>
                  <a:pt x="8990" y="13"/>
                  <a:pt x="8835" y="13"/>
                </a:cubicBezTo>
                <a:cubicBezTo>
                  <a:pt x="8669" y="13"/>
                  <a:pt x="8538" y="144"/>
                  <a:pt x="8538" y="311"/>
                </a:cubicBezTo>
                <a:lnTo>
                  <a:pt x="6276" y="311"/>
                </a:lnTo>
                <a:cubicBezTo>
                  <a:pt x="6276" y="144"/>
                  <a:pt x="6133" y="13"/>
                  <a:pt x="5978" y="13"/>
                </a:cubicBezTo>
                <a:cubicBezTo>
                  <a:pt x="5811" y="13"/>
                  <a:pt x="5680" y="144"/>
                  <a:pt x="5680" y="311"/>
                </a:cubicBezTo>
                <a:cubicBezTo>
                  <a:pt x="5680" y="406"/>
                  <a:pt x="5740" y="501"/>
                  <a:pt x="5811" y="561"/>
                </a:cubicBezTo>
                <a:lnTo>
                  <a:pt x="4680" y="2525"/>
                </a:lnTo>
                <a:cubicBezTo>
                  <a:pt x="4644" y="2513"/>
                  <a:pt x="4621" y="2513"/>
                  <a:pt x="4585" y="2513"/>
                </a:cubicBezTo>
                <a:cubicBezTo>
                  <a:pt x="4442" y="2513"/>
                  <a:pt x="4311" y="2632"/>
                  <a:pt x="4287" y="2763"/>
                </a:cubicBezTo>
                <a:lnTo>
                  <a:pt x="1989" y="2763"/>
                </a:lnTo>
                <a:cubicBezTo>
                  <a:pt x="1965" y="2608"/>
                  <a:pt x="1835" y="2513"/>
                  <a:pt x="1692" y="2513"/>
                </a:cubicBezTo>
                <a:cubicBezTo>
                  <a:pt x="1525" y="2513"/>
                  <a:pt x="1394" y="2644"/>
                  <a:pt x="1394" y="2811"/>
                </a:cubicBezTo>
                <a:cubicBezTo>
                  <a:pt x="1394" y="2906"/>
                  <a:pt x="1430" y="3001"/>
                  <a:pt x="1513" y="3049"/>
                </a:cubicBezTo>
                <a:lnTo>
                  <a:pt x="394" y="4978"/>
                </a:lnTo>
                <a:cubicBezTo>
                  <a:pt x="358" y="4966"/>
                  <a:pt x="334" y="4966"/>
                  <a:pt x="299" y="4966"/>
                </a:cubicBezTo>
                <a:cubicBezTo>
                  <a:pt x="144" y="4966"/>
                  <a:pt x="1" y="5097"/>
                  <a:pt x="1" y="5264"/>
                </a:cubicBezTo>
                <a:cubicBezTo>
                  <a:pt x="1" y="5430"/>
                  <a:pt x="144" y="5561"/>
                  <a:pt x="299" y="5561"/>
                </a:cubicBezTo>
                <a:cubicBezTo>
                  <a:pt x="334" y="5561"/>
                  <a:pt x="358" y="5561"/>
                  <a:pt x="394" y="5549"/>
                </a:cubicBezTo>
                <a:lnTo>
                  <a:pt x="1513" y="7466"/>
                </a:lnTo>
                <a:cubicBezTo>
                  <a:pt x="1430" y="7526"/>
                  <a:pt x="1394" y="7597"/>
                  <a:pt x="1394" y="7704"/>
                </a:cubicBezTo>
                <a:cubicBezTo>
                  <a:pt x="1394" y="7871"/>
                  <a:pt x="1525" y="8002"/>
                  <a:pt x="1692" y="8002"/>
                </a:cubicBezTo>
                <a:cubicBezTo>
                  <a:pt x="1835" y="8002"/>
                  <a:pt x="1954" y="7895"/>
                  <a:pt x="1989" y="7764"/>
                </a:cubicBezTo>
                <a:lnTo>
                  <a:pt x="4311" y="7764"/>
                </a:lnTo>
                <a:cubicBezTo>
                  <a:pt x="4335" y="7895"/>
                  <a:pt x="4454" y="8002"/>
                  <a:pt x="4609" y="8002"/>
                </a:cubicBezTo>
                <a:cubicBezTo>
                  <a:pt x="4632" y="8002"/>
                  <a:pt x="4644" y="8002"/>
                  <a:pt x="4680" y="7990"/>
                </a:cubicBezTo>
                <a:lnTo>
                  <a:pt x="5823" y="9966"/>
                </a:lnTo>
                <a:cubicBezTo>
                  <a:pt x="5740" y="10026"/>
                  <a:pt x="5692" y="10109"/>
                  <a:pt x="5692" y="10217"/>
                </a:cubicBezTo>
                <a:cubicBezTo>
                  <a:pt x="5692" y="10383"/>
                  <a:pt x="5823" y="10514"/>
                  <a:pt x="5990" y="10514"/>
                </a:cubicBezTo>
                <a:cubicBezTo>
                  <a:pt x="6156" y="10514"/>
                  <a:pt x="6287" y="10383"/>
                  <a:pt x="6287" y="10217"/>
                </a:cubicBezTo>
                <a:lnTo>
                  <a:pt x="8550" y="10217"/>
                </a:lnTo>
                <a:cubicBezTo>
                  <a:pt x="8550" y="10383"/>
                  <a:pt x="8681" y="10514"/>
                  <a:pt x="8847" y="10514"/>
                </a:cubicBezTo>
                <a:cubicBezTo>
                  <a:pt x="9014" y="10514"/>
                  <a:pt x="9145" y="10383"/>
                  <a:pt x="9145" y="10217"/>
                </a:cubicBezTo>
                <a:cubicBezTo>
                  <a:pt x="9145" y="10109"/>
                  <a:pt x="9085" y="10026"/>
                  <a:pt x="9014" y="9966"/>
                </a:cubicBezTo>
                <a:lnTo>
                  <a:pt x="10157" y="7990"/>
                </a:lnTo>
                <a:cubicBezTo>
                  <a:pt x="10181" y="8002"/>
                  <a:pt x="10217" y="8002"/>
                  <a:pt x="10240" y="8002"/>
                </a:cubicBezTo>
                <a:cubicBezTo>
                  <a:pt x="10288" y="8002"/>
                  <a:pt x="10324" y="7990"/>
                  <a:pt x="10347" y="7990"/>
                </a:cubicBezTo>
                <a:lnTo>
                  <a:pt x="11514" y="9978"/>
                </a:lnTo>
                <a:cubicBezTo>
                  <a:pt x="11431" y="10038"/>
                  <a:pt x="11395" y="10133"/>
                  <a:pt x="11395" y="10217"/>
                </a:cubicBezTo>
                <a:cubicBezTo>
                  <a:pt x="11395" y="10383"/>
                  <a:pt x="11526" y="10514"/>
                  <a:pt x="11693" y="10514"/>
                </a:cubicBezTo>
                <a:cubicBezTo>
                  <a:pt x="11848" y="10514"/>
                  <a:pt x="11991" y="10383"/>
                  <a:pt x="11991" y="10217"/>
                </a:cubicBezTo>
                <a:lnTo>
                  <a:pt x="14205" y="10217"/>
                </a:lnTo>
                <a:cubicBezTo>
                  <a:pt x="14205" y="10383"/>
                  <a:pt x="14336" y="10514"/>
                  <a:pt x="14503" y="10514"/>
                </a:cubicBezTo>
                <a:cubicBezTo>
                  <a:pt x="14669" y="10514"/>
                  <a:pt x="14800" y="10383"/>
                  <a:pt x="14800" y="10217"/>
                </a:cubicBezTo>
                <a:cubicBezTo>
                  <a:pt x="14800" y="10109"/>
                  <a:pt x="14753" y="10026"/>
                  <a:pt x="14669" y="9966"/>
                </a:cubicBezTo>
                <a:lnTo>
                  <a:pt x="15812" y="7966"/>
                </a:lnTo>
                <a:cubicBezTo>
                  <a:pt x="15836" y="7990"/>
                  <a:pt x="15872" y="7990"/>
                  <a:pt x="15920" y="7990"/>
                </a:cubicBezTo>
                <a:cubicBezTo>
                  <a:pt x="16074" y="7990"/>
                  <a:pt x="16217" y="7847"/>
                  <a:pt x="16217" y="7692"/>
                </a:cubicBezTo>
                <a:cubicBezTo>
                  <a:pt x="16217" y="7526"/>
                  <a:pt x="16074" y="7395"/>
                  <a:pt x="15920" y="7395"/>
                </a:cubicBezTo>
                <a:cubicBezTo>
                  <a:pt x="15872" y="7395"/>
                  <a:pt x="15836" y="7407"/>
                  <a:pt x="15812" y="7407"/>
                </a:cubicBezTo>
                <a:lnTo>
                  <a:pt x="14693" y="5466"/>
                </a:lnTo>
                <a:cubicBezTo>
                  <a:pt x="14753" y="5430"/>
                  <a:pt x="14789" y="5371"/>
                  <a:pt x="14800" y="5287"/>
                </a:cubicBezTo>
                <a:lnTo>
                  <a:pt x="17075" y="5287"/>
                </a:lnTo>
                <a:cubicBezTo>
                  <a:pt x="17110" y="5442"/>
                  <a:pt x="17229" y="5549"/>
                  <a:pt x="17372" y="5549"/>
                </a:cubicBezTo>
                <a:cubicBezTo>
                  <a:pt x="17539" y="5549"/>
                  <a:pt x="17670" y="5406"/>
                  <a:pt x="17670" y="5252"/>
                </a:cubicBezTo>
                <a:cubicBezTo>
                  <a:pt x="17670" y="5144"/>
                  <a:pt x="17622" y="5049"/>
                  <a:pt x="17539" y="4990"/>
                </a:cubicBezTo>
                <a:lnTo>
                  <a:pt x="18634" y="3073"/>
                </a:lnTo>
                <a:cubicBezTo>
                  <a:pt x="18801" y="3073"/>
                  <a:pt x="18932" y="2942"/>
                  <a:pt x="18932" y="2775"/>
                </a:cubicBezTo>
                <a:cubicBezTo>
                  <a:pt x="18932" y="2644"/>
                  <a:pt x="18801" y="2513"/>
                  <a:pt x="18634" y="2513"/>
                </a:cubicBezTo>
                <a:lnTo>
                  <a:pt x="17503" y="561"/>
                </a:lnTo>
                <a:cubicBezTo>
                  <a:pt x="17598" y="501"/>
                  <a:pt x="17658" y="406"/>
                  <a:pt x="17658" y="299"/>
                </a:cubicBezTo>
                <a:cubicBezTo>
                  <a:pt x="17658" y="132"/>
                  <a:pt x="17527" y="1"/>
                  <a:pt x="17360" y="1"/>
                </a:cubicBezTo>
                <a:cubicBezTo>
                  <a:pt x="17194" y="1"/>
                  <a:pt x="17063" y="132"/>
                  <a:pt x="17063" y="299"/>
                </a:cubicBezTo>
                <a:lnTo>
                  <a:pt x="14800" y="299"/>
                </a:lnTo>
                <a:cubicBezTo>
                  <a:pt x="14800" y="132"/>
                  <a:pt x="14669" y="1"/>
                  <a:pt x="1450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6" name="Google Shape;386;p24"/>
          <p:cNvGrpSpPr/>
          <p:nvPr/>
        </p:nvGrpSpPr>
        <p:grpSpPr>
          <a:xfrm>
            <a:off x="8100310" y="4229075"/>
            <a:ext cx="461700" cy="461700"/>
            <a:chOff x="292035" y="246950"/>
            <a:chExt cx="461700" cy="461700"/>
          </a:xfrm>
        </p:grpSpPr>
        <p:sp>
          <p:nvSpPr>
            <p:cNvPr id="387" name="Google Shape;387;p24"/>
            <p:cNvSpPr/>
            <p:nvPr/>
          </p:nvSpPr>
          <p:spPr>
            <a:xfrm>
              <a:off x="487635" y="246950"/>
              <a:ext cx="70500" cy="4617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24"/>
            <p:cNvSpPr/>
            <p:nvPr/>
          </p:nvSpPr>
          <p:spPr>
            <a:xfrm rot="2710324">
              <a:off x="487565" y="247102"/>
              <a:ext cx="70640" cy="461599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24"/>
            <p:cNvSpPr/>
            <p:nvPr/>
          </p:nvSpPr>
          <p:spPr>
            <a:xfrm rot="5400000">
              <a:off x="487485" y="247000"/>
              <a:ext cx="70800" cy="4617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24"/>
            <p:cNvSpPr/>
            <p:nvPr/>
          </p:nvSpPr>
          <p:spPr>
            <a:xfrm rot="8110324">
              <a:off x="487565" y="247102"/>
              <a:ext cx="70640" cy="461599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1" name="Google Shape;391;p24"/>
          <p:cNvGrpSpPr/>
          <p:nvPr/>
        </p:nvGrpSpPr>
        <p:grpSpPr>
          <a:xfrm>
            <a:off x="7424020" y="3149968"/>
            <a:ext cx="310262" cy="310262"/>
            <a:chOff x="292035" y="246950"/>
            <a:chExt cx="461700" cy="461700"/>
          </a:xfrm>
        </p:grpSpPr>
        <p:sp>
          <p:nvSpPr>
            <p:cNvPr id="392" name="Google Shape;392;p24"/>
            <p:cNvSpPr/>
            <p:nvPr/>
          </p:nvSpPr>
          <p:spPr>
            <a:xfrm>
              <a:off x="487635" y="246950"/>
              <a:ext cx="70500" cy="4617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24"/>
            <p:cNvSpPr/>
            <p:nvPr/>
          </p:nvSpPr>
          <p:spPr>
            <a:xfrm rot="2710324">
              <a:off x="487565" y="247102"/>
              <a:ext cx="70640" cy="46159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24"/>
            <p:cNvSpPr/>
            <p:nvPr/>
          </p:nvSpPr>
          <p:spPr>
            <a:xfrm rot="5400000">
              <a:off x="487485" y="247000"/>
              <a:ext cx="70800" cy="4617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24"/>
            <p:cNvSpPr/>
            <p:nvPr/>
          </p:nvSpPr>
          <p:spPr>
            <a:xfrm rot="8110324">
              <a:off x="487565" y="247102"/>
              <a:ext cx="70640" cy="46159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6" name="Google Shape;396;p24"/>
          <p:cNvSpPr/>
          <p:nvPr/>
        </p:nvSpPr>
        <p:spPr>
          <a:xfrm rot="10800000">
            <a:off x="42" y="-6"/>
            <a:ext cx="3249239" cy="971555"/>
          </a:xfrm>
          <a:custGeom>
            <a:avLst/>
            <a:gdLst/>
            <a:ahLst/>
            <a:cxnLst/>
            <a:rect l="l" t="t" r="r" b="b"/>
            <a:pathLst>
              <a:path w="18087" h="4414" extrusionOk="0">
                <a:moveTo>
                  <a:pt x="9433" y="1"/>
                </a:moveTo>
                <a:cubicBezTo>
                  <a:pt x="8856" y="1"/>
                  <a:pt x="8275" y="50"/>
                  <a:pt x="7692" y="163"/>
                </a:cubicBezTo>
                <a:cubicBezTo>
                  <a:pt x="6323" y="425"/>
                  <a:pt x="5180" y="1402"/>
                  <a:pt x="4263" y="2033"/>
                </a:cubicBezTo>
                <a:cubicBezTo>
                  <a:pt x="2918" y="2961"/>
                  <a:pt x="1584" y="3795"/>
                  <a:pt x="1" y="4414"/>
                </a:cubicBezTo>
                <a:lnTo>
                  <a:pt x="18086" y="4414"/>
                </a:lnTo>
                <a:lnTo>
                  <a:pt x="18086" y="4402"/>
                </a:lnTo>
                <a:lnTo>
                  <a:pt x="18086" y="1878"/>
                </a:lnTo>
                <a:cubicBezTo>
                  <a:pt x="15443" y="1377"/>
                  <a:pt x="12488" y="1"/>
                  <a:pt x="9433" y="1"/>
                </a:cubicBezTo>
                <a:close/>
              </a:path>
            </a:pathLst>
          </a:custGeom>
          <a:solidFill>
            <a:srgbClr val="3AC5CA">
              <a:alpha val="21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BIG_NUMBER_1"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26"/>
          <p:cNvSpPr txBox="1">
            <a:spLocks noGrp="1"/>
          </p:cNvSpPr>
          <p:nvPr>
            <p:ph type="title" hasCustomPrompt="1"/>
          </p:nvPr>
        </p:nvSpPr>
        <p:spPr>
          <a:xfrm>
            <a:off x="4975188" y="2864525"/>
            <a:ext cx="2474700" cy="448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r>
              <a:t>xx%</a:t>
            </a:r>
          </a:p>
        </p:txBody>
      </p:sp>
      <p:sp>
        <p:nvSpPr>
          <p:cNvPr id="423" name="Google Shape;423;p26"/>
          <p:cNvSpPr txBox="1">
            <a:spLocks noGrp="1"/>
          </p:cNvSpPr>
          <p:nvPr>
            <p:ph type="subTitle" idx="1"/>
          </p:nvPr>
        </p:nvSpPr>
        <p:spPr>
          <a:xfrm>
            <a:off x="4977085" y="3236525"/>
            <a:ext cx="2470800" cy="69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24" name="Google Shape;424;p26"/>
          <p:cNvSpPr txBox="1">
            <a:spLocks noGrp="1"/>
          </p:cNvSpPr>
          <p:nvPr>
            <p:ph type="title" idx="2" hasCustomPrompt="1"/>
          </p:nvPr>
        </p:nvSpPr>
        <p:spPr>
          <a:xfrm>
            <a:off x="3332700" y="1213175"/>
            <a:ext cx="2478600" cy="448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r>
              <a:t>xx%</a:t>
            </a:r>
          </a:p>
        </p:txBody>
      </p:sp>
      <p:sp>
        <p:nvSpPr>
          <p:cNvPr id="425" name="Google Shape;425;p26"/>
          <p:cNvSpPr txBox="1">
            <a:spLocks noGrp="1"/>
          </p:cNvSpPr>
          <p:nvPr>
            <p:ph type="subTitle" idx="3"/>
          </p:nvPr>
        </p:nvSpPr>
        <p:spPr>
          <a:xfrm>
            <a:off x="3335475" y="1585175"/>
            <a:ext cx="2474700" cy="69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26" name="Google Shape;426;p26"/>
          <p:cNvSpPr txBox="1">
            <a:spLocks noGrp="1"/>
          </p:cNvSpPr>
          <p:nvPr>
            <p:ph type="title" idx="4" hasCustomPrompt="1"/>
          </p:nvPr>
        </p:nvSpPr>
        <p:spPr>
          <a:xfrm>
            <a:off x="1690238" y="2864525"/>
            <a:ext cx="2470800" cy="448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r>
              <a:t>xx%</a:t>
            </a:r>
          </a:p>
        </p:txBody>
      </p:sp>
      <p:sp>
        <p:nvSpPr>
          <p:cNvPr id="427" name="Google Shape;427;p26"/>
          <p:cNvSpPr txBox="1">
            <a:spLocks noGrp="1"/>
          </p:cNvSpPr>
          <p:nvPr>
            <p:ph type="subTitle" idx="5"/>
          </p:nvPr>
        </p:nvSpPr>
        <p:spPr>
          <a:xfrm>
            <a:off x="1692134" y="3236525"/>
            <a:ext cx="2466900" cy="69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28" name="Google Shape;428;p26"/>
          <p:cNvSpPr/>
          <p:nvPr/>
        </p:nvSpPr>
        <p:spPr>
          <a:xfrm>
            <a:off x="50" y="4381500"/>
            <a:ext cx="9144142" cy="754358"/>
          </a:xfrm>
          <a:custGeom>
            <a:avLst/>
            <a:gdLst/>
            <a:ahLst/>
            <a:cxnLst/>
            <a:rect l="l" t="t" r="r" b="b"/>
            <a:pathLst>
              <a:path w="131613" h="21272" extrusionOk="0">
                <a:moveTo>
                  <a:pt x="37604" y="1"/>
                </a:moveTo>
                <a:cubicBezTo>
                  <a:pt x="25066" y="1"/>
                  <a:pt x="12521" y="624"/>
                  <a:pt x="0" y="1543"/>
                </a:cubicBezTo>
                <a:lnTo>
                  <a:pt x="0" y="21272"/>
                </a:lnTo>
                <a:lnTo>
                  <a:pt x="131612" y="21272"/>
                </a:lnTo>
                <a:lnTo>
                  <a:pt x="131612" y="6770"/>
                </a:lnTo>
                <a:cubicBezTo>
                  <a:pt x="131189" y="6773"/>
                  <a:pt x="130767" y="6774"/>
                  <a:pt x="130344" y="6774"/>
                </a:cubicBezTo>
                <a:cubicBezTo>
                  <a:pt x="106838" y="6774"/>
                  <a:pt x="83074" y="2288"/>
                  <a:pt x="59460" y="698"/>
                </a:cubicBezTo>
                <a:cubicBezTo>
                  <a:pt x="52181" y="212"/>
                  <a:pt x="44894" y="1"/>
                  <a:pt x="37604" y="1"/>
                </a:cubicBezTo>
                <a:close/>
              </a:path>
            </a:pathLst>
          </a:custGeom>
          <a:solidFill>
            <a:srgbClr val="3AC5CA">
              <a:alpha val="21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" name="Google Shape;429;p26"/>
          <p:cNvSpPr/>
          <p:nvPr/>
        </p:nvSpPr>
        <p:spPr>
          <a:xfrm flipH="1">
            <a:off x="7257753" y="-1"/>
            <a:ext cx="1880391" cy="1123315"/>
          </a:xfrm>
          <a:custGeom>
            <a:avLst/>
            <a:gdLst/>
            <a:ahLst/>
            <a:cxnLst/>
            <a:rect l="l" t="t" r="r" b="b"/>
            <a:pathLst>
              <a:path w="36315" h="21694" extrusionOk="0">
                <a:moveTo>
                  <a:pt x="0" y="1"/>
                </a:moveTo>
                <a:lnTo>
                  <a:pt x="0" y="21694"/>
                </a:lnTo>
                <a:cubicBezTo>
                  <a:pt x="1548" y="21682"/>
                  <a:pt x="3096" y="21504"/>
                  <a:pt x="4620" y="21182"/>
                </a:cubicBezTo>
                <a:cubicBezTo>
                  <a:pt x="5406" y="21015"/>
                  <a:pt x="6203" y="20789"/>
                  <a:pt x="6858" y="20325"/>
                </a:cubicBezTo>
                <a:cubicBezTo>
                  <a:pt x="8192" y="19396"/>
                  <a:pt x="8692" y="17634"/>
                  <a:pt x="9918" y="16574"/>
                </a:cubicBezTo>
                <a:cubicBezTo>
                  <a:pt x="11549" y="15181"/>
                  <a:pt x="13942" y="15336"/>
                  <a:pt x="16085" y="15098"/>
                </a:cubicBezTo>
                <a:cubicBezTo>
                  <a:pt x="19241" y="14741"/>
                  <a:pt x="22253" y="13276"/>
                  <a:pt x="24479" y="11026"/>
                </a:cubicBezTo>
                <a:cubicBezTo>
                  <a:pt x="26742" y="8716"/>
                  <a:pt x="28170" y="5704"/>
                  <a:pt x="30492" y="3454"/>
                </a:cubicBezTo>
                <a:cubicBezTo>
                  <a:pt x="32147" y="1846"/>
                  <a:pt x="34147" y="739"/>
                  <a:pt x="36314" y="1"/>
                </a:cubicBezTo>
                <a:close/>
              </a:path>
            </a:pathLst>
          </a:custGeom>
          <a:solidFill>
            <a:srgbClr val="3AC5CA">
              <a:alpha val="21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" name="Google Shape;430;p26"/>
          <p:cNvSpPr/>
          <p:nvPr/>
        </p:nvSpPr>
        <p:spPr>
          <a:xfrm>
            <a:off x="3" y="-1"/>
            <a:ext cx="1880391" cy="1123315"/>
          </a:xfrm>
          <a:custGeom>
            <a:avLst/>
            <a:gdLst/>
            <a:ahLst/>
            <a:cxnLst/>
            <a:rect l="l" t="t" r="r" b="b"/>
            <a:pathLst>
              <a:path w="36315" h="21694" extrusionOk="0">
                <a:moveTo>
                  <a:pt x="0" y="1"/>
                </a:moveTo>
                <a:lnTo>
                  <a:pt x="0" y="21694"/>
                </a:lnTo>
                <a:cubicBezTo>
                  <a:pt x="1548" y="21682"/>
                  <a:pt x="3096" y="21504"/>
                  <a:pt x="4620" y="21182"/>
                </a:cubicBezTo>
                <a:cubicBezTo>
                  <a:pt x="5406" y="21015"/>
                  <a:pt x="6203" y="20789"/>
                  <a:pt x="6858" y="20325"/>
                </a:cubicBezTo>
                <a:cubicBezTo>
                  <a:pt x="8192" y="19396"/>
                  <a:pt x="8692" y="17634"/>
                  <a:pt x="9918" y="16574"/>
                </a:cubicBezTo>
                <a:cubicBezTo>
                  <a:pt x="11549" y="15181"/>
                  <a:pt x="13942" y="15336"/>
                  <a:pt x="16085" y="15098"/>
                </a:cubicBezTo>
                <a:cubicBezTo>
                  <a:pt x="19241" y="14741"/>
                  <a:pt x="22253" y="13276"/>
                  <a:pt x="24479" y="11026"/>
                </a:cubicBezTo>
                <a:cubicBezTo>
                  <a:pt x="26742" y="8716"/>
                  <a:pt x="28170" y="5704"/>
                  <a:pt x="30492" y="3454"/>
                </a:cubicBezTo>
                <a:cubicBezTo>
                  <a:pt x="32147" y="1846"/>
                  <a:pt x="34147" y="739"/>
                  <a:pt x="36314" y="1"/>
                </a:cubicBezTo>
                <a:close/>
              </a:path>
            </a:pathLst>
          </a:custGeom>
          <a:solidFill>
            <a:srgbClr val="3AC5CA">
              <a:alpha val="21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p26"/>
          <p:cNvSpPr/>
          <p:nvPr/>
        </p:nvSpPr>
        <p:spPr>
          <a:xfrm rot="1063409">
            <a:off x="2552842" y="4210184"/>
            <a:ext cx="527190" cy="1186038"/>
          </a:xfrm>
          <a:custGeom>
            <a:avLst/>
            <a:gdLst/>
            <a:ahLst/>
            <a:cxnLst/>
            <a:rect l="l" t="t" r="r" b="b"/>
            <a:pathLst>
              <a:path w="11312" h="25449" extrusionOk="0">
                <a:moveTo>
                  <a:pt x="10726" y="0"/>
                </a:moveTo>
                <a:cubicBezTo>
                  <a:pt x="10611" y="0"/>
                  <a:pt x="10491" y="25"/>
                  <a:pt x="10383" y="65"/>
                </a:cubicBezTo>
                <a:cubicBezTo>
                  <a:pt x="9633" y="279"/>
                  <a:pt x="8990" y="803"/>
                  <a:pt x="8549" y="1434"/>
                </a:cubicBezTo>
                <a:cubicBezTo>
                  <a:pt x="8156" y="1946"/>
                  <a:pt x="7906" y="2565"/>
                  <a:pt x="7716" y="3184"/>
                </a:cubicBezTo>
                <a:cubicBezTo>
                  <a:pt x="7418" y="3613"/>
                  <a:pt x="7132" y="4065"/>
                  <a:pt x="6858" y="4506"/>
                </a:cubicBezTo>
                <a:cubicBezTo>
                  <a:pt x="7013" y="3732"/>
                  <a:pt x="7061" y="2934"/>
                  <a:pt x="6751" y="2220"/>
                </a:cubicBezTo>
                <a:cubicBezTo>
                  <a:pt x="6668" y="2053"/>
                  <a:pt x="6585" y="1886"/>
                  <a:pt x="6454" y="1767"/>
                </a:cubicBezTo>
                <a:cubicBezTo>
                  <a:pt x="6349" y="1680"/>
                  <a:pt x="6219" y="1625"/>
                  <a:pt x="6087" y="1625"/>
                </a:cubicBezTo>
                <a:cubicBezTo>
                  <a:pt x="6038" y="1625"/>
                  <a:pt x="5989" y="1632"/>
                  <a:pt x="5942" y="1648"/>
                </a:cubicBezTo>
                <a:cubicBezTo>
                  <a:pt x="5680" y="1731"/>
                  <a:pt x="5572" y="2041"/>
                  <a:pt x="5513" y="2303"/>
                </a:cubicBezTo>
                <a:cubicBezTo>
                  <a:pt x="5334" y="3196"/>
                  <a:pt x="5513" y="4136"/>
                  <a:pt x="6573" y="5006"/>
                </a:cubicBezTo>
                <a:cubicBezTo>
                  <a:pt x="6227" y="5601"/>
                  <a:pt x="5918" y="6196"/>
                  <a:pt x="5596" y="6803"/>
                </a:cubicBezTo>
                <a:cubicBezTo>
                  <a:pt x="5739" y="5970"/>
                  <a:pt x="5561" y="5089"/>
                  <a:pt x="5108" y="4386"/>
                </a:cubicBezTo>
                <a:cubicBezTo>
                  <a:pt x="5001" y="4244"/>
                  <a:pt x="4906" y="4089"/>
                  <a:pt x="4739" y="3994"/>
                </a:cubicBezTo>
                <a:cubicBezTo>
                  <a:pt x="4643" y="3927"/>
                  <a:pt x="4528" y="3888"/>
                  <a:pt x="4415" y="3888"/>
                </a:cubicBezTo>
                <a:cubicBezTo>
                  <a:pt x="4347" y="3888"/>
                  <a:pt x="4278" y="3902"/>
                  <a:pt x="4215" y="3934"/>
                </a:cubicBezTo>
                <a:cubicBezTo>
                  <a:pt x="3953" y="4053"/>
                  <a:pt x="3858" y="4386"/>
                  <a:pt x="3858" y="4684"/>
                </a:cubicBezTo>
                <a:cubicBezTo>
                  <a:pt x="3846" y="5637"/>
                  <a:pt x="4263" y="6589"/>
                  <a:pt x="5346" y="7339"/>
                </a:cubicBezTo>
                <a:cubicBezTo>
                  <a:pt x="5061" y="7946"/>
                  <a:pt x="4787" y="8554"/>
                  <a:pt x="4525" y="9185"/>
                </a:cubicBezTo>
                <a:cubicBezTo>
                  <a:pt x="4560" y="8732"/>
                  <a:pt x="4560" y="8280"/>
                  <a:pt x="4453" y="7839"/>
                </a:cubicBezTo>
                <a:cubicBezTo>
                  <a:pt x="4310" y="7149"/>
                  <a:pt x="3918" y="6458"/>
                  <a:pt x="3310" y="6101"/>
                </a:cubicBezTo>
                <a:cubicBezTo>
                  <a:pt x="3192" y="6042"/>
                  <a:pt x="3063" y="5983"/>
                  <a:pt x="2938" y="5983"/>
                </a:cubicBezTo>
                <a:cubicBezTo>
                  <a:pt x="2886" y="5983"/>
                  <a:pt x="2835" y="5993"/>
                  <a:pt x="2786" y="6018"/>
                </a:cubicBezTo>
                <a:cubicBezTo>
                  <a:pt x="2596" y="6101"/>
                  <a:pt x="2536" y="6375"/>
                  <a:pt x="2524" y="6577"/>
                </a:cubicBezTo>
                <a:cubicBezTo>
                  <a:pt x="2465" y="7780"/>
                  <a:pt x="3001" y="8994"/>
                  <a:pt x="4263" y="9851"/>
                </a:cubicBezTo>
                <a:cubicBezTo>
                  <a:pt x="4084" y="10304"/>
                  <a:pt x="3918" y="10756"/>
                  <a:pt x="3775" y="11221"/>
                </a:cubicBezTo>
                <a:cubicBezTo>
                  <a:pt x="3679" y="11471"/>
                  <a:pt x="3608" y="11733"/>
                  <a:pt x="3513" y="11983"/>
                </a:cubicBezTo>
                <a:cubicBezTo>
                  <a:pt x="3429" y="10875"/>
                  <a:pt x="2775" y="9840"/>
                  <a:pt x="1810" y="9304"/>
                </a:cubicBezTo>
                <a:cubicBezTo>
                  <a:pt x="1617" y="9202"/>
                  <a:pt x="1415" y="9118"/>
                  <a:pt x="1211" y="9118"/>
                </a:cubicBezTo>
                <a:cubicBezTo>
                  <a:pt x="1177" y="9118"/>
                  <a:pt x="1142" y="9120"/>
                  <a:pt x="1108" y="9125"/>
                </a:cubicBezTo>
                <a:cubicBezTo>
                  <a:pt x="774" y="9173"/>
                  <a:pt x="512" y="9470"/>
                  <a:pt x="453" y="9780"/>
                </a:cubicBezTo>
                <a:cubicBezTo>
                  <a:pt x="381" y="10101"/>
                  <a:pt x="477" y="10447"/>
                  <a:pt x="655" y="10721"/>
                </a:cubicBezTo>
                <a:cubicBezTo>
                  <a:pt x="834" y="10994"/>
                  <a:pt x="1108" y="11209"/>
                  <a:pt x="1370" y="11399"/>
                </a:cubicBezTo>
                <a:cubicBezTo>
                  <a:pt x="1846" y="11745"/>
                  <a:pt x="2370" y="12006"/>
                  <a:pt x="3394" y="12340"/>
                </a:cubicBezTo>
                <a:cubicBezTo>
                  <a:pt x="3144" y="13126"/>
                  <a:pt x="2917" y="13935"/>
                  <a:pt x="2715" y="14733"/>
                </a:cubicBezTo>
                <a:cubicBezTo>
                  <a:pt x="2644" y="13995"/>
                  <a:pt x="2263" y="13257"/>
                  <a:pt x="1703" y="12768"/>
                </a:cubicBezTo>
                <a:cubicBezTo>
                  <a:pt x="1512" y="12602"/>
                  <a:pt x="1298" y="12459"/>
                  <a:pt x="1060" y="12399"/>
                </a:cubicBezTo>
                <a:cubicBezTo>
                  <a:pt x="982" y="12380"/>
                  <a:pt x="899" y="12369"/>
                  <a:pt x="816" y="12369"/>
                </a:cubicBezTo>
                <a:cubicBezTo>
                  <a:pt x="645" y="12369"/>
                  <a:pt x="474" y="12414"/>
                  <a:pt x="346" y="12518"/>
                </a:cubicBezTo>
                <a:cubicBezTo>
                  <a:pt x="84" y="12721"/>
                  <a:pt x="0" y="13102"/>
                  <a:pt x="84" y="13423"/>
                </a:cubicBezTo>
                <a:cubicBezTo>
                  <a:pt x="155" y="13757"/>
                  <a:pt x="346" y="14019"/>
                  <a:pt x="572" y="14269"/>
                </a:cubicBezTo>
                <a:cubicBezTo>
                  <a:pt x="1003" y="14776"/>
                  <a:pt x="1503" y="15224"/>
                  <a:pt x="2337" y="15224"/>
                </a:cubicBezTo>
                <a:cubicBezTo>
                  <a:pt x="2424" y="15224"/>
                  <a:pt x="2514" y="15219"/>
                  <a:pt x="2608" y="15209"/>
                </a:cubicBezTo>
                <a:lnTo>
                  <a:pt x="2608" y="15209"/>
                </a:lnTo>
                <a:cubicBezTo>
                  <a:pt x="2203" y="16852"/>
                  <a:pt x="1882" y="18495"/>
                  <a:pt x="1608" y="20150"/>
                </a:cubicBezTo>
                <a:cubicBezTo>
                  <a:pt x="1334" y="21877"/>
                  <a:pt x="1120" y="23615"/>
                  <a:pt x="941" y="25341"/>
                </a:cubicBezTo>
                <a:cubicBezTo>
                  <a:pt x="934" y="25408"/>
                  <a:pt x="991" y="25448"/>
                  <a:pt x="1044" y="25448"/>
                </a:cubicBezTo>
                <a:cubicBezTo>
                  <a:pt x="1086" y="25448"/>
                  <a:pt x="1126" y="25423"/>
                  <a:pt x="1131" y="25365"/>
                </a:cubicBezTo>
                <a:cubicBezTo>
                  <a:pt x="1453" y="22305"/>
                  <a:pt x="1882" y="19257"/>
                  <a:pt x="2548" y="16269"/>
                </a:cubicBezTo>
                <a:cubicBezTo>
                  <a:pt x="2715" y="15507"/>
                  <a:pt x="2905" y="14769"/>
                  <a:pt x="3120" y="14019"/>
                </a:cubicBezTo>
                <a:cubicBezTo>
                  <a:pt x="3168" y="14020"/>
                  <a:pt x="3216" y="14021"/>
                  <a:pt x="3264" y="14021"/>
                </a:cubicBezTo>
                <a:cubicBezTo>
                  <a:pt x="4641" y="14021"/>
                  <a:pt x="5960" y="13364"/>
                  <a:pt x="6846" y="12340"/>
                </a:cubicBezTo>
                <a:cubicBezTo>
                  <a:pt x="7025" y="12149"/>
                  <a:pt x="7192" y="11876"/>
                  <a:pt x="7108" y="11625"/>
                </a:cubicBezTo>
                <a:cubicBezTo>
                  <a:pt x="7049" y="11459"/>
                  <a:pt x="6870" y="11352"/>
                  <a:pt x="6692" y="11328"/>
                </a:cubicBezTo>
                <a:cubicBezTo>
                  <a:pt x="6648" y="11319"/>
                  <a:pt x="6604" y="11315"/>
                  <a:pt x="6561" y="11315"/>
                </a:cubicBezTo>
                <a:cubicBezTo>
                  <a:pt x="6426" y="11315"/>
                  <a:pt x="6291" y="11351"/>
                  <a:pt x="6156" y="11387"/>
                </a:cubicBezTo>
                <a:cubicBezTo>
                  <a:pt x="4846" y="11745"/>
                  <a:pt x="3715" y="12697"/>
                  <a:pt x="3132" y="13935"/>
                </a:cubicBezTo>
                <a:cubicBezTo>
                  <a:pt x="3382" y="12995"/>
                  <a:pt x="3667" y="12066"/>
                  <a:pt x="3989" y="11161"/>
                </a:cubicBezTo>
                <a:cubicBezTo>
                  <a:pt x="4153" y="11173"/>
                  <a:pt x="4316" y="11179"/>
                  <a:pt x="4478" y="11179"/>
                </a:cubicBezTo>
                <a:cubicBezTo>
                  <a:pt x="5642" y="11179"/>
                  <a:pt x="6739" y="10880"/>
                  <a:pt x="7680" y="10316"/>
                </a:cubicBezTo>
                <a:cubicBezTo>
                  <a:pt x="7835" y="10221"/>
                  <a:pt x="7978" y="10125"/>
                  <a:pt x="8073" y="9971"/>
                </a:cubicBezTo>
                <a:cubicBezTo>
                  <a:pt x="8156" y="9828"/>
                  <a:pt x="8192" y="9613"/>
                  <a:pt x="8073" y="9482"/>
                </a:cubicBezTo>
                <a:cubicBezTo>
                  <a:pt x="7966" y="9351"/>
                  <a:pt x="7775" y="9316"/>
                  <a:pt x="7597" y="9316"/>
                </a:cubicBezTo>
                <a:cubicBezTo>
                  <a:pt x="7545" y="9314"/>
                  <a:pt x="7494" y="9313"/>
                  <a:pt x="7443" y="9313"/>
                </a:cubicBezTo>
                <a:cubicBezTo>
                  <a:pt x="6196" y="9313"/>
                  <a:pt x="4955" y="9865"/>
                  <a:pt x="4132" y="10780"/>
                </a:cubicBezTo>
                <a:cubicBezTo>
                  <a:pt x="4382" y="10066"/>
                  <a:pt x="4668" y="9363"/>
                  <a:pt x="4941" y="8673"/>
                </a:cubicBezTo>
                <a:cubicBezTo>
                  <a:pt x="5419" y="8820"/>
                  <a:pt x="5901" y="8887"/>
                  <a:pt x="6380" y="8887"/>
                </a:cubicBezTo>
                <a:cubicBezTo>
                  <a:pt x="7213" y="8887"/>
                  <a:pt x="8035" y="8684"/>
                  <a:pt x="8799" y="8351"/>
                </a:cubicBezTo>
                <a:cubicBezTo>
                  <a:pt x="8990" y="8280"/>
                  <a:pt x="9192" y="8173"/>
                  <a:pt x="9323" y="8018"/>
                </a:cubicBezTo>
                <a:cubicBezTo>
                  <a:pt x="9454" y="7863"/>
                  <a:pt x="9525" y="7637"/>
                  <a:pt x="9442" y="7446"/>
                </a:cubicBezTo>
                <a:cubicBezTo>
                  <a:pt x="9323" y="7208"/>
                  <a:pt x="9013" y="7125"/>
                  <a:pt x="8740" y="7113"/>
                </a:cubicBezTo>
                <a:cubicBezTo>
                  <a:pt x="8665" y="7110"/>
                  <a:pt x="8591" y="7108"/>
                  <a:pt x="8517" y="7108"/>
                </a:cubicBezTo>
                <a:cubicBezTo>
                  <a:pt x="7234" y="7108"/>
                  <a:pt x="5959" y="7592"/>
                  <a:pt x="5025" y="8470"/>
                </a:cubicBezTo>
                <a:lnTo>
                  <a:pt x="5418" y="7577"/>
                </a:lnTo>
                <a:cubicBezTo>
                  <a:pt x="5584" y="7232"/>
                  <a:pt x="5751" y="6911"/>
                  <a:pt x="5918" y="6565"/>
                </a:cubicBezTo>
                <a:cubicBezTo>
                  <a:pt x="7418" y="6553"/>
                  <a:pt x="8656" y="6565"/>
                  <a:pt x="9811" y="6161"/>
                </a:cubicBezTo>
                <a:cubicBezTo>
                  <a:pt x="10097" y="6053"/>
                  <a:pt x="10418" y="5863"/>
                  <a:pt x="10395" y="5565"/>
                </a:cubicBezTo>
                <a:cubicBezTo>
                  <a:pt x="10359" y="5268"/>
                  <a:pt x="10002" y="5125"/>
                  <a:pt x="9704" y="5077"/>
                </a:cubicBezTo>
                <a:cubicBezTo>
                  <a:pt x="9532" y="5055"/>
                  <a:pt x="9359" y="5044"/>
                  <a:pt x="9186" y="5044"/>
                </a:cubicBezTo>
                <a:cubicBezTo>
                  <a:pt x="7956" y="5044"/>
                  <a:pt x="6723" y="5590"/>
                  <a:pt x="5930" y="6530"/>
                </a:cubicBezTo>
                <a:cubicBezTo>
                  <a:pt x="6287" y="5839"/>
                  <a:pt x="6668" y="5137"/>
                  <a:pt x="7085" y="4470"/>
                </a:cubicBezTo>
                <a:cubicBezTo>
                  <a:pt x="7575" y="4657"/>
                  <a:pt x="8071" y="4732"/>
                  <a:pt x="8566" y="4732"/>
                </a:cubicBezTo>
                <a:cubicBezTo>
                  <a:pt x="9080" y="4732"/>
                  <a:pt x="9593" y="4651"/>
                  <a:pt x="10097" y="4529"/>
                </a:cubicBezTo>
                <a:cubicBezTo>
                  <a:pt x="10287" y="4482"/>
                  <a:pt x="10502" y="4422"/>
                  <a:pt x="10656" y="4303"/>
                </a:cubicBezTo>
                <a:cubicBezTo>
                  <a:pt x="10823" y="4184"/>
                  <a:pt x="10954" y="3994"/>
                  <a:pt x="10954" y="3791"/>
                </a:cubicBezTo>
                <a:cubicBezTo>
                  <a:pt x="10978" y="3577"/>
                  <a:pt x="10811" y="3374"/>
                  <a:pt x="10621" y="3291"/>
                </a:cubicBezTo>
                <a:cubicBezTo>
                  <a:pt x="10450" y="3211"/>
                  <a:pt x="10270" y="3181"/>
                  <a:pt x="10082" y="3181"/>
                </a:cubicBezTo>
                <a:cubicBezTo>
                  <a:pt x="10047" y="3181"/>
                  <a:pt x="10013" y="3182"/>
                  <a:pt x="9978" y="3184"/>
                </a:cubicBezTo>
                <a:cubicBezTo>
                  <a:pt x="8966" y="3196"/>
                  <a:pt x="7966" y="3601"/>
                  <a:pt x="7227" y="4303"/>
                </a:cubicBezTo>
                <a:cubicBezTo>
                  <a:pt x="7406" y="4005"/>
                  <a:pt x="7597" y="3720"/>
                  <a:pt x="7787" y="3422"/>
                </a:cubicBezTo>
                <a:cubicBezTo>
                  <a:pt x="9013" y="2696"/>
                  <a:pt x="10109" y="1993"/>
                  <a:pt x="10930" y="1029"/>
                </a:cubicBezTo>
                <a:cubicBezTo>
                  <a:pt x="11133" y="791"/>
                  <a:pt x="11311" y="434"/>
                  <a:pt x="11133" y="184"/>
                </a:cubicBezTo>
                <a:cubicBezTo>
                  <a:pt x="11042" y="51"/>
                  <a:pt x="10889" y="0"/>
                  <a:pt x="1072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32" name="Google Shape;432;p26"/>
          <p:cNvGrpSpPr/>
          <p:nvPr/>
        </p:nvGrpSpPr>
        <p:grpSpPr>
          <a:xfrm>
            <a:off x="1761938" y="4604053"/>
            <a:ext cx="880186" cy="539385"/>
            <a:chOff x="7020722" y="3595000"/>
            <a:chExt cx="2002699" cy="1227270"/>
          </a:xfrm>
        </p:grpSpPr>
        <p:sp>
          <p:nvSpPr>
            <p:cNvPr id="433" name="Google Shape;433;p26"/>
            <p:cNvSpPr/>
            <p:nvPr/>
          </p:nvSpPr>
          <p:spPr>
            <a:xfrm>
              <a:off x="7020722" y="3595000"/>
              <a:ext cx="2002699" cy="1227270"/>
            </a:xfrm>
            <a:custGeom>
              <a:avLst/>
              <a:gdLst/>
              <a:ahLst/>
              <a:cxnLst/>
              <a:rect l="l" t="t" r="r" b="b"/>
              <a:pathLst>
                <a:path w="31219" h="19132" extrusionOk="0">
                  <a:moveTo>
                    <a:pt x="21980" y="0"/>
                  </a:moveTo>
                  <a:cubicBezTo>
                    <a:pt x="18411" y="0"/>
                    <a:pt x="16046" y="5069"/>
                    <a:pt x="12428" y="5069"/>
                  </a:cubicBezTo>
                  <a:cubicBezTo>
                    <a:pt x="12334" y="5069"/>
                    <a:pt x="12240" y="5065"/>
                    <a:pt x="12145" y="5058"/>
                  </a:cubicBezTo>
                  <a:cubicBezTo>
                    <a:pt x="10185" y="4921"/>
                    <a:pt x="8522" y="3205"/>
                    <a:pt x="6574" y="3205"/>
                  </a:cubicBezTo>
                  <a:cubicBezTo>
                    <a:pt x="6498" y="3205"/>
                    <a:pt x="6423" y="3208"/>
                    <a:pt x="6346" y="3213"/>
                  </a:cubicBezTo>
                  <a:cubicBezTo>
                    <a:pt x="5382" y="3296"/>
                    <a:pt x="4549" y="3796"/>
                    <a:pt x="3834" y="4487"/>
                  </a:cubicBezTo>
                  <a:cubicBezTo>
                    <a:pt x="3382" y="4904"/>
                    <a:pt x="3001" y="5392"/>
                    <a:pt x="2667" y="5880"/>
                  </a:cubicBezTo>
                  <a:cubicBezTo>
                    <a:pt x="631" y="8892"/>
                    <a:pt x="0" y="14691"/>
                    <a:pt x="453" y="19132"/>
                  </a:cubicBezTo>
                  <a:lnTo>
                    <a:pt x="30885" y="19132"/>
                  </a:lnTo>
                  <a:cubicBezTo>
                    <a:pt x="31219" y="17310"/>
                    <a:pt x="30980" y="15262"/>
                    <a:pt x="30040" y="13929"/>
                  </a:cubicBezTo>
                  <a:cubicBezTo>
                    <a:pt x="29754" y="13512"/>
                    <a:pt x="29397" y="13155"/>
                    <a:pt x="28968" y="12917"/>
                  </a:cubicBezTo>
                  <a:cubicBezTo>
                    <a:pt x="28063" y="12416"/>
                    <a:pt x="26944" y="12119"/>
                    <a:pt x="26397" y="11238"/>
                  </a:cubicBezTo>
                  <a:cubicBezTo>
                    <a:pt x="25873" y="10392"/>
                    <a:pt x="26063" y="9321"/>
                    <a:pt x="26218" y="8333"/>
                  </a:cubicBezTo>
                  <a:cubicBezTo>
                    <a:pt x="26480" y="6642"/>
                    <a:pt x="26599" y="4868"/>
                    <a:pt x="26039" y="3249"/>
                  </a:cubicBezTo>
                  <a:cubicBezTo>
                    <a:pt x="25480" y="1629"/>
                    <a:pt x="24099" y="201"/>
                    <a:pt x="22384" y="22"/>
                  </a:cubicBezTo>
                  <a:cubicBezTo>
                    <a:pt x="22248" y="7"/>
                    <a:pt x="22113" y="0"/>
                    <a:pt x="219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26"/>
            <p:cNvSpPr/>
            <p:nvPr/>
          </p:nvSpPr>
          <p:spPr>
            <a:xfrm>
              <a:off x="8074835" y="3846971"/>
              <a:ext cx="560414" cy="974978"/>
            </a:xfrm>
            <a:custGeom>
              <a:avLst/>
              <a:gdLst/>
              <a:ahLst/>
              <a:cxnLst/>
              <a:rect l="l" t="t" r="r" b="b"/>
              <a:pathLst>
                <a:path w="8736" h="15199" extrusionOk="0">
                  <a:moveTo>
                    <a:pt x="7274" y="0"/>
                  </a:moveTo>
                  <a:cubicBezTo>
                    <a:pt x="7252" y="0"/>
                    <a:pt x="7230" y="10"/>
                    <a:pt x="7214" y="35"/>
                  </a:cubicBezTo>
                  <a:cubicBezTo>
                    <a:pt x="5440" y="2309"/>
                    <a:pt x="3916" y="4809"/>
                    <a:pt x="2702" y="7429"/>
                  </a:cubicBezTo>
                  <a:cubicBezTo>
                    <a:pt x="2392" y="6369"/>
                    <a:pt x="2118" y="5298"/>
                    <a:pt x="1880" y="4226"/>
                  </a:cubicBezTo>
                  <a:cubicBezTo>
                    <a:pt x="2583" y="3285"/>
                    <a:pt x="3249" y="2321"/>
                    <a:pt x="3904" y="1357"/>
                  </a:cubicBezTo>
                  <a:cubicBezTo>
                    <a:pt x="3954" y="1274"/>
                    <a:pt x="3883" y="1198"/>
                    <a:pt x="3812" y="1198"/>
                  </a:cubicBezTo>
                  <a:cubicBezTo>
                    <a:pt x="3780" y="1198"/>
                    <a:pt x="3748" y="1213"/>
                    <a:pt x="3726" y="1249"/>
                  </a:cubicBezTo>
                  <a:cubicBezTo>
                    <a:pt x="3118" y="2178"/>
                    <a:pt x="2476" y="3071"/>
                    <a:pt x="1833" y="3964"/>
                  </a:cubicBezTo>
                  <a:cubicBezTo>
                    <a:pt x="1618" y="2893"/>
                    <a:pt x="1416" y="1797"/>
                    <a:pt x="1297" y="702"/>
                  </a:cubicBezTo>
                  <a:cubicBezTo>
                    <a:pt x="1291" y="636"/>
                    <a:pt x="1237" y="604"/>
                    <a:pt x="1187" y="604"/>
                  </a:cubicBezTo>
                  <a:cubicBezTo>
                    <a:pt x="1136" y="604"/>
                    <a:pt x="1088" y="636"/>
                    <a:pt x="1094" y="702"/>
                  </a:cubicBezTo>
                  <a:cubicBezTo>
                    <a:pt x="1237" y="1880"/>
                    <a:pt x="1416" y="3059"/>
                    <a:pt x="1678" y="4202"/>
                  </a:cubicBezTo>
                  <a:cubicBezTo>
                    <a:pt x="1642" y="4250"/>
                    <a:pt x="1654" y="4274"/>
                    <a:pt x="1702" y="4309"/>
                  </a:cubicBezTo>
                  <a:cubicBezTo>
                    <a:pt x="1940" y="5452"/>
                    <a:pt x="2237" y="6583"/>
                    <a:pt x="2595" y="7703"/>
                  </a:cubicBezTo>
                  <a:cubicBezTo>
                    <a:pt x="2035" y="8929"/>
                    <a:pt x="1523" y="10203"/>
                    <a:pt x="1083" y="11489"/>
                  </a:cubicBezTo>
                  <a:cubicBezTo>
                    <a:pt x="678" y="12668"/>
                    <a:pt x="321" y="13858"/>
                    <a:pt x="23" y="15061"/>
                  </a:cubicBezTo>
                  <a:cubicBezTo>
                    <a:pt x="1" y="15141"/>
                    <a:pt x="68" y="15199"/>
                    <a:pt x="132" y="15199"/>
                  </a:cubicBezTo>
                  <a:cubicBezTo>
                    <a:pt x="173" y="15199"/>
                    <a:pt x="211" y="15176"/>
                    <a:pt x="225" y="15120"/>
                  </a:cubicBezTo>
                  <a:cubicBezTo>
                    <a:pt x="392" y="14477"/>
                    <a:pt x="571" y="13834"/>
                    <a:pt x="761" y="13203"/>
                  </a:cubicBezTo>
                  <a:cubicBezTo>
                    <a:pt x="785" y="13203"/>
                    <a:pt x="785" y="13203"/>
                    <a:pt x="797" y="13191"/>
                  </a:cubicBezTo>
                  <a:cubicBezTo>
                    <a:pt x="2011" y="12441"/>
                    <a:pt x="3285" y="11775"/>
                    <a:pt x="4607" y="11227"/>
                  </a:cubicBezTo>
                  <a:cubicBezTo>
                    <a:pt x="5940" y="10655"/>
                    <a:pt x="7309" y="10215"/>
                    <a:pt x="8703" y="9834"/>
                  </a:cubicBezTo>
                  <a:cubicBezTo>
                    <a:pt x="8736" y="9800"/>
                    <a:pt x="8707" y="9641"/>
                    <a:pt x="8605" y="9641"/>
                  </a:cubicBezTo>
                  <a:cubicBezTo>
                    <a:pt x="8598" y="9641"/>
                    <a:pt x="8591" y="9642"/>
                    <a:pt x="8583" y="9643"/>
                  </a:cubicBezTo>
                  <a:cubicBezTo>
                    <a:pt x="7405" y="9929"/>
                    <a:pt x="6262" y="10298"/>
                    <a:pt x="5119" y="10751"/>
                  </a:cubicBezTo>
                  <a:cubicBezTo>
                    <a:pt x="5309" y="9786"/>
                    <a:pt x="5583" y="8834"/>
                    <a:pt x="5964" y="7917"/>
                  </a:cubicBezTo>
                  <a:cubicBezTo>
                    <a:pt x="5986" y="7843"/>
                    <a:pt x="5922" y="7793"/>
                    <a:pt x="5858" y="7793"/>
                  </a:cubicBezTo>
                  <a:cubicBezTo>
                    <a:pt x="5819" y="7793"/>
                    <a:pt x="5780" y="7812"/>
                    <a:pt x="5762" y="7857"/>
                  </a:cubicBezTo>
                  <a:cubicBezTo>
                    <a:pt x="5381" y="8810"/>
                    <a:pt x="5095" y="9810"/>
                    <a:pt x="4904" y="10834"/>
                  </a:cubicBezTo>
                  <a:cubicBezTo>
                    <a:pt x="3476" y="11417"/>
                    <a:pt x="2106" y="12120"/>
                    <a:pt x="797" y="12906"/>
                  </a:cubicBezTo>
                  <a:cubicBezTo>
                    <a:pt x="1856" y="9489"/>
                    <a:pt x="3369" y="6191"/>
                    <a:pt x="5274" y="3154"/>
                  </a:cubicBezTo>
                  <a:cubicBezTo>
                    <a:pt x="5928" y="2131"/>
                    <a:pt x="6631" y="1130"/>
                    <a:pt x="7357" y="154"/>
                  </a:cubicBezTo>
                  <a:cubicBezTo>
                    <a:pt x="7410" y="84"/>
                    <a:pt x="7339" y="0"/>
                    <a:pt x="72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26"/>
            <p:cNvSpPr/>
            <p:nvPr/>
          </p:nvSpPr>
          <p:spPr>
            <a:xfrm>
              <a:off x="7233251" y="4046791"/>
              <a:ext cx="502230" cy="774068"/>
            </a:xfrm>
            <a:custGeom>
              <a:avLst/>
              <a:gdLst/>
              <a:ahLst/>
              <a:cxnLst/>
              <a:rect l="l" t="t" r="r" b="b"/>
              <a:pathLst>
                <a:path w="7829" h="12067" extrusionOk="0">
                  <a:moveTo>
                    <a:pt x="2949" y="1"/>
                  </a:moveTo>
                  <a:cubicBezTo>
                    <a:pt x="2897" y="1"/>
                    <a:pt x="2849" y="34"/>
                    <a:pt x="2855" y="99"/>
                  </a:cubicBezTo>
                  <a:cubicBezTo>
                    <a:pt x="3141" y="2397"/>
                    <a:pt x="3486" y="4671"/>
                    <a:pt x="3915" y="6933"/>
                  </a:cubicBezTo>
                  <a:cubicBezTo>
                    <a:pt x="3248" y="6445"/>
                    <a:pt x="2593" y="5909"/>
                    <a:pt x="1962" y="5338"/>
                  </a:cubicBezTo>
                  <a:cubicBezTo>
                    <a:pt x="1652" y="5064"/>
                    <a:pt x="1343" y="4766"/>
                    <a:pt x="1021" y="4445"/>
                  </a:cubicBezTo>
                  <a:cubicBezTo>
                    <a:pt x="747" y="4147"/>
                    <a:pt x="402" y="3873"/>
                    <a:pt x="224" y="3492"/>
                  </a:cubicBezTo>
                  <a:cubicBezTo>
                    <a:pt x="208" y="3462"/>
                    <a:pt x="178" y="3448"/>
                    <a:pt x="146" y="3448"/>
                  </a:cubicBezTo>
                  <a:cubicBezTo>
                    <a:pt x="78" y="3448"/>
                    <a:pt x="1" y="3507"/>
                    <a:pt x="33" y="3588"/>
                  </a:cubicBezTo>
                  <a:cubicBezTo>
                    <a:pt x="164" y="3957"/>
                    <a:pt x="509" y="4242"/>
                    <a:pt x="771" y="4528"/>
                  </a:cubicBezTo>
                  <a:cubicBezTo>
                    <a:pt x="1105" y="4850"/>
                    <a:pt x="1426" y="5183"/>
                    <a:pt x="1783" y="5493"/>
                  </a:cubicBezTo>
                  <a:cubicBezTo>
                    <a:pt x="2474" y="6100"/>
                    <a:pt x="3164" y="6683"/>
                    <a:pt x="3915" y="7231"/>
                  </a:cubicBezTo>
                  <a:cubicBezTo>
                    <a:pt x="3938" y="7243"/>
                    <a:pt x="3962" y="7243"/>
                    <a:pt x="3974" y="7243"/>
                  </a:cubicBezTo>
                  <a:cubicBezTo>
                    <a:pt x="4105" y="7921"/>
                    <a:pt x="4236" y="8588"/>
                    <a:pt x="4379" y="9243"/>
                  </a:cubicBezTo>
                  <a:cubicBezTo>
                    <a:pt x="4343" y="9291"/>
                    <a:pt x="4379" y="9326"/>
                    <a:pt x="4403" y="9362"/>
                  </a:cubicBezTo>
                  <a:lnTo>
                    <a:pt x="4403" y="9374"/>
                  </a:lnTo>
                  <a:cubicBezTo>
                    <a:pt x="4593" y="10255"/>
                    <a:pt x="4760" y="11136"/>
                    <a:pt x="4998" y="11993"/>
                  </a:cubicBezTo>
                  <a:cubicBezTo>
                    <a:pt x="5012" y="12045"/>
                    <a:pt x="5052" y="12067"/>
                    <a:pt x="5093" y="12067"/>
                  </a:cubicBezTo>
                  <a:cubicBezTo>
                    <a:pt x="5158" y="12067"/>
                    <a:pt x="5227" y="12013"/>
                    <a:pt x="5212" y="11934"/>
                  </a:cubicBezTo>
                  <a:cubicBezTo>
                    <a:pt x="5046" y="11172"/>
                    <a:pt x="4855" y="10422"/>
                    <a:pt x="4688" y="9648"/>
                  </a:cubicBezTo>
                  <a:cubicBezTo>
                    <a:pt x="4653" y="9505"/>
                    <a:pt x="4629" y="9374"/>
                    <a:pt x="4593" y="9231"/>
                  </a:cubicBezTo>
                  <a:cubicBezTo>
                    <a:pt x="5665" y="7040"/>
                    <a:pt x="6724" y="4850"/>
                    <a:pt x="7796" y="2683"/>
                  </a:cubicBezTo>
                  <a:cubicBezTo>
                    <a:pt x="7829" y="2609"/>
                    <a:pt x="7754" y="2535"/>
                    <a:pt x="7685" y="2535"/>
                  </a:cubicBezTo>
                  <a:cubicBezTo>
                    <a:pt x="7654" y="2535"/>
                    <a:pt x="7624" y="2550"/>
                    <a:pt x="7605" y="2587"/>
                  </a:cubicBezTo>
                  <a:lnTo>
                    <a:pt x="4522" y="8933"/>
                  </a:lnTo>
                  <a:cubicBezTo>
                    <a:pt x="4415" y="8410"/>
                    <a:pt x="4296" y="7886"/>
                    <a:pt x="4212" y="7350"/>
                  </a:cubicBezTo>
                  <a:cubicBezTo>
                    <a:pt x="3915" y="5838"/>
                    <a:pt x="3653" y="4302"/>
                    <a:pt x="3426" y="2766"/>
                  </a:cubicBezTo>
                  <a:cubicBezTo>
                    <a:pt x="3283" y="1873"/>
                    <a:pt x="3164" y="980"/>
                    <a:pt x="3069" y="99"/>
                  </a:cubicBezTo>
                  <a:cubicBezTo>
                    <a:pt x="3057" y="34"/>
                    <a:pt x="3001" y="1"/>
                    <a:pt x="29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6" name="Google Shape;436;p26"/>
          <p:cNvGrpSpPr/>
          <p:nvPr/>
        </p:nvGrpSpPr>
        <p:grpSpPr>
          <a:xfrm>
            <a:off x="1464263" y="4670782"/>
            <a:ext cx="297697" cy="613621"/>
            <a:chOff x="6833589" y="268447"/>
            <a:chExt cx="554577" cy="1143108"/>
          </a:xfrm>
        </p:grpSpPr>
        <p:sp>
          <p:nvSpPr>
            <p:cNvPr id="437" name="Google Shape;437;p26"/>
            <p:cNvSpPr/>
            <p:nvPr/>
          </p:nvSpPr>
          <p:spPr>
            <a:xfrm>
              <a:off x="7095577" y="331953"/>
              <a:ext cx="114636" cy="342868"/>
            </a:xfrm>
            <a:custGeom>
              <a:avLst/>
              <a:gdLst/>
              <a:ahLst/>
              <a:cxnLst/>
              <a:rect l="l" t="t" r="r" b="b"/>
              <a:pathLst>
                <a:path w="1787" h="5345" extrusionOk="0">
                  <a:moveTo>
                    <a:pt x="881" y="0"/>
                  </a:moveTo>
                  <a:cubicBezTo>
                    <a:pt x="849" y="0"/>
                    <a:pt x="818" y="3"/>
                    <a:pt x="786" y="10"/>
                  </a:cubicBezTo>
                  <a:cubicBezTo>
                    <a:pt x="488" y="93"/>
                    <a:pt x="357" y="451"/>
                    <a:pt x="298" y="760"/>
                  </a:cubicBezTo>
                  <a:cubicBezTo>
                    <a:pt x="0" y="2260"/>
                    <a:pt x="24" y="3844"/>
                    <a:pt x="381" y="5344"/>
                  </a:cubicBezTo>
                  <a:cubicBezTo>
                    <a:pt x="1429" y="4261"/>
                    <a:pt x="1786" y="2558"/>
                    <a:pt x="1584" y="939"/>
                  </a:cubicBezTo>
                  <a:cubicBezTo>
                    <a:pt x="1560" y="713"/>
                    <a:pt x="1512" y="474"/>
                    <a:pt x="1381" y="284"/>
                  </a:cubicBezTo>
                  <a:cubicBezTo>
                    <a:pt x="1269" y="120"/>
                    <a:pt x="1077" y="0"/>
                    <a:pt x="8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26"/>
            <p:cNvSpPr/>
            <p:nvPr/>
          </p:nvSpPr>
          <p:spPr>
            <a:xfrm>
              <a:off x="6833589" y="268447"/>
              <a:ext cx="554577" cy="1143108"/>
            </a:xfrm>
            <a:custGeom>
              <a:avLst/>
              <a:gdLst/>
              <a:ahLst/>
              <a:cxnLst/>
              <a:rect l="l" t="t" r="r" b="b"/>
              <a:pathLst>
                <a:path w="8645" h="17820" extrusionOk="0">
                  <a:moveTo>
                    <a:pt x="1525" y="1"/>
                  </a:moveTo>
                  <a:cubicBezTo>
                    <a:pt x="1393" y="1"/>
                    <a:pt x="1263" y="33"/>
                    <a:pt x="1143" y="107"/>
                  </a:cubicBezTo>
                  <a:cubicBezTo>
                    <a:pt x="715" y="393"/>
                    <a:pt x="774" y="1048"/>
                    <a:pt x="965" y="1536"/>
                  </a:cubicBezTo>
                  <a:cubicBezTo>
                    <a:pt x="1370" y="2607"/>
                    <a:pt x="2084" y="3548"/>
                    <a:pt x="3322" y="4191"/>
                  </a:cubicBezTo>
                  <a:cubicBezTo>
                    <a:pt x="3584" y="4870"/>
                    <a:pt x="3846" y="5572"/>
                    <a:pt x="4084" y="6275"/>
                  </a:cubicBezTo>
                  <a:cubicBezTo>
                    <a:pt x="3441" y="5441"/>
                    <a:pt x="2560" y="4786"/>
                    <a:pt x="1584" y="4441"/>
                  </a:cubicBezTo>
                  <a:cubicBezTo>
                    <a:pt x="1399" y="4379"/>
                    <a:pt x="1195" y="4333"/>
                    <a:pt x="1001" y="4333"/>
                  </a:cubicBezTo>
                  <a:cubicBezTo>
                    <a:pt x="784" y="4333"/>
                    <a:pt x="580" y="4391"/>
                    <a:pt x="429" y="4548"/>
                  </a:cubicBezTo>
                  <a:cubicBezTo>
                    <a:pt x="227" y="4774"/>
                    <a:pt x="227" y="5132"/>
                    <a:pt x="358" y="5394"/>
                  </a:cubicBezTo>
                  <a:cubicBezTo>
                    <a:pt x="488" y="5667"/>
                    <a:pt x="727" y="5858"/>
                    <a:pt x="989" y="6036"/>
                  </a:cubicBezTo>
                  <a:cubicBezTo>
                    <a:pt x="1846" y="6644"/>
                    <a:pt x="2894" y="7013"/>
                    <a:pt x="4322" y="7049"/>
                  </a:cubicBezTo>
                  <a:cubicBezTo>
                    <a:pt x="4560" y="7822"/>
                    <a:pt x="4775" y="8596"/>
                    <a:pt x="4989" y="9370"/>
                  </a:cubicBezTo>
                  <a:cubicBezTo>
                    <a:pt x="4179" y="8251"/>
                    <a:pt x="2905" y="7477"/>
                    <a:pt x="1548" y="7299"/>
                  </a:cubicBezTo>
                  <a:cubicBezTo>
                    <a:pt x="1422" y="7281"/>
                    <a:pt x="1297" y="7270"/>
                    <a:pt x="1174" y="7270"/>
                  </a:cubicBezTo>
                  <a:cubicBezTo>
                    <a:pt x="960" y="7270"/>
                    <a:pt x="752" y="7303"/>
                    <a:pt x="548" y="7394"/>
                  </a:cubicBezTo>
                  <a:cubicBezTo>
                    <a:pt x="238" y="7537"/>
                    <a:pt x="0" y="7870"/>
                    <a:pt x="60" y="8192"/>
                  </a:cubicBezTo>
                  <a:cubicBezTo>
                    <a:pt x="119" y="8608"/>
                    <a:pt x="584" y="8834"/>
                    <a:pt x="989" y="8989"/>
                  </a:cubicBezTo>
                  <a:cubicBezTo>
                    <a:pt x="2203" y="9418"/>
                    <a:pt x="3489" y="9668"/>
                    <a:pt x="5120" y="9799"/>
                  </a:cubicBezTo>
                  <a:cubicBezTo>
                    <a:pt x="5394" y="10847"/>
                    <a:pt x="5608" y="11906"/>
                    <a:pt x="5822" y="12954"/>
                  </a:cubicBezTo>
                  <a:cubicBezTo>
                    <a:pt x="5477" y="12454"/>
                    <a:pt x="5108" y="11966"/>
                    <a:pt x="4644" y="11549"/>
                  </a:cubicBezTo>
                  <a:cubicBezTo>
                    <a:pt x="4037" y="10989"/>
                    <a:pt x="3275" y="10597"/>
                    <a:pt x="2453" y="10549"/>
                  </a:cubicBezTo>
                  <a:cubicBezTo>
                    <a:pt x="2403" y="10544"/>
                    <a:pt x="2353" y="10542"/>
                    <a:pt x="2303" y="10542"/>
                  </a:cubicBezTo>
                  <a:cubicBezTo>
                    <a:pt x="2089" y="10542"/>
                    <a:pt x="1872" y="10586"/>
                    <a:pt x="1679" y="10692"/>
                  </a:cubicBezTo>
                  <a:cubicBezTo>
                    <a:pt x="1441" y="10811"/>
                    <a:pt x="1262" y="11049"/>
                    <a:pt x="1250" y="11323"/>
                  </a:cubicBezTo>
                  <a:cubicBezTo>
                    <a:pt x="1239" y="11787"/>
                    <a:pt x="1703" y="12109"/>
                    <a:pt x="2096" y="12299"/>
                  </a:cubicBezTo>
                  <a:cubicBezTo>
                    <a:pt x="3310" y="12918"/>
                    <a:pt x="4584" y="13371"/>
                    <a:pt x="5894" y="13454"/>
                  </a:cubicBezTo>
                  <a:cubicBezTo>
                    <a:pt x="5953" y="13787"/>
                    <a:pt x="6013" y="14133"/>
                    <a:pt x="6061" y="14466"/>
                  </a:cubicBezTo>
                  <a:cubicBezTo>
                    <a:pt x="6227" y="15538"/>
                    <a:pt x="6346" y="16609"/>
                    <a:pt x="6430" y="17681"/>
                  </a:cubicBezTo>
                  <a:cubicBezTo>
                    <a:pt x="6436" y="17772"/>
                    <a:pt x="6516" y="17819"/>
                    <a:pt x="6591" y="17819"/>
                  </a:cubicBezTo>
                  <a:cubicBezTo>
                    <a:pt x="6664" y="17819"/>
                    <a:pt x="6733" y="17774"/>
                    <a:pt x="6727" y="17681"/>
                  </a:cubicBezTo>
                  <a:cubicBezTo>
                    <a:pt x="6561" y="15835"/>
                    <a:pt x="6311" y="13990"/>
                    <a:pt x="5942" y="12156"/>
                  </a:cubicBezTo>
                  <a:cubicBezTo>
                    <a:pt x="7156" y="11513"/>
                    <a:pt x="7989" y="10382"/>
                    <a:pt x="8466" y="9108"/>
                  </a:cubicBezTo>
                  <a:cubicBezTo>
                    <a:pt x="8573" y="8823"/>
                    <a:pt x="8644" y="8465"/>
                    <a:pt x="8454" y="8239"/>
                  </a:cubicBezTo>
                  <a:cubicBezTo>
                    <a:pt x="8360" y="8137"/>
                    <a:pt x="8204" y="8083"/>
                    <a:pt x="8041" y="8083"/>
                  </a:cubicBezTo>
                  <a:cubicBezTo>
                    <a:pt x="7976" y="8083"/>
                    <a:pt x="7910" y="8091"/>
                    <a:pt x="7847" y="8108"/>
                  </a:cubicBezTo>
                  <a:cubicBezTo>
                    <a:pt x="7620" y="8168"/>
                    <a:pt x="7442" y="8311"/>
                    <a:pt x="7275" y="8465"/>
                  </a:cubicBezTo>
                  <a:cubicBezTo>
                    <a:pt x="6418" y="9251"/>
                    <a:pt x="5894" y="10382"/>
                    <a:pt x="5822" y="11549"/>
                  </a:cubicBezTo>
                  <a:cubicBezTo>
                    <a:pt x="5632" y="10632"/>
                    <a:pt x="5406" y="9739"/>
                    <a:pt x="5168" y="8846"/>
                  </a:cubicBezTo>
                  <a:cubicBezTo>
                    <a:pt x="6644" y="8346"/>
                    <a:pt x="7454" y="6894"/>
                    <a:pt x="7716" y="5334"/>
                  </a:cubicBezTo>
                  <a:cubicBezTo>
                    <a:pt x="7775" y="4953"/>
                    <a:pt x="7739" y="4441"/>
                    <a:pt x="7370" y="4274"/>
                  </a:cubicBezTo>
                  <a:cubicBezTo>
                    <a:pt x="7304" y="4248"/>
                    <a:pt x="7235" y="4236"/>
                    <a:pt x="7165" y="4236"/>
                  </a:cubicBezTo>
                  <a:cubicBezTo>
                    <a:pt x="6984" y="4236"/>
                    <a:pt x="6798" y="4314"/>
                    <a:pt x="6644" y="4417"/>
                  </a:cubicBezTo>
                  <a:cubicBezTo>
                    <a:pt x="5942" y="4846"/>
                    <a:pt x="5489" y="5620"/>
                    <a:pt x="5287" y="6406"/>
                  </a:cubicBezTo>
                  <a:cubicBezTo>
                    <a:pt x="5108" y="7120"/>
                    <a:pt x="5096" y="7846"/>
                    <a:pt x="5096" y="8596"/>
                  </a:cubicBezTo>
                  <a:cubicBezTo>
                    <a:pt x="4894" y="7894"/>
                    <a:pt x="4691" y="7215"/>
                    <a:pt x="4465" y="6525"/>
                  </a:cubicBezTo>
                  <a:cubicBezTo>
                    <a:pt x="4203" y="5703"/>
                    <a:pt x="3906" y="4893"/>
                    <a:pt x="3584" y="4084"/>
                  </a:cubicBezTo>
                  <a:cubicBezTo>
                    <a:pt x="3822" y="2810"/>
                    <a:pt x="3429" y="1417"/>
                    <a:pt x="2513" y="500"/>
                  </a:cubicBezTo>
                  <a:cubicBezTo>
                    <a:pt x="2252" y="231"/>
                    <a:pt x="1879" y="1"/>
                    <a:pt x="15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9" name="Google Shape;439;p26"/>
          <p:cNvGrpSpPr/>
          <p:nvPr/>
        </p:nvGrpSpPr>
        <p:grpSpPr>
          <a:xfrm>
            <a:off x="4071418" y="4604092"/>
            <a:ext cx="1476421" cy="195029"/>
            <a:chOff x="213125" y="197550"/>
            <a:chExt cx="1737375" cy="229500"/>
          </a:xfrm>
        </p:grpSpPr>
        <p:cxnSp>
          <p:nvCxnSpPr>
            <p:cNvPr id="440" name="Google Shape;440;p26"/>
            <p:cNvCxnSpPr/>
            <p:nvPr/>
          </p:nvCxnSpPr>
          <p:spPr>
            <a:xfrm flipH="1">
              <a:off x="213125" y="197550"/>
              <a:ext cx="132600" cy="229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1" name="Google Shape;441;p26"/>
            <p:cNvCxnSpPr/>
            <p:nvPr/>
          </p:nvCxnSpPr>
          <p:spPr>
            <a:xfrm flipH="1">
              <a:off x="359014" y="197550"/>
              <a:ext cx="132600" cy="229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2" name="Google Shape;442;p26"/>
            <p:cNvCxnSpPr/>
            <p:nvPr/>
          </p:nvCxnSpPr>
          <p:spPr>
            <a:xfrm flipH="1">
              <a:off x="504902" y="197550"/>
              <a:ext cx="132600" cy="229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3" name="Google Shape;443;p26"/>
            <p:cNvCxnSpPr/>
            <p:nvPr/>
          </p:nvCxnSpPr>
          <p:spPr>
            <a:xfrm flipH="1">
              <a:off x="650791" y="197550"/>
              <a:ext cx="132600" cy="229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4" name="Google Shape;444;p26"/>
            <p:cNvCxnSpPr/>
            <p:nvPr/>
          </p:nvCxnSpPr>
          <p:spPr>
            <a:xfrm flipH="1">
              <a:off x="796680" y="197550"/>
              <a:ext cx="132600" cy="229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5" name="Google Shape;445;p26"/>
            <p:cNvCxnSpPr/>
            <p:nvPr/>
          </p:nvCxnSpPr>
          <p:spPr>
            <a:xfrm flipH="1">
              <a:off x="942568" y="197550"/>
              <a:ext cx="132600" cy="229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6" name="Google Shape;446;p26"/>
            <p:cNvCxnSpPr/>
            <p:nvPr/>
          </p:nvCxnSpPr>
          <p:spPr>
            <a:xfrm flipH="1">
              <a:off x="1088457" y="197550"/>
              <a:ext cx="132600" cy="229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7" name="Google Shape;447;p26"/>
            <p:cNvCxnSpPr/>
            <p:nvPr/>
          </p:nvCxnSpPr>
          <p:spPr>
            <a:xfrm flipH="1">
              <a:off x="1234345" y="197550"/>
              <a:ext cx="132600" cy="229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8" name="Google Shape;448;p26"/>
            <p:cNvCxnSpPr/>
            <p:nvPr/>
          </p:nvCxnSpPr>
          <p:spPr>
            <a:xfrm flipH="1">
              <a:off x="1380234" y="197550"/>
              <a:ext cx="132600" cy="229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9" name="Google Shape;449;p26"/>
            <p:cNvCxnSpPr/>
            <p:nvPr/>
          </p:nvCxnSpPr>
          <p:spPr>
            <a:xfrm flipH="1">
              <a:off x="1526123" y="197550"/>
              <a:ext cx="132600" cy="229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0" name="Google Shape;450;p26"/>
            <p:cNvCxnSpPr/>
            <p:nvPr/>
          </p:nvCxnSpPr>
          <p:spPr>
            <a:xfrm flipH="1">
              <a:off x="1672011" y="197550"/>
              <a:ext cx="132600" cy="229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1" name="Google Shape;451;p26"/>
            <p:cNvCxnSpPr/>
            <p:nvPr/>
          </p:nvCxnSpPr>
          <p:spPr>
            <a:xfrm flipH="1">
              <a:off x="1817900" y="197550"/>
              <a:ext cx="132600" cy="229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3"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27"/>
          <p:cNvSpPr txBox="1">
            <a:spLocks noGrp="1"/>
          </p:cNvSpPr>
          <p:nvPr>
            <p:ph type="title"/>
          </p:nvPr>
        </p:nvSpPr>
        <p:spPr>
          <a:xfrm>
            <a:off x="5103100" y="539575"/>
            <a:ext cx="3327600" cy="95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5000"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500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500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500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500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500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500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500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5000"/>
            </a:lvl9pPr>
          </a:lstStyle>
          <a:p>
            <a:endParaRPr/>
          </a:p>
        </p:txBody>
      </p:sp>
      <p:sp>
        <p:nvSpPr>
          <p:cNvPr id="454" name="Google Shape;454;p27"/>
          <p:cNvSpPr txBox="1">
            <a:spLocks noGrp="1"/>
          </p:cNvSpPr>
          <p:nvPr>
            <p:ph type="subTitle" idx="1"/>
          </p:nvPr>
        </p:nvSpPr>
        <p:spPr>
          <a:xfrm>
            <a:off x="5103125" y="1381000"/>
            <a:ext cx="3327600" cy="6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9pPr>
          </a:lstStyle>
          <a:p>
            <a:endParaRPr/>
          </a:p>
        </p:txBody>
      </p:sp>
      <p:sp>
        <p:nvSpPr>
          <p:cNvPr id="455" name="Google Shape;455;p27"/>
          <p:cNvSpPr txBox="1">
            <a:spLocks noGrp="1"/>
          </p:cNvSpPr>
          <p:nvPr>
            <p:ph type="subTitle" idx="2"/>
          </p:nvPr>
        </p:nvSpPr>
        <p:spPr>
          <a:xfrm>
            <a:off x="5103125" y="1966775"/>
            <a:ext cx="3327600" cy="83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>
            <a:endParaRPr/>
          </a:p>
        </p:txBody>
      </p:sp>
      <p:sp>
        <p:nvSpPr>
          <p:cNvPr id="456" name="Google Shape;456;p27"/>
          <p:cNvSpPr/>
          <p:nvPr/>
        </p:nvSpPr>
        <p:spPr>
          <a:xfrm rot="5400000">
            <a:off x="-335219" y="335214"/>
            <a:ext cx="5143663" cy="4473236"/>
          </a:xfrm>
          <a:custGeom>
            <a:avLst/>
            <a:gdLst/>
            <a:ahLst/>
            <a:cxnLst/>
            <a:rect l="l" t="t" r="r" b="b"/>
            <a:pathLst>
              <a:path w="165938" h="69331" extrusionOk="0">
                <a:moveTo>
                  <a:pt x="164033" y="1"/>
                </a:moveTo>
                <a:cubicBezTo>
                  <a:pt x="153139" y="72"/>
                  <a:pt x="142495" y="5668"/>
                  <a:pt x="133398" y="12050"/>
                </a:cubicBezTo>
                <a:cubicBezTo>
                  <a:pt x="130814" y="13847"/>
                  <a:pt x="128136" y="15788"/>
                  <a:pt x="125016" y="16145"/>
                </a:cubicBezTo>
                <a:cubicBezTo>
                  <a:pt x="124650" y="16187"/>
                  <a:pt x="124285" y="16205"/>
                  <a:pt x="123920" y="16205"/>
                </a:cubicBezTo>
                <a:cubicBezTo>
                  <a:pt x="121968" y="16205"/>
                  <a:pt x="120026" y="15676"/>
                  <a:pt x="118111" y="15264"/>
                </a:cubicBezTo>
                <a:cubicBezTo>
                  <a:pt x="114745" y="14550"/>
                  <a:pt x="111305" y="14196"/>
                  <a:pt x="107863" y="14196"/>
                </a:cubicBezTo>
                <a:cubicBezTo>
                  <a:pt x="102065" y="14196"/>
                  <a:pt x="96264" y="15201"/>
                  <a:pt x="90809" y="17181"/>
                </a:cubicBezTo>
                <a:cubicBezTo>
                  <a:pt x="83475" y="19860"/>
                  <a:pt x="76748" y="24265"/>
                  <a:pt x="69140" y="26028"/>
                </a:cubicBezTo>
                <a:cubicBezTo>
                  <a:pt x="66133" y="26724"/>
                  <a:pt x="63097" y="26986"/>
                  <a:pt x="60041" y="26986"/>
                </a:cubicBezTo>
                <a:cubicBezTo>
                  <a:pt x="51602" y="26986"/>
                  <a:pt x="43015" y="24987"/>
                  <a:pt x="34493" y="24611"/>
                </a:cubicBezTo>
                <a:cubicBezTo>
                  <a:pt x="33573" y="24571"/>
                  <a:pt x="32653" y="24552"/>
                  <a:pt x="31733" y="24552"/>
                </a:cubicBezTo>
                <a:cubicBezTo>
                  <a:pt x="26816" y="24552"/>
                  <a:pt x="21904" y="25111"/>
                  <a:pt x="17110" y="26194"/>
                </a:cubicBezTo>
                <a:cubicBezTo>
                  <a:pt x="12145" y="27302"/>
                  <a:pt x="7228" y="28968"/>
                  <a:pt x="2668" y="31254"/>
                </a:cubicBezTo>
                <a:cubicBezTo>
                  <a:pt x="1655" y="31743"/>
                  <a:pt x="763" y="32243"/>
                  <a:pt x="1" y="32826"/>
                </a:cubicBezTo>
                <a:lnTo>
                  <a:pt x="1" y="69330"/>
                </a:lnTo>
                <a:lnTo>
                  <a:pt x="165938" y="69330"/>
                </a:lnTo>
                <a:lnTo>
                  <a:pt x="165938" y="36"/>
                </a:lnTo>
                <a:lnTo>
                  <a:pt x="165926" y="36"/>
                </a:lnTo>
                <a:cubicBezTo>
                  <a:pt x="165462" y="12"/>
                  <a:pt x="165009" y="1"/>
                  <a:pt x="164545" y="1"/>
                </a:cubicBezTo>
                <a:close/>
              </a:path>
            </a:pathLst>
          </a:custGeom>
          <a:solidFill>
            <a:srgbClr val="3AC5CA">
              <a:alpha val="21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" name="Google Shape;457;p27"/>
          <p:cNvSpPr txBox="1"/>
          <p:nvPr/>
        </p:nvSpPr>
        <p:spPr>
          <a:xfrm>
            <a:off x="4967100" y="3495900"/>
            <a:ext cx="34638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CREDITS: This presentation template was created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Lato"/>
                <a:ea typeface="Lato"/>
                <a:cs typeface="Lato"/>
                <a:sym typeface="Lato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, including icons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Lato"/>
                <a:ea typeface="Lato"/>
                <a:cs typeface="Lato"/>
                <a:sym typeface="Lato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, and infographics &amp; images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Lato"/>
                <a:ea typeface="Lato"/>
                <a:cs typeface="Lato"/>
                <a:sym typeface="Lato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Freepik</a:t>
            </a:r>
            <a:r>
              <a:rPr lang="en" sz="12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 sz="1200"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2"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28"/>
          <p:cNvSpPr/>
          <p:nvPr/>
        </p:nvSpPr>
        <p:spPr>
          <a:xfrm rot="10800000" flipH="1">
            <a:off x="50" y="16"/>
            <a:ext cx="9144142" cy="211656"/>
          </a:xfrm>
          <a:custGeom>
            <a:avLst/>
            <a:gdLst/>
            <a:ahLst/>
            <a:cxnLst/>
            <a:rect l="l" t="t" r="r" b="b"/>
            <a:pathLst>
              <a:path w="131613" h="21272" extrusionOk="0">
                <a:moveTo>
                  <a:pt x="37604" y="1"/>
                </a:moveTo>
                <a:cubicBezTo>
                  <a:pt x="25066" y="1"/>
                  <a:pt x="12521" y="624"/>
                  <a:pt x="0" y="1543"/>
                </a:cubicBezTo>
                <a:lnTo>
                  <a:pt x="0" y="21272"/>
                </a:lnTo>
                <a:lnTo>
                  <a:pt x="131612" y="21272"/>
                </a:lnTo>
                <a:lnTo>
                  <a:pt x="131612" y="6770"/>
                </a:lnTo>
                <a:cubicBezTo>
                  <a:pt x="131189" y="6773"/>
                  <a:pt x="130767" y="6774"/>
                  <a:pt x="130344" y="6774"/>
                </a:cubicBezTo>
                <a:cubicBezTo>
                  <a:pt x="106838" y="6774"/>
                  <a:pt x="83074" y="2288"/>
                  <a:pt x="59460" y="698"/>
                </a:cubicBezTo>
                <a:cubicBezTo>
                  <a:pt x="52181" y="212"/>
                  <a:pt x="44894" y="1"/>
                  <a:pt x="37604" y="1"/>
                </a:cubicBezTo>
                <a:close/>
              </a:path>
            </a:pathLst>
          </a:custGeom>
          <a:solidFill>
            <a:srgbClr val="3AC5CA">
              <a:alpha val="21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" name="Google Shape;460;p28"/>
          <p:cNvSpPr/>
          <p:nvPr/>
        </p:nvSpPr>
        <p:spPr>
          <a:xfrm>
            <a:off x="50" y="4924166"/>
            <a:ext cx="9144142" cy="211656"/>
          </a:xfrm>
          <a:custGeom>
            <a:avLst/>
            <a:gdLst/>
            <a:ahLst/>
            <a:cxnLst/>
            <a:rect l="l" t="t" r="r" b="b"/>
            <a:pathLst>
              <a:path w="131613" h="21272" extrusionOk="0">
                <a:moveTo>
                  <a:pt x="37604" y="1"/>
                </a:moveTo>
                <a:cubicBezTo>
                  <a:pt x="25066" y="1"/>
                  <a:pt x="12521" y="624"/>
                  <a:pt x="0" y="1543"/>
                </a:cubicBezTo>
                <a:lnTo>
                  <a:pt x="0" y="21272"/>
                </a:lnTo>
                <a:lnTo>
                  <a:pt x="131612" y="21272"/>
                </a:lnTo>
                <a:lnTo>
                  <a:pt x="131612" y="6770"/>
                </a:lnTo>
                <a:cubicBezTo>
                  <a:pt x="131189" y="6773"/>
                  <a:pt x="130767" y="6774"/>
                  <a:pt x="130344" y="6774"/>
                </a:cubicBezTo>
                <a:cubicBezTo>
                  <a:pt x="106838" y="6774"/>
                  <a:pt x="83074" y="2288"/>
                  <a:pt x="59460" y="698"/>
                </a:cubicBezTo>
                <a:cubicBezTo>
                  <a:pt x="52181" y="212"/>
                  <a:pt x="44894" y="1"/>
                  <a:pt x="37604" y="1"/>
                </a:cubicBezTo>
                <a:close/>
              </a:path>
            </a:pathLst>
          </a:custGeom>
          <a:solidFill>
            <a:srgbClr val="3AC5CA">
              <a:alpha val="21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3"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29"/>
          <p:cNvSpPr/>
          <p:nvPr/>
        </p:nvSpPr>
        <p:spPr>
          <a:xfrm rot="-5400000">
            <a:off x="6638232" y="2637732"/>
            <a:ext cx="1495768" cy="3515769"/>
          </a:xfrm>
          <a:custGeom>
            <a:avLst/>
            <a:gdLst/>
            <a:ahLst/>
            <a:cxnLst/>
            <a:rect l="l" t="t" r="r" b="b"/>
            <a:pathLst>
              <a:path w="34148" h="42887" extrusionOk="0">
                <a:moveTo>
                  <a:pt x="0" y="0"/>
                </a:moveTo>
                <a:lnTo>
                  <a:pt x="0" y="42887"/>
                </a:lnTo>
                <a:lnTo>
                  <a:pt x="34147" y="42887"/>
                </a:lnTo>
                <a:cubicBezTo>
                  <a:pt x="33481" y="36374"/>
                  <a:pt x="28218" y="30849"/>
                  <a:pt x="22074" y="28432"/>
                </a:cubicBezTo>
                <a:cubicBezTo>
                  <a:pt x="19824" y="27563"/>
                  <a:pt x="17431" y="27004"/>
                  <a:pt x="15288" y="25896"/>
                </a:cubicBezTo>
                <a:cubicBezTo>
                  <a:pt x="13145" y="24777"/>
                  <a:pt x="11192" y="22932"/>
                  <a:pt x="10775" y="20551"/>
                </a:cubicBezTo>
                <a:cubicBezTo>
                  <a:pt x="10120" y="16824"/>
                  <a:pt x="13323" y="13169"/>
                  <a:pt x="12466" y="9490"/>
                </a:cubicBezTo>
                <a:cubicBezTo>
                  <a:pt x="11764" y="6501"/>
                  <a:pt x="8680" y="4799"/>
                  <a:pt x="5882" y="3572"/>
                </a:cubicBezTo>
                <a:cubicBezTo>
                  <a:pt x="3786" y="2644"/>
                  <a:pt x="1512" y="1632"/>
                  <a:pt x="0" y="0"/>
                </a:cubicBezTo>
                <a:close/>
              </a:path>
            </a:pathLst>
          </a:custGeom>
          <a:solidFill>
            <a:srgbClr val="3AC5CA">
              <a:alpha val="21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3" name="Google Shape;463;p29"/>
          <p:cNvSpPr/>
          <p:nvPr/>
        </p:nvSpPr>
        <p:spPr>
          <a:xfrm rot="5400000">
            <a:off x="1010107" y="-1009993"/>
            <a:ext cx="1495768" cy="3515769"/>
          </a:xfrm>
          <a:custGeom>
            <a:avLst/>
            <a:gdLst/>
            <a:ahLst/>
            <a:cxnLst/>
            <a:rect l="l" t="t" r="r" b="b"/>
            <a:pathLst>
              <a:path w="34148" h="42887" extrusionOk="0">
                <a:moveTo>
                  <a:pt x="0" y="0"/>
                </a:moveTo>
                <a:lnTo>
                  <a:pt x="0" y="42887"/>
                </a:lnTo>
                <a:lnTo>
                  <a:pt x="34147" y="42887"/>
                </a:lnTo>
                <a:cubicBezTo>
                  <a:pt x="33481" y="36374"/>
                  <a:pt x="28218" y="30849"/>
                  <a:pt x="22074" y="28432"/>
                </a:cubicBezTo>
                <a:cubicBezTo>
                  <a:pt x="19824" y="27563"/>
                  <a:pt x="17431" y="27004"/>
                  <a:pt x="15288" y="25896"/>
                </a:cubicBezTo>
                <a:cubicBezTo>
                  <a:pt x="13145" y="24777"/>
                  <a:pt x="11192" y="22932"/>
                  <a:pt x="10775" y="20551"/>
                </a:cubicBezTo>
                <a:cubicBezTo>
                  <a:pt x="10120" y="16824"/>
                  <a:pt x="13323" y="13169"/>
                  <a:pt x="12466" y="9490"/>
                </a:cubicBezTo>
                <a:cubicBezTo>
                  <a:pt x="11764" y="6501"/>
                  <a:pt x="8680" y="4799"/>
                  <a:pt x="5882" y="3572"/>
                </a:cubicBezTo>
                <a:cubicBezTo>
                  <a:pt x="3786" y="2644"/>
                  <a:pt x="1512" y="1632"/>
                  <a:pt x="0" y="0"/>
                </a:cubicBezTo>
                <a:close/>
              </a:path>
            </a:pathLst>
          </a:custGeom>
          <a:solidFill>
            <a:srgbClr val="3AC5CA">
              <a:alpha val="21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 hasCustomPrompt="1"/>
          </p:nvPr>
        </p:nvSpPr>
        <p:spPr>
          <a:xfrm>
            <a:off x="5436303" y="1260175"/>
            <a:ext cx="850200" cy="6036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5330500" y="3215826"/>
            <a:ext cx="2733900" cy="66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 b="1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title" idx="2"/>
          </p:nvPr>
        </p:nvSpPr>
        <p:spPr>
          <a:xfrm>
            <a:off x="5330500" y="1863750"/>
            <a:ext cx="2733900" cy="14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/>
          <p:nvPr/>
        </p:nvSpPr>
        <p:spPr>
          <a:xfrm flipH="1">
            <a:off x="6407200" y="0"/>
            <a:ext cx="2736789" cy="1634914"/>
          </a:xfrm>
          <a:custGeom>
            <a:avLst/>
            <a:gdLst/>
            <a:ahLst/>
            <a:cxnLst/>
            <a:rect l="l" t="t" r="r" b="b"/>
            <a:pathLst>
              <a:path w="36315" h="21694" extrusionOk="0">
                <a:moveTo>
                  <a:pt x="0" y="1"/>
                </a:moveTo>
                <a:lnTo>
                  <a:pt x="0" y="21694"/>
                </a:lnTo>
                <a:cubicBezTo>
                  <a:pt x="1548" y="21682"/>
                  <a:pt x="3096" y="21504"/>
                  <a:pt x="4620" y="21182"/>
                </a:cubicBezTo>
                <a:cubicBezTo>
                  <a:pt x="5406" y="21015"/>
                  <a:pt x="6203" y="20789"/>
                  <a:pt x="6858" y="20325"/>
                </a:cubicBezTo>
                <a:cubicBezTo>
                  <a:pt x="8192" y="19396"/>
                  <a:pt x="8692" y="17634"/>
                  <a:pt x="9918" y="16574"/>
                </a:cubicBezTo>
                <a:cubicBezTo>
                  <a:pt x="11549" y="15181"/>
                  <a:pt x="13942" y="15336"/>
                  <a:pt x="16085" y="15098"/>
                </a:cubicBezTo>
                <a:cubicBezTo>
                  <a:pt x="19241" y="14741"/>
                  <a:pt x="22253" y="13276"/>
                  <a:pt x="24479" y="11026"/>
                </a:cubicBezTo>
                <a:cubicBezTo>
                  <a:pt x="26742" y="8716"/>
                  <a:pt x="28170" y="5704"/>
                  <a:pt x="30492" y="3454"/>
                </a:cubicBezTo>
                <a:cubicBezTo>
                  <a:pt x="32147" y="1846"/>
                  <a:pt x="34147" y="739"/>
                  <a:pt x="36314" y="1"/>
                </a:cubicBezTo>
                <a:close/>
              </a:path>
            </a:pathLst>
          </a:custGeom>
          <a:solidFill>
            <a:srgbClr val="3AC5CA">
              <a:alpha val="21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3"/>
          <p:cNvSpPr/>
          <p:nvPr/>
        </p:nvSpPr>
        <p:spPr>
          <a:xfrm flipH="1">
            <a:off x="49" y="4604100"/>
            <a:ext cx="1803952" cy="539402"/>
          </a:xfrm>
          <a:custGeom>
            <a:avLst/>
            <a:gdLst/>
            <a:ahLst/>
            <a:cxnLst/>
            <a:rect l="l" t="t" r="r" b="b"/>
            <a:pathLst>
              <a:path w="18087" h="4414" extrusionOk="0">
                <a:moveTo>
                  <a:pt x="9433" y="1"/>
                </a:moveTo>
                <a:cubicBezTo>
                  <a:pt x="8856" y="1"/>
                  <a:pt x="8275" y="50"/>
                  <a:pt x="7692" y="163"/>
                </a:cubicBezTo>
                <a:cubicBezTo>
                  <a:pt x="6323" y="425"/>
                  <a:pt x="5180" y="1402"/>
                  <a:pt x="4263" y="2033"/>
                </a:cubicBezTo>
                <a:cubicBezTo>
                  <a:pt x="2918" y="2961"/>
                  <a:pt x="1584" y="3795"/>
                  <a:pt x="1" y="4414"/>
                </a:cubicBezTo>
                <a:lnTo>
                  <a:pt x="18086" y="4414"/>
                </a:lnTo>
                <a:lnTo>
                  <a:pt x="18086" y="4402"/>
                </a:lnTo>
                <a:lnTo>
                  <a:pt x="18086" y="1878"/>
                </a:lnTo>
                <a:cubicBezTo>
                  <a:pt x="15443" y="1377"/>
                  <a:pt x="12488" y="1"/>
                  <a:pt x="9433" y="1"/>
                </a:cubicBezTo>
                <a:close/>
              </a:path>
            </a:pathLst>
          </a:custGeom>
          <a:solidFill>
            <a:srgbClr val="3AC5CA">
              <a:alpha val="21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"/>
          <p:cNvSpPr txBox="1">
            <a:spLocks noGrp="1"/>
          </p:cNvSpPr>
          <p:nvPr>
            <p:ph type="title"/>
          </p:nvPr>
        </p:nvSpPr>
        <p:spPr>
          <a:xfrm>
            <a:off x="720300" y="452325"/>
            <a:ext cx="7703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/>
          <p:nvPr/>
        </p:nvSpPr>
        <p:spPr>
          <a:xfrm rot="10800000" flipH="1">
            <a:off x="50" y="16"/>
            <a:ext cx="9144142" cy="211656"/>
          </a:xfrm>
          <a:custGeom>
            <a:avLst/>
            <a:gdLst/>
            <a:ahLst/>
            <a:cxnLst/>
            <a:rect l="l" t="t" r="r" b="b"/>
            <a:pathLst>
              <a:path w="131613" h="21272" extrusionOk="0">
                <a:moveTo>
                  <a:pt x="37604" y="1"/>
                </a:moveTo>
                <a:cubicBezTo>
                  <a:pt x="25066" y="1"/>
                  <a:pt x="12521" y="624"/>
                  <a:pt x="0" y="1543"/>
                </a:cubicBezTo>
                <a:lnTo>
                  <a:pt x="0" y="21272"/>
                </a:lnTo>
                <a:lnTo>
                  <a:pt x="131612" y="21272"/>
                </a:lnTo>
                <a:lnTo>
                  <a:pt x="131612" y="6770"/>
                </a:lnTo>
                <a:cubicBezTo>
                  <a:pt x="131189" y="6773"/>
                  <a:pt x="130767" y="6774"/>
                  <a:pt x="130344" y="6774"/>
                </a:cubicBezTo>
                <a:cubicBezTo>
                  <a:pt x="106838" y="6774"/>
                  <a:pt x="83074" y="2288"/>
                  <a:pt x="59460" y="698"/>
                </a:cubicBezTo>
                <a:cubicBezTo>
                  <a:pt x="52181" y="212"/>
                  <a:pt x="44894" y="1"/>
                  <a:pt x="37604" y="1"/>
                </a:cubicBezTo>
                <a:close/>
              </a:path>
            </a:pathLst>
          </a:custGeom>
          <a:solidFill>
            <a:srgbClr val="3AC5CA">
              <a:alpha val="21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6"/>
          <p:cNvSpPr/>
          <p:nvPr/>
        </p:nvSpPr>
        <p:spPr>
          <a:xfrm>
            <a:off x="50" y="4924166"/>
            <a:ext cx="9144142" cy="211656"/>
          </a:xfrm>
          <a:custGeom>
            <a:avLst/>
            <a:gdLst/>
            <a:ahLst/>
            <a:cxnLst/>
            <a:rect l="l" t="t" r="r" b="b"/>
            <a:pathLst>
              <a:path w="131613" h="21272" extrusionOk="0">
                <a:moveTo>
                  <a:pt x="37604" y="1"/>
                </a:moveTo>
                <a:cubicBezTo>
                  <a:pt x="25066" y="1"/>
                  <a:pt x="12521" y="624"/>
                  <a:pt x="0" y="1543"/>
                </a:cubicBezTo>
                <a:lnTo>
                  <a:pt x="0" y="21272"/>
                </a:lnTo>
                <a:lnTo>
                  <a:pt x="131612" y="21272"/>
                </a:lnTo>
                <a:lnTo>
                  <a:pt x="131612" y="6770"/>
                </a:lnTo>
                <a:cubicBezTo>
                  <a:pt x="131189" y="6773"/>
                  <a:pt x="130767" y="6774"/>
                  <a:pt x="130344" y="6774"/>
                </a:cubicBezTo>
                <a:cubicBezTo>
                  <a:pt x="106838" y="6774"/>
                  <a:pt x="83074" y="2288"/>
                  <a:pt x="59460" y="698"/>
                </a:cubicBezTo>
                <a:cubicBezTo>
                  <a:pt x="52181" y="212"/>
                  <a:pt x="44894" y="1"/>
                  <a:pt x="37604" y="1"/>
                </a:cubicBezTo>
                <a:close/>
              </a:path>
            </a:pathLst>
          </a:custGeom>
          <a:solidFill>
            <a:srgbClr val="3AC5CA">
              <a:alpha val="21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9"/>
          <p:cNvSpPr txBox="1">
            <a:spLocks noGrp="1"/>
          </p:cNvSpPr>
          <p:nvPr>
            <p:ph type="title"/>
          </p:nvPr>
        </p:nvSpPr>
        <p:spPr>
          <a:xfrm>
            <a:off x="1951200" y="490350"/>
            <a:ext cx="5241600" cy="80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96" name="Google Shape;96;p9"/>
          <p:cNvSpPr txBox="1">
            <a:spLocks noGrp="1"/>
          </p:cNvSpPr>
          <p:nvPr>
            <p:ph type="subTitle" idx="1"/>
          </p:nvPr>
        </p:nvSpPr>
        <p:spPr>
          <a:xfrm>
            <a:off x="2236800" y="3680700"/>
            <a:ext cx="4670400" cy="9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9pPr>
          </a:lstStyle>
          <a:p>
            <a:endParaRPr/>
          </a:p>
        </p:txBody>
      </p:sp>
      <p:sp>
        <p:nvSpPr>
          <p:cNvPr id="97" name="Google Shape;97;p9"/>
          <p:cNvSpPr/>
          <p:nvPr/>
        </p:nvSpPr>
        <p:spPr>
          <a:xfrm flipH="1">
            <a:off x="298566" y="2611682"/>
            <a:ext cx="725665" cy="1632490"/>
          </a:xfrm>
          <a:custGeom>
            <a:avLst/>
            <a:gdLst/>
            <a:ahLst/>
            <a:cxnLst/>
            <a:rect l="l" t="t" r="r" b="b"/>
            <a:pathLst>
              <a:path w="11312" h="25449" extrusionOk="0">
                <a:moveTo>
                  <a:pt x="10726" y="0"/>
                </a:moveTo>
                <a:cubicBezTo>
                  <a:pt x="10611" y="0"/>
                  <a:pt x="10491" y="25"/>
                  <a:pt x="10383" y="65"/>
                </a:cubicBezTo>
                <a:cubicBezTo>
                  <a:pt x="9633" y="279"/>
                  <a:pt x="8990" y="803"/>
                  <a:pt x="8549" y="1434"/>
                </a:cubicBezTo>
                <a:cubicBezTo>
                  <a:pt x="8156" y="1946"/>
                  <a:pt x="7906" y="2565"/>
                  <a:pt x="7716" y="3184"/>
                </a:cubicBezTo>
                <a:cubicBezTo>
                  <a:pt x="7418" y="3613"/>
                  <a:pt x="7132" y="4065"/>
                  <a:pt x="6858" y="4506"/>
                </a:cubicBezTo>
                <a:cubicBezTo>
                  <a:pt x="7013" y="3732"/>
                  <a:pt x="7061" y="2934"/>
                  <a:pt x="6751" y="2220"/>
                </a:cubicBezTo>
                <a:cubicBezTo>
                  <a:pt x="6668" y="2053"/>
                  <a:pt x="6585" y="1886"/>
                  <a:pt x="6454" y="1767"/>
                </a:cubicBezTo>
                <a:cubicBezTo>
                  <a:pt x="6349" y="1680"/>
                  <a:pt x="6219" y="1625"/>
                  <a:pt x="6087" y="1625"/>
                </a:cubicBezTo>
                <a:cubicBezTo>
                  <a:pt x="6038" y="1625"/>
                  <a:pt x="5989" y="1632"/>
                  <a:pt x="5942" y="1648"/>
                </a:cubicBezTo>
                <a:cubicBezTo>
                  <a:pt x="5680" y="1731"/>
                  <a:pt x="5572" y="2041"/>
                  <a:pt x="5513" y="2303"/>
                </a:cubicBezTo>
                <a:cubicBezTo>
                  <a:pt x="5334" y="3196"/>
                  <a:pt x="5513" y="4136"/>
                  <a:pt x="6573" y="5006"/>
                </a:cubicBezTo>
                <a:cubicBezTo>
                  <a:pt x="6227" y="5601"/>
                  <a:pt x="5918" y="6196"/>
                  <a:pt x="5596" y="6803"/>
                </a:cubicBezTo>
                <a:cubicBezTo>
                  <a:pt x="5739" y="5970"/>
                  <a:pt x="5561" y="5089"/>
                  <a:pt x="5108" y="4386"/>
                </a:cubicBezTo>
                <a:cubicBezTo>
                  <a:pt x="5001" y="4244"/>
                  <a:pt x="4906" y="4089"/>
                  <a:pt x="4739" y="3994"/>
                </a:cubicBezTo>
                <a:cubicBezTo>
                  <a:pt x="4643" y="3927"/>
                  <a:pt x="4528" y="3888"/>
                  <a:pt x="4415" y="3888"/>
                </a:cubicBezTo>
                <a:cubicBezTo>
                  <a:pt x="4347" y="3888"/>
                  <a:pt x="4278" y="3902"/>
                  <a:pt x="4215" y="3934"/>
                </a:cubicBezTo>
                <a:cubicBezTo>
                  <a:pt x="3953" y="4053"/>
                  <a:pt x="3858" y="4386"/>
                  <a:pt x="3858" y="4684"/>
                </a:cubicBezTo>
                <a:cubicBezTo>
                  <a:pt x="3846" y="5637"/>
                  <a:pt x="4263" y="6589"/>
                  <a:pt x="5346" y="7339"/>
                </a:cubicBezTo>
                <a:cubicBezTo>
                  <a:pt x="5061" y="7946"/>
                  <a:pt x="4787" y="8554"/>
                  <a:pt x="4525" y="9185"/>
                </a:cubicBezTo>
                <a:cubicBezTo>
                  <a:pt x="4560" y="8732"/>
                  <a:pt x="4560" y="8280"/>
                  <a:pt x="4453" y="7839"/>
                </a:cubicBezTo>
                <a:cubicBezTo>
                  <a:pt x="4310" y="7149"/>
                  <a:pt x="3918" y="6458"/>
                  <a:pt x="3310" y="6101"/>
                </a:cubicBezTo>
                <a:cubicBezTo>
                  <a:pt x="3192" y="6042"/>
                  <a:pt x="3063" y="5983"/>
                  <a:pt x="2938" y="5983"/>
                </a:cubicBezTo>
                <a:cubicBezTo>
                  <a:pt x="2886" y="5983"/>
                  <a:pt x="2835" y="5993"/>
                  <a:pt x="2786" y="6018"/>
                </a:cubicBezTo>
                <a:cubicBezTo>
                  <a:pt x="2596" y="6101"/>
                  <a:pt x="2536" y="6375"/>
                  <a:pt x="2524" y="6577"/>
                </a:cubicBezTo>
                <a:cubicBezTo>
                  <a:pt x="2465" y="7780"/>
                  <a:pt x="3001" y="8994"/>
                  <a:pt x="4263" y="9851"/>
                </a:cubicBezTo>
                <a:cubicBezTo>
                  <a:pt x="4084" y="10304"/>
                  <a:pt x="3918" y="10756"/>
                  <a:pt x="3775" y="11221"/>
                </a:cubicBezTo>
                <a:cubicBezTo>
                  <a:pt x="3679" y="11471"/>
                  <a:pt x="3608" y="11733"/>
                  <a:pt x="3513" y="11983"/>
                </a:cubicBezTo>
                <a:cubicBezTo>
                  <a:pt x="3429" y="10875"/>
                  <a:pt x="2775" y="9840"/>
                  <a:pt x="1810" y="9304"/>
                </a:cubicBezTo>
                <a:cubicBezTo>
                  <a:pt x="1617" y="9202"/>
                  <a:pt x="1415" y="9118"/>
                  <a:pt x="1211" y="9118"/>
                </a:cubicBezTo>
                <a:cubicBezTo>
                  <a:pt x="1177" y="9118"/>
                  <a:pt x="1142" y="9120"/>
                  <a:pt x="1108" y="9125"/>
                </a:cubicBezTo>
                <a:cubicBezTo>
                  <a:pt x="774" y="9173"/>
                  <a:pt x="512" y="9470"/>
                  <a:pt x="453" y="9780"/>
                </a:cubicBezTo>
                <a:cubicBezTo>
                  <a:pt x="381" y="10101"/>
                  <a:pt x="477" y="10447"/>
                  <a:pt x="655" y="10721"/>
                </a:cubicBezTo>
                <a:cubicBezTo>
                  <a:pt x="834" y="10994"/>
                  <a:pt x="1108" y="11209"/>
                  <a:pt x="1370" y="11399"/>
                </a:cubicBezTo>
                <a:cubicBezTo>
                  <a:pt x="1846" y="11745"/>
                  <a:pt x="2370" y="12006"/>
                  <a:pt x="3394" y="12340"/>
                </a:cubicBezTo>
                <a:cubicBezTo>
                  <a:pt x="3144" y="13126"/>
                  <a:pt x="2917" y="13935"/>
                  <a:pt x="2715" y="14733"/>
                </a:cubicBezTo>
                <a:cubicBezTo>
                  <a:pt x="2644" y="13995"/>
                  <a:pt x="2263" y="13257"/>
                  <a:pt x="1703" y="12768"/>
                </a:cubicBezTo>
                <a:cubicBezTo>
                  <a:pt x="1512" y="12602"/>
                  <a:pt x="1298" y="12459"/>
                  <a:pt x="1060" y="12399"/>
                </a:cubicBezTo>
                <a:cubicBezTo>
                  <a:pt x="982" y="12380"/>
                  <a:pt x="899" y="12369"/>
                  <a:pt x="816" y="12369"/>
                </a:cubicBezTo>
                <a:cubicBezTo>
                  <a:pt x="645" y="12369"/>
                  <a:pt x="474" y="12414"/>
                  <a:pt x="346" y="12518"/>
                </a:cubicBezTo>
                <a:cubicBezTo>
                  <a:pt x="84" y="12721"/>
                  <a:pt x="0" y="13102"/>
                  <a:pt x="84" y="13423"/>
                </a:cubicBezTo>
                <a:cubicBezTo>
                  <a:pt x="155" y="13757"/>
                  <a:pt x="346" y="14019"/>
                  <a:pt x="572" y="14269"/>
                </a:cubicBezTo>
                <a:cubicBezTo>
                  <a:pt x="1003" y="14776"/>
                  <a:pt x="1503" y="15224"/>
                  <a:pt x="2337" y="15224"/>
                </a:cubicBezTo>
                <a:cubicBezTo>
                  <a:pt x="2424" y="15224"/>
                  <a:pt x="2514" y="15219"/>
                  <a:pt x="2608" y="15209"/>
                </a:cubicBezTo>
                <a:lnTo>
                  <a:pt x="2608" y="15209"/>
                </a:lnTo>
                <a:cubicBezTo>
                  <a:pt x="2203" y="16852"/>
                  <a:pt x="1882" y="18495"/>
                  <a:pt x="1608" y="20150"/>
                </a:cubicBezTo>
                <a:cubicBezTo>
                  <a:pt x="1334" y="21877"/>
                  <a:pt x="1120" y="23615"/>
                  <a:pt x="941" y="25341"/>
                </a:cubicBezTo>
                <a:cubicBezTo>
                  <a:pt x="934" y="25408"/>
                  <a:pt x="991" y="25448"/>
                  <a:pt x="1044" y="25448"/>
                </a:cubicBezTo>
                <a:cubicBezTo>
                  <a:pt x="1086" y="25448"/>
                  <a:pt x="1126" y="25423"/>
                  <a:pt x="1131" y="25365"/>
                </a:cubicBezTo>
                <a:cubicBezTo>
                  <a:pt x="1453" y="22305"/>
                  <a:pt x="1882" y="19257"/>
                  <a:pt x="2548" y="16269"/>
                </a:cubicBezTo>
                <a:cubicBezTo>
                  <a:pt x="2715" y="15507"/>
                  <a:pt x="2905" y="14769"/>
                  <a:pt x="3120" y="14019"/>
                </a:cubicBezTo>
                <a:cubicBezTo>
                  <a:pt x="3168" y="14020"/>
                  <a:pt x="3216" y="14021"/>
                  <a:pt x="3264" y="14021"/>
                </a:cubicBezTo>
                <a:cubicBezTo>
                  <a:pt x="4641" y="14021"/>
                  <a:pt x="5960" y="13364"/>
                  <a:pt x="6846" y="12340"/>
                </a:cubicBezTo>
                <a:cubicBezTo>
                  <a:pt x="7025" y="12149"/>
                  <a:pt x="7192" y="11876"/>
                  <a:pt x="7108" y="11625"/>
                </a:cubicBezTo>
                <a:cubicBezTo>
                  <a:pt x="7049" y="11459"/>
                  <a:pt x="6870" y="11352"/>
                  <a:pt x="6692" y="11328"/>
                </a:cubicBezTo>
                <a:cubicBezTo>
                  <a:pt x="6648" y="11319"/>
                  <a:pt x="6604" y="11315"/>
                  <a:pt x="6561" y="11315"/>
                </a:cubicBezTo>
                <a:cubicBezTo>
                  <a:pt x="6426" y="11315"/>
                  <a:pt x="6291" y="11351"/>
                  <a:pt x="6156" y="11387"/>
                </a:cubicBezTo>
                <a:cubicBezTo>
                  <a:pt x="4846" y="11745"/>
                  <a:pt x="3715" y="12697"/>
                  <a:pt x="3132" y="13935"/>
                </a:cubicBezTo>
                <a:cubicBezTo>
                  <a:pt x="3382" y="12995"/>
                  <a:pt x="3667" y="12066"/>
                  <a:pt x="3989" y="11161"/>
                </a:cubicBezTo>
                <a:cubicBezTo>
                  <a:pt x="4153" y="11173"/>
                  <a:pt x="4316" y="11179"/>
                  <a:pt x="4478" y="11179"/>
                </a:cubicBezTo>
                <a:cubicBezTo>
                  <a:pt x="5642" y="11179"/>
                  <a:pt x="6739" y="10880"/>
                  <a:pt x="7680" y="10316"/>
                </a:cubicBezTo>
                <a:cubicBezTo>
                  <a:pt x="7835" y="10221"/>
                  <a:pt x="7978" y="10125"/>
                  <a:pt x="8073" y="9971"/>
                </a:cubicBezTo>
                <a:cubicBezTo>
                  <a:pt x="8156" y="9828"/>
                  <a:pt x="8192" y="9613"/>
                  <a:pt x="8073" y="9482"/>
                </a:cubicBezTo>
                <a:cubicBezTo>
                  <a:pt x="7966" y="9351"/>
                  <a:pt x="7775" y="9316"/>
                  <a:pt x="7597" y="9316"/>
                </a:cubicBezTo>
                <a:cubicBezTo>
                  <a:pt x="7545" y="9314"/>
                  <a:pt x="7494" y="9313"/>
                  <a:pt x="7443" y="9313"/>
                </a:cubicBezTo>
                <a:cubicBezTo>
                  <a:pt x="6196" y="9313"/>
                  <a:pt x="4955" y="9865"/>
                  <a:pt x="4132" y="10780"/>
                </a:cubicBezTo>
                <a:cubicBezTo>
                  <a:pt x="4382" y="10066"/>
                  <a:pt x="4668" y="9363"/>
                  <a:pt x="4941" y="8673"/>
                </a:cubicBezTo>
                <a:cubicBezTo>
                  <a:pt x="5419" y="8820"/>
                  <a:pt x="5901" y="8887"/>
                  <a:pt x="6380" y="8887"/>
                </a:cubicBezTo>
                <a:cubicBezTo>
                  <a:pt x="7213" y="8887"/>
                  <a:pt x="8035" y="8684"/>
                  <a:pt x="8799" y="8351"/>
                </a:cubicBezTo>
                <a:cubicBezTo>
                  <a:pt x="8990" y="8280"/>
                  <a:pt x="9192" y="8173"/>
                  <a:pt x="9323" y="8018"/>
                </a:cubicBezTo>
                <a:cubicBezTo>
                  <a:pt x="9454" y="7863"/>
                  <a:pt x="9525" y="7637"/>
                  <a:pt x="9442" y="7446"/>
                </a:cubicBezTo>
                <a:cubicBezTo>
                  <a:pt x="9323" y="7208"/>
                  <a:pt x="9013" y="7125"/>
                  <a:pt x="8740" y="7113"/>
                </a:cubicBezTo>
                <a:cubicBezTo>
                  <a:pt x="8665" y="7110"/>
                  <a:pt x="8591" y="7108"/>
                  <a:pt x="8517" y="7108"/>
                </a:cubicBezTo>
                <a:cubicBezTo>
                  <a:pt x="7234" y="7108"/>
                  <a:pt x="5959" y="7592"/>
                  <a:pt x="5025" y="8470"/>
                </a:cubicBezTo>
                <a:lnTo>
                  <a:pt x="5418" y="7577"/>
                </a:lnTo>
                <a:cubicBezTo>
                  <a:pt x="5584" y="7232"/>
                  <a:pt x="5751" y="6911"/>
                  <a:pt x="5918" y="6565"/>
                </a:cubicBezTo>
                <a:cubicBezTo>
                  <a:pt x="7418" y="6553"/>
                  <a:pt x="8656" y="6565"/>
                  <a:pt x="9811" y="6161"/>
                </a:cubicBezTo>
                <a:cubicBezTo>
                  <a:pt x="10097" y="6053"/>
                  <a:pt x="10418" y="5863"/>
                  <a:pt x="10395" y="5565"/>
                </a:cubicBezTo>
                <a:cubicBezTo>
                  <a:pt x="10359" y="5268"/>
                  <a:pt x="10002" y="5125"/>
                  <a:pt x="9704" y="5077"/>
                </a:cubicBezTo>
                <a:cubicBezTo>
                  <a:pt x="9532" y="5055"/>
                  <a:pt x="9359" y="5044"/>
                  <a:pt x="9186" y="5044"/>
                </a:cubicBezTo>
                <a:cubicBezTo>
                  <a:pt x="7956" y="5044"/>
                  <a:pt x="6723" y="5590"/>
                  <a:pt x="5930" y="6530"/>
                </a:cubicBezTo>
                <a:cubicBezTo>
                  <a:pt x="6287" y="5839"/>
                  <a:pt x="6668" y="5137"/>
                  <a:pt x="7085" y="4470"/>
                </a:cubicBezTo>
                <a:cubicBezTo>
                  <a:pt x="7575" y="4657"/>
                  <a:pt x="8071" y="4732"/>
                  <a:pt x="8566" y="4732"/>
                </a:cubicBezTo>
                <a:cubicBezTo>
                  <a:pt x="9080" y="4732"/>
                  <a:pt x="9593" y="4651"/>
                  <a:pt x="10097" y="4529"/>
                </a:cubicBezTo>
                <a:cubicBezTo>
                  <a:pt x="10287" y="4482"/>
                  <a:pt x="10502" y="4422"/>
                  <a:pt x="10656" y="4303"/>
                </a:cubicBezTo>
                <a:cubicBezTo>
                  <a:pt x="10823" y="4184"/>
                  <a:pt x="10954" y="3994"/>
                  <a:pt x="10954" y="3791"/>
                </a:cubicBezTo>
                <a:cubicBezTo>
                  <a:pt x="10978" y="3577"/>
                  <a:pt x="10811" y="3374"/>
                  <a:pt x="10621" y="3291"/>
                </a:cubicBezTo>
                <a:cubicBezTo>
                  <a:pt x="10450" y="3211"/>
                  <a:pt x="10270" y="3181"/>
                  <a:pt x="10082" y="3181"/>
                </a:cubicBezTo>
                <a:cubicBezTo>
                  <a:pt x="10047" y="3181"/>
                  <a:pt x="10013" y="3182"/>
                  <a:pt x="9978" y="3184"/>
                </a:cubicBezTo>
                <a:cubicBezTo>
                  <a:pt x="8966" y="3196"/>
                  <a:pt x="7966" y="3601"/>
                  <a:pt x="7227" y="4303"/>
                </a:cubicBezTo>
                <a:cubicBezTo>
                  <a:pt x="7406" y="4005"/>
                  <a:pt x="7597" y="3720"/>
                  <a:pt x="7787" y="3422"/>
                </a:cubicBezTo>
                <a:cubicBezTo>
                  <a:pt x="9013" y="2696"/>
                  <a:pt x="10109" y="1993"/>
                  <a:pt x="10930" y="1029"/>
                </a:cubicBezTo>
                <a:cubicBezTo>
                  <a:pt x="11133" y="791"/>
                  <a:pt x="11311" y="434"/>
                  <a:pt x="11133" y="184"/>
                </a:cubicBezTo>
                <a:cubicBezTo>
                  <a:pt x="11042" y="51"/>
                  <a:pt x="10889" y="0"/>
                  <a:pt x="1072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8" name="Google Shape;98;p9"/>
          <p:cNvGrpSpPr/>
          <p:nvPr/>
        </p:nvGrpSpPr>
        <p:grpSpPr>
          <a:xfrm flipH="1">
            <a:off x="1150632" y="2949547"/>
            <a:ext cx="554577" cy="1143108"/>
            <a:chOff x="7068114" y="1298547"/>
            <a:chExt cx="554577" cy="1143108"/>
          </a:xfrm>
        </p:grpSpPr>
        <p:sp>
          <p:nvSpPr>
            <p:cNvPr id="99" name="Google Shape;99;p9"/>
            <p:cNvSpPr/>
            <p:nvPr/>
          </p:nvSpPr>
          <p:spPr>
            <a:xfrm>
              <a:off x="7330102" y="1362053"/>
              <a:ext cx="114636" cy="342868"/>
            </a:xfrm>
            <a:custGeom>
              <a:avLst/>
              <a:gdLst/>
              <a:ahLst/>
              <a:cxnLst/>
              <a:rect l="l" t="t" r="r" b="b"/>
              <a:pathLst>
                <a:path w="1787" h="5345" extrusionOk="0">
                  <a:moveTo>
                    <a:pt x="881" y="0"/>
                  </a:moveTo>
                  <a:cubicBezTo>
                    <a:pt x="849" y="0"/>
                    <a:pt x="818" y="3"/>
                    <a:pt x="786" y="10"/>
                  </a:cubicBezTo>
                  <a:cubicBezTo>
                    <a:pt x="488" y="93"/>
                    <a:pt x="357" y="451"/>
                    <a:pt x="298" y="760"/>
                  </a:cubicBezTo>
                  <a:cubicBezTo>
                    <a:pt x="0" y="2260"/>
                    <a:pt x="24" y="3844"/>
                    <a:pt x="381" y="5344"/>
                  </a:cubicBezTo>
                  <a:cubicBezTo>
                    <a:pt x="1429" y="4261"/>
                    <a:pt x="1786" y="2558"/>
                    <a:pt x="1584" y="939"/>
                  </a:cubicBezTo>
                  <a:cubicBezTo>
                    <a:pt x="1560" y="713"/>
                    <a:pt x="1512" y="474"/>
                    <a:pt x="1381" y="284"/>
                  </a:cubicBezTo>
                  <a:cubicBezTo>
                    <a:pt x="1269" y="120"/>
                    <a:pt x="1077" y="0"/>
                    <a:pt x="8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9"/>
            <p:cNvSpPr/>
            <p:nvPr/>
          </p:nvSpPr>
          <p:spPr>
            <a:xfrm>
              <a:off x="7068114" y="1298547"/>
              <a:ext cx="554577" cy="1143108"/>
            </a:xfrm>
            <a:custGeom>
              <a:avLst/>
              <a:gdLst/>
              <a:ahLst/>
              <a:cxnLst/>
              <a:rect l="l" t="t" r="r" b="b"/>
              <a:pathLst>
                <a:path w="8645" h="17820" extrusionOk="0">
                  <a:moveTo>
                    <a:pt x="1525" y="1"/>
                  </a:moveTo>
                  <a:cubicBezTo>
                    <a:pt x="1393" y="1"/>
                    <a:pt x="1263" y="33"/>
                    <a:pt x="1143" y="107"/>
                  </a:cubicBezTo>
                  <a:cubicBezTo>
                    <a:pt x="715" y="393"/>
                    <a:pt x="774" y="1048"/>
                    <a:pt x="965" y="1536"/>
                  </a:cubicBezTo>
                  <a:cubicBezTo>
                    <a:pt x="1370" y="2607"/>
                    <a:pt x="2084" y="3548"/>
                    <a:pt x="3322" y="4191"/>
                  </a:cubicBezTo>
                  <a:cubicBezTo>
                    <a:pt x="3584" y="4870"/>
                    <a:pt x="3846" y="5572"/>
                    <a:pt x="4084" y="6275"/>
                  </a:cubicBezTo>
                  <a:cubicBezTo>
                    <a:pt x="3441" y="5441"/>
                    <a:pt x="2560" y="4786"/>
                    <a:pt x="1584" y="4441"/>
                  </a:cubicBezTo>
                  <a:cubicBezTo>
                    <a:pt x="1399" y="4379"/>
                    <a:pt x="1195" y="4333"/>
                    <a:pt x="1001" y="4333"/>
                  </a:cubicBezTo>
                  <a:cubicBezTo>
                    <a:pt x="784" y="4333"/>
                    <a:pt x="580" y="4391"/>
                    <a:pt x="429" y="4548"/>
                  </a:cubicBezTo>
                  <a:cubicBezTo>
                    <a:pt x="227" y="4774"/>
                    <a:pt x="227" y="5132"/>
                    <a:pt x="358" y="5394"/>
                  </a:cubicBezTo>
                  <a:cubicBezTo>
                    <a:pt x="488" y="5667"/>
                    <a:pt x="727" y="5858"/>
                    <a:pt x="989" y="6036"/>
                  </a:cubicBezTo>
                  <a:cubicBezTo>
                    <a:pt x="1846" y="6644"/>
                    <a:pt x="2894" y="7013"/>
                    <a:pt x="4322" y="7049"/>
                  </a:cubicBezTo>
                  <a:cubicBezTo>
                    <a:pt x="4560" y="7822"/>
                    <a:pt x="4775" y="8596"/>
                    <a:pt x="4989" y="9370"/>
                  </a:cubicBezTo>
                  <a:cubicBezTo>
                    <a:pt x="4179" y="8251"/>
                    <a:pt x="2905" y="7477"/>
                    <a:pt x="1548" y="7299"/>
                  </a:cubicBezTo>
                  <a:cubicBezTo>
                    <a:pt x="1422" y="7281"/>
                    <a:pt x="1297" y="7270"/>
                    <a:pt x="1174" y="7270"/>
                  </a:cubicBezTo>
                  <a:cubicBezTo>
                    <a:pt x="960" y="7270"/>
                    <a:pt x="752" y="7303"/>
                    <a:pt x="548" y="7394"/>
                  </a:cubicBezTo>
                  <a:cubicBezTo>
                    <a:pt x="238" y="7537"/>
                    <a:pt x="0" y="7870"/>
                    <a:pt x="60" y="8192"/>
                  </a:cubicBezTo>
                  <a:cubicBezTo>
                    <a:pt x="119" y="8608"/>
                    <a:pt x="584" y="8834"/>
                    <a:pt x="989" y="8989"/>
                  </a:cubicBezTo>
                  <a:cubicBezTo>
                    <a:pt x="2203" y="9418"/>
                    <a:pt x="3489" y="9668"/>
                    <a:pt x="5120" y="9799"/>
                  </a:cubicBezTo>
                  <a:cubicBezTo>
                    <a:pt x="5394" y="10847"/>
                    <a:pt x="5608" y="11906"/>
                    <a:pt x="5822" y="12954"/>
                  </a:cubicBezTo>
                  <a:cubicBezTo>
                    <a:pt x="5477" y="12454"/>
                    <a:pt x="5108" y="11966"/>
                    <a:pt x="4644" y="11549"/>
                  </a:cubicBezTo>
                  <a:cubicBezTo>
                    <a:pt x="4037" y="10989"/>
                    <a:pt x="3275" y="10597"/>
                    <a:pt x="2453" y="10549"/>
                  </a:cubicBezTo>
                  <a:cubicBezTo>
                    <a:pt x="2403" y="10544"/>
                    <a:pt x="2353" y="10542"/>
                    <a:pt x="2303" y="10542"/>
                  </a:cubicBezTo>
                  <a:cubicBezTo>
                    <a:pt x="2089" y="10542"/>
                    <a:pt x="1872" y="10586"/>
                    <a:pt x="1679" y="10692"/>
                  </a:cubicBezTo>
                  <a:cubicBezTo>
                    <a:pt x="1441" y="10811"/>
                    <a:pt x="1262" y="11049"/>
                    <a:pt x="1250" y="11323"/>
                  </a:cubicBezTo>
                  <a:cubicBezTo>
                    <a:pt x="1239" y="11787"/>
                    <a:pt x="1703" y="12109"/>
                    <a:pt x="2096" y="12299"/>
                  </a:cubicBezTo>
                  <a:cubicBezTo>
                    <a:pt x="3310" y="12918"/>
                    <a:pt x="4584" y="13371"/>
                    <a:pt x="5894" y="13454"/>
                  </a:cubicBezTo>
                  <a:cubicBezTo>
                    <a:pt x="5953" y="13787"/>
                    <a:pt x="6013" y="14133"/>
                    <a:pt x="6061" y="14466"/>
                  </a:cubicBezTo>
                  <a:cubicBezTo>
                    <a:pt x="6227" y="15538"/>
                    <a:pt x="6346" y="16609"/>
                    <a:pt x="6430" y="17681"/>
                  </a:cubicBezTo>
                  <a:cubicBezTo>
                    <a:pt x="6436" y="17772"/>
                    <a:pt x="6516" y="17819"/>
                    <a:pt x="6591" y="17819"/>
                  </a:cubicBezTo>
                  <a:cubicBezTo>
                    <a:pt x="6664" y="17819"/>
                    <a:pt x="6733" y="17774"/>
                    <a:pt x="6727" y="17681"/>
                  </a:cubicBezTo>
                  <a:cubicBezTo>
                    <a:pt x="6561" y="15835"/>
                    <a:pt x="6311" y="13990"/>
                    <a:pt x="5942" y="12156"/>
                  </a:cubicBezTo>
                  <a:cubicBezTo>
                    <a:pt x="7156" y="11513"/>
                    <a:pt x="7989" y="10382"/>
                    <a:pt x="8466" y="9108"/>
                  </a:cubicBezTo>
                  <a:cubicBezTo>
                    <a:pt x="8573" y="8823"/>
                    <a:pt x="8644" y="8465"/>
                    <a:pt x="8454" y="8239"/>
                  </a:cubicBezTo>
                  <a:cubicBezTo>
                    <a:pt x="8360" y="8137"/>
                    <a:pt x="8204" y="8083"/>
                    <a:pt x="8041" y="8083"/>
                  </a:cubicBezTo>
                  <a:cubicBezTo>
                    <a:pt x="7976" y="8083"/>
                    <a:pt x="7910" y="8091"/>
                    <a:pt x="7847" y="8108"/>
                  </a:cubicBezTo>
                  <a:cubicBezTo>
                    <a:pt x="7620" y="8168"/>
                    <a:pt x="7442" y="8311"/>
                    <a:pt x="7275" y="8465"/>
                  </a:cubicBezTo>
                  <a:cubicBezTo>
                    <a:pt x="6418" y="9251"/>
                    <a:pt x="5894" y="10382"/>
                    <a:pt x="5822" y="11549"/>
                  </a:cubicBezTo>
                  <a:cubicBezTo>
                    <a:pt x="5632" y="10632"/>
                    <a:pt x="5406" y="9739"/>
                    <a:pt x="5168" y="8846"/>
                  </a:cubicBezTo>
                  <a:cubicBezTo>
                    <a:pt x="6644" y="8346"/>
                    <a:pt x="7454" y="6894"/>
                    <a:pt x="7716" y="5334"/>
                  </a:cubicBezTo>
                  <a:cubicBezTo>
                    <a:pt x="7775" y="4953"/>
                    <a:pt x="7739" y="4441"/>
                    <a:pt x="7370" y="4274"/>
                  </a:cubicBezTo>
                  <a:cubicBezTo>
                    <a:pt x="7304" y="4248"/>
                    <a:pt x="7235" y="4236"/>
                    <a:pt x="7165" y="4236"/>
                  </a:cubicBezTo>
                  <a:cubicBezTo>
                    <a:pt x="6984" y="4236"/>
                    <a:pt x="6798" y="4314"/>
                    <a:pt x="6644" y="4417"/>
                  </a:cubicBezTo>
                  <a:cubicBezTo>
                    <a:pt x="5942" y="4846"/>
                    <a:pt x="5489" y="5620"/>
                    <a:pt x="5287" y="6406"/>
                  </a:cubicBezTo>
                  <a:cubicBezTo>
                    <a:pt x="5108" y="7120"/>
                    <a:pt x="5096" y="7846"/>
                    <a:pt x="5096" y="8596"/>
                  </a:cubicBezTo>
                  <a:cubicBezTo>
                    <a:pt x="4894" y="7894"/>
                    <a:pt x="4691" y="7215"/>
                    <a:pt x="4465" y="6525"/>
                  </a:cubicBezTo>
                  <a:cubicBezTo>
                    <a:pt x="4203" y="5703"/>
                    <a:pt x="3906" y="4893"/>
                    <a:pt x="3584" y="4084"/>
                  </a:cubicBezTo>
                  <a:cubicBezTo>
                    <a:pt x="3822" y="2810"/>
                    <a:pt x="3429" y="1417"/>
                    <a:pt x="2513" y="500"/>
                  </a:cubicBezTo>
                  <a:cubicBezTo>
                    <a:pt x="2252" y="231"/>
                    <a:pt x="1879" y="1"/>
                    <a:pt x="15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" name="Google Shape;101;p9"/>
          <p:cNvGrpSpPr/>
          <p:nvPr/>
        </p:nvGrpSpPr>
        <p:grpSpPr>
          <a:xfrm>
            <a:off x="-587990" y="3697282"/>
            <a:ext cx="2360181" cy="1446460"/>
            <a:chOff x="7020722" y="3595000"/>
            <a:chExt cx="2002699" cy="1227270"/>
          </a:xfrm>
        </p:grpSpPr>
        <p:sp>
          <p:nvSpPr>
            <p:cNvPr id="102" name="Google Shape;102;p9"/>
            <p:cNvSpPr/>
            <p:nvPr/>
          </p:nvSpPr>
          <p:spPr>
            <a:xfrm>
              <a:off x="7020722" y="3595000"/>
              <a:ext cx="2002699" cy="1227270"/>
            </a:xfrm>
            <a:custGeom>
              <a:avLst/>
              <a:gdLst/>
              <a:ahLst/>
              <a:cxnLst/>
              <a:rect l="l" t="t" r="r" b="b"/>
              <a:pathLst>
                <a:path w="31219" h="19132" extrusionOk="0">
                  <a:moveTo>
                    <a:pt x="21980" y="0"/>
                  </a:moveTo>
                  <a:cubicBezTo>
                    <a:pt x="18411" y="0"/>
                    <a:pt x="16046" y="5069"/>
                    <a:pt x="12428" y="5069"/>
                  </a:cubicBezTo>
                  <a:cubicBezTo>
                    <a:pt x="12334" y="5069"/>
                    <a:pt x="12240" y="5065"/>
                    <a:pt x="12145" y="5058"/>
                  </a:cubicBezTo>
                  <a:cubicBezTo>
                    <a:pt x="10185" y="4921"/>
                    <a:pt x="8522" y="3205"/>
                    <a:pt x="6574" y="3205"/>
                  </a:cubicBezTo>
                  <a:cubicBezTo>
                    <a:pt x="6498" y="3205"/>
                    <a:pt x="6423" y="3208"/>
                    <a:pt x="6346" y="3213"/>
                  </a:cubicBezTo>
                  <a:cubicBezTo>
                    <a:pt x="5382" y="3296"/>
                    <a:pt x="4549" y="3796"/>
                    <a:pt x="3834" y="4487"/>
                  </a:cubicBezTo>
                  <a:cubicBezTo>
                    <a:pt x="3382" y="4904"/>
                    <a:pt x="3001" y="5392"/>
                    <a:pt x="2667" y="5880"/>
                  </a:cubicBezTo>
                  <a:cubicBezTo>
                    <a:pt x="631" y="8892"/>
                    <a:pt x="0" y="14691"/>
                    <a:pt x="453" y="19132"/>
                  </a:cubicBezTo>
                  <a:lnTo>
                    <a:pt x="30885" y="19132"/>
                  </a:lnTo>
                  <a:cubicBezTo>
                    <a:pt x="31219" y="17310"/>
                    <a:pt x="30980" y="15262"/>
                    <a:pt x="30040" y="13929"/>
                  </a:cubicBezTo>
                  <a:cubicBezTo>
                    <a:pt x="29754" y="13512"/>
                    <a:pt x="29397" y="13155"/>
                    <a:pt x="28968" y="12917"/>
                  </a:cubicBezTo>
                  <a:cubicBezTo>
                    <a:pt x="28063" y="12416"/>
                    <a:pt x="26944" y="12119"/>
                    <a:pt x="26397" y="11238"/>
                  </a:cubicBezTo>
                  <a:cubicBezTo>
                    <a:pt x="25873" y="10392"/>
                    <a:pt x="26063" y="9321"/>
                    <a:pt x="26218" y="8333"/>
                  </a:cubicBezTo>
                  <a:cubicBezTo>
                    <a:pt x="26480" y="6642"/>
                    <a:pt x="26599" y="4868"/>
                    <a:pt x="26039" y="3249"/>
                  </a:cubicBezTo>
                  <a:cubicBezTo>
                    <a:pt x="25480" y="1629"/>
                    <a:pt x="24099" y="201"/>
                    <a:pt x="22384" y="22"/>
                  </a:cubicBezTo>
                  <a:cubicBezTo>
                    <a:pt x="22248" y="7"/>
                    <a:pt x="22113" y="0"/>
                    <a:pt x="219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9"/>
            <p:cNvSpPr/>
            <p:nvPr/>
          </p:nvSpPr>
          <p:spPr>
            <a:xfrm>
              <a:off x="8074835" y="3846971"/>
              <a:ext cx="560414" cy="974978"/>
            </a:xfrm>
            <a:custGeom>
              <a:avLst/>
              <a:gdLst/>
              <a:ahLst/>
              <a:cxnLst/>
              <a:rect l="l" t="t" r="r" b="b"/>
              <a:pathLst>
                <a:path w="8736" h="15199" extrusionOk="0">
                  <a:moveTo>
                    <a:pt x="7274" y="0"/>
                  </a:moveTo>
                  <a:cubicBezTo>
                    <a:pt x="7252" y="0"/>
                    <a:pt x="7230" y="10"/>
                    <a:pt x="7214" y="35"/>
                  </a:cubicBezTo>
                  <a:cubicBezTo>
                    <a:pt x="5440" y="2309"/>
                    <a:pt x="3916" y="4809"/>
                    <a:pt x="2702" y="7429"/>
                  </a:cubicBezTo>
                  <a:cubicBezTo>
                    <a:pt x="2392" y="6369"/>
                    <a:pt x="2118" y="5298"/>
                    <a:pt x="1880" y="4226"/>
                  </a:cubicBezTo>
                  <a:cubicBezTo>
                    <a:pt x="2583" y="3285"/>
                    <a:pt x="3249" y="2321"/>
                    <a:pt x="3904" y="1357"/>
                  </a:cubicBezTo>
                  <a:cubicBezTo>
                    <a:pt x="3954" y="1274"/>
                    <a:pt x="3883" y="1198"/>
                    <a:pt x="3812" y="1198"/>
                  </a:cubicBezTo>
                  <a:cubicBezTo>
                    <a:pt x="3780" y="1198"/>
                    <a:pt x="3748" y="1213"/>
                    <a:pt x="3726" y="1249"/>
                  </a:cubicBezTo>
                  <a:cubicBezTo>
                    <a:pt x="3118" y="2178"/>
                    <a:pt x="2476" y="3071"/>
                    <a:pt x="1833" y="3964"/>
                  </a:cubicBezTo>
                  <a:cubicBezTo>
                    <a:pt x="1618" y="2893"/>
                    <a:pt x="1416" y="1797"/>
                    <a:pt x="1297" y="702"/>
                  </a:cubicBezTo>
                  <a:cubicBezTo>
                    <a:pt x="1291" y="636"/>
                    <a:pt x="1237" y="604"/>
                    <a:pt x="1187" y="604"/>
                  </a:cubicBezTo>
                  <a:cubicBezTo>
                    <a:pt x="1136" y="604"/>
                    <a:pt x="1088" y="636"/>
                    <a:pt x="1094" y="702"/>
                  </a:cubicBezTo>
                  <a:cubicBezTo>
                    <a:pt x="1237" y="1880"/>
                    <a:pt x="1416" y="3059"/>
                    <a:pt x="1678" y="4202"/>
                  </a:cubicBezTo>
                  <a:cubicBezTo>
                    <a:pt x="1642" y="4250"/>
                    <a:pt x="1654" y="4274"/>
                    <a:pt x="1702" y="4309"/>
                  </a:cubicBezTo>
                  <a:cubicBezTo>
                    <a:pt x="1940" y="5452"/>
                    <a:pt x="2237" y="6583"/>
                    <a:pt x="2595" y="7703"/>
                  </a:cubicBezTo>
                  <a:cubicBezTo>
                    <a:pt x="2035" y="8929"/>
                    <a:pt x="1523" y="10203"/>
                    <a:pt x="1083" y="11489"/>
                  </a:cubicBezTo>
                  <a:cubicBezTo>
                    <a:pt x="678" y="12668"/>
                    <a:pt x="321" y="13858"/>
                    <a:pt x="23" y="15061"/>
                  </a:cubicBezTo>
                  <a:cubicBezTo>
                    <a:pt x="1" y="15141"/>
                    <a:pt x="68" y="15199"/>
                    <a:pt x="132" y="15199"/>
                  </a:cubicBezTo>
                  <a:cubicBezTo>
                    <a:pt x="173" y="15199"/>
                    <a:pt x="211" y="15176"/>
                    <a:pt x="225" y="15120"/>
                  </a:cubicBezTo>
                  <a:cubicBezTo>
                    <a:pt x="392" y="14477"/>
                    <a:pt x="571" y="13834"/>
                    <a:pt x="761" y="13203"/>
                  </a:cubicBezTo>
                  <a:cubicBezTo>
                    <a:pt x="785" y="13203"/>
                    <a:pt x="785" y="13203"/>
                    <a:pt x="797" y="13191"/>
                  </a:cubicBezTo>
                  <a:cubicBezTo>
                    <a:pt x="2011" y="12441"/>
                    <a:pt x="3285" y="11775"/>
                    <a:pt x="4607" y="11227"/>
                  </a:cubicBezTo>
                  <a:cubicBezTo>
                    <a:pt x="5940" y="10655"/>
                    <a:pt x="7309" y="10215"/>
                    <a:pt x="8703" y="9834"/>
                  </a:cubicBezTo>
                  <a:cubicBezTo>
                    <a:pt x="8736" y="9800"/>
                    <a:pt x="8707" y="9641"/>
                    <a:pt x="8605" y="9641"/>
                  </a:cubicBezTo>
                  <a:cubicBezTo>
                    <a:pt x="8598" y="9641"/>
                    <a:pt x="8591" y="9642"/>
                    <a:pt x="8583" y="9643"/>
                  </a:cubicBezTo>
                  <a:cubicBezTo>
                    <a:pt x="7405" y="9929"/>
                    <a:pt x="6262" y="10298"/>
                    <a:pt x="5119" y="10751"/>
                  </a:cubicBezTo>
                  <a:cubicBezTo>
                    <a:pt x="5309" y="9786"/>
                    <a:pt x="5583" y="8834"/>
                    <a:pt x="5964" y="7917"/>
                  </a:cubicBezTo>
                  <a:cubicBezTo>
                    <a:pt x="5986" y="7843"/>
                    <a:pt x="5922" y="7793"/>
                    <a:pt x="5858" y="7793"/>
                  </a:cubicBezTo>
                  <a:cubicBezTo>
                    <a:pt x="5819" y="7793"/>
                    <a:pt x="5780" y="7812"/>
                    <a:pt x="5762" y="7857"/>
                  </a:cubicBezTo>
                  <a:cubicBezTo>
                    <a:pt x="5381" y="8810"/>
                    <a:pt x="5095" y="9810"/>
                    <a:pt x="4904" y="10834"/>
                  </a:cubicBezTo>
                  <a:cubicBezTo>
                    <a:pt x="3476" y="11417"/>
                    <a:pt x="2106" y="12120"/>
                    <a:pt x="797" y="12906"/>
                  </a:cubicBezTo>
                  <a:cubicBezTo>
                    <a:pt x="1856" y="9489"/>
                    <a:pt x="3369" y="6191"/>
                    <a:pt x="5274" y="3154"/>
                  </a:cubicBezTo>
                  <a:cubicBezTo>
                    <a:pt x="5928" y="2131"/>
                    <a:pt x="6631" y="1130"/>
                    <a:pt x="7357" y="154"/>
                  </a:cubicBezTo>
                  <a:cubicBezTo>
                    <a:pt x="7410" y="84"/>
                    <a:pt x="7339" y="0"/>
                    <a:pt x="72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9"/>
            <p:cNvSpPr/>
            <p:nvPr/>
          </p:nvSpPr>
          <p:spPr>
            <a:xfrm>
              <a:off x="7233251" y="4046791"/>
              <a:ext cx="502230" cy="774068"/>
            </a:xfrm>
            <a:custGeom>
              <a:avLst/>
              <a:gdLst/>
              <a:ahLst/>
              <a:cxnLst/>
              <a:rect l="l" t="t" r="r" b="b"/>
              <a:pathLst>
                <a:path w="7829" h="12067" extrusionOk="0">
                  <a:moveTo>
                    <a:pt x="2949" y="1"/>
                  </a:moveTo>
                  <a:cubicBezTo>
                    <a:pt x="2897" y="1"/>
                    <a:pt x="2849" y="34"/>
                    <a:pt x="2855" y="99"/>
                  </a:cubicBezTo>
                  <a:cubicBezTo>
                    <a:pt x="3141" y="2397"/>
                    <a:pt x="3486" y="4671"/>
                    <a:pt x="3915" y="6933"/>
                  </a:cubicBezTo>
                  <a:cubicBezTo>
                    <a:pt x="3248" y="6445"/>
                    <a:pt x="2593" y="5909"/>
                    <a:pt x="1962" y="5338"/>
                  </a:cubicBezTo>
                  <a:cubicBezTo>
                    <a:pt x="1652" y="5064"/>
                    <a:pt x="1343" y="4766"/>
                    <a:pt x="1021" y="4445"/>
                  </a:cubicBezTo>
                  <a:cubicBezTo>
                    <a:pt x="747" y="4147"/>
                    <a:pt x="402" y="3873"/>
                    <a:pt x="224" y="3492"/>
                  </a:cubicBezTo>
                  <a:cubicBezTo>
                    <a:pt x="208" y="3462"/>
                    <a:pt x="178" y="3448"/>
                    <a:pt x="146" y="3448"/>
                  </a:cubicBezTo>
                  <a:cubicBezTo>
                    <a:pt x="78" y="3448"/>
                    <a:pt x="1" y="3507"/>
                    <a:pt x="33" y="3588"/>
                  </a:cubicBezTo>
                  <a:cubicBezTo>
                    <a:pt x="164" y="3957"/>
                    <a:pt x="509" y="4242"/>
                    <a:pt x="771" y="4528"/>
                  </a:cubicBezTo>
                  <a:cubicBezTo>
                    <a:pt x="1105" y="4850"/>
                    <a:pt x="1426" y="5183"/>
                    <a:pt x="1783" y="5493"/>
                  </a:cubicBezTo>
                  <a:cubicBezTo>
                    <a:pt x="2474" y="6100"/>
                    <a:pt x="3164" y="6683"/>
                    <a:pt x="3915" y="7231"/>
                  </a:cubicBezTo>
                  <a:cubicBezTo>
                    <a:pt x="3938" y="7243"/>
                    <a:pt x="3962" y="7243"/>
                    <a:pt x="3974" y="7243"/>
                  </a:cubicBezTo>
                  <a:cubicBezTo>
                    <a:pt x="4105" y="7921"/>
                    <a:pt x="4236" y="8588"/>
                    <a:pt x="4379" y="9243"/>
                  </a:cubicBezTo>
                  <a:cubicBezTo>
                    <a:pt x="4343" y="9291"/>
                    <a:pt x="4379" y="9326"/>
                    <a:pt x="4403" y="9362"/>
                  </a:cubicBezTo>
                  <a:lnTo>
                    <a:pt x="4403" y="9374"/>
                  </a:lnTo>
                  <a:cubicBezTo>
                    <a:pt x="4593" y="10255"/>
                    <a:pt x="4760" y="11136"/>
                    <a:pt x="4998" y="11993"/>
                  </a:cubicBezTo>
                  <a:cubicBezTo>
                    <a:pt x="5012" y="12045"/>
                    <a:pt x="5052" y="12067"/>
                    <a:pt x="5093" y="12067"/>
                  </a:cubicBezTo>
                  <a:cubicBezTo>
                    <a:pt x="5158" y="12067"/>
                    <a:pt x="5227" y="12013"/>
                    <a:pt x="5212" y="11934"/>
                  </a:cubicBezTo>
                  <a:cubicBezTo>
                    <a:pt x="5046" y="11172"/>
                    <a:pt x="4855" y="10422"/>
                    <a:pt x="4688" y="9648"/>
                  </a:cubicBezTo>
                  <a:cubicBezTo>
                    <a:pt x="4653" y="9505"/>
                    <a:pt x="4629" y="9374"/>
                    <a:pt x="4593" y="9231"/>
                  </a:cubicBezTo>
                  <a:cubicBezTo>
                    <a:pt x="5665" y="7040"/>
                    <a:pt x="6724" y="4850"/>
                    <a:pt x="7796" y="2683"/>
                  </a:cubicBezTo>
                  <a:cubicBezTo>
                    <a:pt x="7829" y="2609"/>
                    <a:pt x="7754" y="2535"/>
                    <a:pt x="7685" y="2535"/>
                  </a:cubicBezTo>
                  <a:cubicBezTo>
                    <a:pt x="7654" y="2535"/>
                    <a:pt x="7624" y="2550"/>
                    <a:pt x="7605" y="2587"/>
                  </a:cubicBezTo>
                  <a:lnTo>
                    <a:pt x="4522" y="8933"/>
                  </a:lnTo>
                  <a:cubicBezTo>
                    <a:pt x="4415" y="8410"/>
                    <a:pt x="4296" y="7886"/>
                    <a:pt x="4212" y="7350"/>
                  </a:cubicBezTo>
                  <a:cubicBezTo>
                    <a:pt x="3915" y="5838"/>
                    <a:pt x="3653" y="4302"/>
                    <a:pt x="3426" y="2766"/>
                  </a:cubicBezTo>
                  <a:cubicBezTo>
                    <a:pt x="3283" y="1873"/>
                    <a:pt x="3164" y="980"/>
                    <a:pt x="3069" y="99"/>
                  </a:cubicBezTo>
                  <a:cubicBezTo>
                    <a:pt x="3057" y="34"/>
                    <a:pt x="3001" y="1"/>
                    <a:pt x="29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5" name="Google Shape;105;p9"/>
          <p:cNvSpPr/>
          <p:nvPr/>
        </p:nvSpPr>
        <p:spPr>
          <a:xfrm rot="5400000">
            <a:off x="666919" y="-666795"/>
            <a:ext cx="987560" cy="2321152"/>
          </a:xfrm>
          <a:custGeom>
            <a:avLst/>
            <a:gdLst/>
            <a:ahLst/>
            <a:cxnLst/>
            <a:rect l="l" t="t" r="r" b="b"/>
            <a:pathLst>
              <a:path w="34148" h="42887" extrusionOk="0">
                <a:moveTo>
                  <a:pt x="0" y="0"/>
                </a:moveTo>
                <a:lnTo>
                  <a:pt x="0" y="42887"/>
                </a:lnTo>
                <a:lnTo>
                  <a:pt x="34147" y="42887"/>
                </a:lnTo>
                <a:cubicBezTo>
                  <a:pt x="33481" y="36374"/>
                  <a:pt x="28218" y="30849"/>
                  <a:pt x="22074" y="28432"/>
                </a:cubicBezTo>
                <a:cubicBezTo>
                  <a:pt x="19824" y="27563"/>
                  <a:pt x="17431" y="27004"/>
                  <a:pt x="15288" y="25896"/>
                </a:cubicBezTo>
                <a:cubicBezTo>
                  <a:pt x="13145" y="24777"/>
                  <a:pt x="11192" y="22932"/>
                  <a:pt x="10775" y="20551"/>
                </a:cubicBezTo>
                <a:cubicBezTo>
                  <a:pt x="10120" y="16824"/>
                  <a:pt x="13323" y="13169"/>
                  <a:pt x="12466" y="9490"/>
                </a:cubicBezTo>
                <a:cubicBezTo>
                  <a:pt x="11764" y="6501"/>
                  <a:pt x="8680" y="4799"/>
                  <a:pt x="5882" y="3572"/>
                </a:cubicBezTo>
                <a:cubicBezTo>
                  <a:pt x="3786" y="2644"/>
                  <a:pt x="1512" y="1632"/>
                  <a:pt x="0" y="0"/>
                </a:cubicBezTo>
                <a:close/>
              </a:path>
            </a:pathLst>
          </a:custGeom>
          <a:solidFill>
            <a:srgbClr val="3AC5CA">
              <a:alpha val="21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9"/>
          <p:cNvSpPr/>
          <p:nvPr/>
        </p:nvSpPr>
        <p:spPr>
          <a:xfrm rot="-5400000" flipH="1">
            <a:off x="7489644" y="-666795"/>
            <a:ext cx="987560" cy="2321152"/>
          </a:xfrm>
          <a:custGeom>
            <a:avLst/>
            <a:gdLst/>
            <a:ahLst/>
            <a:cxnLst/>
            <a:rect l="l" t="t" r="r" b="b"/>
            <a:pathLst>
              <a:path w="34148" h="42887" extrusionOk="0">
                <a:moveTo>
                  <a:pt x="0" y="0"/>
                </a:moveTo>
                <a:lnTo>
                  <a:pt x="0" y="42887"/>
                </a:lnTo>
                <a:lnTo>
                  <a:pt x="34147" y="42887"/>
                </a:lnTo>
                <a:cubicBezTo>
                  <a:pt x="33481" y="36374"/>
                  <a:pt x="28218" y="30849"/>
                  <a:pt x="22074" y="28432"/>
                </a:cubicBezTo>
                <a:cubicBezTo>
                  <a:pt x="19824" y="27563"/>
                  <a:pt x="17431" y="27004"/>
                  <a:pt x="15288" y="25896"/>
                </a:cubicBezTo>
                <a:cubicBezTo>
                  <a:pt x="13145" y="24777"/>
                  <a:pt x="11192" y="22932"/>
                  <a:pt x="10775" y="20551"/>
                </a:cubicBezTo>
                <a:cubicBezTo>
                  <a:pt x="10120" y="16824"/>
                  <a:pt x="13323" y="13169"/>
                  <a:pt x="12466" y="9490"/>
                </a:cubicBezTo>
                <a:cubicBezTo>
                  <a:pt x="11764" y="6501"/>
                  <a:pt x="8680" y="4799"/>
                  <a:pt x="5882" y="3572"/>
                </a:cubicBezTo>
                <a:cubicBezTo>
                  <a:pt x="3786" y="2644"/>
                  <a:pt x="1512" y="1632"/>
                  <a:pt x="0" y="0"/>
                </a:cubicBezTo>
                <a:close/>
              </a:path>
            </a:pathLst>
          </a:custGeom>
          <a:solidFill>
            <a:srgbClr val="3AC5CA">
              <a:alpha val="21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9"/>
          <p:cNvSpPr/>
          <p:nvPr/>
        </p:nvSpPr>
        <p:spPr>
          <a:xfrm>
            <a:off x="8119769" y="2611682"/>
            <a:ext cx="725665" cy="1632490"/>
          </a:xfrm>
          <a:custGeom>
            <a:avLst/>
            <a:gdLst/>
            <a:ahLst/>
            <a:cxnLst/>
            <a:rect l="l" t="t" r="r" b="b"/>
            <a:pathLst>
              <a:path w="11312" h="25449" extrusionOk="0">
                <a:moveTo>
                  <a:pt x="10726" y="0"/>
                </a:moveTo>
                <a:cubicBezTo>
                  <a:pt x="10611" y="0"/>
                  <a:pt x="10491" y="25"/>
                  <a:pt x="10383" y="65"/>
                </a:cubicBezTo>
                <a:cubicBezTo>
                  <a:pt x="9633" y="279"/>
                  <a:pt x="8990" y="803"/>
                  <a:pt x="8549" y="1434"/>
                </a:cubicBezTo>
                <a:cubicBezTo>
                  <a:pt x="8156" y="1946"/>
                  <a:pt x="7906" y="2565"/>
                  <a:pt x="7716" y="3184"/>
                </a:cubicBezTo>
                <a:cubicBezTo>
                  <a:pt x="7418" y="3613"/>
                  <a:pt x="7132" y="4065"/>
                  <a:pt x="6858" y="4506"/>
                </a:cubicBezTo>
                <a:cubicBezTo>
                  <a:pt x="7013" y="3732"/>
                  <a:pt x="7061" y="2934"/>
                  <a:pt x="6751" y="2220"/>
                </a:cubicBezTo>
                <a:cubicBezTo>
                  <a:pt x="6668" y="2053"/>
                  <a:pt x="6585" y="1886"/>
                  <a:pt x="6454" y="1767"/>
                </a:cubicBezTo>
                <a:cubicBezTo>
                  <a:pt x="6349" y="1680"/>
                  <a:pt x="6219" y="1625"/>
                  <a:pt x="6087" y="1625"/>
                </a:cubicBezTo>
                <a:cubicBezTo>
                  <a:pt x="6038" y="1625"/>
                  <a:pt x="5989" y="1632"/>
                  <a:pt x="5942" y="1648"/>
                </a:cubicBezTo>
                <a:cubicBezTo>
                  <a:pt x="5680" y="1731"/>
                  <a:pt x="5572" y="2041"/>
                  <a:pt x="5513" y="2303"/>
                </a:cubicBezTo>
                <a:cubicBezTo>
                  <a:pt x="5334" y="3196"/>
                  <a:pt x="5513" y="4136"/>
                  <a:pt x="6573" y="5006"/>
                </a:cubicBezTo>
                <a:cubicBezTo>
                  <a:pt x="6227" y="5601"/>
                  <a:pt x="5918" y="6196"/>
                  <a:pt x="5596" y="6803"/>
                </a:cubicBezTo>
                <a:cubicBezTo>
                  <a:pt x="5739" y="5970"/>
                  <a:pt x="5561" y="5089"/>
                  <a:pt x="5108" y="4386"/>
                </a:cubicBezTo>
                <a:cubicBezTo>
                  <a:pt x="5001" y="4244"/>
                  <a:pt x="4906" y="4089"/>
                  <a:pt x="4739" y="3994"/>
                </a:cubicBezTo>
                <a:cubicBezTo>
                  <a:pt x="4643" y="3927"/>
                  <a:pt x="4528" y="3888"/>
                  <a:pt x="4415" y="3888"/>
                </a:cubicBezTo>
                <a:cubicBezTo>
                  <a:pt x="4347" y="3888"/>
                  <a:pt x="4278" y="3902"/>
                  <a:pt x="4215" y="3934"/>
                </a:cubicBezTo>
                <a:cubicBezTo>
                  <a:pt x="3953" y="4053"/>
                  <a:pt x="3858" y="4386"/>
                  <a:pt x="3858" y="4684"/>
                </a:cubicBezTo>
                <a:cubicBezTo>
                  <a:pt x="3846" y="5637"/>
                  <a:pt x="4263" y="6589"/>
                  <a:pt x="5346" y="7339"/>
                </a:cubicBezTo>
                <a:cubicBezTo>
                  <a:pt x="5061" y="7946"/>
                  <a:pt x="4787" y="8554"/>
                  <a:pt x="4525" y="9185"/>
                </a:cubicBezTo>
                <a:cubicBezTo>
                  <a:pt x="4560" y="8732"/>
                  <a:pt x="4560" y="8280"/>
                  <a:pt x="4453" y="7839"/>
                </a:cubicBezTo>
                <a:cubicBezTo>
                  <a:pt x="4310" y="7149"/>
                  <a:pt x="3918" y="6458"/>
                  <a:pt x="3310" y="6101"/>
                </a:cubicBezTo>
                <a:cubicBezTo>
                  <a:pt x="3192" y="6042"/>
                  <a:pt x="3063" y="5983"/>
                  <a:pt x="2938" y="5983"/>
                </a:cubicBezTo>
                <a:cubicBezTo>
                  <a:pt x="2886" y="5983"/>
                  <a:pt x="2835" y="5993"/>
                  <a:pt x="2786" y="6018"/>
                </a:cubicBezTo>
                <a:cubicBezTo>
                  <a:pt x="2596" y="6101"/>
                  <a:pt x="2536" y="6375"/>
                  <a:pt x="2524" y="6577"/>
                </a:cubicBezTo>
                <a:cubicBezTo>
                  <a:pt x="2465" y="7780"/>
                  <a:pt x="3001" y="8994"/>
                  <a:pt x="4263" y="9851"/>
                </a:cubicBezTo>
                <a:cubicBezTo>
                  <a:pt x="4084" y="10304"/>
                  <a:pt x="3918" y="10756"/>
                  <a:pt x="3775" y="11221"/>
                </a:cubicBezTo>
                <a:cubicBezTo>
                  <a:pt x="3679" y="11471"/>
                  <a:pt x="3608" y="11733"/>
                  <a:pt x="3513" y="11983"/>
                </a:cubicBezTo>
                <a:cubicBezTo>
                  <a:pt x="3429" y="10875"/>
                  <a:pt x="2775" y="9840"/>
                  <a:pt x="1810" y="9304"/>
                </a:cubicBezTo>
                <a:cubicBezTo>
                  <a:pt x="1617" y="9202"/>
                  <a:pt x="1415" y="9118"/>
                  <a:pt x="1211" y="9118"/>
                </a:cubicBezTo>
                <a:cubicBezTo>
                  <a:pt x="1177" y="9118"/>
                  <a:pt x="1142" y="9120"/>
                  <a:pt x="1108" y="9125"/>
                </a:cubicBezTo>
                <a:cubicBezTo>
                  <a:pt x="774" y="9173"/>
                  <a:pt x="512" y="9470"/>
                  <a:pt x="453" y="9780"/>
                </a:cubicBezTo>
                <a:cubicBezTo>
                  <a:pt x="381" y="10101"/>
                  <a:pt x="477" y="10447"/>
                  <a:pt x="655" y="10721"/>
                </a:cubicBezTo>
                <a:cubicBezTo>
                  <a:pt x="834" y="10994"/>
                  <a:pt x="1108" y="11209"/>
                  <a:pt x="1370" y="11399"/>
                </a:cubicBezTo>
                <a:cubicBezTo>
                  <a:pt x="1846" y="11745"/>
                  <a:pt x="2370" y="12006"/>
                  <a:pt x="3394" y="12340"/>
                </a:cubicBezTo>
                <a:cubicBezTo>
                  <a:pt x="3144" y="13126"/>
                  <a:pt x="2917" y="13935"/>
                  <a:pt x="2715" y="14733"/>
                </a:cubicBezTo>
                <a:cubicBezTo>
                  <a:pt x="2644" y="13995"/>
                  <a:pt x="2263" y="13257"/>
                  <a:pt x="1703" y="12768"/>
                </a:cubicBezTo>
                <a:cubicBezTo>
                  <a:pt x="1512" y="12602"/>
                  <a:pt x="1298" y="12459"/>
                  <a:pt x="1060" y="12399"/>
                </a:cubicBezTo>
                <a:cubicBezTo>
                  <a:pt x="982" y="12380"/>
                  <a:pt x="899" y="12369"/>
                  <a:pt x="816" y="12369"/>
                </a:cubicBezTo>
                <a:cubicBezTo>
                  <a:pt x="645" y="12369"/>
                  <a:pt x="474" y="12414"/>
                  <a:pt x="346" y="12518"/>
                </a:cubicBezTo>
                <a:cubicBezTo>
                  <a:pt x="84" y="12721"/>
                  <a:pt x="0" y="13102"/>
                  <a:pt x="84" y="13423"/>
                </a:cubicBezTo>
                <a:cubicBezTo>
                  <a:pt x="155" y="13757"/>
                  <a:pt x="346" y="14019"/>
                  <a:pt x="572" y="14269"/>
                </a:cubicBezTo>
                <a:cubicBezTo>
                  <a:pt x="1003" y="14776"/>
                  <a:pt x="1503" y="15224"/>
                  <a:pt x="2337" y="15224"/>
                </a:cubicBezTo>
                <a:cubicBezTo>
                  <a:pt x="2424" y="15224"/>
                  <a:pt x="2514" y="15219"/>
                  <a:pt x="2608" y="15209"/>
                </a:cubicBezTo>
                <a:lnTo>
                  <a:pt x="2608" y="15209"/>
                </a:lnTo>
                <a:cubicBezTo>
                  <a:pt x="2203" y="16852"/>
                  <a:pt x="1882" y="18495"/>
                  <a:pt x="1608" y="20150"/>
                </a:cubicBezTo>
                <a:cubicBezTo>
                  <a:pt x="1334" y="21877"/>
                  <a:pt x="1120" y="23615"/>
                  <a:pt x="941" y="25341"/>
                </a:cubicBezTo>
                <a:cubicBezTo>
                  <a:pt x="934" y="25408"/>
                  <a:pt x="991" y="25448"/>
                  <a:pt x="1044" y="25448"/>
                </a:cubicBezTo>
                <a:cubicBezTo>
                  <a:pt x="1086" y="25448"/>
                  <a:pt x="1126" y="25423"/>
                  <a:pt x="1131" y="25365"/>
                </a:cubicBezTo>
                <a:cubicBezTo>
                  <a:pt x="1453" y="22305"/>
                  <a:pt x="1882" y="19257"/>
                  <a:pt x="2548" y="16269"/>
                </a:cubicBezTo>
                <a:cubicBezTo>
                  <a:pt x="2715" y="15507"/>
                  <a:pt x="2905" y="14769"/>
                  <a:pt x="3120" y="14019"/>
                </a:cubicBezTo>
                <a:cubicBezTo>
                  <a:pt x="3168" y="14020"/>
                  <a:pt x="3216" y="14021"/>
                  <a:pt x="3264" y="14021"/>
                </a:cubicBezTo>
                <a:cubicBezTo>
                  <a:pt x="4641" y="14021"/>
                  <a:pt x="5960" y="13364"/>
                  <a:pt x="6846" y="12340"/>
                </a:cubicBezTo>
                <a:cubicBezTo>
                  <a:pt x="7025" y="12149"/>
                  <a:pt x="7192" y="11876"/>
                  <a:pt x="7108" y="11625"/>
                </a:cubicBezTo>
                <a:cubicBezTo>
                  <a:pt x="7049" y="11459"/>
                  <a:pt x="6870" y="11352"/>
                  <a:pt x="6692" y="11328"/>
                </a:cubicBezTo>
                <a:cubicBezTo>
                  <a:pt x="6648" y="11319"/>
                  <a:pt x="6604" y="11315"/>
                  <a:pt x="6561" y="11315"/>
                </a:cubicBezTo>
                <a:cubicBezTo>
                  <a:pt x="6426" y="11315"/>
                  <a:pt x="6291" y="11351"/>
                  <a:pt x="6156" y="11387"/>
                </a:cubicBezTo>
                <a:cubicBezTo>
                  <a:pt x="4846" y="11745"/>
                  <a:pt x="3715" y="12697"/>
                  <a:pt x="3132" y="13935"/>
                </a:cubicBezTo>
                <a:cubicBezTo>
                  <a:pt x="3382" y="12995"/>
                  <a:pt x="3667" y="12066"/>
                  <a:pt x="3989" y="11161"/>
                </a:cubicBezTo>
                <a:cubicBezTo>
                  <a:pt x="4153" y="11173"/>
                  <a:pt x="4316" y="11179"/>
                  <a:pt x="4478" y="11179"/>
                </a:cubicBezTo>
                <a:cubicBezTo>
                  <a:pt x="5642" y="11179"/>
                  <a:pt x="6739" y="10880"/>
                  <a:pt x="7680" y="10316"/>
                </a:cubicBezTo>
                <a:cubicBezTo>
                  <a:pt x="7835" y="10221"/>
                  <a:pt x="7978" y="10125"/>
                  <a:pt x="8073" y="9971"/>
                </a:cubicBezTo>
                <a:cubicBezTo>
                  <a:pt x="8156" y="9828"/>
                  <a:pt x="8192" y="9613"/>
                  <a:pt x="8073" y="9482"/>
                </a:cubicBezTo>
                <a:cubicBezTo>
                  <a:pt x="7966" y="9351"/>
                  <a:pt x="7775" y="9316"/>
                  <a:pt x="7597" y="9316"/>
                </a:cubicBezTo>
                <a:cubicBezTo>
                  <a:pt x="7545" y="9314"/>
                  <a:pt x="7494" y="9313"/>
                  <a:pt x="7443" y="9313"/>
                </a:cubicBezTo>
                <a:cubicBezTo>
                  <a:pt x="6196" y="9313"/>
                  <a:pt x="4955" y="9865"/>
                  <a:pt x="4132" y="10780"/>
                </a:cubicBezTo>
                <a:cubicBezTo>
                  <a:pt x="4382" y="10066"/>
                  <a:pt x="4668" y="9363"/>
                  <a:pt x="4941" y="8673"/>
                </a:cubicBezTo>
                <a:cubicBezTo>
                  <a:pt x="5419" y="8820"/>
                  <a:pt x="5901" y="8887"/>
                  <a:pt x="6380" y="8887"/>
                </a:cubicBezTo>
                <a:cubicBezTo>
                  <a:pt x="7213" y="8887"/>
                  <a:pt x="8035" y="8684"/>
                  <a:pt x="8799" y="8351"/>
                </a:cubicBezTo>
                <a:cubicBezTo>
                  <a:pt x="8990" y="8280"/>
                  <a:pt x="9192" y="8173"/>
                  <a:pt x="9323" y="8018"/>
                </a:cubicBezTo>
                <a:cubicBezTo>
                  <a:pt x="9454" y="7863"/>
                  <a:pt x="9525" y="7637"/>
                  <a:pt x="9442" y="7446"/>
                </a:cubicBezTo>
                <a:cubicBezTo>
                  <a:pt x="9323" y="7208"/>
                  <a:pt x="9013" y="7125"/>
                  <a:pt x="8740" y="7113"/>
                </a:cubicBezTo>
                <a:cubicBezTo>
                  <a:pt x="8665" y="7110"/>
                  <a:pt x="8591" y="7108"/>
                  <a:pt x="8517" y="7108"/>
                </a:cubicBezTo>
                <a:cubicBezTo>
                  <a:pt x="7234" y="7108"/>
                  <a:pt x="5959" y="7592"/>
                  <a:pt x="5025" y="8470"/>
                </a:cubicBezTo>
                <a:lnTo>
                  <a:pt x="5418" y="7577"/>
                </a:lnTo>
                <a:cubicBezTo>
                  <a:pt x="5584" y="7232"/>
                  <a:pt x="5751" y="6911"/>
                  <a:pt x="5918" y="6565"/>
                </a:cubicBezTo>
                <a:cubicBezTo>
                  <a:pt x="7418" y="6553"/>
                  <a:pt x="8656" y="6565"/>
                  <a:pt x="9811" y="6161"/>
                </a:cubicBezTo>
                <a:cubicBezTo>
                  <a:pt x="10097" y="6053"/>
                  <a:pt x="10418" y="5863"/>
                  <a:pt x="10395" y="5565"/>
                </a:cubicBezTo>
                <a:cubicBezTo>
                  <a:pt x="10359" y="5268"/>
                  <a:pt x="10002" y="5125"/>
                  <a:pt x="9704" y="5077"/>
                </a:cubicBezTo>
                <a:cubicBezTo>
                  <a:pt x="9532" y="5055"/>
                  <a:pt x="9359" y="5044"/>
                  <a:pt x="9186" y="5044"/>
                </a:cubicBezTo>
                <a:cubicBezTo>
                  <a:pt x="7956" y="5044"/>
                  <a:pt x="6723" y="5590"/>
                  <a:pt x="5930" y="6530"/>
                </a:cubicBezTo>
                <a:cubicBezTo>
                  <a:pt x="6287" y="5839"/>
                  <a:pt x="6668" y="5137"/>
                  <a:pt x="7085" y="4470"/>
                </a:cubicBezTo>
                <a:cubicBezTo>
                  <a:pt x="7575" y="4657"/>
                  <a:pt x="8071" y="4732"/>
                  <a:pt x="8566" y="4732"/>
                </a:cubicBezTo>
                <a:cubicBezTo>
                  <a:pt x="9080" y="4732"/>
                  <a:pt x="9593" y="4651"/>
                  <a:pt x="10097" y="4529"/>
                </a:cubicBezTo>
                <a:cubicBezTo>
                  <a:pt x="10287" y="4482"/>
                  <a:pt x="10502" y="4422"/>
                  <a:pt x="10656" y="4303"/>
                </a:cubicBezTo>
                <a:cubicBezTo>
                  <a:pt x="10823" y="4184"/>
                  <a:pt x="10954" y="3994"/>
                  <a:pt x="10954" y="3791"/>
                </a:cubicBezTo>
                <a:cubicBezTo>
                  <a:pt x="10978" y="3577"/>
                  <a:pt x="10811" y="3374"/>
                  <a:pt x="10621" y="3291"/>
                </a:cubicBezTo>
                <a:cubicBezTo>
                  <a:pt x="10450" y="3211"/>
                  <a:pt x="10270" y="3181"/>
                  <a:pt x="10082" y="3181"/>
                </a:cubicBezTo>
                <a:cubicBezTo>
                  <a:pt x="10047" y="3181"/>
                  <a:pt x="10013" y="3182"/>
                  <a:pt x="9978" y="3184"/>
                </a:cubicBezTo>
                <a:cubicBezTo>
                  <a:pt x="8966" y="3196"/>
                  <a:pt x="7966" y="3601"/>
                  <a:pt x="7227" y="4303"/>
                </a:cubicBezTo>
                <a:cubicBezTo>
                  <a:pt x="7406" y="4005"/>
                  <a:pt x="7597" y="3720"/>
                  <a:pt x="7787" y="3422"/>
                </a:cubicBezTo>
                <a:cubicBezTo>
                  <a:pt x="9013" y="2696"/>
                  <a:pt x="10109" y="1993"/>
                  <a:pt x="10930" y="1029"/>
                </a:cubicBezTo>
                <a:cubicBezTo>
                  <a:pt x="11133" y="791"/>
                  <a:pt x="11311" y="434"/>
                  <a:pt x="11133" y="184"/>
                </a:cubicBezTo>
                <a:cubicBezTo>
                  <a:pt x="11042" y="51"/>
                  <a:pt x="10889" y="0"/>
                  <a:pt x="1072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8" name="Google Shape;108;p9"/>
          <p:cNvGrpSpPr/>
          <p:nvPr/>
        </p:nvGrpSpPr>
        <p:grpSpPr>
          <a:xfrm>
            <a:off x="7438791" y="2949547"/>
            <a:ext cx="554577" cy="1143108"/>
            <a:chOff x="7068114" y="1298547"/>
            <a:chExt cx="554577" cy="1143108"/>
          </a:xfrm>
        </p:grpSpPr>
        <p:sp>
          <p:nvSpPr>
            <p:cNvPr id="109" name="Google Shape;109;p9"/>
            <p:cNvSpPr/>
            <p:nvPr/>
          </p:nvSpPr>
          <p:spPr>
            <a:xfrm>
              <a:off x="7330102" y="1362053"/>
              <a:ext cx="114636" cy="342868"/>
            </a:xfrm>
            <a:custGeom>
              <a:avLst/>
              <a:gdLst/>
              <a:ahLst/>
              <a:cxnLst/>
              <a:rect l="l" t="t" r="r" b="b"/>
              <a:pathLst>
                <a:path w="1787" h="5345" extrusionOk="0">
                  <a:moveTo>
                    <a:pt x="881" y="0"/>
                  </a:moveTo>
                  <a:cubicBezTo>
                    <a:pt x="849" y="0"/>
                    <a:pt x="818" y="3"/>
                    <a:pt x="786" y="10"/>
                  </a:cubicBezTo>
                  <a:cubicBezTo>
                    <a:pt x="488" y="93"/>
                    <a:pt x="357" y="451"/>
                    <a:pt x="298" y="760"/>
                  </a:cubicBezTo>
                  <a:cubicBezTo>
                    <a:pt x="0" y="2260"/>
                    <a:pt x="24" y="3844"/>
                    <a:pt x="381" y="5344"/>
                  </a:cubicBezTo>
                  <a:cubicBezTo>
                    <a:pt x="1429" y="4261"/>
                    <a:pt x="1786" y="2558"/>
                    <a:pt x="1584" y="939"/>
                  </a:cubicBezTo>
                  <a:cubicBezTo>
                    <a:pt x="1560" y="713"/>
                    <a:pt x="1512" y="474"/>
                    <a:pt x="1381" y="284"/>
                  </a:cubicBezTo>
                  <a:cubicBezTo>
                    <a:pt x="1269" y="120"/>
                    <a:pt x="1077" y="0"/>
                    <a:pt x="8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9"/>
            <p:cNvSpPr/>
            <p:nvPr/>
          </p:nvSpPr>
          <p:spPr>
            <a:xfrm>
              <a:off x="7068114" y="1298547"/>
              <a:ext cx="554577" cy="1143108"/>
            </a:xfrm>
            <a:custGeom>
              <a:avLst/>
              <a:gdLst/>
              <a:ahLst/>
              <a:cxnLst/>
              <a:rect l="l" t="t" r="r" b="b"/>
              <a:pathLst>
                <a:path w="8645" h="17820" extrusionOk="0">
                  <a:moveTo>
                    <a:pt x="1525" y="1"/>
                  </a:moveTo>
                  <a:cubicBezTo>
                    <a:pt x="1393" y="1"/>
                    <a:pt x="1263" y="33"/>
                    <a:pt x="1143" y="107"/>
                  </a:cubicBezTo>
                  <a:cubicBezTo>
                    <a:pt x="715" y="393"/>
                    <a:pt x="774" y="1048"/>
                    <a:pt x="965" y="1536"/>
                  </a:cubicBezTo>
                  <a:cubicBezTo>
                    <a:pt x="1370" y="2607"/>
                    <a:pt x="2084" y="3548"/>
                    <a:pt x="3322" y="4191"/>
                  </a:cubicBezTo>
                  <a:cubicBezTo>
                    <a:pt x="3584" y="4870"/>
                    <a:pt x="3846" y="5572"/>
                    <a:pt x="4084" y="6275"/>
                  </a:cubicBezTo>
                  <a:cubicBezTo>
                    <a:pt x="3441" y="5441"/>
                    <a:pt x="2560" y="4786"/>
                    <a:pt x="1584" y="4441"/>
                  </a:cubicBezTo>
                  <a:cubicBezTo>
                    <a:pt x="1399" y="4379"/>
                    <a:pt x="1195" y="4333"/>
                    <a:pt x="1001" y="4333"/>
                  </a:cubicBezTo>
                  <a:cubicBezTo>
                    <a:pt x="784" y="4333"/>
                    <a:pt x="580" y="4391"/>
                    <a:pt x="429" y="4548"/>
                  </a:cubicBezTo>
                  <a:cubicBezTo>
                    <a:pt x="227" y="4774"/>
                    <a:pt x="227" y="5132"/>
                    <a:pt x="358" y="5394"/>
                  </a:cubicBezTo>
                  <a:cubicBezTo>
                    <a:pt x="488" y="5667"/>
                    <a:pt x="727" y="5858"/>
                    <a:pt x="989" y="6036"/>
                  </a:cubicBezTo>
                  <a:cubicBezTo>
                    <a:pt x="1846" y="6644"/>
                    <a:pt x="2894" y="7013"/>
                    <a:pt x="4322" y="7049"/>
                  </a:cubicBezTo>
                  <a:cubicBezTo>
                    <a:pt x="4560" y="7822"/>
                    <a:pt x="4775" y="8596"/>
                    <a:pt x="4989" y="9370"/>
                  </a:cubicBezTo>
                  <a:cubicBezTo>
                    <a:pt x="4179" y="8251"/>
                    <a:pt x="2905" y="7477"/>
                    <a:pt x="1548" y="7299"/>
                  </a:cubicBezTo>
                  <a:cubicBezTo>
                    <a:pt x="1422" y="7281"/>
                    <a:pt x="1297" y="7270"/>
                    <a:pt x="1174" y="7270"/>
                  </a:cubicBezTo>
                  <a:cubicBezTo>
                    <a:pt x="960" y="7270"/>
                    <a:pt x="752" y="7303"/>
                    <a:pt x="548" y="7394"/>
                  </a:cubicBezTo>
                  <a:cubicBezTo>
                    <a:pt x="238" y="7537"/>
                    <a:pt x="0" y="7870"/>
                    <a:pt x="60" y="8192"/>
                  </a:cubicBezTo>
                  <a:cubicBezTo>
                    <a:pt x="119" y="8608"/>
                    <a:pt x="584" y="8834"/>
                    <a:pt x="989" y="8989"/>
                  </a:cubicBezTo>
                  <a:cubicBezTo>
                    <a:pt x="2203" y="9418"/>
                    <a:pt x="3489" y="9668"/>
                    <a:pt x="5120" y="9799"/>
                  </a:cubicBezTo>
                  <a:cubicBezTo>
                    <a:pt x="5394" y="10847"/>
                    <a:pt x="5608" y="11906"/>
                    <a:pt x="5822" y="12954"/>
                  </a:cubicBezTo>
                  <a:cubicBezTo>
                    <a:pt x="5477" y="12454"/>
                    <a:pt x="5108" y="11966"/>
                    <a:pt x="4644" y="11549"/>
                  </a:cubicBezTo>
                  <a:cubicBezTo>
                    <a:pt x="4037" y="10989"/>
                    <a:pt x="3275" y="10597"/>
                    <a:pt x="2453" y="10549"/>
                  </a:cubicBezTo>
                  <a:cubicBezTo>
                    <a:pt x="2403" y="10544"/>
                    <a:pt x="2353" y="10542"/>
                    <a:pt x="2303" y="10542"/>
                  </a:cubicBezTo>
                  <a:cubicBezTo>
                    <a:pt x="2089" y="10542"/>
                    <a:pt x="1872" y="10586"/>
                    <a:pt x="1679" y="10692"/>
                  </a:cubicBezTo>
                  <a:cubicBezTo>
                    <a:pt x="1441" y="10811"/>
                    <a:pt x="1262" y="11049"/>
                    <a:pt x="1250" y="11323"/>
                  </a:cubicBezTo>
                  <a:cubicBezTo>
                    <a:pt x="1239" y="11787"/>
                    <a:pt x="1703" y="12109"/>
                    <a:pt x="2096" y="12299"/>
                  </a:cubicBezTo>
                  <a:cubicBezTo>
                    <a:pt x="3310" y="12918"/>
                    <a:pt x="4584" y="13371"/>
                    <a:pt x="5894" y="13454"/>
                  </a:cubicBezTo>
                  <a:cubicBezTo>
                    <a:pt x="5953" y="13787"/>
                    <a:pt x="6013" y="14133"/>
                    <a:pt x="6061" y="14466"/>
                  </a:cubicBezTo>
                  <a:cubicBezTo>
                    <a:pt x="6227" y="15538"/>
                    <a:pt x="6346" y="16609"/>
                    <a:pt x="6430" y="17681"/>
                  </a:cubicBezTo>
                  <a:cubicBezTo>
                    <a:pt x="6436" y="17772"/>
                    <a:pt x="6516" y="17819"/>
                    <a:pt x="6591" y="17819"/>
                  </a:cubicBezTo>
                  <a:cubicBezTo>
                    <a:pt x="6664" y="17819"/>
                    <a:pt x="6733" y="17774"/>
                    <a:pt x="6727" y="17681"/>
                  </a:cubicBezTo>
                  <a:cubicBezTo>
                    <a:pt x="6561" y="15835"/>
                    <a:pt x="6311" y="13990"/>
                    <a:pt x="5942" y="12156"/>
                  </a:cubicBezTo>
                  <a:cubicBezTo>
                    <a:pt x="7156" y="11513"/>
                    <a:pt x="7989" y="10382"/>
                    <a:pt x="8466" y="9108"/>
                  </a:cubicBezTo>
                  <a:cubicBezTo>
                    <a:pt x="8573" y="8823"/>
                    <a:pt x="8644" y="8465"/>
                    <a:pt x="8454" y="8239"/>
                  </a:cubicBezTo>
                  <a:cubicBezTo>
                    <a:pt x="8360" y="8137"/>
                    <a:pt x="8204" y="8083"/>
                    <a:pt x="8041" y="8083"/>
                  </a:cubicBezTo>
                  <a:cubicBezTo>
                    <a:pt x="7976" y="8083"/>
                    <a:pt x="7910" y="8091"/>
                    <a:pt x="7847" y="8108"/>
                  </a:cubicBezTo>
                  <a:cubicBezTo>
                    <a:pt x="7620" y="8168"/>
                    <a:pt x="7442" y="8311"/>
                    <a:pt x="7275" y="8465"/>
                  </a:cubicBezTo>
                  <a:cubicBezTo>
                    <a:pt x="6418" y="9251"/>
                    <a:pt x="5894" y="10382"/>
                    <a:pt x="5822" y="11549"/>
                  </a:cubicBezTo>
                  <a:cubicBezTo>
                    <a:pt x="5632" y="10632"/>
                    <a:pt x="5406" y="9739"/>
                    <a:pt x="5168" y="8846"/>
                  </a:cubicBezTo>
                  <a:cubicBezTo>
                    <a:pt x="6644" y="8346"/>
                    <a:pt x="7454" y="6894"/>
                    <a:pt x="7716" y="5334"/>
                  </a:cubicBezTo>
                  <a:cubicBezTo>
                    <a:pt x="7775" y="4953"/>
                    <a:pt x="7739" y="4441"/>
                    <a:pt x="7370" y="4274"/>
                  </a:cubicBezTo>
                  <a:cubicBezTo>
                    <a:pt x="7304" y="4248"/>
                    <a:pt x="7235" y="4236"/>
                    <a:pt x="7165" y="4236"/>
                  </a:cubicBezTo>
                  <a:cubicBezTo>
                    <a:pt x="6984" y="4236"/>
                    <a:pt x="6798" y="4314"/>
                    <a:pt x="6644" y="4417"/>
                  </a:cubicBezTo>
                  <a:cubicBezTo>
                    <a:pt x="5942" y="4846"/>
                    <a:pt x="5489" y="5620"/>
                    <a:pt x="5287" y="6406"/>
                  </a:cubicBezTo>
                  <a:cubicBezTo>
                    <a:pt x="5108" y="7120"/>
                    <a:pt x="5096" y="7846"/>
                    <a:pt x="5096" y="8596"/>
                  </a:cubicBezTo>
                  <a:cubicBezTo>
                    <a:pt x="4894" y="7894"/>
                    <a:pt x="4691" y="7215"/>
                    <a:pt x="4465" y="6525"/>
                  </a:cubicBezTo>
                  <a:cubicBezTo>
                    <a:pt x="4203" y="5703"/>
                    <a:pt x="3906" y="4893"/>
                    <a:pt x="3584" y="4084"/>
                  </a:cubicBezTo>
                  <a:cubicBezTo>
                    <a:pt x="3822" y="2810"/>
                    <a:pt x="3429" y="1417"/>
                    <a:pt x="2513" y="500"/>
                  </a:cubicBezTo>
                  <a:cubicBezTo>
                    <a:pt x="2252" y="231"/>
                    <a:pt x="1879" y="1"/>
                    <a:pt x="15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" name="Google Shape;111;p9"/>
          <p:cNvGrpSpPr/>
          <p:nvPr/>
        </p:nvGrpSpPr>
        <p:grpSpPr>
          <a:xfrm flipH="1">
            <a:off x="7371810" y="3697282"/>
            <a:ext cx="2360181" cy="1446460"/>
            <a:chOff x="7020722" y="3595000"/>
            <a:chExt cx="2002699" cy="1227270"/>
          </a:xfrm>
        </p:grpSpPr>
        <p:sp>
          <p:nvSpPr>
            <p:cNvPr id="112" name="Google Shape;112;p9"/>
            <p:cNvSpPr/>
            <p:nvPr/>
          </p:nvSpPr>
          <p:spPr>
            <a:xfrm>
              <a:off x="7020722" y="3595000"/>
              <a:ext cx="2002699" cy="1227270"/>
            </a:xfrm>
            <a:custGeom>
              <a:avLst/>
              <a:gdLst/>
              <a:ahLst/>
              <a:cxnLst/>
              <a:rect l="l" t="t" r="r" b="b"/>
              <a:pathLst>
                <a:path w="31219" h="19132" extrusionOk="0">
                  <a:moveTo>
                    <a:pt x="21980" y="0"/>
                  </a:moveTo>
                  <a:cubicBezTo>
                    <a:pt x="18411" y="0"/>
                    <a:pt x="16046" y="5069"/>
                    <a:pt x="12428" y="5069"/>
                  </a:cubicBezTo>
                  <a:cubicBezTo>
                    <a:pt x="12334" y="5069"/>
                    <a:pt x="12240" y="5065"/>
                    <a:pt x="12145" y="5058"/>
                  </a:cubicBezTo>
                  <a:cubicBezTo>
                    <a:pt x="10185" y="4921"/>
                    <a:pt x="8522" y="3205"/>
                    <a:pt x="6574" y="3205"/>
                  </a:cubicBezTo>
                  <a:cubicBezTo>
                    <a:pt x="6498" y="3205"/>
                    <a:pt x="6423" y="3208"/>
                    <a:pt x="6346" y="3213"/>
                  </a:cubicBezTo>
                  <a:cubicBezTo>
                    <a:pt x="5382" y="3296"/>
                    <a:pt x="4549" y="3796"/>
                    <a:pt x="3834" y="4487"/>
                  </a:cubicBezTo>
                  <a:cubicBezTo>
                    <a:pt x="3382" y="4904"/>
                    <a:pt x="3001" y="5392"/>
                    <a:pt x="2667" y="5880"/>
                  </a:cubicBezTo>
                  <a:cubicBezTo>
                    <a:pt x="631" y="8892"/>
                    <a:pt x="0" y="14691"/>
                    <a:pt x="453" y="19132"/>
                  </a:cubicBezTo>
                  <a:lnTo>
                    <a:pt x="30885" y="19132"/>
                  </a:lnTo>
                  <a:cubicBezTo>
                    <a:pt x="31219" y="17310"/>
                    <a:pt x="30980" y="15262"/>
                    <a:pt x="30040" y="13929"/>
                  </a:cubicBezTo>
                  <a:cubicBezTo>
                    <a:pt x="29754" y="13512"/>
                    <a:pt x="29397" y="13155"/>
                    <a:pt x="28968" y="12917"/>
                  </a:cubicBezTo>
                  <a:cubicBezTo>
                    <a:pt x="28063" y="12416"/>
                    <a:pt x="26944" y="12119"/>
                    <a:pt x="26397" y="11238"/>
                  </a:cubicBezTo>
                  <a:cubicBezTo>
                    <a:pt x="25873" y="10392"/>
                    <a:pt x="26063" y="9321"/>
                    <a:pt x="26218" y="8333"/>
                  </a:cubicBezTo>
                  <a:cubicBezTo>
                    <a:pt x="26480" y="6642"/>
                    <a:pt x="26599" y="4868"/>
                    <a:pt x="26039" y="3249"/>
                  </a:cubicBezTo>
                  <a:cubicBezTo>
                    <a:pt x="25480" y="1629"/>
                    <a:pt x="24099" y="201"/>
                    <a:pt x="22384" y="22"/>
                  </a:cubicBezTo>
                  <a:cubicBezTo>
                    <a:pt x="22248" y="7"/>
                    <a:pt x="22113" y="0"/>
                    <a:pt x="219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9"/>
            <p:cNvSpPr/>
            <p:nvPr/>
          </p:nvSpPr>
          <p:spPr>
            <a:xfrm>
              <a:off x="8074835" y="3846971"/>
              <a:ext cx="560414" cy="974978"/>
            </a:xfrm>
            <a:custGeom>
              <a:avLst/>
              <a:gdLst/>
              <a:ahLst/>
              <a:cxnLst/>
              <a:rect l="l" t="t" r="r" b="b"/>
              <a:pathLst>
                <a:path w="8736" h="15199" extrusionOk="0">
                  <a:moveTo>
                    <a:pt x="7274" y="0"/>
                  </a:moveTo>
                  <a:cubicBezTo>
                    <a:pt x="7252" y="0"/>
                    <a:pt x="7230" y="10"/>
                    <a:pt x="7214" y="35"/>
                  </a:cubicBezTo>
                  <a:cubicBezTo>
                    <a:pt x="5440" y="2309"/>
                    <a:pt x="3916" y="4809"/>
                    <a:pt x="2702" y="7429"/>
                  </a:cubicBezTo>
                  <a:cubicBezTo>
                    <a:pt x="2392" y="6369"/>
                    <a:pt x="2118" y="5298"/>
                    <a:pt x="1880" y="4226"/>
                  </a:cubicBezTo>
                  <a:cubicBezTo>
                    <a:pt x="2583" y="3285"/>
                    <a:pt x="3249" y="2321"/>
                    <a:pt x="3904" y="1357"/>
                  </a:cubicBezTo>
                  <a:cubicBezTo>
                    <a:pt x="3954" y="1274"/>
                    <a:pt x="3883" y="1198"/>
                    <a:pt x="3812" y="1198"/>
                  </a:cubicBezTo>
                  <a:cubicBezTo>
                    <a:pt x="3780" y="1198"/>
                    <a:pt x="3748" y="1213"/>
                    <a:pt x="3726" y="1249"/>
                  </a:cubicBezTo>
                  <a:cubicBezTo>
                    <a:pt x="3118" y="2178"/>
                    <a:pt x="2476" y="3071"/>
                    <a:pt x="1833" y="3964"/>
                  </a:cubicBezTo>
                  <a:cubicBezTo>
                    <a:pt x="1618" y="2893"/>
                    <a:pt x="1416" y="1797"/>
                    <a:pt x="1297" y="702"/>
                  </a:cubicBezTo>
                  <a:cubicBezTo>
                    <a:pt x="1291" y="636"/>
                    <a:pt x="1237" y="604"/>
                    <a:pt x="1187" y="604"/>
                  </a:cubicBezTo>
                  <a:cubicBezTo>
                    <a:pt x="1136" y="604"/>
                    <a:pt x="1088" y="636"/>
                    <a:pt x="1094" y="702"/>
                  </a:cubicBezTo>
                  <a:cubicBezTo>
                    <a:pt x="1237" y="1880"/>
                    <a:pt x="1416" y="3059"/>
                    <a:pt x="1678" y="4202"/>
                  </a:cubicBezTo>
                  <a:cubicBezTo>
                    <a:pt x="1642" y="4250"/>
                    <a:pt x="1654" y="4274"/>
                    <a:pt x="1702" y="4309"/>
                  </a:cubicBezTo>
                  <a:cubicBezTo>
                    <a:pt x="1940" y="5452"/>
                    <a:pt x="2237" y="6583"/>
                    <a:pt x="2595" y="7703"/>
                  </a:cubicBezTo>
                  <a:cubicBezTo>
                    <a:pt x="2035" y="8929"/>
                    <a:pt x="1523" y="10203"/>
                    <a:pt x="1083" y="11489"/>
                  </a:cubicBezTo>
                  <a:cubicBezTo>
                    <a:pt x="678" y="12668"/>
                    <a:pt x="321" y="13858"/>
                    <a:pt x="23" y="15061"/>
                  </a:cubicBezTo>
                  <a:cubicBezTo>
                    <a:pt x="1" y="15141"/>
                    <a:pt x="68" y="15199"/>
                    <a:pt x="132" y="15199"/>
                  </a:cubicBezTo>
                  <a:cubicBezTo>
                    <a:pt x="173" y="15199"/>
                    <a:pt x="211" y="15176"/>
                    <a:pt x="225" y="15120"/>
                  </a:cubicBezTo>
                  <a:cubicBezTo>
                    <a:pt x="392" y="14477"/>
                    <a:pt x="571" y="13834"/>
                    <a:pt x="761" y="13203"/>
                  </a:cubicBezTo>
                  <a:cubicBezTo>
                    <a:pt x="785" y="13203"/>
                    <a:pt x="785" y="13203"/>
                    <a:pt x="797" y="13191"/>
                  </a:cubicBezTo>
                  <a:cubicBezTo>
                    <a:pt x="2011" y="12441"/>
                    <a:pt x="3285" y="11775"/>
                    <a:pt x="4607" y="11227"/>
                  </a:cubicBezTo>
                  <a:cubicBezTo>
                    <a:pt x="5940" y="10655"/>
                    <a:pt x="7309" y="10215"/>
                    <a:pt x="8703" y="9834"/>
                  </a:cubicBezTo>
                  <a:cubicBezTo>
                    <a:pt x="8736" y="9800"/>
                    <a:pt x="8707" y="9641"/>
                    <a:pt x="8605" y="9641"/>
                  </a:cubicBezTo>
                  <a:cubicBezTo>
                    <a:pt x="8598" y="9641"/>
                    <a:pt x="8591" y="9642"/>
                    <a:pt x="8583" y="9643"/>
                  </a:cubicBezTo>
                  <a:cubicBezTo>
                    <a:pt x="7405" y="9929"/>
                    <a:pt x="6262" y="10298"/>
                    <a:pt x="5119" y="10751"/>
                  </a:cubicBezTo>
                  <a:cubicBezTo>
                    <a:pt x="5309" y="9786"/>
                    <a:pt x="5583" y="8834"/>
                    <a:pt x="5964" y="7917"/>
                  </a:cubicBezTo>
                  <a:cubicBezTo>
                    <a:pt x="5986" y="7843"/>
                    <a:pt x="5922" y="7793"/>
                    <a:pt x="5858" y="7793"/>
                  </a:cubicBezTo>
                  <a:cubicBezTo>
                    <a:pt x="5819" y="7793"/>
                    <a:pt x="5780" y="7812"/>
                    <a:pt x="5762" y="7857"/>
                  </a:cubicBezTo>
                  <a:cubicBezTo>
                    <a:pt x="5381" y="8810"/>
                    <a:pt x="5095" y="9810"/>
                    <a:pt x="4904" y="10834"/>
                  </a:cubicBezTo>
                  <a:cubicBezTo>
                    <a:pt x="3476" y="11417"/>
                    <a:pt x="2106" y="12120"/>
                    <a:pt x="797" y="12906"/>
                  </a:cubicBezTo>
                  <a:cubicBezTo>
                    <a:pt x="1856" y="9489"/>
                    <a:pt x="3369" y="6191"/>
                    <a:pt x="5274" y="3154"/>
                  </a:cubicBezTo>
                  <a:cubicBezTo>
                    <a:pt x="5928" y="2131"/>
                    <a:pt x="6631" y="1130"/>
                    <a:pt x="7357" y="154"/>
                  </a:cubicBezTo>
                  <a:cubicBezTo>
                    <a:pt x="7410" y="84"/>
                    <a:pt x="7339" y="0"/>
                    <a:pt x="72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9"/>
            <p:cNvSpPr/>
            <p:nvPr/>
          </p:nvSpPr>
          <p:spPr>
            <a:xfrm>
              <a:off x="7233251" y="4046791"/>
              <a:ext cx="502230" cy="774068"/>
            </a:xfrm>
            <a:custGeom>
              <a:avLst/>
              <a:gdLst/>
              <a:ahLst/>
              <a:cxnLst/>
              <a:rect l="l" t="t" r="r" b="b"/>
              <a:pathLst>
                <a:path w="7829" h="12067" extrusionOk="0">
                  <a:moveTo>
                    <a:pt x="2949" y="1"/>
                  </a:moveTo>
                  <a:cubicBezTo>
                    <a:pt x="2897" y="1"/>
                    <a:pt x="2849" y="34"/>
                    <a:pt x="2855" y="99"/>
                  </a:cubicBezTo>
                  <a:cubicBezTo>
                    <a:pt x="3141" y="2397"/>
                    <a:pt x="3486" y="4671"/>
                    <a:pt x="3915" y="6933"/>
                  </a:cubicBezTo>
                  <a:cubicBezTo>
                    <a:pt x="3248" y="6445"/>
                    <a:pt x="2593" y="5909"/>
                    <a:pt x="1962" y="5338"/>
                  </a:cubicBezTo>
                  <a:cubicBezTo>
                    <a:pt x="1652" y="5064"/>
                    <a:pt x="1343" y="4766"/>
                    <a:pt x="1021" y="4445"/>
                  </a:cubicBezTo>
                  <a:cubicBezTo>
                    <a:pt x="747" y="4147"/>
                    <a:pt x="402" y="3873"/>
                    <a:pt x="224" y="3492"/>
                  </a:cubicBezTo>
                  <a:cubicBezTo>
                    <a:pt x="208" y="3462"/>
                    <a:pt x="178" y="3448"/>
                    <a:pt x="146" y="3448"/>
                  </a:cubicBezTo>
                  <a:cubicBezTo>
                    <a:pt x="78" y="3448"/>
                    <a:pt x="1" y="3507"/>
                    <a:pt x="33" y="3588"/>
                  </a:cubicBezTo>
                  <a:cubicBezTo>
                    <a:pt x="164" y="3957"/>
                    <a:pt x="509" y="4242"/>
                    <a:pt x="771" y="4528"/>
                  </a:cubicBezTo>
                  <a:cubicBezTo>
                    <a:pt x="1105" y="4850"/>
                    <a:pt x="1426" y="5183"/>
                    <a:pt x="1783" y="5493"/>
                  </a:cubicBezTo>
                  <a:cubicBezTo>
                    <a:pt x="2474" y="6100"/>
                    <a:pt x="3164" y="6683"/>
                    <a:pt x="3915" y="7231"/>
                  </a:cubicBezTo>
                  <a:cubicBezTo>
                    <a:pt x="3938" y="7243"/>
                    <a:pt x="3962" y="7243"/>
                    <a:pt x="3974" y="7243"/>
                  </a:cubicBezTo>
                  <a:cubicBezTo>
                    <a:pt x="4105" y="7921"/>
                    <a:pt x="4236" y="8588"/>
                    <a:pt x="4379" y="9243"/>
                  </a:cubicBezTo>
                  <a:cubicBezTo>
                    <a:pt x="4343" y="9291"/>
                    <a:pt x="4379" y="9326"/>
                    <a:pt x="4403" y="9362"/>
                  </a:cubicBezTo>
                  <a:lnTo>
                    <a:pt x="4403" y="9374"/>
                  </a:lnTo>
                  <a:cubicBezTo>
                    <a:pt x="4593" y="10255"/>
                    <a:pt x="4760" y="11136"/>
                    <a:pt x="4998" y="11993"/>
                  </a:cubicBezTo>
                  <a:cubicBezTo>
                    <a:pt x="5012" y="12045"/>
                    <a:pt x="5052" y="12067"/>
                    <a:pt x="5093" y="12067"/>
                  </a:cubicBezTo>
                  <a:cubicBezTo>
                    <a:pt x="5158" y="12067"/>
                    <a:pt x="5227" y="12013"/>
                    <a:pt x="5212" y="11934"/>
                  </a:cubicBezTo>
                  <a:cubicBezTo>
                    <a:pt x="5046" y="11172"/>
                    <a:pt x="4855" y="10422"/>
                    <a:pt x="4688" y="9648"/>
                  </a:cubicBezTo>
                  <a:cubicBezTo>
                    <a:pt x="4653" y="9505"/>
                    <a:pt x="4629" y="9374"/>
                    <a:pt x="4593" y="9231"/>
                  </a:cubicBezTo>
                  <a:cubicBezTo>
                    <a:pt x="5665" y="7040"/>
                    <a:pt x="6724" y="4850"/>
                    <a:pt x="7796" y="2683"/>
                  </a:cubicBezTo>
                  <a:cubicBezTo>
                    <a:pt x="7829" y="2609"/>
                    <a:pt x="7754" y="2535"/>
                    <a:pt x="7685" y="2535"/>
                  </a:cubicBezTo>
                  <a:cubicBezTo>
                    <a:pt x="7654" y="2535"/>
                    <a:pt x="7624" y="2550"/>
                    <a:pt x="7605" y="2587"/>
                  </a:cubicBezTo>
                  <a:lnTo>
                    <a:pt x="4522" y="8933"/>
                  </a:lnTo>
                  <a:cubicBezTo>
                    <a:pt x="4415" y="8410"/>
                    <a:pt x="4296" y="7886"/>
                    <a:pt x="4212" y="7350"/>
                  </a:cubicBezTo>
                  <a:cubicBezTo>
                    <a:pt x="3915" y="5838"/>
                    <a:pt x="3653" y="4302"/>
                    <a:pt x="3426" y="2766"/>
                  </a:cubicBezTo>
                  <a:cubicBezTo>
                    <a:pt x="3283" y="1873"/>
                    <a:pt x="3164" y="980"/>
                    <a:pt x="3069" y="99"/>
                  </a:cubicBezTo>
                  <a:cubicBezTo>
                    <a:pt x="3057" y="34"/>
                    <a:pt x="3001" y="1"/>
                    <a:pt x="29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">
  <p:cSld name="CUSTOM_1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3"/>
          <p:cNvSpPr txBox="1">
            <a:spLocks noGrp="1"/>
          </p:cNvSpPr>
          <p:nvPr>
            <p:ph type="subTitle" idx="1"/>
          </p:nvPr>
        </p:nvSpPr>
        <p:spPr>
          <a:xfrm>
            <a:off x="720300" y="1879438"/>
            <a:ext cx="2386800" cy="42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9pPr>
          </a:lstStyle>
          <a:p>
            <a:endParaRPr/>
          </a:p>
        </p:txBody>
      </p:sp>
      <p:sp>
        <p:nvSpPr>
          <p:cNvPr id="157" name="Google Shape;157;p13"/>
          <p:cNvSpPr txBox="1">
            <a:spLocks noGrp="1"/>
          </p:cNvSpPr>
          <p:nvPr>
            <p:ph type="title" hasCustomPrompt="1"/>
          </p:nvPr>
        </p:nvSpPr>
        <p:spPr>
          <a:xfrm>
            <a:off x="815274" y="1284875"/>
            <a:ext cx="623100" cy="476100"/>
          </a:xfrm>
          <a:prstGeom prst="rect">
            <a:avLst/>
          </a:prstGeom>
          <a:solidFill>
            <a:schemeClr val="accent4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58" name="Google Shape;158;p13"/>
          <p:cNvSpPr txBox="1">
            <a:spLocks noGrp="1"/>
          </p:cNvSpPr>
          <p:nvPr>
            <p:ph type="subTitle" idx="2"/>
          </p:nvPr>
        </p:nvSpPr>
        <p:spPr>
          <a:xfrm>
            <a:off x="720300" y="2188337"/>
            <a:ext cx="23856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>
            <a:endParaRPr/>
          </a:p>
        </p:txBody>
      </p:sp>
      <p:sp>
        <p:nvSpPr>
          <p:cNvPr id="159" name="Google Shape;159;p13"/>
          <p:cNvSpPr txBox="1">
            <a:spLocks noGrp="1"/>
          </p:cNvSpPr>
          <p:nvPr>
            <p:ph type="title" idx="3" hasCustomPrompt="1"/>
          </p:nvPr>
        </p:nvSpPr>
        <p:spPr>
          <a:xfrm>
            <a:off x="3350624" y="1284875"/>
            <a:ext cx="623100" cy="476100"/>
          </a:xfrm>
          <a:prstGeom prst="rect">
            <a:avLst/>
          </a:prstGeom>
          <a:solidFill>
            <a:schemeClr val="accent4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60" name="Google Shape;160;p13"/>
          <p:cNvSpPr txBox="1">
            <a:spLocks noGrp="1"/>
          </p:cNvSpPr>
          <p:nvPr>
            <p:ph type="title" idx="4" hasCustomPrompt="1"/>
          </p:nvPr>
        </p:nvSpPr>
        <p:spPr>
          <a:xfrm>
            <a:off x="5885697" y="1288325"/>
            <a:ext cx="623100" cy="469200"/>
          </a:xfrm>
          <a:prstGeom prst="rect">
            <a:avLst/>
          </a:prstGeom>
          <a:solidFill>
            <a:schemeClr val="accent4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61" name="Google Shape;161;p13"/>
          <p:cNvSpPr txBox="1">
            <a:spLocks noGrp="1"/>
          </p:cNvSpPr>
          <p:nvPr>
            <p:ph type="title" idx="5" hasCustomPrompt="1"/>
          </p:nvPr>
        </p:nvSpPr>
        <p:spPr>
          <a:xfrm>
            <a:off x="814575" y="3074422"/>
            <a:ext cx="623100" cy="469200"/>
          </a:xfrm>
          <a:prstGeom prst="rect">
            <a:avLst/>
          </a:prstGeom>
          <a:solidFill>
            <a:schemeClr val="accent4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62" name="Google Shape;162;p13"/>
          <p:cNvSpPr txBox="1">
            <a:spLocks noGrp="1"/>
          </p:cNvSpPr>
          <p:nvPr>
            <p:ph type="subTitle" idx="6"/>
          </p:nvPr>
        </p:nvSpPr>
        <p:spPr>
          <a:xfrm>
            <a:off x="3255370" y="1879438"/>
            <a:ext cx="2386800" cy="42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9pPr>
          </a:lstStyle>
          <a:p>
            <a:endParaRPr/>
          </a:p>
        </p:txBody>
      </p:sp>
      <p:sp>
        <p:nvSpPr>
          <p:cNvPr id="163" name="Google Shape;163;p13"/>
          <p:cNvSpPr txBox="1">
            <a:spLocks noGrp="1"/>
          </p:cNvSpPr>
          <p:nvPr>
            <p:ph type="subTitle" idx="7"/>
          </p:nvPr>
        </p:nvSpPr>
        <p:spPr>
          <a:xfrm>
            <a:off x="3257550" y="2188337"/>
            <a:ext cx="23847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>
            <a:endParaRPr/>
          </a:p>
        </p:txBody>
      </p:sp>
      <p:sp>
        <p:nvSpPr>
          <p:cNvPr id="164" name="Google Shape;164;p13"/>
          <p:cNvSpPr txBox="1">
            <a:spLocks noGrp="1"/>
          </p:cNvSpPr>
          <p:nvPr>
            <p:ph type="subTitle" idx="8"/>
          </p:nvPr>
        </p:nvSpPr>
        <p:spPr>
          <a:xfrm>
            <a:off x="5790440" y="1879438"/>
            <a:ext cx="2386800" cy="42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9pPr>
          </a:lstStyle>
          <a:p>
            <a:endParaRPr/>
          </a:p>
        </p:txBody>
      </p:sp>
      <p:sp>
        <p:nvSpPr>
          <p:cNvPr id="165" name="Google Shape;165;p13"/>
          <p:cNvSpPr txBox="1">
            <a:spLocks noGrp="1"/>
          </p:cNvSpPr>
          <p:nvPr>
            <p:ph type="subTitle" idx="9"/>
          </p:nvPr>
        </p:nvSpPr>
        <p:spPr>
          <a:xfrm>
            <a:off x="5792551" y="2188337"/>
            <a:ext cx="23847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>
            <a:endParaRPr/>
          </a:p>
        </p:txBody>
      </p:sp>
      <p:sp>
        <p:nvSpPr>
          <p:cNvPr id="166" name="Google Shape;166;p13"/>
          <p:cNvSpPr txBox="1">
            <a:spLocks noGrp="1"/>
          </p:cNvSpPr>
          <p:nvPr>
            <p:ph type="subTitle" idx="13"/>
          </p:nvPr>
        </p:nvSpPr>
        <p:spPr>
          <a:xfrm>
            <a:off x="721421" y="3661562"/>
            <a:ext cx="2386800" cy="42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9pPr>
          </a:lstStyle>
          <a:p>
            <a:endParaRPr/>
          </a:p>
        </p:txBody>
      </p:sp>
      <p:sp>
        <p:nvSpPr>
          <p:cNvPr id="167" name="Google Shape;167;p13"/>
          <p:cNvSpPr txBox="1">
            <a:spLocks noGrp="1"/>
          </p:cNvSpPr>
          <p:nvPr>
            <p:ph type="subTitle" idx="14"/>
          </p:nvPr>
        </p:nvSpPr>
        <p:spPr>
          <a:xfrm>
            <a:off x="721422" y="3970462"/>
            <a:ext cx="23856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>
            <a:endParaRPr/>
          </a:p>
        </p:txBody>
      </p:sp>
      <p:sp>
        <p:nvSpPr>
          <p:cNvPr id="168" name="Google Shape;168;p13"/>
          <p:cNvSpPr txBox="1">
            <a:spLocks noGrp="1"/>
          </p:cNvSpPr>
          <p:nvPr>
            <p:ph type="title" idx="15"/>
          </p:nvPr>
        </p:nvSpPr>
        <p:spPr>
          <a:xfrm>
            <a:off x="720300" y="452325"/>
            <a:ext cx="7176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13"/>
          <p:cNvSpPr txBox="1">
            <a:spLocks noGrp="1"/>
          </p:cNvSpPr>
          <p:nvPr>
            <p:ph type="title" idx="16" hasCustomPrompt="1"/>
          </p:nvPr>
        </p:nvSpPr>
        <p:spPr>
          <a:xfrm>
            <a:off x="3350624" y="3074400"/>
            <a:ext cx="623100" cy="476100"/>
          </a:xfrm>
          <a:prstGeom prst="rect">
            <a:avLst/>
          </a:prstGeom>
          <a:solidFill>
            <a:schemeClr val="accent4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70" name="Google Shape;170;p13"/>
          <p:cNvSpPr txBox="1">
            <a:spLocks noGrp="1"/>
          </p:cNvSpPr>
          <p:nvPr>
            <p:ph type="title" idx="17" hasCustomPrompt="1"/>
          </p:nvPr>
        </p:nvSpPr>
        <p:spPr>
          <a:xfrm>
            <a:off x="5885697" y="3074400"/>
            <a:ext cx="623100" cy="469200"/>
          </a:xfrm>
          <a:prstGeom prst="rect">
            <a:avLst/>
          </a:prstGeom>
          <a:solidFill>
            <a:schemeClr val="accent4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71" name="Google Shape;171;p13"/>
          <p:cNvSpPr txBox="1">
            <a:spLocks noGrp="1"/>
          </p:cNvSpPr>
          <p:nvPr>
            <p:ph type="subTitle" idx="18"/>
          </p:nvPr>
        </p:nvSpPr>
        <p:spPr>
          <a:xfrm>
            <a:off x="3255370" y="3661562"/>
            <a:ext cx="2387700" cy="42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9pPr>
          </a:lstStyle>
          <a:p>
            <a:endParaRPr/>
          </a:p>
        </p:txBody>
      </p:sp>
      <p:sp>
        <p:nvSpPr>
          <p:cNvPr id="172" name="Google Shape;172;p13"/>
          <p:cNvSpPr txBox="1">
            <a:spLocks noGrp="1"/>
          </p:cNvSpPr>
          <p:nvPr>
            <p:ph type="subTitle" idx="19"/>
          </p:nvPr>
        </p:nvSpPr>
        <p:spPr>
          <a:xfrm>
            <a:off x="3256575" y="3970462"/>
            <a:ext cx="23856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>
            <a:endParaRPr/>
          </a:p>
        </p:txBody>
      </p:sp>
      <p:sp>
        <p:nvSpPr>
          <p:cNvPr id="173" name="Google Shape;173;p13"/>
          <p:cNvSpPr txBox="1">
            <a:spLocks noGrp="1"/>
          </p:cNvSpPr>
          <p:nvPr>
            <p:ph type="subTitle" idx="20"/>
          </p:nvPr>
        </p:nvSpPr>
        <p:spPr>
          <a:xfrm>
            <a:off x="5790440" y="3661562"/>
            <a:ext cx="2386800" cy="42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9pPr>
          </a:lstStyle>
          <a:p>
            <a:endParaRPr/>
          </a:p>
        </p:txBody>
      </p:sp>
      <p:sp>
        <p:nvSpPr>
          <p:cNvPr id="174" name="Google Shape;174;p13"/>
          <p:cNvSpPr txBox="1">
            <a:spLocks noGrp="1"/>
          </p:cNvSpPr>
          <p:nvPr>
            <p:ph type="subTitle" idx="21"/>
          </p:nvPr>
        </p:nvSpPr>
        <p:spPr>
          <a:xfrm>
            <a:off x="5792551" y="3970462"/>
            <a:ext cx="23847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>
            <a:endParaRPr/>
          </a:p>
        </p:txBody>
      </p:sp>
      <p:sp>
        <p:nvSpPr>
          <p:cNvPr id="175" name="Google Shape;175;p13"/>
          <p:cNvSpPr/>
          <p:nvPr/>
        </p:nvSpPr>
        <p:spPr>
          <a:xfrm>
            <a:off x="7238358" y="157747"/>
            <a:ext cx="2384722" cy="1324522"/>
          </a:xfrm>
          <a:custGeom>
            <a:avLst/>
            <a:gdLst/>
            <a:ahLst/>
            <a:cxnLst/>
            <a:rect l="l" t="t" r="r" b="b"/>
            <a:pathLst>
              <a:path w="18932" h="10515" extrusionOk="0">
                <a:moveTo>
                  <a:pt x="8514" y="394"/>
                </a:moveTo>
                <a:cubicBezTo>
                  <a:pt x="8562" y="513"/>
                  <a:pt x="8669" y="608"/>
                  <a:pt x="8800" y="608"/>
                </a:cubicBezTo>
                <a:cubicBezTo>
                  <a:pt x="8835" y="608"/>
                  <a:pt x="8859" y="608"/>
                  <a:pt x="8871" y="596"/>
                </a:cubicBezTo>
                <a:lnTo>
                  <a:pt x="10026" y="2573"/>
                </a:lnTo>
                <a:cubicBezTo>
                  <a:pt x="9943" y="2632"/>
                  <a:pt x="9907" y="2704"/>
                  <a:pt x="9907" y="2811"/>
                </a:cubicBezTo>
                <a:cubicBezTo>
                  <a:pt x="9907" y="2918"/>
                  <a:pt x="9943" y="2989"/>
                  <a:pt x="10026" y="3049"/>
                </a:cubicBezTo>
                <a:lnTo>
                  <a:pt x="8907" y="4978"/>
                </a:lnTo>
                <a:cubicBezTo>
                  <a:pt x="8871" y="4966"/>
                  <a:pt x="8847" y="4966"/>
                  <a:pt x="8800" y="4966"/>
                </a:cubicBezTo>
                <a:cubicBezTo>
                  <a:pt x="8657" y="4966"/>
                  <a:pt x="8514" y="5073"/>
                  <a:pt x="8502" y="5216"/>
                </a:cubicBezTo>
                <a:lnTo>
                  <a:pt x="6240" y="5216"/>
                </a:lnTo>
                <a:cubicBezTo>
                  <a:pt x="6216" y="5073"/>
                  <a:pt x="6097" y="4966"/>
                  <a:pt x="5942" y="4966"/>
                </a:cubicBezTo>
                <a:cubicBezTo>
                  <a:pt x="5918" y="4966"/>
                  <a:pt x="5871" y="4966"/>
                  <a:pt x="5835" y="4978"/>
                </a:cubicBezTo>
                <a:lnTo>
                  <a:pt x="4728" y="3049"/>
                </a:lnTo>
                <a:cubicBezTo>
                  <a:pt x="4799" y="2989"/>
                  <a:pt x="4847" y="2894"/>
                  <a:pt x="4847" y="2811"/>
                </a:cubicBezTo>
                <a:cubicBezTo>
                  <a:pt x="4847" y="2704"/>
                  <a:pt x="4799" y="2620"/>
                  <a:pt x="4728" y="2573"/>
                </a:cubicBezTo>
                <a:lnTo>
                  <a:pt x="5871" y="596"/>
                </a:lnTo>
                <a:cubicBezTo>
                  <a:pt x="5895" y="596"/>
                  <a:pt x="5918" y="608"/>
                  <a:pt x="5942" y="608"/>
                </a:cubicBezTo>
                <a:cubicBezTo>
                  <a:pt x="6073" y="608"/>
                  <a:pt x="6192" y="513"/>
                  <a:pt x="6228" y="394"/>
                </a:cubicBezTo>
                <a:close/>
                <a:moveTo>
                  <a:pt x="17075" y="382"/>
                </a:moveTo>
                <a:cubicBezTo>
                  <a:pt x="17122" y="501"/>
                  <a:pt x="17229" y="596"/>
                  <a:pt x="17360" y="596"/>
                </a:cubicBezTo>
                <a:lnTo>
                  <a:pt x="17420" y="596"/>
                </a:lnTo>
                <a:lnTo>
                  <a:pt x="18539" y="2525"/>
                </a:lnTo>
                <a:cubicBezTo>
                  <a:pt x="18420" y="2573"/>
                  <a:pt x="18337" y="2680"/>
                  <a:pt x="18337" y="2811"/>
                </a:cubicBezTo>
                <a:cubicBezTo>
                  <a:pt x="18337" y="2942"/>
                  <a:pt x="18432" y="3049"/>
                  <a:pt x="18539" y="3085"/>
                </a:cubicBezTo>
                <a:lnTo>
                  <a:pt x="17444" y="4978"/>
                </a:lnTo>
                <a:cubicBezTo>
                  <a:pt x="17420" y="4966"/>
                  <a:pt x="17384" y="4966"/>
                  <a:pt x="17360" y="4966"/>
                </a:cubicBezTo>
                <a:cubicBezTo>
                  <a:pt x="17205" y="4966"/>
                  <a:pt x="17075" y="5073"/>
                  <a:pt x="17063" y="5216"/>
                </a:cubicBezTo>
                <a:lnTo>
                  <a:pt x="14789" y="5216"/>
                </a:lnTo>
                <a:cubicBezTo>
                  <a:pt x="14753" y="5073"/>
                  <a:pt x="14634" y="4966"/>
                  <a:pt x="14491" y="4966"/>
                </a:cubicBezTo>
                <a:cubicBezTo>
                  <a:pt x="14455" y="4966"/>
                  <a:pt x="14408" y="4978"/>
                  <a:pt x="14384" y="4978"/>
                </a:cubicBezTo>
                <a:lnTo>
                  <a:pt x="13253" y="3037"/>
                </a:lnTo>
                <a:cubicBezTo>
                  <a:pt x="13324" y="2978"/>
                  <a:pt x="13372" y="2894"/>
                  <a:pt x="13372" y="2787"/>
                </a:cubicBezTo>
                <a:cubicBezTo>
                  <a:pt x="13372" y="2704"/>
                  <a:pt x="13324" y="2608"/>
                  <a:pt x="13265" y="2549"/>
                </a:cubicBezTo>
                <a:lnTo>
                  <a:pt x="14408" y="572"/>
                </a:lnTo>
                <a:cubicBezTo>
                  <a:pt x="14443" y="572"/>
                  <a:pt x="14467" y="596"/>
                  <a:pt x="14491" y="596"/>
                </a:cubicBezTo>
                <a:cubicBezTo>
                  <a:pt x="14622" y="596"/>
                  <a:pt x="14741" y="501"/>
                  <a:pt x="14765" y="382"/>
                </a:cubicBezTo>
                <a:close/>
                <a:moveTo>
                  <a:pt x="4251" y="2835"/>
                </a:moveTo>
                <a:cubicBezTo>
                  <a:pt x="4275" y="2989"/>
                  <a:pt x="4394" y="3085"/>
                  <a:pt x="4549" y="3085"/>
                </a:cubicBezTo>
                <a:cubicBezTo>
                  <a:pt x="4573" y="3085"/>
                  <a:pt x="4585" y="3085"/>
                  <a:pt x="4621" y="3073"/>
                </a:cubicBezTo>
                <a:lnTo>
                  <a:pt x="5752" y="5025"/>
                </a:lnTo>
                <a:cubicBezTo>
                  <a:pt x="5692" y="5085"/>
                  <a:pt x="5645" y="5156"/>
                  <a:pt x="5645" y="5252"/>
                </a:cubicBezTo>
                <a:cubicBezTo>
                  <a:pt x="5645" y="5335"/>
                  <a:pt x="5692" y="5418"/>
                  <a:pt x="5752" y="5466"/>
                </a:cubicBezTo>
                <a:lnTo>
                  <a:pt x="4632" y="7407"/>
                </a:lnTo>
                <a:cubicBezTo>
                  <a:pt x="4621" y="7407"/>
                  <a:pt x="4585" y="7395"/>
                  <a:pt x="4561" y="7395"/>
                </a:cubicBezTo>
                <a:cubicBezTo>
                  <a:pt x="4406" y="7395"/>
                  <a:pt x="4275" y="7514"/>
                  <a:pt x="4263" y="7657"/>
                </a:cubicBezTo>
                <a:lnTo>
                  <a:pt x="1954" y="7657"/>
                </a:lnTo>
                <a:cubicBezTo>
                  <a:pt x="1942" y="7514"/>
                  <a:pt x="1799" y="7395"/>
                  <a:pt x="1656" y="7395"/>
                </a:cubicBezTo>
                <a:cubicBezTo>
                  <a:pt x="1620" y="7395"/>
                  <a:pt x="1584" y="7395"/>
                  <a:pt x="1549" y="7407"/>
                </a:cubicBezTo>
                <a:lnTo>
                  <a:pt x="441" y="5514"/>
                </a:lnTo>
                <a:cubicBezTo>
                  <a:pt x="513" y="5454"/>
                  <a:pt x="572" y="5371"/>
                  <a:pt x="572" y="5264"/>
                </a:cubicBezTo>
                <a:cubicBezTo>
                  <a:pt x="572" y="5156"/>
                  <a:pt x="525" y="5073"/>
                  <a:pt x="441" y="5013"/>
                </a:cubicBezTo>
                <a:lnTo>
                  <a:pt x="1549" y="3073"/>
                </a:lnTo>
                <a:cubicBezTo>
                  <a:pt x="1584" y="3085"/>
                  <a:pt x="1608" y="3085"/>
                  <a:pt x="1644" y="3085"/>
                </a:cubicBezTo>
                <a:cubicBezTo>
                  <a:pt x="1787" y="3085"/>
                  <a:pt x="1906" y="2989"/>
                  <a:pt x="1942" y="2835"/>
                </a:cubicBezTo>
                <a:close/>
                <a:moveTo>
                  <a:pt x="8502" y="5311"/>
                </a:moveTo>
                <a:cubicBezTo>
                  <a:pt x="8538" y="5454"/>
                  <a:pt x="8645" y="5561"/>
                  <a:pt x="8800" y="5561"/>
                </a:cubicBezTo>
                <a:cubicBezTo>
                  <a:pt x="8835" y="5561"/>
                  <a:pt x="8871" y="5561"/>
                  <a:pt x="8907" y="5549"/>
                </a:cubicBezTo>
                <a:lnTo>
                  <a:pt x="10026" y="7478"/>
                </a:lnTo>
                <a:cubicBezTo>
                  <a:pt x="9943" y="7538"/>
                  <a:pt x="9907" y="7609"/>
                  <a:pt x="9907" y="7716"/>
                </a:cubicBezTo>
                <a:cubicBezTo>
                  <a:pt x="9907" y="7823"/>
                  <a:pt x="9943" y="7907"/>
                  <a:pt x="10026" y="7954"/>
                </a:cubicBezTo>
                <a:lnTo>
                  <a:pt x="8895" y="9955"/>
                </a:lnTo>
                <a:cubicBezTo>
                  <a:pt x="8859" y="9955"/>
                  <a:pt x="8847" y="9931"/>
                  <a:pt x="8812" y="9931"/>
                </a:cubicBezTo>
                <a:cubicBezTo>
                  <a:pt x="8681" y="9931"/>
                  <a:pt x="8562" y="10026"/>
                  <a:pt x="8538" y="10145"/>
                </a:cubicBezTo>
                <a:lnTo>
                  <a:pt x="6240" y="10145"/>
                </a:lnTo>
                <a:cubicBezTo>
                  <a:pt x="6192" y="10026"/>
                  <a:pt x="6085" y="9931"/>
                  <a:pt x="5954" y="9931"/>
                </a:cubicBezTo>
                <a:cubicBezTo>
                  <a:pt x="5930" y="9931"/>
                  <a:pt x="5895" y="9931"/>
                  <a:pt x="5883" y="9955"/>
                </a:cubicBezTo>
                <a:lnTo>
                  <a:pt x="4740" y="7978"/>
                </a:lnTo>
                <a:cubicBezTo>
                  <a:pt x="4823" y="7919"/>
                  <a:pt x="4871" y="7823"/>
                  <a:pt x="4871" y="7716"/>
                </a:cubicBezTo>
                <a:cubicBezTo>
                  <a:pt x="4871" y="7609"/>
                  <a:pt x="4823" y="7526"/>
                  <a:pt x="4740" y="7466"/>
                </a:cubicBezTo>
                <a:lnTo>
                  <a:pt x="5835" y="5549"/>
                </a:lnTo>
                <a:cubicBezTo>
                  <a:pt x="5871" y="5561"/>
                  <a:pt x="5895" y="5561"/>
                  <a:pt x="5942" y="5561"/>
                </a:cubicBezTo>
                <a:cubicBezTo>
                  <a:pt x="6085" y="5561"/>
                  <a:pt x="6228" y="5454"/>
                  <a:pt x="6240" y="5311"/>
                </a:cubicBezTo>
                <a:close/>
                <a:moveTo>
                  <a:pt x="14205" y="5323"/>
                </a:moveTo>
                <a:cubicBezTo>
                  <a:pt x="14229" y="5466"/>
                  <a:pt x="14348" y="5573"/>
                  <a:pt x="14503" y="5573"/>
                </a:cubicBezTo>
                <a:cubicBezTo>
                  <a:pt x="14538" y="5573"/>
                  <a:pt x="14574" y="5561"/>
                  <a:pt x="14598" y="5561"/>
                </a:cubicBezTo>
                <a:lnTo>
                  <a:pt x="15705" y="7502"/>
                </a:lnTo>
                <a:cubicBezTo>
                  <a:pt x="15646" y="7550"/>
                  <a:pt x="15598" y="7633"/>
                  <a:pt x="15598" y="7740"/>
                </a:cubicBezTo>
                <a:cubicBezTo>
                  <a:pt x="15598" y="7835"/>
                  <a:pt x="15646" y="7919"/>
                  <a:pt x="15717" y="7978"/>
                </a:cubicBezTo>
                <a:lnTo>
                  <a:pt x="14574" y="9966"/>
                </a:lnTo>
                <a:cubicBezTo>
                  <a:pt x="14538" y="9955"/>
                  <a:pt x="14515" y="9955"/>
                  <a:pt x="14491" y="9955"/>
                </a:cubicBezTo>
                <a:cubicBezTo>
                  <a:pt x="14348" y="9955"/>
                  <a:pt x="14229" y="10038"/>
                  <a:pt x="14205" y="10157"/>
                </a:cubicBezTo>
                <a:lnTo>
                  <a:pt x="11955" y="10157"/>
                </a:lnTo>
                <a:cubicBezTo>
                  <a:pt x="11907" y="10038"/>
                  <a:pt x="11812" y="9955"/>
                  <a:pt x="11669" y="9955"/>
                </a:cubicBezTo>
                <a:cubicBezTo>
                  <a:pt x="11645" y="9955"/>
                  <a:pt x="11610" y="9955"/>
                  <a:pt x="11586" y="9966"/>
                </a:cubicBezTo>
                <a:lnTo>
                  <a:pt x="10419" y="7954"/>
                </a:lnTo>
                <a:cubicBezTo>
                  <a:pt x="10502" y="7895"/>
                  <a:pt x="10538" y="7823"/>
                  <a:pt x="10538" y="7716"/>
                </a:cubicBezTo>
                <a:cubicBezTo>
                  <a:pt x="10538" y="7633"/>
                  <a:pt x="10502" y="7550"/>
                  <a:pt x="10431" y="7502"/>
                </a:cubicBezTo>
                <a:lnTo>
                  <a:pt x="11550" y="5549"/>
                </a:lnTo>
                <a:cubicBezTo>
                  <a:pt x="11586" y="5561"/>
                  <a:pt x="11621" y="5573"/>
                  <a:pt x="11669" y="5573"/>
                </a:cubicBezTo>
                <a:cubicBezTo>
                  <a:pt x="11824" y="5573"/>
                  <a:pt x="11955" y="5466"/>
                  <a:pt x="11967" y="5323"/>
                </a:cubicBezTo>
                <a:close/>
                <a:moveTo>
                  <a:pt x="14503" y="1"/>
                </a:moveTo>
                <a:cubicBezTo>
                  <a:pt x="14336" y="1"/>
                  <a:pt x="14205" y="132"/>
                  <a:pt x="14205" y="299"/>
                </a:cubicBezTo>
                <a:cubicBezTo>
                  <a:pt x="14205" y="394"/>
                  <a:pt x="14265" y="489"/>
                  <a:pt x="14336" y="549"/>
                </a:cubicBezTo>
                <a:lnTo>
                  <a:pt x="13181" y="2525"/>
                </a:lnTo>
                <a:cubicBezTo>
                  <a:pt x="13145" y="2513"/>
                  <a:pt x="13098" y="2513"/>
                  <a:pt x="13074" y="2513"/>
                </a:cubicBezTo>
                <a:cubicBezTo>
                  <a:pt x="12907" y="2513"/>
                  <a:pt x="12776" y="2644"/>
                  <a:pt x="12776" y="2811"/>
                </a:cubicBezTo>
                <a:cubicBezTo>
                  <a:pt x="12776" y="2978"/>
                  <a:pt x="12907" y="3108"/>
                  <a:pt x="13074" y="3108"/>
                </a:cubicBezTo>
                <a:cubicBezTo>
                  <a:pt x="13110" y="3108"/>
                  <a:pt x="13145" y="3085"/>
                  <a:pt x="13181" y="3085"/>
                </a:cubicBezTo>
                <a:lnTo>
                  <a:pt x="14288" y="5037"/>
                </a:lnTo>
                <a:cubicBezTo>
                  <a:pt x="14229" y="5085"/>
                  <a:pt x="14193" y="5156"/>
                  <a:pt x="14193" y="5228"/>
                </a:cubicBezTo>
                <a:lnTo>
                  <a:pt x="11955" y="5228"/>
                </a:lnTo>
                <a:cubicBezTo>
                  <a:pt x="11919" y="5085"/>
                  <a:pt x="11812" y="4978"/>
                  <a:pt x="11657" y="4978"/>
                </a:cubicBezTo>
                <a:cubicBezTo>
                  <a:pt x="11490" y="4978"/>
                  <a:pt x="11360" y="5109"/>
                  <a:pt x="11360" y="5275"/>
                </a:cubicBezTo>
                <a:cubicBezTo>
                  <a:pt x="11360" y="5371"/>
                  <a:pt x="11407" y="5442"/>
                  <a:pt x="11467" y="5502"/>
                </a:cubicBezTo>
                <a:lnTo>
                  <a:pt x="10347" y="7454"/>
                </a:lnTo>
                <a:cubicBezTo>
                  <a:pt x="10324" y="7430"/>
                  <a:pt x="10276" y="7419"/>
                  <a:pt x="10228" y="7419"/>
                </a:cubicBezTo>
                <a:cubicBezTo>
                  <a:pt x="10181" y="7419"/>
                  <a:pt x="10157" y="7430"/>
                  <a:pt x="10121" y="7430"/>
                </a:cubicBezTo>
                <a:lnTo>
                  <a:pt x="9014" y="5502"/>
                </a:lnTo>
                <a:cubicBezTo>
                  <a:pt x="9085" y="5442"/>
                  <a:pt x="9133" y="5347"/>
                  <a:pt x="9133" y="5264"/>
                </a:cubicBezTo>
                <a:cubicBezTo>
                  <a:pt x="9133" y="5156"/>
                  <a:pt x="9085" y="5085"/>
                  <a:pt x="9014" y="5025"/>
                </a:cubicBezTo>
                <a:lnTo>
                  <a:pt x="10121" y="3085"/>
                </a:lnTo>
                <a:cubicBezTo>
                  <a:pt x="10157" y="3108"/>
                  <a:pt x="10181" y="3108"/>
                  <a:pt x="10228" y="3108"/>
                </a:cubicBezTo>
                <a:cubicBezTo>
                  <a:pt x="10395" y="3108"/>
                  <a:pt x="10526" y="2966"/>
                  <a:pt x="10526" y="2811"/>
                </a:cubicBezTo>
                <a:cubicBezTo>
                  <a:pt x="10526" y="2644"/>
                  <a:pt x="10395" y="2513"/>
                  <a:pt x="10228" y="2513"/>
                </a:cubicBezTo>
                <a:cubicBezTo>
                  <a:pt x="10205" y="2513"/>
                  <a:pt x="10157" y="2525"/>
                  <a:pt x="10121" y="2525"/>
                </a:cubicBezTo>
                <a:lnTo>
                  <a:pt x="8990" y="561"/>
                </a:lnTo>
                <a:cubicBezTo>
                  <a:pt x="9085" y="501"/>
                  <a:pt x="9133" y="406"/>
                  <a:pt x="9133" y="311"/>
                </a:cubicBezTo>
                <a:cubicBezTo>
                  <a:pt x="9133" y="144"/>
                  <a:pt x="8990" y="13"/>
                  <a:pt x="8835" y="13"/>
                </a:cubicBezTo>
                <a:cubicBezTo>
                  <a:pt x="8669" y="13"/>
                  <a:pt x="8538" y="144"/>
                  <a:pt x="8538" y="311"/>
                </a:cubicBezTo>
                <a:lnTo>
                  <a:pt x="6276" y="311"/>
                </a:lnTo>
                <a:cubicBezTo>
                  <a:pt x="6276" y="144"/>
                  <a:pt x="6133" y="13"/>
                  <a:pt x="5978" y="13"/>
                </a:cubicBezTo>
                <a:cubicBezTo>
                  <a:pt x="5811" y="13"/>
                  <a:pt x="5680" y="144"/>
                  <a:pt x="5680" y="311"/>
                </a:cubicBezTo>
                <a:cubicBezTo>
                  <a:pt x="5680" y="406"/>
                  <a:pt x="5740" y="501"/>
                  <a:pt x="5811" y="561"/>
                </a:cubicBezTo>
                <a:lnTo>
                  <a:pt x="4680" y="2525"/>
                </a:lnTo>
                <a:cubicBezTo>
                  <a:pt x="4644" y="2513"/>
                  <a:pt x="4621" y="2513"/>
                  <a:pt x="4585" y="2513"/>
                </a:cubicBezTo>
                <a:cubicBezTo>
                  <a:pt x="4442" y="2513"/>
                  <a:pt x="4311" y="2632"/>
                  <a:pt x="4287" y="2763"/>
                </a:cubicBezTo>
                <a:lnTo>
                  <a:pt x="1989" y="2763"/>
                </a:lnTo>
                <a:cubicBezTo>
                  <a:pt x="1965" y="2608"/>
                  <a:pt x="1835" y="2513"/>
                  <a:pt x="1692" y="2513"/>
                </a:cubicBezTo>
                <a:cubicBezTo>
                  <a:pt x="1525" y="2513"/>
                  <a:pt x="1394" y="2644"/>
                  <a:pt x="1394" y="2811"/>
                </a:cubicBezTo>
                <a:cubicBezTo>
                  <a:pt x="1394" y="2906"/>
                  <a:pt x="1430" y="3001"/>
                  <a:pt x="1513" y="3049"/>
                </a:cubicBezTo>
                <a:lnTo>
                  <a:pt x="394" y="4978"/>
                </a:lnTo>
                <a:cubicBezTo>
                  <a:pt x="358" y="4966"/>
                  <a:pt x="334" y="4966"/>
                  <a:pt x="299" y="4966"/>
                </a:cubicBezTo>
                <a:cubicBezTo>
                  <a:pt x="144" y="4966"/>
                  <a:pt x="1" y="5097"/>
                  <a:pt x="1" y="5264"/>
                </a:cubicBezTo>
                <a:cubicBezTo>
                  <a:pt x="1" y="5430"/>
                  <a:pt x="144" y="5561"/>
                  <a:pt x="299" y="5561"/>
                </a:cubicBezTo>
                <a:cubicBezTo>
                  <a:pt x="334" y="5561"/>
                  <a:pt x="358" y="5561"/>
                  <a:pt x="394" y="5549"/>
                </a:cubicBezTo>
                <a:lnTo>
                  <a:pt x="1513" y="7466"/>
                </a:lnTo>
                <a:cubicBezTo>
                  <a:pt x="1430" y="7526"/>
                  <a:pt x="1394" y="7597"/>
                  <a:pt x="1394" y="7704"/>
                </a:cubicBezTo>
                <a:cubicBezTo>
                  <a:pt x="1394" y="7871"/>
                  <a:pt x="1525" y="8002"/>
                  <a:pt x="1692" y="8002"/>
                </a:cubicBezTo>
                <a:cubicBezTo>
                  <a:pt x="1835" y="8002"/>
                  <a:pt x="1954" y="7895"/>
                  <a:pt x="1989" y="7764"/>
                </a:cubicBezTo>
                <a:lnTo>
                  <a:pt x="4311" y="7764"/>
                </a:lnTo>
                <a:cubicBezTo>
                  <a:pt x="4335" y="7895"/>
                  <a:pt x="4454" y="8002"/>
                  <a:pt x="4609" y="8002"/>
                </a:cubicBezTo>
                <a:cubicBezTo>
                  <a:pt x="4632" y="8002"/>
                  <a:pt x="4644" y="8002"/>
                  <a:pt x="4680" y="7990"/>
                </a:cubicBezTo>
                <a:lnTo>
                  <a:pt x="5823" y="9966"/>
                </a:lnTo>
                <a:cubicBezTo>
                  <a:pt x="5740" y="10026"/>
                  <a:pt x="5692" y="10109"/>
                  <a:pt x="5692" y="10217"/>
                </a:cubicBezTo>
                <a:cubicBezTo>
                  <a:pt x="5692" y="10383"/>
                  <a:pt x="5823" y="10514"/>
                  <a:pt x="5990" y="10514"/>
                </a:cubicBezTo>
                <a:cubicBezTo>
                  <a:pt x="6156" y="10514"/>
                  <a:pt x="6287" y="10383"/>
                  <a:pt x="6287" y="10217"/>
                </a:cubicBezTo>
                <a:lnTo>
                  <a:pt x="8550" y="10217"/>
                </a:lnTo>
                <a:cubicBezTo>
                  <a:pt x="8550" y="10383"/>
                  <a:pt x="8681" y="10514"/>
                  <a:pt x="8847" y="10514"/>
                </a:cubicBezTo>
                <a:cubicBezTo>
                  <a:pt x="9014" y="10514"/>
                  <a:pt x="9145" y="10383"/>
                  <a:pt x="9145" y="10217"/>
                </a:cubicBezTo>
                <a:cubicBezTo>
                  <a:pt x="9145" y="10109"/>
                  <a:pt x="9085" y="10026"/>
                  <a:pt x="9014" y="9966"/>
                </a:cubicBezTo>
                <a:lnTo>
                  <a:pt x="10157" y="7990"/>
                </a:lnTo>
                <a:cubicBezTo>
                  <a:pt x="10181" y="8002"/>
                  <a:pt x="10217" y="8002"/>
                  <a:pt x="10240" y="8002"/>
                </a:cubicBezTo>
                <a:cubicBezTo>
                  <a:pt x="10288" y="8002"/>
                  <a:pt x="10324" y="7990"/>
                  <a:pt x="10347" y="7990"/>
                </a:cubicBezTo>
                <a:lnTo>
                  <a:pt x="11514" y="9978"/>
                </a:lnTo>
                <a:cubicBezTo>
                  <a:pt x="11431" y="10038"/>
                  <a:pt x="11395" y="10133"/>
                  <a:pt x="11395" y="10217"/>
                </a:cubicBezTo>
                <a:cubicBezTo>
                  <a:pt x="11395" y="10383"/>
                  <a:pt x="11526" y="10514"/>
                  <a:pt x="11693" y="10514"/>
                </a:cubicBezTo>
                <a:cubicBezTo>
                  <a:pt x="11848" y="10514"/>
                  <a:pt x="11991" y="10383"/>
                  <a:pt x="11991" y="10217"/>
                </a:cubicBezTo>
                <a:lnTo>
                  <a:pt x="14205" y="10217"/>
                </a:lnTo>
                <a:cubicBezTo>
                  <a:pt x="14205" y="10383"/>
                  <a:pt x="14336" y="10514"/>
                  <a:pt x="14503" y="10514"/>
                </a:cubicBezTo>
                <a:cubicBezTo>
                  <a:pt x="14669" y="10514"/>
                  <a:pt x="14800" y="10383"/>
                  <a:pt x="14800" y="10217"/>
                </a:cubicBezTo>
                <a:cubicBezTo>
                  <a:pt x="14800" y="10109"/>
                  <a:pt x="14753" y="10026"/>
                  <a:pt x="14669" y="9966"/>
                </a:cubicBezTo>
                <a:lnTo>
                  <a:pt x="15812" y="7966"/>
                </a:lnTo>
                <a:cubicBezTo>
                  <a:pt x="15836" y="7990"/>
                  <a:pt x="15872" y="7990"/>
                  <a:pt x="15920" y="7990"/>
                </a:cubicBezTo>
                <a:cubicBezTo>
                  <a:pt x="16074" y="7990"/>
                  <a:pt x="16217" y="7847"/>
                  <a:pt x="16217" y="7692"/>
                </a:cubicBezTo>
                <a:cubicBezTo>
                  <a:pt x="16217" y="7526"/>
                  <a:pt x="16074" y="7395"/>
                  <a:pt x="15920" y="7395"/>
                </a:cubicBezTo>
                <a:cubicBezTo>
                  <a:pt x="15872" y="7395"/>
                  <a:pt x="15836" y="7407"/>
                  <a:pt x="15812" y="7407"/>
                </a:cubicBezTo>
                <a:lnTo>
                  <a:pt x="14693" y="5466"/>
                </a:lnTo>
                <a:cubicBezTo>
                  <a:pt x="14753" y="5430"/>
                  <a:pt x="14789" y="5371"/>
                  <a:pt x="14800" y="5287"/>
                </a:cubicBezTo>
                <a:lnTo>
                  <a:pt x="17075" y="5287"/>
                </a:lnTo>
                <a:cubicBezTo>
                  <a:pt x="17110" y="5442"/>
                  <a:pt x="17229" y="5549"/>
                  <a:pt x="17372" y="5549"/>
                </a:cubicBezTo>
                <a:cubicBezTo>
                  <a:pt x="17539" y="5549"/>
                  <a:pt x="17670" y="5406"/>
                  <a:pt x="17670" y="5252"/>
                </a:cubicBezTo>
                <a:cubicBezTo>
                  <a:pt x="17670" y="5144"/>
                  <a:pt x="17622" y="5049"/>
                  <a:pt x="17539" y="4990"/>
                </a:cubicBezTo>
                <a:lnTo>
                  <a:pt x="18634" y="3073"/>
                </a:lnTo>
                <a:cubicBezTo>
                  <a:pt x="18801" y="3073"/>
                  <a:pt x="18932" y="2942"/>
                  <a:pt x="18932" y="2775"/>
                </a:cubicBezTo>
                <a:cubicBezTo>
                  <a:pt x="18932" y="2644"/>
                  <a:pt x="18801" y="2513"/>
                  <a:pt x="18634" y="2513"/>
                </a:cubicBezTo>
                <a:lnTo>
                  <a:pt x="17503" y="561"/>
                </a:lnTo>
                <a:cubicBezTo>
                  <a:pt x="17598" y="501"/>
                  <a:pt x="17658" y="406"/>
                  <a:pt x="17658" y="299"/>
                </a:cubicBezTo>
                <a:cubicBezTo>
                  <a:pt x="17658" y="132"/>
                  <a:pt x="17527" y="1"/>
                  <a:pt x="17360" y="1"/>
                </a:cubicBezTo>
                <a:cubicBezTo>
                  <a:pt x="17194" y="1"/>
                  <a:pt x="17063" y="132"/>
                  <a:pt x="17063" y="299"/>
                </a:cubicBezTo>
                <a:lnTo>
                  <a:pt x="14800" y="299"/>
                </a:lnTo>
                <a:cubicBezTo>
                  <a:pt x="14800" y="132"/>
                  <a:pt x="14669" y="1"/>
                  <a:pt x="1450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6" name="Google Shape;176;p13"/>
          <p:cNvGrpSpPr/>
          <p:nvPr/>
        </p:nvGrpSpPr>
        <p:grpSpPr>
          <a:xfrm rot="-2175021">
            <a:off x="7719577" y="210249"/>
            <a:ext cx="946022" cy="1636498"/>
            <a:chOff x="-1203150" y="452325"/>
            <a:chExt cx="668575" cy="1156550"/>
          </a:xfrm>
        </p:grpSpPr>
        <p:sp>
          <p:nvSpPr>
            <p:cNvPr id="177" name="Google Shape;177;p13"/>
            <p:cNvSpPr/>
            <p:nvPr/>
          </p:nvSpPr>
          <p:spPr>
            <a:xfrm>
              <a:off x="-1048650" y="848925"/>
              <a:ext cx="399775" cy="759950"/>
            </a:xfrm>
            <a:custGeom>
              <a:avLst/>
              <a:gdLst/>
              <a:ahLst/>
              <a:cxnLst/>
              <a:rect l="l" t="t" r="r" b="b"/>
              <a:pathLst>
                <a:path w="15991" h="30398" extrusionOk="0">
                  <a:moveTo>
                    <a:pt x="655" y="1"/>
                  </a:moveTo>
                  <a:cubicBezTo>
                    <a:pt x="655" y="1"/>
                    <a:pt x="0" y="930"/>
                    <a:pt x="1167" y="1608"/>
                  </a:cubicBezTo>
                  <a:cubicBezTo>
                    <a:pt x="2346" y="2299"/>
                    <a:pt x="2143" y="10288"/>
                    <a:pt x="2143" y="10288"/>
                  </a:cubicBezTo>
                  <a:lnTo>
                    <a:pt x="2143" y="25730"/>
                  </a:lnTo>
                  <a:cubicBezTo>
                    <a:pt x="2143" y="25730"/>
                    <a:pt x="1929" y="30374"/>
                    <a:pt x="7989" y="30397"/>
                  </a:cubicBezTo>
                  <a:lnTo>
                    <a:pt x="8013" y="30397"/>
                  </a:lnTo>
                  <a:cubicBezTo>
                    <a:pt x="14085" y="30374"/>
                    <a:pt x="13859" y="25730"/>
                    <a:pt x="13859" y="25730"/>
                  </a:cubicBezTo>
                  <a:lnTo>
                    <a:pt x="13859" y="10288"/>
                  </a:lnTo>
                  <a:cubicBezTo>
                    <a:pt x="13859" y="10288"/>
                    <a:pt x="13657" y="2299"/>
                    <a:pt x="14835" y="1608"/>
                  </a:cubicBezTo>
                  <a:cubicBezTo>
                    <a:pt x="15990" y="930"/>
                    <a:pt x="15336" y="1"/>
                    <a:pt x="153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13"/>
            <p:cNvSpPr/>
            <p:nvPr/>
          </p:nvSpPr>
          <p:spPr>
            <a:xfrm>
              <a:off x="-995675" y="595825"/>
              <a:ext cx="220000" cy="713600"/>
            </a:xfrm>
            <a:custGeom>
              <a:avLst/>
              <a:gdLst/>
              <a:ahLst/>
              <a:cxnLst/>
              <a:rect l="l" t="t" r="r" b="b"/>
              <a:pathLst>
                <a:path w="8800" h="28544" extrusionOk="0">
                  <a:moveTo>
                    <a:pt x="8707" y="0"/>
                  </a:moveTo>
                  <a:cubicBezTo>
                    <a:pt x="8672" y="0"/>
                    <a:pt x="8642" y="16"/>
                    <a:pt x="8633" y="52"/>
                  </a:cubicBezTo>
                  <a:cubicBezTo>
                    <a:pt x="8609" y="124"/>
                    <a:pt x="6942" y="4827"/>
                    <a:pt x="6109" y="9613"/>
                  </a:cubicBezTo>
                  <a:cubicBezTo>
                    <a:pt x="6085" y="5160"/>
                    <a:pt x="4918" y="2612"/>
                    <a:pt x="4894" y="2576"/>
                  </a:cubicBezTo>
                  <a:cubicBezTo>
                    <a:pt x="4885" y="2551"/>
                    <a:pt x="4858" y="2531"/>
                    <a:pt x="4830" y="2531"/>
                  </a:cubicBezTo>
                  <a:cubicBezTo>
                    <a:pt x="4820" y="2531"/>
                    <a:pt x="4809" y="2534"/>
                    <a:pt x="4799" y="2541"/>
                  </a:cubicBezTo>
                  <a:cubicBezTo>
                    <a:pt x="4751" y="2552"/>
                    <a:pt x="4739" y="2600"/>
                    <a:pt x="4751" y="2648"/>
                  </a:cubicBezTo>
                  <a:cubicBezTo>
                    <a:pt x="4763" y="2672"/>
                    <a:pt x="6120" y="5589"/>
                    <a:pt x="5930" y="10684"/>
                  </a:cubicBezTo>
                  <a:lnTo>
                    <a:pt x="5930" y="10696"/>
                  </a:lnTo>
                  <a:cubicBezTo>
                    <a:pt x="5704" y="12197"/>
                    <a:pt x="5585" y="13673"/>
                    <a:pt x="5644" y="14983"/>
                  </a:cubicBezTo>
                  <a:cubicBezTo>
                    <a:pt x="3882" y="8815"/>
                    <a:pt x="203" y="4993"/>
                    <a:pt x="155" y="4946"/>
                  </a:cubicBezTo>
                  <a:cubicBezTo>
                    <a:pt x="138" y="4934"/>
                    <a:pt x="117" y="4928"/>
                    <a:pt x="96" y="4928"/>
                  </a:cubicBezTo>
                  <a:cubicBezTo>
                    <a:pt x="75" y="4928"/>
                    <a:pt x="54" y="4934"/>
                    <a:pt x="36" y="4946"/>
                  </a:cubicBezTo>
                  <a:cubicBezTo>
                    <a:pt x="1" y="4981"/>
                    <a:pt x="1" y="5029"/>
                    <a:pt x="36" y="5065"/>
                  </a:cubicBezTo>
                  <a:cubicBezTo>
                    <a:pt x="72" y="5124"/>
                    <a:pt x="5239" y="10458"/>
                    <a:pt x="6228" y="18721"/>
                  </a:cubicBezTo>
                  <a:cubicBezTo>
                    <a:pt x="6228" y="18733"/>
                    <a:pt x="6228" y="18733"/>
                    <a:pt x="6239" y="18745"/>
                  </a:cubicBezTo>
                  <a:cubicBezTo>
                    <a:pt x="6109" y="20924"/>
                    <a:pt x="6192" y="23019"/>
                    <a:pt x="6347" y="24710"/>
                  </a:cubicBezTo>
                  <a:cubicBezTo>
                    <a:pt x="5549" y="21829"/>
                    <a:pt x="3989" y="19912"/>
                    <a:pt x="3965" y="19888"/>
                  </a:cubicBezTo>
                  <a:cubicBezTo>
                    <a:pt x="3943" y="19873"/>
                    <a:pt x="3917" y="19863"/>
                    <a:pt x="3891" y="19863"/>
                  </a:cubicBezTo>
                  <a:cubicBezTo>
                    <a:pt x="3875" y="19863"/>
                    <a:pt x="3860" y="19867"/>
                    <a:pt x="3846" y="19876"/>
                  </a:cubicBezTo>
                  <a:cubicBezTo>
                    <a:pt x="3811" y="19912"/>
                    <a:pt x="3799" y="19947"/>
                    <a:pt x="3823" y="19995"/>
                  </a:cubicBezTo>
                  <a:cubicBezTo>
                    <a:pt x="3846" y="20031"/>
                    <a:pt x="5823" y="22436"/>
                    <a:pt x="6442" y="25948"/>
                  </a:cubicBezTo>
                  <a:cubicBezTo>
                    <a:pt x="6442" y="25960"/>
                    <a:pt x="6442" y="25960"/>
                    <a:pt x="6466" y="25960"/>
                  </a:cubicBezTo>
                  <a:cubicBezTo>
                    <a:pt x="6620" y="27472"/>
                    <a:pt x="6823" y="28437"/>
                    <a:pt x="6823" y="28484"/>
                  </a:cubicBezTo>
                  <a:cubicBezTo>
                    <a:pt x="6823" y="28520"/>
                    <a:pt x="6859" y="28544"/>
                    <a:pt x="6894" y="28544"/>
                  </a:cubicBezTo>
                  <a:lnTo>
                    <a:pt x="6906" y="28544"/>
                  </a:lnTo>
                  <a:cubicBezTo>
                    <a:pt x="6954" y="28520"/>
                    <a:pt x="6978" y="28496"/>
                    <a:pt x="6966" y="28448"/>
                  </a:cubicBezTo>
                  <a:cubicBezTo>
                    <a:pt x="6942" y="28329"/>
                    <a:pt x="4692" y="16352"/>
                    <a:pt x="8752" y="10149"/>
                  </a:cubicBezTo>
                  <a:cubicBezTo>
                    <a:pt x="8799" y="10101"/>
                    <a:pt x="8799" y="10053"/>
                    <a:pt x="8752" y="10030"/>
                  </a:cubicBezTo>
                  <a:cubicBezTo>
                    <a:pt x="8742" y="10015"/>
                    <a:pt x="8727" y="10009"/>
                    <a:pt x="8711" y="10009"/>
                  </a:cubicBezTo>
                  <a:cubicBezTo>
                    <a:pt x="8686" y="10009"/>
                    <a:pt x="8659" y="10025"/>
                    <a:pt x="8645" y="10053"/>
                  </a:cubicBezTo>
                  <a:cubicBezTo>
                    <a:pt x="7204" y="12244"/>
                    <a:pt x="6549" y="15161"/>
                    <a:pt x="6311" y="18007"/>
                  </a:cubicBezTo>
                  <a:cubicBezTo>
                    <a:pt x="6204" y="17257"/>
                    <a:pt x="6061" y="16542"/>
                    <a:pt x="5882" y="15864"/>
                  </a:cubicBezTo>
                  <a:lnTo>
                    <a:pt x="5882" y="15840"/>
                  </a:lnTo>
                  <a:cubicBezTo>
                    <a:pt x="5192" y="10232"/>
                    <a:pt x="8740" y="219"/>
                    <a:pt x="8787" y="112"/>
                  </a:cubicBezTo>
                  <a:cubicBezTo>
                    <a:pt x="8799" y="64"/>
                    <a:pt x="8787" y="28"/>
                    <a:pt x="8740" y="5"/>
                  </a:cubicBezTo>
                  <a:cubicBezTo>
                    <a:pt x="8729" y="2"/>
                    <a:pt x="8717" y="0"/>
                    <a:pt x="87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13"/>
            <p:cNvSpPr/>
            <p:nvPr/>
          </p:nvSpPr>
          <p:spPr>
            <a:xfrm>
              <a:off x="-993000" y="955500"/>
              <a:ext cx="124150" cy="184575"/>
            </a:xfrm>
            <a:custGeom>
              <a:avLst/>
              <a:gdLst/>
              <a:ahLst/>
              <a:cxnLst/>
              <a:rect l="l" t="t" r="r" b="b"/>
              <a:pathLst>
                <a:path w="4966" h="7383" extrusionOk="0">
                  <a:moveTo>
                    <a:pt x="1" y="0"/>
                  </a:moveTo>
                  <a:lnTo>
                    <a:pt x="1" y="0"/>
                  </a:lnTo>
                  <a:cubicBezTo>
                    <a:pt x="620" y="774"/>
                    <a:pt x="298" y="1298"/>
                    <a:pt x="1322" y="3739"/>
                  </a:cubicBezTo>
                  <a:cubicBezTo>
                    <a:pt x="2358" y="6156"/>
                    <a:pt x="4966" y="7382"/>
                    <a:pt x="4966" y="7382"/>
                  </a:cubicBezTo>
                  <a:cubicBezTo>
                    <a:pt x="4954" y="6692"/>
                    <a:pt x="4942" y="5084"/>
                    <a:pt x="3287" y="2691"/>
                  </a:cubicBezTo>
                  <a:cubicBezTo>
                    <a:pt x="1632" y="298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13"/>
            <p:cNvSpPr/>
            <p:nvPr/>
          </p:nvSpPr>
          <p:spPr>
            <a:xfrm>
              <a:off x="-838200" y="1021925"/>
              <a:ext cx="124125" cy="139575"/>
            </a:xfrm>
            <a:custGeom>
              <a:avLst/>
              <a:gdLst/>
              <a:ahLst/>
              <a:cxnLst/>
              <a:rect l="l" t="t" r="r" b="b"/>
              <a:pathLst>
                <a:path w="4965" h="5583" extrusionOk="0">
                  <a:moveTo>
                    <a:pt x="3997" y="0"/>
                  </a:moveTo>
                  <a:cubicBezTo>
                    <a:pt x="3443" y="0"/>
                    <a:pt x="2695" y="194"/>
                    <a:pt x="1869" y="939"/>
                  </a:cubicBezTo>
                  <a:cubicBezTo>
                    <a:pt x="167" y="2487"/>
                    <a:pt x="0" y="5582"/>
                    <a:pt x="0" y="5582"/>
                  </a:cubicBezTo>
                  <a:cubicBezTo>
                    <a:pt x="1453" y="4558"/>
                    <a:pt x="3060" y="3427"/>
                    <a:pt x="3298" y="2130"/>
                  </a:cubicBezTo>
                  <a:cubicBezTo>
                    <a:pt x="3536" y="844"/>
                    <a:pt x="4965" y="225"/>
                    <a:pt x="4965" y="225"/>
                  </a:cubicBezTo>
                  <a:cubicBezTo>
                    <a:pt x="4965" y="225"/>
                    <a:pt x="4594" y="0"/>
                    <a:pt x="39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13"/>
            <p:cNvSpPr/>
            <p:nvPr/>
          </p:nvSpPr>
          <p:spPr>
            <a:xfrm>
              <a:off x="-808450" y="667950"/>
              <a:ext cx="246175" cy="222075"/>
            </a:xfrm>
            <a:custGeom>
              <a:avLst/>
              <a:gdLst/>
              <a:ahLst/>
              <a:cxnLst/>
              <a:rect l="l" t="t" r="r" b="b"/>
              <a:pathLst>
                <a:path w="9847" h="8883" extrusionOk="0">
                  <a:moveTo>
                    <a:pt x="9061" y="1"/>
                  </a:moveTo>
                  <a:lnTo>
                    <a:pt x="9061" y="1"/>
                  </a:lnTo>
                  <a:cubicBezTo>
                    <a:pt x="9061" y="1"/>
                    <a:pt x="8347" y="1727"/>
                    <a:pt x="7502" y="2120"/>
                  </a:cubicBezTo>
                  <a:cubicBezTo>
                    <a:pt x="6656" y="2513"/>
                    <a:pt x="3811" y="2680"/>
                    <a:pt x="1906" y="4644"/>
                  </a:cubicBezTo>
                  <a:cubicBezTo>
                    <a:pt x="1" y="6609"/>
                    <a:pt x="334" y="8883"/>
                    <a:pt x="334" y="8883"/>
                  </a:cubicBezTo>
                  <a:cubicBezTo>
                    <a:pt x="1382" y="6906"/>
                    <a:pt x="3370" y="7061"/>
                    <a:pt x="6609" y="5513"/>
                  </a:cubicBezTo>
                  <a:cubicBezTo>
                    <a:pt x="9847" y="3966"/>
                    <a:pt x="9061" y="1"/>
                    <a:pt x="90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13"/>
            <p:cNvSpPr/>
            <p:nvPr/>
          </p:nvSpPr>
          <p:spPr>
            <a:xfrm>
              <a:off x="-801000" y="840600"/>
              <a:ext cx="112825" cy="65475"/>
            </a:xfrm>
            <a:custGeom>
              <a:avLst/>
              <a:gdLst/>
              <a:ahLst/>
              <a:cxnLst/>
              <a:rect l="l" t="t" r="r" b="b"/>
              <a:pathLst>
                <a:path w="4513" h="2619" extrusionOk="0">
                  <a:moveTo>
                    <a:pt x="4513" y="0"/>
                  </a:moveTo>
                  <a:cubicBezTo>
                    <a:pt x="4513" y="1"/>
                    <a:pt x="4082" y="907"/>
                    <a:pt x="2646" y="907"/>
                  </a:cubicBezTo>
                  <a:cubicBezTo>
                    <a:pt x="2610" y="907"/>
                    <a:pt x="2573" y="906"/>
                    <a:pt x="2536" y="905"/>
                  </a:cubicBezTo>
                  <a:cubicBezTo>
                    <a:pt x="2507" y="904"/>
                    <a:pt x="2477" y="904"/>
                    <a:pt x="2448" y="904"/>
                  </a:cubicBezTo>
                  <a:cubicBezTo>
                    <a:pt x="973" y="904"/>
                    <a:pt x="0" y="2060"/>
                    <a:pt x="0" y="2060"/>
                  </a:cubicBezTo>
                  <a:cubicBezTo>
                    <a:pt x="734" y="2459"/>
                    <a:pt x="1354" y="2619"/>
                    <a:pt x="1877" y="2619"/>
                  </a:cubicBezTo>
                  <a:cubicBezTo>
                    <a:pt x="3992" y="2619"/>
                    <a:pt x="4513" y="1"/>
                    <a:pt x="45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13"/>
            <p:cNvSpPr/>
            <p:nvPr/>
          </p:nvSpPr>
          <p:spPr>
            <a:xfrm>
              <a:off x="-1161475" y="664325"/>
              <a:ext cx="175175" cy="70275"/>
            </a:xfrm>
            <a:custGeom>
              <a:avLst/>
              <a:gdLst/>
              <a:ahLst/>
              <a:cxnLst/>
              <a:rect l="l" t="t" r="r" b="b"/>
              <a:pathLst>
                <a:path w="7007" h="2811" extrusionOk="0">
                  <a:moveTo>
                    <a:pt x="2031" y="1"/>
                  </a:moveTo>
                  <a:cubicBezTo>
                    <a:pt x="1859" y="1"/>
                    <a:pt x="1697" y="24"/>
                    <a:pt x="1549" y="74"/>
                  </a:cubicBezTo>
                  <a:cubicBezTo>
                    <a:pt x="1549" y="74"/>
                    <a:pt x="1" y="789"/>
                    <a:pt x="120" y="2706"/>
                  </a:cubicBezTo>
                  <a:cubicBezTo>
                    <a:pt x="120" y="2706"/>
                    <a:pt x="1388" y="1584"/>
                    <a:pt x="3170" y="1584"/>
                  </a:cubicBezTo>
                  <a:cubicBezTo>
                    <a:pt x="3925" y="1584"/>
                    <a:pt x="4773" y="1786"/>
                    <a:pt x="5656" y="2360"/>
                  </a:cubicBezTo>
                  <a:cubicBezTo>
                    <a:pt x="6142" y="2679"/>
                    <a:pt x="6414" y="2810"/>
                    <a:pt x="6519" y="2810"/>
                  </a:cubicBezTo>
                  <a:cubicBezTo>
                    <a:pt x="7007" y="2810"/>
                    <a:pt x="3926" y="1"/>
                    <a:pt x="20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13"/>
            <p:cNvSpPr/>
            <p:nvPr/>
          </p:nvSpPr>
          <p:spPr>
            <a:xfrm>
              <a:off x="-1123075" y="654500"/>
              <a:ext cx="230125" cy="218875"/>
            </a:xfrm>
            <a:custGeom>
              <a:avLst/>
              <a:gdLst/>
              <a:ahLst/>
              <a:cxnLst/>
              <a:rect l="l" t="t" r="r" b="b"/>
              <a:pathLst>
                <a:path w="9205" h="8755" extrusionOk="0">
                  <a:moveTo>
                    <a:pt x="1989" y="1"/>
                  </a:moveTo>
                  <a:cubicBezTo>
                    <a:pt x="1348" y="1"/>
                    <a:pt x="681" y="144"/>
                    <a:pt x="1" y="479"/>
                  </a:cubicBezTo>
                  <a:cubicBezTo>
                    <a:pt x="1" y="479"/>
                    <a:pt x="3001" y="1694"/>
                    <a:pt x="3906" y="3051"/>
                  </a:cubicBezTo>
                  <a:cubicBezTo>
                    <a:pt x="5561" y="5551"/>
                    <a:pt x="6883" y="8135"/>
                    <a:pt x="9204" y="8754"/>
                  </a:cubicBezTo>
                  <a:cubicBezTo>
                    <a:pt x="9204" y="8754"/>
                    <a:pt x="9085" y="6230"/>
                    <a:pt x="8192" y="4539"/>
                  </a:cubicBezTo>
                  <a:cubicBezTo>
                    <a:pt x="7456" y="3156"/>
                    <a:pt x="4998" y="1"/>
                    <a:pt x="19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13"/>
            <p:cNvSpPr/>
            <p:nvPr/>
          </p:nvSpPr>
          <p:spPr>
            <a:xfrm>
              <a:off x="-828100" y="454600"/>
              <a:ext cx="293525" cy="298225"/>
            </a:xfrm>
            <a:custGeom>
              <a:avLst/>
              <a:gdLst/>
              <a:ahLst/>
              <a:cxnLst/>
              <a:rect l="l" t="t" r="r" b="b"/>
              <a:pathLst>
                <a:path w="11741" h="11929" extrusionOk="0">
                  <a:moveTo>
                    <a:pt x="10765" y="1"/>
                  </a:moveTo>
                  <a:cubicBezTo>
                    <a:pt x="6695" y="1"/>
                    <a:pt x="2983" y="2923"/>
                    <a:pt x="1549" y="5415"/>
                  </a:cubicBezTo>
                  <a:cubicBezTo>
                    <a:pt x="1" y="8118"/>
                    <a:pt x="156" y="11928"/>
                    <a:pt x="156" y="11928"/>
                  </a:cubicBezTo>
                  <a:cubicBezTo>
                    <a:pt x="4049" y="9547"/>
                    <a:pt x="7216" y="5939"/>
                    <a:pt x="7454" y="3510"/>
                  </a:cubicBezTo>
                  <a:cubicBezTo>
                    <a:pt x="7692" y="1082"/>
                    <a:pt x="11740" y="58"/>
                    <a:pt x="11740" y="58"/>
                  </a:cubicBezTo>
                  <a:cubicBezTo>
                    <a:pt x="11414" y="19"/>
                    <a:pt x="11088" y="1"/>
                    <a:pt x="107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13"/>
            <p:cNvSpPr/>
            <p:nvPr/>
          </p:nvSpPr>
          <p:spPr>
            <a:xfrm>
              <a:off x="-1177250" y="452325"/>
              <a:ext cx="362275" cy="259425"/>
            </a:xfrm>
            <a:custGeom>
              <a:avLst/>
              <a:gdLst/>
              <a:ahLst/>
              <a:cxnLst/>
              <a:rect l="l" t="t" r="r" b="b"/>
              <a:pathLst>
                <a:path w="14491" h="10377" extrusionOk="0">
                  <a:moveTo>
                    <a:pt x="3908" y="1"/>
                  </a:moveTo>
                  <a:cubicBezTo>
                    <a:pt x="2484" y="1"/>
                    <a:pt x="1109" y="491"/>
                    <a:pt x="1" y="1780"/>
                  </a:cubicBezTo>
                  <a:cubicBezTo>
                    <a:pt x="1" y="1780"/>
                    <a:pt x="758" y="1623"/>
                    <a:pt x="1804" y="1623"/>
                  </a:cubicBezTo>
                  <a:cubicBezTo>
                    <a:pt x="3404" y="1623"/>
                    <a:pt x="5680" y="1989"/>
                    <a:pt x="6954" y="3840"/>
                  </a:cubicBezTo>
                  <a:cubicBezTo>
                    <a:pt x="9073" y="6911"/>
                    <a:pt x="9978" y="10293"/>
                    <a:pt x="12740" y="10376"/>
                  </a:cubicBezTo>
                  <a:cubicBezTo>
                    <a:pt x="12740" y="10376"/>
                    <a:pt x="14491" y="8804"/>
                    <a:pt x="12109" y="4435"/>
                  </a:cubicBezTo>
                  <a:cubicBezTo>
                    <a:pt x="11369" y="3098"/>
                    <a:pt x="7485" y="1"/>
                    <a:pt x="39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13"/>
            <p:cNvSpPr/>
            <p:nvPr/>
          </p:nvSpPr>
          <p:spPr>
            <a:xfrm>
              <a:off x="-1203150" y="473225"/>
              <a:ext cx="172675" cy="93850"/>
            </a:xfrm>
            <a:custGeom>
              <a:avLst/>
              <a:gdLst/>
              <a:ahLst/>
              <a:cxnLst/>
              <a:rect l="l" t="t" r="r" b="b"/>
              <a:pathLst>
                <a:path w="6907" h="3754" extrusionOk="0">
                  <a:moveTo>
                    <a:pt x="6906" y="1610"/>
                  </a:moveTo>
                  <a:cubicBezTo>
                    <a:pt x="6906" y="1610"/>
                    <a:pt x="6906" y="1611"/>
                    <a:pt x="6907" y="1611"/>
                  </a:cubicBezTo>
                  <a:cubicBezTo>
                    <a:pt x="6907" y="1611"/>
                    <a:pt x="6907" y="1611"/>
                    <a:pt x="6907" y="1610"/>
                  </a:cubicBezTo>
                  <a:cubicBezTo>
                    <a:pt x="6906" y="1610"/>
                    <a:pt x="6906" y="1610"/>
                    <a:pt x="6906" y="1610"/>
                  </a:cubicBezTo>
                  <a:close/>
                  <a:moveTo>
                    <a:pt x="3149" y="0"/>
                  </a:moveTo>
                  <a:cubicBezTo>
                    <a:pt x="2408" y="0"/>
                    <a:pt x="1662" y="249"/>
                    <a:pt x="1025" y="944"/>
                  </a:cubicBezTo>
                  <a:cubicBezTo>
                    <a:pt x="1025" y="944"/>
                    <a:pt x="1" y="2527"/>
                    <a:pt x="715" y="3754"/>
                  </a:cubicBezTo>
                  <a:cubicBezTo>
                    <a:pt x="715" y="3754"/>
                    <a:pt x="1794" y="1056"/>
                    <a:pt x="4573" y="1056"/>
                  </a:cubicBezTo>
                  <a:cubicBezTo>
                    <a:pt x="5247" y="1056"/>
                    <a:pt x="6022" y="1215"/>
                    <a:pt x="6906" y="1610"/>
                  </a:cubicBezTo>
                  <a:lnTo>
                    <a:pt x="6906" y="1610"/>
                  </a:lnTo>
                  <a:cubicBezTo>
                    <a:pt x="6866" y="1584"/>
                    <a:pt x="5019" y="0"/>
                    <a:pt x="314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13"/>
            <p:cNvSpPr/>
            <p:nvPr/>
          </p:nvSpPr>
          <p:spPr>
            <a:xfrm>
              <a:off x="-980500" y="1285000"/>
              <a:ext cx="263450" cy="300050"/>
            </a:xfrm>
            <a:custGeom>
              <a:avLst/>
              <a:gdLst/>
              <a:ahLst/>
              <a:cxnLst/>
              <a:rect l="l" t="t" r="r" b="b"/>
              <a:pathLst>
                <a:path w="10538" h="12002" extrusionOk="0">
                  <a:moveTo>
                    <a:pt x="191" y="0"/>
                  </a:moveTo>
                  <a:lnTo>
                    <a:pt x="191" y="7966"/>
                  </a:lnTo>
                  <a:cubicBezTo>
                    <a:pt x="191" y="7966"/>
                    <a:pt x="1" y="12002"/>
                    <a:pt x="5263" y="12002"/>
                  </a:cubicBezTo>
                  <a:lnTo>
                    <a:pt x="5287" y="12002"/>
                  </a:lnTo>
                  <a:cubicBezTo>
                    <a:pt x="10538" y="11990"/>
                    <a:pt x="10359" y="7966"/>
                    <a:pt x="10359" y="7966"/>
                  </a:cubicBezTo>
                  <a:lnTo>
                    <a:pt x="1035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9" name="Google Shape;189;p13"/>
          <p:cNvSpPr/>
          <p:nvPr/>
        </p:nvSpPr>
        <p:spPr>
          <a:xfrm>
            <a:off x="8426310" y="283940"/>
            <a:ext cx="137772" cy="137800"/>
          </a:xfrm>
          <a:custGeom>
            <a:avLst/>
            <a:gdLst/>
            <a:ahLst/>
            <a:cxnLst/>
            <a:rect l="l" t="t" r="r" b="b"/>
            <a:pathLst>
              <a:path w="2775" h="2775" extrusionOk="0">
                <a:moveTo>
                  <a:pt x="1382" y="0"/>
                </a:moveTo>
                <a:cubicBezTo>
                  <a:pt x="620" y="0"/>
                  <a:pt x="0" y="619"/>
                  <a:pt x="0" y="1393"/>
                </a:cubicBezTo>
                <a:cubicBezTo>
                  <a:pt x="0" y="2155"/>
                  <a:pt x="620" y="2774"/>
                  <a:pt x="1382" y="2774"/>
                </a:cubicBezTo>
                <a:cubicBezTo>
                  <a:pt x="2155" y="2774"/>
                  <a:pt x="2775" y="2155"/>
                  <a:pt x="2775" y="1393"/>
                </a:cubicBezTo>
                <a:cubicBezTo>
                  <a:pt x="2775" y="619"/>
                  <a:pt x="2155" y="0"/>
                  <a:pt x="138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13"/>
          <p:cNvSpPr/>
          <p:nvPr/>
        </p:nvSpPr>
        <p:spPr>
          <a:xfrm>
            <a:off x="8649702" y="88926"/>
            <a:ext cx="67999" cy="68830"/>
          </a:xfrm>
          <a:custGeom>
            <a:avLst/>
            <a:gdLst/>
            <a:ahLst/>
            <a:cxnLst/>
            <a:rect l="l" t="t" r="r" b="b"/>
            <a:pathLst>
              <a:path w="1060" h="1073" extrusionOk="0">
                <a:moveTo>
                  <a:pt x="536" y="1"/>
                </a:moveTo>
                <a:cubicBezTo>
                  <a:pt x="238" y="1"/>
                  <a:pt x="0" y="239"/>
                  <a:pt x="0" y="536"/>
                </a:cubicBezTo>
                <a:cubicBezTo>
                  <a:pt x="0" y="834"/>
                  <a:pt x="238" y="1072"/>
                  <a:pt x="536" y="1072"/>
                </a:cubicBezTo>
                <a:cubicBezTo>
                  <a:pt x="822" y="1072"/>
                  <a:pt x="1060" y="834"/>
                  <a:pt x="1060" y="536"/>
                </a:cubicBezTo>
                <a:cubicBezTo>
                  <a:pt x="1060" y="239"/>
                  <a:pt x="822" y="1"/>
                  <a:pt x="53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13"/>
          <p:cNvSpPr/>
          <p:nvPr/>
        </p:nvSpPr>
        <p:spPr>
          <a:xfrm>
            <a:off x="8649702" y="727101"/>
            <a:ext cx="67999" cy="68830"/>
          </a:xfrm>
          <a:custGeom>
            <a:avLst/>
            <a:gdLst/>
            <a:ahLst/>
            <a:cxnLst/>
            <a:rect l="l" t="t" r="r" b="b"/>
            <a:pathLst>
              <a:path w="1060" h="1073" extrusionOk="0">
                <a:moveTo>
                  <a:pt x="536" y="1"/>
                </a:moveTo>
                <a:cubicBezTo>
                  <a:pt x="238" y="1"/>
                  <a:pt x="0" y="239"/>
                  <a:pt x="0" y="536"/>
                </a:cubicBezTo>
                <a:cubicBezTo>
                  <a:pt x="0" y="834"/>
                  <a:pt x="238" y="1072"/>
                  <a:pt x="536" y="1072"/>
                </a:cubicBezTo>
                <a:cubicBezTo>
                  <a:pt x="822" y="1072"/>
                  <a:pt x="1060" y="834"/>
                  <a:pt x="1060" y="536"/>
                </a:cubicBezTo>
                <a:cubicBezTo>
                  <a:pt x="1060" y="239"/>
                  <a:pt x="822" y="1"/>
                  <a:pt x="53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13"/>
          <p:cNvSpPr/>
          <p:nvPr/>
        </p:nvSpPr>
        <p:spPr>
          <a:xfrm>
            <a:off x="7563852" y="152026"/>
            <a:ext cx="67999" cy="68830"/>
          </a:xfrm>
          <a:custGeom>
            <a:avLst/>
            <a:gdLst/>
            <a:ahLst/>
            <a:cxnLst/>
            <a:rect l="l" t="t" r="r" b="b"/>
            <a:pathLst>
              <a:path w="1060" h="1073" extrusionOk="0">
                <a:moveTo>
                  <a:pt x="536" y="1"/>
                </a:moveTo>
                <a:cubicBezTo>
                  <a:pt x="238" y="1"/>
                  <a:pt x="0" y="239"/>
                  <a:pt x="0" y="536"/>
                </a:cubicBezTo>
                <a:cubicBezTo>
                  <a:pt x="0" y="834"/>
                  <a:pt x="238" y="1072"/>
                  <a:pt x="536" y="1072"/>
                </a:cubicBezTo>
                <a:cubicBezTo>
                  <a:pt x="822" y="1072"/>
                  <a:pt x="1060" y="834"/>
                  <a:pt x="1060" y="536"/>
                </a:cubicBezTo>
                <a:cubicBezTo>
                  <a:pt x="1060" y="239"/>
                  <a:pt x="822" y="1"/>
                  <a:pt x="53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3" name="Google Shape;193;p13"/>
          <p:cNvGrpSpPr/>
          <p:nvPr/>
        </p:nvGrpSpPr>
        <p:grpSpPr>
          <a:xfrm>
            <a:off x="8420771" y="2059449"/>
            <a:ext cx="725121" cy="1155159"/>
            <a:chOff x="8268309" y="1814374"/>
            <a:chExt cx="725121" cy="1155159"/>
          </a:xfrm>
        </p:grpSpPr>
        <p:sp>
          <p:nvSpPr>
            <p:cNvPr id="194" name="Google Shape;194;p13"/>
            <p:cNvSpPr/>
            <p:nvPr/>
          </p:nvSpPr>
          <p:spPr>
            <a:xfrm rot="1125519">
              <a:off x="8420511" y="2201319"/>
              <a:ext cx="382356" cy="726017"/>
            </a:xfrm>
            <a:custGeom>
              <a:avLst/>
              <a:gdLst/>
              <a:ahLst/>
              <a:cxnLst/>
              <a:rect l="l" t="t" r="r" b="b"/>
              <a:pathLst>
                <a:path w="12253" h="23266" extrusionOk="0">
                  <a:moveTo>
                    <a:pt x="513" y="1"/>
                  </a:moveTo>
                  <a:cubicBezTo>
                    <a:pt x="513" y="1"/>
                    <a:pt x="1" y="703"/>
                    <a:pt x="917" y="1239"/>
                  </a:cubicBezTo>
                  <a:cubicBezTo>
                    <a:pt x="1822" y="1751"/>
                    <a:pt x="1656" y="7871"/>
                    <a:pt x="1656" y="7871"/>
                  </a:cubicBezTo>
                  <a:lnTo>
                    <a:pt x="1656" y="19705"/>
                  </a:lnTo>
                  <a:cubicBezTo>
                    <a:pt x="1656" y="19705"/>
                    <a:pt x="1489" y="23265"/>
                    <a:pt x="6132" y="23265"/>
                  </a:cubicBezTo>
                  <a:cubicBezTo>
                    <a:pt x="10776" y="23265"/>
                    <a:pt x="10609" y="19705"/>
                    <a:pt x="10609" y="19705"/>
                  </a:cubicBezTo>
                  <a:lnTo>
                    <a:pt x="10609" y="7871"/>
                  </a:lnTo>
                  <a:cubicBezTo>
                    <a:pt x="10609" y="7871"/>
                    <a:pt x="10454" y="1751"/>
                    <a:pt x="11359" y="1239"/>
                  </a:cubicBezTo>
                  <a:cubicBezTo>
                    <a:pt x="12252" y="703"/>
                    <a:pt x="11740" y="1"/>
                    <a:pt x="117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13"/>
            <p:cNvSpPr/>
            <p:nvPr/>
          </p:nvSpPr>
          <p:spPr>
            <a:xfrm rot="1125519">
              <a:off x="8381541" y="1873662"/>
              <a:ext cx="498657" cy="786586"/>
            </a:xfrm>
            <a:custGeom>
              <a:avLst/>
              <a:gdLst/>
              <a:ahLst/>
              <a:cxnLst/>
              <a:rect l="l" t="t" r="r" b="b"/>
              <a:pathLst>
                <a:path w="15980" h="25207" extrusionOk="0">
                  <a:moveTo>
                    <a:pt x="10466" y="1"/>
                  </a:moveTo>
                  <a:cubicBezTo>
                    <a:pt x="10466" y="1"/>
                    <a:pt x="7252" y="2811"/>
                    <a:pt x="9490" y="6323"/>
                  </a:cubicBezTo>
                  <a:cubicBezTo>
                    <a:pt x="9800" y="7383"/>
                    <a:pt x="10050" y="9062"/>
                    <a:pt x="9681" y="11324"/>
                  </a:cubicBezTo>
                  <a:cubicBezTo>
                    <a:pt x="8919" y="9133"/>
                    <a:pt x="7966" y="7454"/>
                    <a:pt x="7383" y="6561"/>
                  </a:cubicBezTo>
                  <a:cubicBezTo>
                    <a:pt x="7371" y="5918"/>
                    <a:pt x="7061" y="1799"/>
                    <a:pt x="1965" y="549"/>
                  </a:cubicBezTo>
                  <a:lnTo>
                    <a:pt x="1965" y="549"/>
                  </a:lnTo>
                  <a:cubicBezTo>
                    <a:pt x="1965" y="549"/>
                    <a:pt x="2013" y="5918"/>
                    <a:pt x="7240" y="6621"/>
                  </a:cubicBezTo>
                  <a:cubicBezTo>
                    <a:pt x="7430" y="6930"/>
                    <a:pt x="7680" y="7347"/>
                    <a:pt x="7966" y="7859"/>
                  </a:cubicBezTo>
                  <a:cubicBezTo>
                    <a:pt x="7556" y="7594"/>
                    <a:pt x="6324" y="6906"/>
                    <a:pt x="4653" y="6906"/>
                  </a:cubicBezTo>
                  <a:cubicBezTo>
                    <a:pt x="3318" y="6906"/>
                    <a:pt x="1703" y="7345"/>
                    <a:pt x="1" y="8788"/>
                  </a:cubicBezTo>
                  <a:cubicBezTo>
                    <a:pt x="1" y="8788"/>
                    <a:pt x="1681" y="9976"/>
                    <a:pt x="3818" y="9976"/>
                  </a:cubicBezTo>
                  <a:cubicBezTo>
                    <a:pt x="5150" y="9976"/>
                    <a:pt x="6659" y="9514"/>
                    <a:pt x="8049" y="8014"/>
                  </a:cubicBezTo>
                  <a:cubicBezTo>
                    <a:pt x="8883" y="9585"/>
                    <a:pt x="9907" y="11907"/>
                    <a:pt x="10395" y="14646"/>
                  </a:cubicBezTo>
                  <a:cubicBezTo>
                    <a:pt x="9954" y="19265"/>
                    <a:pt x="9978" y="24409"/>
                    <a:pt x="9978" y="24730"/>
                  </a:cubicBezTo>
                  <a:cubicBezTo>
                    <a:pt x="9978" y="25004"/>
                    <a:pt x="10181" y="25206"/>
                    <a:pt x="10455" y="25206"/>
                  </a:cubicBezTo>
                  <a:cubicBezTo>
                    <a:pt x="10716" y="25206"/>
                    <a:pt x="10931" y="25004"/>
                    <a:pt x="10931" y="24730"/>
                  </a:cubicBezTo>
                  <a:cubicBezTo>
                    <a:pt x="10931" y="24647"/>
                    <a:pt x="10919" y="17146"/>
                    <a:pt x="11657" y="12110"/>
                  </a:cubicBezTo>
                  <a:cubicBezTo>
                    <a:pt x="12431" y="12014"/>
                    <a:pt x="15396" y="11312"/>
                    <a:pt x="15979" y="7371"/>
                  </a:cubicBezTo>
                  <a:lnTo>
                    <a:pt x="15979" y="7371"/>
                  </a:lnTo>
                  <a:cubicBezTo>
                    <a:pt x="15979" y="7371"/>
                    <a:pt x="13395" y="7633"/>
                    <a:pt x="12169" y="9704"/>
                  </a:cubicBezTo>
                  <a:cubicBezTo>
                    <a:pt x="12240" y="9431"/>
                    <a:pt x="12312" y="9193"/>
                    <a:pt x="12383" y="8978"/>
                  </a:cubicBezTo>
                  <a:cubicBezTo>
                    <a:pt x="12479" y="8716"/>
                    <a:pt x="12360" y="8454"/>
                    <a:pt x="12110" y="8359"/>
                  </a:cubicBezTo>
                  <a:cubicBezTo>
                    <a:pt x="12053" y="8341"/>
                    <a:pt x="11997" y="8333"/>
                    <a:pt x="11943" y="8333"/>
                  </a:cubicBezTo>
                  <a:cubicBezTo>
                    <a:pt x="11743" y="8333"/>
                    <a:pt x="11565" y="8448"/>
                    <a:pt x="11490" y="8645"/>
                  </a:cubicBezTo>
                  <a:cubicBezTo>
                    <a:pt x="11014" y="9931"/>
                    <a:pt x="10693" y="11931"/>
                    <a:pt x="10466" y="14110"/>
                  </a:cubicBezTo>
                  <a:cubicBezTo>
                    <a:pt x="10288" y="13241"/>
                    <a:pt x="10062" y="12407"/>
                    <a:pt x="9800" y="11657"/>
                  </a:cubicBezTo>
                  <a:cubicBezTo>
                    <a:pt x="10216" y="9300"/>
                    <a:pt x="9990" y="7549"/>
                    <a:pt x="9681" y="6418"/>
                  </a:cubicBezTo>
                  <a:cubicBezTo>
                    <a:pt x="10133" y="5978"/>
                    <a:pt x="12324" y="3656"/>
                    <a:pt x="104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3"/>
            <p:cNvSpPr/>
            <p:nvPr/>
          </p:nvSpPr>
          <p:spPr>
            <a:xfrm rot="1125519">
              <a:off x="8423577" y="2605567"/>
              <a:ext cx="250795" cy="286868"/>
            </a:xfrm>
            <a:custGeom>
              <a:avLst/>
              <a:gdLst/>
              <a:ahLst/>
              <a:cxnLst/>
              <a:rect l="l" t="t" r="r" b="b"/>
              <a:pathLst>
                <a:path w="8037" h="9193" extrusionOk="0">
                  <a:moveTo>
                    <a:pt x="131" y="1"/>
                  </a:moveTo>
                  <a:lnTo>
                    <a:pt x="131" y="6097"/>
                  </a:lnTo>
                  <a:cubicBezTo>
                    <a:pt x="131" y="6097"/>
                    <a:pt x="0" y="9169"/>
                    <a:pt x="4012" y="9193"/>
                  </a:cubicBezTo>
                  <a:cubicBezTo>
                    <a:pt x="8037" y="9193"/>
                    <a:pt x="7894" y="6097"/>
                    <a:pt x="7894" y="6097"/>
                  </a:cubicBezTo>
                  <a:lnTo>
                    <a:pt x="78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7" name="Google Shape;197;p13"/>
          <p:cNvSpPr/>
          <p:nvPr/>
        </p:nvSpPr>
        <p:spPr>
          <a:xfrm>
            <a:off x="8855647" y="1830265"/>
            <a:ext cx="137772" cy="137800"/>
          </a:xfrm>
          <a:custGeom>
            <a:avLst/>
            <a:gdLst/>
            <a:ahLst/>
            <a:cxnLst/>
            <a:rect l="l" t="t" r="r" b="b"/>
            <a:pathLst>
              <a:path w="2775" h="2775" extrusionOk="0">
                <a:moveTo>
                  <a:pt x="1382" y="0"/>
                </a:moveTo>
                <a:cubicBezTo>
                  <a:pt x="620" y="0"/>
                  <a:pt x="0" y="619"/>
                  <a:pt x="0" y="1393"/>
                </a:cubicBezTo>
                <a:cubicBezTo>
                  <a:pt x="0" y="2155"/>
                  <a:pt x="620" y="2774"/>
                  <a:pt x="1382" y="2774"/>
                </a:cubicBezTo>
                <a:cubicBezTo>
                  <a:pt x="2155" y="2774"/>
                  <a:pt x="2775" y="2155"/>
                  <a:pt x="2775" y="1393"/>
                </a:cubicBezTo>
                <a:cubicBezTo>
                  <a:pt x="2775" y="619"/>
                  <a:pt x="2155" y="0"/>
                  <a:pt x="138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13"/>
          <p:cNvSpPr/>
          <p:nvPr/>
        </p:nvSpPr>
        <p:spPr>
          <a:xfrm>
            <a:off x="8560802" y="2050613"/>
            <a:ext cx="67999" cy="68830"/>
          </a:xfrm>
          <a:custGeom>
            <a:avLst/>
            <a:gdLst/>
            <a:ahLst/>
            <a:cxnLst/>
            <a:rect l="l" t="t" r="r" b="b"/>
            <a:pathLst>
              <a:path w="1060" h="1073" extrusionOk="0">
                <a:moveTo>
                  <a:pt x="536" y="1"/>
                </a:moveTo>
                <a:cubicBezTo>
                  <a:pt x="238" y="1"/>
                  <a:pt x="0" y="239"/>
                  <a:pt x="0" y="536"/>
                </a:cubicBezTo>
                <a:cubicBezTo>
                  <a:pt x="0" y="834"/>
                  <a:pt x="238" y="1072"/>
                  <a:pt x="536" y="1072"/>
                </a:cubicBezTo>
                <a:cubicBezTo>
                  <a:pt x="822" y="1072"/>
                  <a:pt x="1060" y="834"/>
                  <a:pt x="1060" y="536"/>
                </a:cubicBezTo>
                <a:cubicBezTo>
                  <a:pt x="1060" y="239"/>
                  <a:pt x="822" y="1"/>
                  <a:pt x="53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13"/>
          <p:cNvSpPr/>
          <p:nvPr/>
        </p:nvSpPr>
        <p:spPr>
          <a:xfrm>
            <a:off x="8890527" y="3305976"/>
            <a:ext cx="67999" cy="68830"/>
          </a:xfrm>
          <a:custGeom>
            <a:avLst/>
            <a:gdLst/>
            <a:ahLst/>
            <a:cxnLst/>
            <a:rect l="l" t="t" r="r" b="b"/>
            <a:pathLst>
              <a:path w="1060" h="1073" extrusionOk="0">
                <a:moveTo>
                  <a:pt x="536" y="1"/>
                </a:moveTo>
                <a:cubicBezTo>
                  <a:pt x="238" y="1"/>
                  <a:pt x="0" y="239"/>
                  <a:pt x="0" y="536"/>
                </a:cubicBezTo>
                <a:cubicBezTo>
                  <a:pt x="0" y="834"/>
                  <a:pt x="238" y="1072"/>
                  <a:pt x="536" y="1072"/>
                </a:cubicBezTo>
                <a:cubicBezTo>
                  <a:pt x="822" y="1072"/>
                  <a:pt x="1060" y="834"/>
                  <a:pt x="1060" y="536"/>
                </a:cubicBezTo>
                <a:cubicBezTo>
                  <a:pt x="1060" y="239"/>
                  <a:pt x="822" y="1"/>
                  <a:pt x="53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0" name="Google Shape;200;p13"/>
          <p:cNvGrpSpPr/>
          <p:nvPr/>
        </p:nvGrpSpPr>
        <p:grpSpPr>
          <a:xfrm>
            <a:off x="178893" y="180292"/>
            <a:ext cx="1476421" cy="195029"/>
            <a:chOff x="213125" y="197550"/>
            <a:chExt cx="1737375" cy="229500"/>
          </a:xfrm>
        </p:grpSpPr>
        <p:cxnSp>
          <p:nvCxnSpPr>
            <p:cNvPr id="201" name="Google Shape;201;p13"/>
            <p:cNvCxnSpPr/>
            <p:nvPr/>
          </p:nvCxnSpPr>
          <p:spPr>
            <a:xfrm flipH="1">
              <a:off x="213125" y="197550"/>
              <a:ext cx="132600" cy="229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2" name="Google Shape;202;p13"/>
            <p:cNvCxnSpPr/>
            <p:nvPr/>
          </p:nvCxnSpPr>
          <p:spPr>
            <a:xfrm flipH="1">
              <a:off x="359014" y="197550"/>
              <a:ext cx="132600" cy="229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3" name="Google Shape;203;p13"/>
            <p:cNvCxnSpPr/>
            <p:nvPr/>
          </p:nvCxnSpPr>
          <p:spPr>
            <a:xfrm flipH="1">
              <a:off x="504902" y="197550"/>
              <a:ext cx="132600" cy="229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4" name="Google Shape;204;p13"/>
            <p:cNvCxnSpPr/>
            <p:nvPr/>
          </p:nvCxnSpPr>
          <p:spPr>
            <a:xfrm flipH="1">
              <a:off x="650791" y="197550"/>
              <a:ext cx="132600" cy="229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5" name="Google Shape;205;p13"/>
            <p:cNvCxnSpPr/>
            <p:nvPr/>
          </p:nvCxnSpPr>
          <p:spPr>
            <a:xfrm flipH="1">
              <a:off x="796680" y="197550"/>
              <a:ext cx="132600" cy="229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6" name="Google Shape;206;p13"/>
            <p:cNvCxnSpPr/>
            <p:nvPr/>
          </p:nvCxnSpPr>
          <p:spPr>
            <a:xfrm flipH="1">
              <a:off x="942568" y="197550"/>
              <a:ext cx="132600" cy="229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7" name="Google Shape;207;p13"/>
            <p:cNvCxnSpPr/>
            <p:nvPr/>
          </p:nvCxnSpPr>
          <p:spPr>
            <a:xfrm flipH="1">
              <a:off x="1088457" y="197550"/>
              <a:ext cx="132600" cy="229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8" name="Google Shape;208;p13"/>
            <p:cNvCxnSpPr/>
            <p:nvPr/>
          </p:nvCxnSpPr>
          <p:spPr>
            <a:xfrm flipH="1">
              <a:off x="1234345" y="197550"/>
              <a:ext cx="132600" cy="229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9" name="Google Shape;209;p13"/>
            <p:cNvCxnSpPr/>
            <p:nvPr/>
          </p:nvCxnSpPr>
          <p:spPr>
            <a:xfrm flipH="1">
              <a:off x="1380234" y="197550"/>
              <a:ext cx="132600" cy="229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0" name="Google Shape;210;p13"/>
            <p:cNvCxnSpPr/>
            <p:nvPr/>
          </p:nvCxnSpPr>
          <p:spPr>
            <a:xfrm flipH="1">
              <a:off x="1526123" y="197550"/>
              <a:ext cx="132600" cy="229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1" name="Google Shape;211;p13"/>
            <p:cNvCxnSpPr/>
            <p:nvPr/>
          </p:nvCxnSpPr>
          <p:spPr>
            <a:xfrm flipH="1">
              <a:off x="1672011" y="197550"/>
              <a:ext cx="132600" cy="229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2" name="Google Shape;212;p13"/>
            <p:cNvCxnSpPr/>
            <p:nvPr/>
          </p:nvCxnSpPr>
          <p:spPr>
            <a:xfrm flipH="1">
              <a:off x="1817900" y="197550"/>
              <a:ext cx="132600" cy="229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13" name="Google Shape;213;p13"/>
          <p:cNvSpPr/>
          <p:nvPr/>
        </p:nvSpPr>
        <p:spPr>
          <a:xfrm>
            <a:off x="168675" y="4821473"/>
            <a:ext cx="717820" cy="166342"/>
          </a:xfrm>
          <a:custGeom>
            <a:avLst/>
            <a:gdLst/>
            <a:ahLst/>
            <a:cxnLst/>
            <a:rect l="l" t="t" r="r" b="b"/>
            <a:pathLst>
              <a:path w="28779" h="6669" extrusionOk="0">
                <a:moveTo>
                  <a:pt x="13951" y="1"/>
                </a:moveTo>
                <a:cubicBezTo>
                  <a:pt x="13574" y="1"/>
                  <a:pt x="13197" y="32"/>
                  <a:pt x="12824" y="96"/>
                </a:cubicBezTo>
                <a:cubicBezTo>
                  <a:pt x="11859" y="239"/>
                  <a:pt x="10955" y="608"/>
                  <a:pt x="10085" y="1072"/>
                </a:cubicBezTo>
                <a:cubicBezTo>
                  <a:pt x="8633" y="1858"/>
                  <a:pt x="7466" y="2799"/>
                  <a:pt x="6692" y="4263"/>
                </a:cubicBezTo>
                <a:cubicBezTo>
                  <a:pt x="5961" y="3714"/>
                  <a:pt x="5054" y="3419"/>
                  <a:pt x="4155" y="3419"/>
                </a:cubicBezTo>
                <a:cubicBezTo>
                  <a:pt x="3883" y="3419"/>
                  <a:pt x="3612" y="3446"/>
                  <a:pt x="3346" y="3501"/>
                </a:cubicBezTo>
                <a:cubicBezTo>
                  <a:pt x="2203" y="3739"/>
                  <a:pt x="1156" y="4501"/>
                  <a:pt x="584" y="5525"/>
                </a:cubicBezTo>
                <a:cubicBezTo>
                  <a:pt x="406" y="5835"/>
                  <a:pt x="167" y="6263"/>
                  <a:pt x="1" y="6668"/>
                </a:cubicBezTo>
                <a:lnTo>
                  <a:pt x="28778" y="6668"/>
                </a:lnTo>
                <a:cubicBezTo>
                  <a:pt x="28659" y="5716"/>
                  <a:pt x="28028" y="4846"/>
                  <a:pt x="27207" y="4299"/>
                </a:cubicBezTo>
                <a:cubicBezTo>
                  <a:pt x="26314" y="3727"/>
                  <a:pt x="25218" y="3501"/>
                  <a:pt x="24170" y="3489"/>
                </a:cubicBezTo>
                <a:cubicBezTo>
                  <a:pt x="24143" y="3489"/>
                  <a:pt x="24115" y="3489"/>
                  <a:pt x="24088" y="3489"/>
                </a:cubicBezTo>
                <a:cubicBezTo>
                  <a:pt x="22794" y="3489"/>
                  <a:pt x="21502" y="3763"/>
                  <a:pt x="20325" y="4334"/>
                </a:cubicBezTo>
                <a:cubicBezTo>
                  <a:pt x="19765" y="2894"/>
                  <a:pt x="18682" y="1644"/>
                  <a:pt x="17324" y="882"/>
                </a:cubicBezTo>
                <a:cubicBezTo>
                  <a:pt x="16297" y="305"/>
                  <a:pt x="15126" y="1"/>
                  <a:pt x="1395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13"/>
          <p:cNvSpPr/>
          <p:nvPr/>
        </p:nvSpPr>
        <p:spPr>
          <a:xfrm>
            <a:off x="6558293" y="151464"/>
            <a:ext cx="531642" cy="107135"/>
          </a:xfrm>
          <a:custGeom>
            <a:avLst/>
            <a:gdLst/>
            <a:ahLst/>
            <a:cxnLst/>
            <a:rect l="l" t="t" r="r" b="b"/>
            <a:pathLst>
              <a:path w="18182" h="3664" extrusionOk="0">
                <a:moveTo>
                  <a:pt x="5986" y="1"/>
                </a:moveTo>
                <a:cubicBezTo>
                  <a:pt x="5760" y="1"/>
                  <a:pt x="5535" y="15"/>
                  <a:pt x="5310" y="44"/>
                </a:cubicBezTo>
                <a:cubicBezTo>
                  <a:pt x="3239" y="318"/>
                  <a:pt x="1346" y="1711"/>
                  <a:pt x="0" y="3664"/>
                </a:cubicBezTo>
                <a:lnTo>
                  <a:pt x="18181" y="3664"/>
                </a:lnTo>
                <a:cubicBezTo>
                  <a:pt x="17514" y="2878"/>
                  <a:pt x="16621" y="2366"/>
                  <a:pt x="15716" y="2247"/>
                </a:cubicBezTo>
                <a:cubicBezTo>
                  <a:pt x="15503" y="2214"/>
                  <a:pt x="15288" y="2198"/>
                  <a:pt x="15073" y="2198"/>
                </a:cubicBezTo>
                <a:cubicBezTo>
                  <a:pt x="13796" y="2198"/>
                  <a:pt x="12503" y="2752"/>
                  <a:pt x="11454" y="3628"/>
                </a:cubicBezTo>
                <a:cubicBezTo>
                  <a:pt x="10354" y="1331"/>
                  <a:pt x="8160" y="1"/>
                  <a:pt x="598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_1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4"/>
          <p:cNvSpPr txBox="1">
            <a:spLocks noGrp="1"/>
          </p:cNvSpPr>
          <p:nvPr>
            <p:ph type="title"/>
          </p:nvPr>
        </p:nvSpPr>
        <p:spPr>
          <a:xfrm>
            <a:off x="3384650" y="2648075"/>
            <a:ext cx="4472700" cy="42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 b="1"/>
            </a:lvl9pPr>
          </a:lstStyle>
          <a:p>
            <a:endParaRPr/>
          </a:p>
        </p:txBody>
      </p:sp>
      <p:sp>
        <p:nvSpPr>
          <p:cNvPr id="217" name="Google Shape;217;p14"/>
          <p:cNvSpPr txBox="1">
            <a:spLocks noGrp="1"/>
          </p:cNvSpPr>
          <p:nvPr>
            <p:ph type="subTitle" idx="1"/>
          </p:nvPr>
        </p:nvSpPr>
        <p:spPr>
          <a:xfrm>
            <a:off x="3384650" y="860350"/>
            <a:ext cx="4472700" cy="166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4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4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4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4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4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4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4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400" b="1"/>
            </a:lvl9pPr>
          </a:lstStyle>
          <a:p>
            <a:endParaRPr/>
          </a:p>
        </p:txBody>
      </p:sp>
      <p:sp>
        <p:nvSpPr>
          <p:cNvPr id="218" name="Google Shape;218;p14"/>
          <p:cNvSpPr/>
          <p:nvPr/>
        </p:nvSpPr>
        <p:spPr>
          <a:xfrm rot="10800000" flipH="1">
            <a:off x="50" y="2576666"/>
            <a:ext cx="4296791" cy="2566834"/>
          </a:xfrm>
          <a:custGeom>
            <a:avLst/>
            <a:gdLst/>
            <a:ahLst/>
            <a:cxnLst/>
            <a:rect l="l" t="t" r="r" b="b"/>
            <a:pathLst>
              <a:path w="36315" h="21694" extrusionOk="0">
                <a:moveTo>
                  <a:pt x="0" y="1"/>
                </a:moveTo>
                <a:lnTo>
                  <a:pt x="0" y="21694"/>
                </a:lnTo>
                <a:cubicBezTo>
                  <a:pt x="1548" y="21682"/>
                  <a:pt x="3096" y="21504"/>
                  <a:pt x="4620" y="21182"/>
                </a:cubicBezTo>
                <a:cubicBezTo>
                  <a:pt x="5406" y="21015"/>
                  <a:pt x="6203" y="20789"/>
                  <a:pt x="6858" y="20325"/>
                </a:cubicBezTo>
                <a:cubicBezTo>
                  <a:pt x="8192" y="19396"/>
                  <a:pt x="8692" y="17634"/>
                  <a:pt x="9918" y="16574"/>
                </a:cubicBezTo>
                <a:cubicBezTo>
                  <a:pt x="11549" y="15181"/>
                  <a:pt x="13942" y="15336"/>
                  <a:pt x="16085" y="15098"/>
                </a:cubicBezTo>
                <a:cubicBezTo>
                  <a:pt x="19241" y="14741"/>
                  <a:pt x="22253" y="13276"/>
                  <a:pt x="24479" y="11026"/>
                </a:cubicBezTo>
                <a:cubicBezTo>
                  <a:pt x="26742" y="8716"/>
                  <a:pt x="28170" y="5704"/>
                  <a:pt x="30492" y="3454"/>
                </a:cubicBezTo>
                <a:cubicBezTo>
                  <a:pt x="32147" y="1846"/>
                  <a:pt x="34147" y="739"/>
                  <a:pt x="36314" y="1"/>
                </a:cubicBezTo>
                <a:close/>
              </a:path>
            </a:pathLst>
          </a:custGeom>
          <a:solidFill>
            <a:srgbClr val="3AC5CA">
              <a:alpha val="21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14"/>
          <p:cNvSpPr/>
          <p:nvPr/>
        </p:nvSpPr>
        <p:spPr>
          <a:xfrm flipH="1">
            <a:off x="5877282" y="-2"/>
            <a:ext cx="3266716" cy="1951484"/>
          </a:xfrm>
          <a:custGeom>
            <a:avLst/>
            <a:gdLst/>
            <a:ahLst/>
            <a:cxnLst/>
            <a:rect l="l" t="t" r="r" b="b"/>
            <a:pathLst>
              <a:path w="36315" h="21694" extrusionOk="0">
                <a:moveTo>
                  <a:pt x="0" y="1"/>
                </a:moveTo>
                <a:lnTo>
                  <a:pt x="0" y="21694"/>
                </a:lnTo>
                <a:cubicBezTo>
                  <a:pt x="1548" y="21682"/>
                  <a:pt x="3096" y="21504"/>
                  <a:pt x="4620" y="21182"/>
                </a:cubicBezTo>
                <a:cubicBezTo>
                  <a:pt x="5406" y="21015"/>
                  <a:pt x="6203" y="20789"/>
                  <a:pt x="6858" y="20325"/>
                </a:cubicBezTo>
                <a:cubicBezTo>
                  <a:pt x="8192" y="19396"/>
                  <a:pt x="8692" y="17634"/>
                  <a:pt x="9918" y="16574"/>
                </a:cubicBezTo>
                <a:cubicBezTo>
                  <a:pt x="11549" y="15181"/>
                  <a:pt x="13942" y="15336"/>
                  <a:pt x="16085" y="15098"/>
                </a:cubicBezTo>
                <a:cubicBezTo>
                  <a:pt x="19241" y="14741"/>
                  <a:pt x="22253" y="13276"/>
                  <a:pt x="24479" y="11026"/>
                </a:cubicBezTo>
                <a:cubicBezTo>
                  <a:pt x="26742" y="8716"/>
                  <a:pt x="28170" y="5704"/>
                  <a:pt x="30492" y="3454"/>
                </a:cubicBezTo>
                <a:cubicBezTo>
                  <a:pt x="32147" y="1846"/>
                  <a:pt x="34147" y="739"/>
                  <a:pt x="36314" y="1"/>
                </a:cubicBezTo>
                <a:close/>
              </a:path>
            </a:pathLst>
          </a:custGeom>
          <a:solidFill>
            <a:srgbClr val="3AC5CA">
              <a:alpha val="21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0" name="Google Shape;220;p14"/>
          <p:cNvGrpSpPr/>
          <p:nvPr/>
        </p:nvGrpSpPr>
        <p:grpSpPr>
          <a:xfrm>
            <a:off x="241124" y="1906347"/>
            <a:ext cx="365620" cy="365620"/>
            <a:chOff x="292035" y="246950"/>
            <a:chExt cx="461700" cy="461700"/>
          </a:xfrm>
        </p:grpSpPr>
        <p:sp>
          <p:nvSpPr>
            <p:cNvPr id="221" name="Google Shape;221;p14"/>
            <p:cNvSpPr/>
            <p:nvPr/>
          </p:nvSpPr>
          <p:spPr>
            <a:xfrm>
              <a:off x="487635" y="246950"/>
              <a:ext cx="70500" cy="4617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14"/>
            <p:cNvSpPr/>
            <p:nvPr/>
          </p:nvSpPr>
          <p:spPr>
            <a:xfrm rot="2710324">
              <a:off x="487565" y="247102"/>
              <a:ext cx="70640" cy="461599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14"/>
            <p:cNvSpPr/>
            <p:nvPr/>
          </p:nvSpPr>
          <p:spPr>
            <a:xfrm rot="5400000">
              <a:off x="487485" y="247000"/>
              <a:ext cx="70800" cy="4617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14"/>
            <p:cNvSpPr/>
            <p:nvPr/>
          </p:nvSpPr>
          <p:spPr>
            <a:xfrm rot="8110324">
              <a:off x="487565" y="247102"/>
              <a:ext cx="70640" cy="461599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5" name="Google Shape;225;p14"/>
          <p:cNvGrpSpPr/>
          <p:nvPr/>
        </p:nvGrpSpPr>
        <p:grpSpPr>
          <a:xfrm>
            <a:off x="4904874" y="4540597"/>
            <a:ext cx="365620" cy="365620"/>
            <a:chOff x="292035" y="246950"/>
            <a:chExt cx="461700" cy="461700"/>
          </a:xfrm>
        </p:grpSpPr>
        <p:sp>
          <p:nvSpPr>
            <p:cNvPr id="226" name="Google Shape;226;p14"/>
            <p:cNvSpPr/>
            <p:nvPr/>
          </p:nvSpPr>
          <p:spPr>
            <a:xfrm>
              <a:off x="487635" y="246950"/>
              <a:ext cx="70500" cy="4617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14"/>
            <p:cNvSpPr/>
            <p:nvPr/>
          </p:nvSpPr>
          <p:spPr>
            <a:xfrm rot="2710324">
              <a:off x="487565" y="247102"/>
              <a:ext cx="70640" cy="46159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14"/>
            <p:cNvSpPr/>
            <p:nvPr/>
          </p:nvSpPr>
          <p:spPr>
            <a:xfrm rot="5400000">
              <a:off x="487485" y="247000"/>
              <a:ext cx="70800" cy="4617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14"/>
            <p:cNvSpPr/>
            <p:nvPr/>
          </p:nvSpPr>
          <p:spPr>
            <a:xfrm rot="8110324">
              <a:off x="487565" y="247102"/>
              <a:ext cx="70640" cy="46159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10"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5"/>
          <p:cNvSpPr txBox="1">
            <a:spLocks noGrp="1"/>
          </p:cNvSpPr>
          <p:nvPr>
            <p:ph type="title" hasCustomPrompt="1"/>
          </p:nvPr>
        </p:nvSpPr>
        <p:spPr>
          <a:xfrm>
            <a:off x="1305925" y="1260175"/>
            <a:ext cx="850500" cy="6036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232" name="Google Shape;232;p15"/>
          <p:cNvSpPr txBox="1">
            <a:spLocks noGrp="1"/>
          </p:cNvSpPr>
          <p:nvPr>
            <p:ph type="subTitle" idx="1"/>
          </p:nvPr>
        </p:nvSpPr>
        <p:spPr>
          <a:xfrm>
            <a:off x="1193100" y="3215825"/>
            <a:ext cx="2482800" cy="66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 b="1"/>
            </a:lvl9pPr>
          </a:lstStyle>
          <a:p>
            <a:endParaRPr/>
          </a:p>
        </p:txBody>
      </p:sp>
      <p:sp>
        <p:nvSpPr>
          <p:cNvPr id="233" name="Google Shape;233;p15"/>
          <p:cNvSpPr txBox="1">
            <a:spLocks noGrp="1"/>
          </p:cNvSpPr>
          <p:nvPr>
            <p:ph type="title" idx="2"/>
          </p:nvPr>
        </p:nvSpPr>
        <p:spPr>
          <a:xfrm>
            <a:off x="1193100" y="1863750"/>
            <a:ext cx="2482800" cy="14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34" name="Google Shape;234;p15"/>
          <p:cNvSpPr/>
          <p:nvPr/>
        </p:nvSpPr>
        <p:spPr>
          <a:xfrm rot="10800000" flipH="1">
            <a:off x="50" y="3767667"/>
            <a:ext cx="2303097" cy="1375833"/>
          </a:xfrm>
          <a:custGeom>
            <a:avLst/>
            <a:gdLst/>
            <a:ahLst/>
            <a:cxnLst/>
            <a:rect l="l" t="t" r="r" b="b"/>
            <a:pathLst>
              <a:path w="36315" h="21694" extrusionOk="0">
                <a:moveTo>
                  <a:pt x="0" y="1"/>
                </a:moveTo>
                <a:lnTo>
                  <a:pt x="0" y="21694"/>
                </a:lnTo>
                <a:cubicBezTo>
                  <a:pt x="1548" y="21682"/>
                  <a:pt x="3096" y="21504"/>
                  <a:pt x="4620" y="21182"/>
                </a:cubicBezTo>
                <a:cubicBezTo>
                  <a:pt x="5406" y="21015"/>
                  <a:pt x="6203" y="20789"/>
                  <a:pt x="6858" y="20325"/>
                </a:cubicBezTo>
                <a:cubicBezTo>
                  <a:pt x="8192" y="19396"/>
                  <a:pt x="8692" y="17634"/>
                  <a:pt x="9918" y="16574"/>
                </a:cubicBezTo>
                <a:cubicBezTo>
                  <a:pt x="11549" y="15181"/>
                  <a:pt x="13942" y="15336"/>
                  <a:pt x="16085" y="15098"/>
                </a:cubicBezTo>
                <a:cubicBezTo>
                  <a:pt x="19241" y="14741"/>
                  <a:pt x="22253" y="13276"/>
                  <a:pt x="24479" y="11026"/>
                </a:cubicBezTo>
                <a:cubicBezTo>
                  <a:pt x="26742" y="8716"/>
                  <a:pt x="28170" y="5704"/>
                  <a:pt x="30492" y="3454"/>
                </a:cubicBezTo>
                <a:cubicBezTo>
                  <a:pt x="32147" y="1846"/>
                  <a:pt x="34147" y="739"/>
                  <a:pt x="36314" y="1"/>
                </a:cubicBezTo>
                <a:close/>
              </a:path>
            </a:pathLst>
          </a:custGeom>
          <a:solidFill>
            <a:srgbClr val="3AC5CA">
              <a:alpha val="21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15"/>
          <p:cNvSpPr/>
          <p:nvPr/>
        </p:nvSpPr>
        <p:spPr>
          <a:xfrm rot="10800000" flipH="1">
            <a:off x="7340037" y="0"/>
            <a:ext cx="1803952" cy="539402"/>
          </a:xfrm>
          <a:custGeom>
            <a:avLst/>
            <a:gdLst/>
            <a:ahLst/>
            <a:cxnLst/>
            <a:rect l="l" t="t" r="r" b="b"/>
            <a:pathLst>
              <a:path w="18087" h="4414" extrusionOk="0">
                <a:moveTo>
                  <a:pt x="9433" y="1"/>
                </a:moveTo>
                <a:cubicBezTo>
                  <a:pt x="8856" y="1"/>
                  <a:pt x="8275" y="50"/>
                  <a:pt x="7692" y="163"/>
                </a:cubicBezTo>
                <a:cubicBezTo>
                  <a:pt x="6323" y="425"/>
                  <a:pt x="5180" y="1402"/>
                  <a:pt x="4263" y="2033"/>
                </a:cubicBezTo>
                <a:cubicBezTo>
                  <a:pt x="2918" y="2961"/>
                  <a:pt x="1584" y="3795"/>
                  <a:pt x="1" y="4414"/>
                </a:cubicBezTo>
                <a:lnTo>
                  <a:pt x="18086" y="4414"/>
                </a:lnTo>
                <a:lnTo>
                  <a:pt x="18086" y="4402"/>
                </a:lnTo>
                <a:lnTo>
                  <a:pt x="18086" y="1878"/>
                </a:lnTo>
                <a:cubicBezTo>
                  <a:pt x="15443" y="1377"/>
                  <a:pt x="12488" y="1"/>
                  <a:pt x="9433" y="1"/>
                </a:cubicBezTo>
                <a:close/>
              </a:path>
            </a:pathLst>
          </a:custGeom>
          <a:solidFill>
            <a:srgbClr val="3AC5CA">
              <a:alpha val="21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_AND_TWO_COLUMNS_1_1"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7"/>
          <p:cNvSpPr/>
          <p:nvPr/>
        </p:nvSpPr>
        <p:spPr>
          <a:xfrm>
            <a:off x="4861250" y="100"/>
            <a:ext cx="4282800" cy="5143500"/>
          </a:xfrm>
          <a:prstGeom prst="rect">
            <a:avLst/>
          </a:prstGeom>
          <a:solidFill>
            <a:srgbClr val="3AC5CA">
              <a:alpha val="21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17"/>
          <p:cNvSpPr txBox="1">
            <a:spLocks noGrp="1"/>
          </p:cNvSpPr>
          <p:nvPr>
            <p:ph type="title"/>
          </p:nvPr>
        </p:nvSpPr>
        <p:spPr>
          <a:xfrm>
            <a:off x="713400" y="539375"/>
            <a:ext cx="3442200" cy="125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2" name="Google Shape;252;p17"/>
          <p:cNvSpPr txBox="1">
            <a:spLocks noGrp="1"/>
          </p:cNvSpPr>
          <p:nvPr>
            <p:ph type="subTitle" idx="1"/>
          </p:nvPr>
        </p:nvSpPr>
        <p:spPr>
          <a:xfrm>
            <a:off x="5862550" y="801774"/>
            <a:ext cx="2513700" cy="40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9pPr>
          </a:lstStyle>
          <a:p>
            <a:endParaRPr/>
          </a:p>
        </p:txBody>
      </p:sp>
      <p:sp>
        <p:nvSpPr>
          <p:cNvPr id="253" name="Google Shape;253;p17"/>
          <p:cNvSpPr txBox="1">
            <a:spLocks noGrp="1"/>
          </p:cNvSpPr>
          <p:nvPr>
            <p:ph type="subTitle" idx="2"/>
          </p:nvPr>
        </p:nvSpPr>
        <p:spPr>
          <a:xfrm>
            <a:off x="5862550" y="1111140"/>
            <a:ext cx="2513700" cy="65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 b="1"/>
            </a:lvl9pPr>
          </a:lstStyle>
          <a:p>
            <a:endParaRPr/>
          </a:p>
        </p:txBody>
      </p:sp>
      <p:sp>
        <p:nvSpPr>
          <p:cNvPr id="254" name="Google Shape;254;p17"/>
          <p:cNvSpPr txBox="1">
            <a:spLocks noGrp="1"/>
          </p:cNvSpPr>
          <p:nvPr>
            <p:ph type="subTitle" idx="3"/>
          </p:nvPr>
        </p:nvSpPr>
        <p:spPr>
          <a:xfrm>
            <a:off x="5862550" y="2085753"/>
            <a:ext cx="2513700" cy="40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9pPr>
          </a:lstStyle>
          <a:p>
            <a:endParaRPr/>
          </a:p>
        </p:txBody>
      </p:sp>
      <p:sp>
        <p:nvSpPr>
          <p:cNvPr id="255" name="Google Shape;255;p17"/>
          <p:cNvSpPr txBox="1">
            <a:spLocks noGrp="1"/>
          </p:cNvSpPr>
          <p:nvPr>
            <p:ph type="subTitle" idx="4"/>
          </p:nvPr>
        </p:nvSpPr>
        <p:spPr>
          <a:xfrm>
            <a:off x="5862550" y="2396957"/>
            <a:ext cx="2513700" cy="65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 b="1"/>
            </a:lvl9pPr>
          </a:lstStyle>
          <a:p>
            <a:endParaRPr/>
          </a:p>
        </p:txBody>
      </p:sp>
      <p:sp>
        <p:nvSpPr>
          <p:cNvPr id="256" name="Google Shape;256;p17"/>
          <p:cNvSpPr txBox="1">
            <a:spLocks noGrp="1"/>
          </p:cNvSpPr>
          <p:nvPr>
            <p:ph type="subTitle" idx="5"/>
          </p:nvPr>
        </p:nvSpPr>
        <p:spPr>
          <a:xfrm>
            <a:off x="5862550" y="3369732"/>
            <a:ext cx="2513700" cy="40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9pPr>
          </a:lstStyle>
          <a:p>
            <a:endParaRPr/>
          </a:p>
        </p:txBody>
      </p:sp>
      <p:sp>
        <p:nvSpPr>
          <p:cNvPr id="257" name="Google Shape;257;p17"/>
          <p:cNvSpPr txBox="1">
            <a:spLocks noGrp="1"/>
          </p:cNvSpPr>
          <p:nvPr>
            <p:ph type="subTitle" idx="6"/>
          </p:nvPr>
        </p:nvSpPr>
        <p:spPr>
          <a:xfrm>
            <a:off x="5862550" y="3682775"/>
            <a:ext cx="2513700" cy="65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 b="1"/>
            </a:lvl9pPr>
          </a:lstStyle>
          <a:p>
            <a:endParaRPr/>
          </a:p>
        </p:txBody>
      </p:sp>
      <p:sp>
        <p:nvSpPr>
          <p:cNvPr id="258" name="Google Shape;258;p17"/>
          <p:cNvSpPr/>
          <p:nvPr/>
        </p:nvSpPr>
        <p:spPr>
          <a:xfrm rot="5400000" flipH="1">
            <a:off x="2388512" y="2444956"/>
            <a:ext cx="5143056" cy="254032"/>
          </a:xfrm>
          <a:custGeom>
            <a:avLst/>
            <a:gdLst/>
            <a:ahLst/>
            <a:cxnLst/>
            <a:rect l="l" t="t" r="r" b="b"/>
            <a:pathLst>
              <a:path w="53984" h="8516" extrusionOk="0">
                <a:moveTo>
                  <a:pt x="46657" y="1"/>
                </a:moveTo>
                <a:cubicBezTo>
                  <a:pt x="46074" y="1"/>
                  <a:pt x="45488" y="51"/>
                  <a:pt x="44899" y="169"/>
                </a:cubicBezTo>
                <a:cubicBezTo>
                  <a:pt x="43542" y="431"/>
                  <a:pt x="42387" y="1407"/>
                  <a:pt x="41470" y="2038"/>
                </a:cubicBezTo>
                <a:cubicBezTo>
                  <a:pt x="39232" y="3574"/>
                  <a:pt x="37029" y="4872"/>
                  <a:pt x="33612" y="5336"/>
                </a:cubicBezTo>
                <a:cubicBezTo>
                  <a:pt x="32989" y="5416"/>
                  <a:pt x="32472" y="5460"/>
                  <a:pt x="31980" y="5460"/>
                </a:cubicBezTo>
                <a:cubicBezTo>
                  <a:pt x="31371" y="5460"/>
                  <a:pt x="30802" y="5392"/>
                  <a:pt x="30123" y="5241"/>
                </a:cubicBezTo>
                <a:cubicBezTo>
                  <a:pt x="29750" y="5162"/>
                  <a:pt x="28846" y="5072"/>
                  <a:pt x="27839" y="5072"/>
                </a:cubicBezTo>
                <a:cubicBezTo>
                  <a:pt x="26724" y="5072"/>
                  <a:pt x="25482" y="5182"/>
                  <a:pt x="24694" y="5538"/>
                </a:cubicBezTo>
                <a:cubicBezTo>
                  <a:pt x="23539" y="6071"/>
                  <a:pt x="22016" y="6265"/>
                  <a:pt x="20469" y="6265"/>
                </a:cubicBezTo>
                <a:cubicBezTo>
                  <a:pt x="19146" y="6265"/>
                  <a:pt x="17804" y="6123"/>
                  <a:pt x="16657" y="5931"/>
                </a:cubicBezTo>
                <a:cubicBezTo>
                  <a:pt x="14636" y="5589"/>
                  <a:pt x="12849" y="5387"/>
                  <a:pt x="11110" y="5387"/>
                </a:cubicBezTo>
                <a:cubicBezTo>
                  <a:pt x="8793" y="5387"/>
                  <a:pt x="6562" y="5746"/>
                  <a:pt x="3977" y="6610"/>
                </a:cubicBezTo>
                <a:cubicBezTo>
                  <a:pt x="2417" y="7134"/>
                  <a:pt x="1179" y="7801"/>
                  <a:pt x="0" y="8515"/>
                </a:cubicBezTo>
                <a:lnTo>
                  <a:pt x="53983" y="8515"/>
                </a:lnTo>
                <a:lnTo>
                  <a:pt x="53983" y="1574"/>
                </a:lnTo>
                <a:cubicBezTo>
                  <a:pt x="51696" y="973"/>
                  <a:pt x="49211" y="1"/>
                  <a:pt x="4665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300" y="452325"/>
            <a:ext cx="7703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unito Black"/>
              <a:buNone/>
              <a:defRPr sz="2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unito Black"/>
              <a:buNone/>
              <a:defRPr sz="2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unito Black"/>
              <a:buNone/>
              <a:defRPr sz="2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unito Black"/>
              <a:buNone/>
              <a:defRPr sz="2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unito Black"/>
              <a:buNone/>
              <a:defRPr sz="2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unito Black"/>
              <a:buNone/>
              <a:defRPr sz="2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unito Black"/>
              <a:buNone/>
              <a:defRPr sz="2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unito Black"/>
              <a:buNone/>
              <a:defRPr sz="2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unito Black"/>
              <a:buNone/>
              <a:defRPr sz="2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300" y="1152475"/>
            <a:ext cx="77034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55" r:id="rId4"/>
    <p:sldLayoutId id="2147483658" r:id="rId5"/>
    <p:sldLayoutId id="2147483659" r:id="rId6"/>
    <p:sldLayoutId id="2147483660" r:id="rId7"/>
    <p:sldLayoutId id="2147483661" r:id="rId8"/>
    <p:sldLayoutId id="2147483663" r:id="rId9"/>
    <p:sldLayoutId id="2147483664" r:id="rId10"/>
    <p:sldLayoutId id="2147483665" r:id="rId11"/>
    <p:sldLayoutId id="2147483666" r:id="rId12"/>
    <p:sldLayoutId id="2147483670" r:id="rId13"/>
    <p:sldLayoutId id="2147483672" r:id="rId14"/>
    <p:sldLayoutId id="2147483673" r:id="rId15"/>
    <p:sldLayoutId id="2147483674" r:id="rId16"/>
    <p:sldLayoutId id="2147483675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media" Target="../media/media2.mp4"/><Relationship Id="rId7" Type="http://schemas.openxmlformats.org/officeDocument/2006/relationships/image" Target="../media/image9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8.png"/><Relationship Id="rId5" Type="http://schemas.openxmlformats.org/officeDocument/2006/relationships/slideLayout" Target="../slideLayouts/slideLayout13.xml"/><Relationship Id="rId4" Type="http://schemas.openxmlformats.org/officeDocument/2006/relationships/video" Target="../media/media2.mp4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32"/>
          <p:cNvSpPr/>
          <p:nvPr/>
        </p:nvSpPr>
        <p:spPr>
          <a:xfrm>
            <a:off x="1660949" y="2301724"/>
            <a:ext cx="5402835" cy="2594446"/>
          </a:xfrm>
          <a:custGeom>
            <a:avLst/>
            <a:gdLst/>
            <a:ahLst/>
            <a:cxnLst/>
            <a:rect l="l" t="t" r="r" b="b"/>
            <a:pathLst>
              <a:path w="97811" h="57680" extrusionOk="0">
                <a:moveTo>
                  <a:pt x="47397" y="1"/>
                </a:moveTo>
                <a:cubicBezTo>
                  <a:pt x="44613" y="1"/>
                  <a:pt x="41772" y="720"/>
                  <a:pt x="39267" y="1935"/>
                </a:cubicBezTo>
                <a:cubicBezTo>
                  <a:pt x="34516" y="4221"/>
                  <a:pt x="30742" y="8042"/>
                  <a:pt x="27099" y="11840"/>
                </a:cubicBezTo>
                <a:cubicBezTo>
                  <a:pt x="23467" y="15639"/>
                  <a:pt x="19860" y="19568"/>
                  <a:pt x="15288" y="22199"/>
                </a:cubicBezTo>
                <a:cubicBezTo>
                  <a:pt x="11859" y="24175"/>
                  <a:pt x="7918" y="25402"/>
                  <a:pt x="5060" y="28116"/>
                </a:cubicBezTo>
                <a:cubicBezTo>
                  <a:pt x="1048" y="31950"/>
                  <a:pt x="0" y="38177"/>
                  <a:pt x="1524" y="43511"/>
                </a:cubicBezTo>
                <a:cubicBezTo>
                  <a:pt x="2715" y="47666"/>
                  <a:pt x="5275" y="53822"/>
                  <a:pt x="8704" y="57679"/>
                </a:cubicBezTo>
                <a:lnTo>
                  <a:pt x="81487" y="57679"/>
                </a:lnTo>
                <a:cubicBezTo>
                  <a:pt x="81915" y="57453"/>
                  <a:pt x="82332" y="57215"/>
                  <a:pt x="82761" y="56977"/>
                </a:cubicBezTo>
                <a:cubicBezTo>
                  <a:pt x="92297" y="51595"/>
                  <a:pt x="97810" y="39999"/>
                  <a:pt x="95953" y="29283"/>
                </a:cubicBezTo>
                <a:cubicBezTo>
                  <a:pt x="94774" y="22508"/>
                  <a:pt x="90107" y="15734"/>
                  <a:pt x="83261" y="14674"/>
                </a:cubicBezTo>
                <a:cubicBezTo>
                  <a:pt x="82510" y="14558"/>
                  <a:pt x="81753" y="14512"/>
                  <a:pt x="80991" y="14512"/>
                </a:cubicBezTo>
                <a:cubicBezTo>
                  <a:pt x="78072" y="14512"/>
                  <a:pt x="75093" y="15188"/>
                  <a:pt x="72213" y="15188"/>
                </a:cubicBezTo>
                <a:cubicBezTo>
                  <a:pt x="70826" y="15188"/>
                  <a:pt x="69463" y="15031"/>
                  <a:pt x="68140" y="14567"/>
                </a:cubicBezTo>
                <a:cubicBezTo>
                  <a:pt x="62187" y="12483"/>
                  <a:pt x="59805" y="5185"/>
                  <a:pt x="54436" y="1875"/>
                </a:cubicBezTo>
                <a:cubicBezTo>
                  <a:pt x="52320" y="573"/>
                  <a:pt x="49881" y="1"/>
                  <a:pt x="47397" y="1"/>
                </a:cubicBezTo>
                <a:close/>
              </a:path>
            </a:pathLst>
          </a:custGeom>
          <a:solidFill>
            <a:srgbClr val="3AC5CA">
              <a:alpha val="21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4" name="Google Shape;474;p32"/>
          <p:cNvSpPr txBox="1"/>
          <p:nvPr/>
        </p:nvSpPr>
        <p:spPr>
          <a:xfrm>
            <a:off x="7443171" y="308349"/>
            <a:ext cx="1426200" cy="461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BÀI 4</a:t>
            </a:r>
            <a:endParaRPr sz="2800" b="1" dirty="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75" name="Google Shape;475;p32"/>
          <p:cNvSpPr txBox="1">
            <a:spLocks noGrp="1"/>
          </p:cNvSpPr>
          <p:nvPr>
            <p:ph type="ctrTitle"/>
          </p:nvPr>
        </p:nvSpPr>
        <p:spPr>
          <a:xfrm>
            <a:off x="380247" y="553552"/>
            <a:ext cx="6003600" cy="141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SỬ DỤNG KÍNH HIỂN VI QUANG HỌC</a:t>
            </a:r>
            <a:endParaRPr dirty="0"/>
          </a:p>
        </p:txBody>
      </p:sp>
      <p:sp>
        <p:nvSpPr>
          <p:cNvPr id="476" name="Google Shape;476;p32"/>
          <p:cNvSpPr/>
          <p:nvPr/>
        </p:nvSpPr>
        <p:spPr>
          <a:xfrm>
            <a:off x="669153" y="3218261"/>
            <a:ext cx="1107486" cy="1380903"/>
          </a:xfrm>
          <a:custGeom>
            <a:avLst/>
            <a:gdLst/>
            <a:ahLst/>
            <a:cxnLst/>
            <a:rect l="l" t="t" r="r" b="b"/>
            <a:pathLst>
              <a:path w="17264" h="21527" extrusionOk="0">
                <a:moveTo>
                  <a:pt x="867" y="0"/>
                </a:moveTo>
                <a:cubicBezTo>
                  <a:pt x="840" y="0"/>
                  <a:pt x="813" y="1"/>
                  <a:pt x="786" y="1"/>
                </a:cubicBezTo>
                <a:cubicBezTo>
                  <a:pt x="524" y="1"/>
                  <a:pt x="191" y="85"/>
                  <a:pt x="107" y="335"/>
                </a:cubicBezTo>
                <a:cubicBezTo>
                  <a:pt x="0" y="633"/>
                  <a:pt x="286" y="918"/>
                  <a:pt x="548" y="1085"/>
                </a:cubicBezTo>
                <a:cubicBezTo>
                  <a:pt x="1619" y="1764"/>
                  <a:pt x="2858" y="2109"/>
                  <a:pt x="4263" y="2454"/>
                </a:cubicBezTo>
                <a:lnTo>
                  <a:pt x="5060" y="3121"/>
                </a:lnTo>
                <a:cubicBezTo>
                  <a:pt x="4501" y="2849"/>
                  <a:pt x="3878" y="2708"/>
                  <a:pt x="3256" y="2708"/>
                </a:cubicBezTo>
                <a:cubicBezTo>
                  <a:pt x="2872" y="2708"/>
                  <a:pt x="2488" y="2762"/>
                  <a:pt x="2120" y="2871"/>
                </a:cubicBezTo>
                <a:cubicBezTo>
                  <a:pt x="1905" y="2930"/>
                  <a:pt x="1703" y="3014"/>
                  <a:pt x="1536" y="3169"/>
                </a:cubicBezTo>
                <a:cubicBezTo>
                  <a:pt x="1369" y="3311"/>
                  <a:pt x="1286" y="3538"/>
                  <a:pt x="1322" y="3764"/>
                </a:cubicBezTo>
                <a:cubicBezTo>
                  <a:pt x="1381" y="3954"/>
                  <a:pt x="1560" y="4109"/>
                  <a:pt x="1762" y="4169"/>
                </a:cubicBezTo>
                <a:cubicBezTo>
                  <a:pt x="1879" y="4205"/>
                  <a:pt x="2000" y="4219"/>
                  <a:pt x="2126" y="4219"/>
                </a:cubicBezTo>
                <a:cubicBezTo>
                  <a:pt x="2205" y="4219"/>
                  <a:pt x="2287" y="4214"/>
                  <a:pt x="2370" y="4204"/>
                </a:cubicBezTo>
                <a:cubicBezTo>
                  <a:pt x="3382" y="4145"/>
                  <a:pt x="4370" y="3931"/>
                  <a:pt x="5227" y="3276"/>
                </a:cubicBezTo>
                <a:cubicBezTo>
                  <a:pt x="5822" y="3788"/>
                  <a:pt x="6382" y="4347"/>
                  <a:pt x="6942" y="4907"/>
                </a:cubicBezTo>
                <a:cubicBezTo>
                  <a:pt x="6261" y="4467"/>
                  <a:pt x="5446" y="4241"/>
                  <a:pt x="4633" y="4241"/>
                </a:cubicBezTo>
                <a:cubicBezTo>
                  <a:pt x="4038" y="4241"/>
                  <a:pt x="3444" y="4363"/>
                  <a:pt x="2905" y="4609"/>
                </a:cubicBezTo>
                <a:cubicBezTo>
                  <a:pt x="2620" y="4728"/>
                  <a:pt x="2322" y="4978"/>
                  <a:pt x="2381" y="5276"/>
                </a:cubicBezTo>
                <a:cubicBezTo>
                  <a:pt x="2441" y="5574"/>
                  <a:pt x="2810" y="5669"/>
                  <a:pt x="3108" y="5681"/>
                </a:cubicBezTo>
                <a:cubicBezTo>
                  <a:pt x="3180" y="5684"/>
                  <a:pt x="3251" y="5685"/>
                  <a:pt x="3323" y="5685"/>
                </a:cubicBezTo>
                <a:cubicBezTo>
                  <a:pt x="4474" y="5685"/>
                  <a:pt x="5608" y="5333"/>
                  <a:pt x="6953" y="4919"/>
                </a:cubicBezTo>
                <a:cubicBezTo>
                  <a:pt x="7215" y="5193"/>
                  <a:pt x="7477" y="5455"/>
                  <a:pt x="7727" y="5740"/>
                </a:cubicBezTo>
                <a:cubicBezTo>
                  <a:pt x="7954" y="5978"/>
                  <a:pt x="8156" y="6228"/>
                  <a:pt x="8370" y="6467"/>
                </a:cubicBezTo>
                <a:cubicBezTo>
                  <a:pt x="7672" y="6141"/>
                  <a:pt x="6900" y="5974"/>
                  <a:pt x="6130" y="5974"/>
                </a:cubicBezTo>
                <a:cubicBezTo>
                  <a:pt x="5547" y="5974"/>
                  <a:pt x="4966" y="6069"/>
                  <a:pt x="4417" y="6264"/>
                </a:cubicBezTo>
                <a:cubicBezTo>
                  <a:pt x="4167" y="6348"/>
                  <a:pt x="3882" y="6502"/>
                  <a:pt x="3846" y="6764"/>
                </a:cubicBezTo>
                <a:cubicBezTo>
                  <a:pt x="3810" y="6979"/>
                  <a:pt x="3941" y="7181"/>
                  <a:pt x="4120" y="7288"/>
                </a:cubicBezTo>
                <a:cubicBezTo>
                  <a:pt x="4298" y="7395"/>
                  <a:pt x="4513" y="7443"/>
                  <a:pt x="4715" y="7455"/>
                </a:cubicBezTo>
                <a:cubicBezTo>
                  <a:pt x="4964" y="7480"/>
                  <a:pt x="5214" y="7493"/>
                  <a:pt x="5464" y="7493"/>
                </a:cubicBezTo>
                <a:cubicBezTo>
                  <a:pt x="6531" y="7493"/>
                  <a:pt x="7594" y="7251"/>
                  <a:pt x="8501" y="6633"/>
                </a:cubicBezTo>
                <a:cubicBezTo>
                  <a:pt x="8989" y="7217"/>
                  <a:pt x="9454" y="7800"/>
                  <a:pt x="9894" y="8407"/>
                </a:cubicBezTo>
                <a:cubicBezTo>
                  <a:pt x="9200" y="7997"/>
                  <a:pt x="8385" y="7783"/>
                  <a:pt x="7571" y="7783"/>
                </a:cubicBezTo>
                <a:cubicBezTo>
                  <a:pt x="7086" y="7783"/>
                  <a:pt x="6602" y="7859"/>
                  <a:pt x="6144" y="8014"/>
                </a:cubicBezTo>
                <a:cubicBezTo>
                  <a:pt x="5989" y="8074"/>
                  <a:pt x="5810" y="8145"/>
                  <a:pt x="5751" y="8312"/>
                </a:cubicBezTo>
                <a:cubicBezTo>
                  <a:pt x="5691" y="8479"/>
                  <a:pt x="5763" y="8669"/>
                  <a:pt x="5894" y="8776"/>
                </a:cubicBezTo>
                <a:cubicBezTo>
                  <a:pt x="6025" y="8895"/>
                  <a:pt x="6191" y="8943"/>
                  <a:pt x="6370" y="8991"/>
                </a:cubicBezTo>
                <a:cubicBezTo>
                  <a:pt x="6836" y="9108"/>
                  <a:pt x="7313" y="9166"/>
                  <a:pt x="7795" y="9166"/>
                </a:cubicBezTo>
                <a:cubicBezTo>
                  <a:pt x="8582" y="9166"/>
                  <a:pt x="9381" y="9012"/>
                  <a:pt x="10156" y="8717"/>
                </a:cubicBezTo>
                <a:cubicBezTo>
                  <a:pt x="10716" y="9491"/>
                  <a:pt x="11264" y="10300"/>
                  <a:pt x="11776" y="11098"/>
                </a:cubicBezTo>
                <a:cubicBezTo>
                  <a:pt x="10897" y="10127"/>
                  <a:pt x="9592" y="9549"/>
                  <a:pt x="8263" y="9549"/>
                </a:cubicBezTo>
                <a:cubicBezTo>
                  <a:pt x="8223" y="9549"/>
                  <a:pt x="8184" y="9549"/>
                  <a:pt x="8144" y="9550"/>
                </a:cubicBezTo>
                <a:cubicBezTo>
                  <a:pt x="7966" y="9550"/>
                  <a:pt x="7787" y="9562"/>
                  <a:pt x="7620" y="9657"/>
                </a:cubicBezTo>
                <a:cubicBezTo>
                  <a:pt x="7454" y="9729"/>
                  <a:pt x="7323" y="9896"/>
                  <a:pt x="7311" y="10074"/>
                </a:cubicBezTo>
                <a:cubicBezTo>
                  <a:pt x="7299" y="10336"/>
                  <a:pt x="7537" y="10538"/>
                  <a:pt x="7751" y="10681"/>
                </a:cubicBezTo>
                <a:cubicBezTo>
                  <a:pt x="8544" y="11171"/>
                  <a:pt x="9460" y="11443"/>
                  <a:pt x="10377" y="11443"/>
                </a:cubicBezTo>
                <a:cubicBezTo>
                  <a:pt x="10864" y="11443"/>
                  <a:pt x="11352" y="11366"/>
                  <a:pt x="11823" y="11205"/>
                </a:cubicBezTo>
                <a:cubicBezTo>
                  <a:pt x="12240" y="11860"/>
                  <a:pt x="12621" y="12515"/>
                  <a:pt x="13014" y="13182"/>
                </a:cubicBezTo>
                <a:cubicBezTo>
                  <a:pt x="14526" y="15849"/>
                  <a:pt x="15836" y="18647"/>
                  <a:pt x="17026" y="21468"/>
                </a:cubicBezTo>
                <a:cubicBezTo>
                  <a:pt x="17051" y="21510"/>
                  <a:pt x="17089" y="21527"/>
                  <a:pt x="17126" y="21527"/>
                </a:cubicBezTo>
                <a:cubicBezTo>
                  <a:pt x="17196" y="21527"/>
                  <a:pt x="17264" y="21467"/>
                  <a:pt x="17240" y="21397"/>
                </a:cubicBezTo>
                <a:cubicBezTo>
                  <a:pt x="16550" y="19790"/>
                  <a:pt x="15836" y="18194"/>
                  <a:pt x="15074" y="16623"/>
                </a:cubicBezTo>
                <a:cubicBezTo>
                  <a:pt x="14335" y="15122"/>
                  <a:pt x="13550" y="13634"/>
                  <a:pt x="12680" y="12182"/>
                </a:cubicBezTo>
                <a:cubicBezTo>
                  <a:pt x="13669" y="11991"/>
                  <a:pt x="14062" y="11372"/>
                  <a:pt x="14347" y="10681"/>
                </a:cubicBezTo>
                <a:cubicBezTo>
                  <a:pt x="14478" y="10384"/>
                  <a:pt x="14585" y="10050"/>
                  <a:pt x="14573" y="9729"/>
                </a:cubicBezTo>
                <a:cubicBezTo>
                  <a:pt x="14562" y="9407"/>
                  <a:pt x="14359" y="9062"/>
                  <a:pt x="14050" y="8943"/>
                </a:cubicBezTo>
                <a:cubicBezTo>
                  <a:pt x="13969" y="8911"/>
                  <a:pt x="13886" y="8896"/>
                  <a:pt x="13802" y="8896"/>
                </a:cubicBezTo>
                <a:cubicBezTo>
                  <a:pt x="13638" y="8896"/>
                  <a:pt x="13473" y="8952"/>
                  <a:pt x="13323" y="9038"/>
                </a:cubicBezTo>
                <a:cubicBezTo>
                  <a:pt x="13097" y="9181"/>
                  <a:pt x="12954" y="9384"/>
                  <a:pt x="12811" y="9598"/>
                </a:cubicBezTo>
                <a:cubicBezTo>
                  <a:pt x="12430" y="10229"/>
                  <a:pt x="12276" y="11039"/>
                  <a:pt x="12430" y="11765"/>
                </a:cubicBezTo>
                <a:cubicBezTo>
                  <a:pt x="11990" y="11050"/>
                  <a:pt x="11549" y="10348"/>
                  <a:pt x="11073" y="9669"/>
                </a:cubicBezTo>
                <a:cubicBezTo>
                  <a:pt x="11966" y="9062"/>
                  <a:pt x="12383" y="8645"/>
                  <a:pt x="12740" y="8181"/>
                </a:cubicBezTo>
                <a:cubicBezTo>
                  <a:pt x="12954" y="7907"/>
                  <a:pt x="13121" y="7633"/>
                  <a:pt x="13216" y="7312"/>
                </a:cubicBezTo>
                <a:cubicBezTo>
                  <a:pt x="13300" y="7002"/>
                  <a:pt x="13300" y="6645"/>
                  <a:pt x="13145" y="6348"/>
                </a:cubicBezTo>
                <a:cubicBezTo>
                  <a:pt x="12994" y="6090"/>
                  <a:pt x="12709" y="5900"/>
                  <a:pt x="12418" y="5900"/>
                </a:cubicBezTo>
                <a:cubicBezTo>
                  <a:pt x="12387" y="5900"/>
                  <a:pt x="12355" y="5902"/>
                  <a:pt x="12323" y="5907"/>
                </a:cubicBezTo>
                <a:cubicBezTo>
                  <a:pt x="12085" y="5943"/>
                  <a:pt x="11871" y="6109"/>
                  <a:pt x="11692" y="6288"/>
                </a:cubicBezTo>
                <a:cubicBezTo>
                  <a:pt x="10930" y="7074"/>
                  <a:pt x="10609" y="8264"/>
                  <a:pt x="10847" y="9360"/>
                </a:cubicBezTo>
                <a:cubicBezTo>
                  <a:pt x="10704" y="9134"/>
                  <a:pt x="10537" y="8907"/>
                  <a:pt x="10394" y="8705"/>
                </a:cubicBezTo>
                <a:cubicBezTo>
                  <a:pt x="10109" y="8312"/>
                  <a:pt x="9811" y="7931"/>
                  <a:pt x="9513" y="7538"/>
                </a:cubicBezTo>
                <a:cubicBezTo>
                  <a:pt x="10478" y="6336"/>
                  <a:pt x="10633" y="5026"/>
                  <a:pt x="10228" y="3895"/>
                </a:cubicBezTo>
                <a:cubicBezTo>
                  <a:pt x="10156" y="3692"/>
                  <a:pt x="10013" y="3454"/>
                  <a:pt x="9811" y="3419"/>
                </a:cubicBezTo>
                <a:cubicBezTo>
                  <a:pt x="9797" y="3417"/>
                  <a:pt x="9782" y="3416"/>
                  <a:pt x="9768" y="3416"/>
                </a:cubicBezTo>
                <a:cubicBezTo>
                  <a:pt x="9604" y="3416"/>
                  <a:pt x="9444" y="3536"/>
                  <a:pt x="9335" y="3657"/>
                </a:cubicBezTo>
                <a:cubicBezTo>
                  <a:pt x="8835" y="4181"/>
                  <a:pt x="8680" y="4954"/>
                  <a:pt x="8739" y="5669"/>
                </a:cubicBezTo>
                <a:cubicBezTo>
                  <a:pt x="8787" y="6109"/>
                  <a:pt x="8906" y="6562"/>
                  <a:pt x="9061" y="6979"/>
                </a:cubicBezTo>
                <a:cubicBezTo>
                  <a:pt x="8632" y="6455"/>
                  <a:pt x="8204" y="5955"/>
                  <a:pt x="7739" y="5443"/>
                </a:cubicBezTo>
                <a:cubicBezTo>
                  <a:pt x="8561" y="4419"/>
                  <a:pt x="8680" y="3371"/>
                  <a:pt x="8382" y="2466"/>
                </a:cubicBezTo>
                <a:cubicBezTo>
                  <a:pt x="8287" y="2180"/>
                  <a:pt x="8108" y="1871"/>
                  <a:pt x="7811" y="1847"/>
                </a:cubicBezTo>
                <a:cubicBezTo>
                  <a:pt x="7792" y="1844"/>
                  <a:pt x="7774" y="1843"/>
                  <a:pt x="7755" y="1843"/>
                </a:cubicBezTo>
                <a:cubicBezTo>
                  <a:pt x="7594" y="1843"/>
                  <a:pt x="7429" y="1933"/>
                  <a:pt x="7323" y="2061"/>
                </a:cubicBezTo>
                <a:cubicBezTo>
                  <a:pt x="7204" y="2204"/>
                  <a:pt x="7132" y="2383"/>
                  <a:pt x="7084" y="2561"/>
                </a:cubicBezTo>
                <a:cubicBezTo>
                  <a:pt x="6858" y="3359"/>
                  <a:pt x="6953" y="4252"/>
                  <a:pt x="7323" y="5014"/>
                </a:cubicBezTo>
                <a:cubicBezTo>
                  <a:pt x="6858" y="4526"/>
                  <a:pt x="6370" y="4050"/>
                  <a:pt x="5882" y="3585"/>
                </a:cubicBezTo>
                <a:cubicBezTo>
                  <a:pt x="6632" y="2454"/>
                  <a:pt x="6537" y="1502"/>
                  <a:pt x="6096" y="692"/>
                </a:cubicBezTo>
                <a:cubicBezTo>
                  <a:pt x="5965" y="454"/>
                  <a:pt x="5775" y="204"/>
                  <a:pt x="5489" y="204"/>
                </a:cubicBezTo>
                <a:cubicBezTo>
                  <a:pt x="5310" y="204"/>
                  <a:pt x="5144" y="323"/>
                  <a:pt x="5048" y="478"/>
                </a:cubicBezTo>
                <a:cubicBezTo>
                  <a:pt x="4953" y="621"/>
                  <a:pt x="4906" y="799"/>
                  <a:pt x="4894" y="978"/>
                </a:cubicBezTo>
                <a:cubicBezTo>
                  <a:pt x="4822" y="1752"/>
                  <a:pt x="5096" y="2514"/>
                  <a:pt x="5465" y="3216"/>
                </a:cubicBezTo>
                <a:cubicBezTo>
                  <a:pt x="5072" y="2871"/>
                  <a:pt x="4667" y="2526"/>
                  <a:pt x="4263" y="2204"/>
                </a:cubicBezTo>
                <a:cubicBezTo>
                  <a:pt x="3882" y="1668"/>
                  <a:pt x="3453" y="1156"/>
                  <a:pt x="2953" y="775"/>
                </a:cubicBezTo>
                <a:cubicBezTo>
                  <a:pt x="2344" y="316"/>
                  <a:pt x="1613" y="0"/>
                  <a:pt x="86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7" name="Google Shape;477;p32"/>
          <p:cNvSpPr/>
          <p:nvPr/>
        </p:nvSpPr>
        <p:spPr>
          <a:xfrm>
            <a:off x="527061" y="4212804"/>
            <a:ext cx="1094207" cy="620499"/>
          </a:xfrm>
          <a:custGeom>
            <a:avLst/>
            <a:gdLst/>
            <a:ahLst/>
            <a:cxnLst/>
            <a:rect l="l" t="t" r="r" b="b"/>
            <a:pathLst>
              <a:path w="17057" h="9673" extrusionOk="0">
                <a:moveTo>
                  <a:pt x="7522" y="0"/>
                </a:moveTo>
                <a:cubicBezTo>
                  <a:pt x="7451" y="0"/>
                  <a:pt x="7381" y="15"/>
                  <a:pt x="7311" y="47"/>
                </a:cubicBezTo>
                <a:cubicBezTo>
                  <a:pt x="7073" y="142"/>
                  <a:pt x="6966" y="416"/>
                  <a:pt x="6918" y="666"/>
                </a:cubicBezTo>
                <a:cubicBezTo>
                  <a:pt x="6775" y="1488"/>
                  <a:pt x="7073" y="2321"/>
                  <a:pt x="7525" y="3000"/>
                </a:cubicBezTo>
                <a:cubicBezTo>
                  <a:pt x="7942" y="3619"/>
                  <a:pt x="8478" y="4119"/>
                  <a:pt x="9038" y="4595"/>
                </a:cubicBezTo>
                <a:cubicBezTo>
                  <a:pt x="8371" y="4286"/>
                  <a:pt x="7716" y="3988"/>
                  <a:pt x="7073" y="3702"/>
                </a:cubicBezTo>
                <a:cubicBezTo>
                  <a:pt x="6275" y="3357"/>
                  <a:pt x="5478" y="3035"/>
                  <a:pt x="4656" y="2738"/>
                </a:cubicBezTo>
                <a:cubicBezTo>
                  <a:pt x="3917" y="1775"/>
                  <a:pt x="2716" y="1171"/>
                  <a:pt x="1497" y="1171"/>
                </a:cubicBezTo>
                <a:cubicBezTo>
                  <a:pt x="1419" y="1171"/>
                  <a:pt x="1341" y="1173"/>
                  <a:pt x="1263" y="1178"/>
                </a:cubicBezTo>
                <a:cubicBezTo>
                  <a:pt x="739" y="1202"/>
                  <a:pt x="132" y="1428"/>
                  <a:pt x="72" y="1952"/>
                </a:cubicBezTo>
                <a:cubicBezTo>
                  <a:pt x="1" y="2452"/>
                  <a:pt x="536" y="2845"/>
                  <a:pt x="1013" y="3035"/>
                </a:cubicBezTo>
                <a:cubicBezTo>
                  <a:pt x="1566" y="3251"/>
                  <a:pt x="2147" y="3374"/>
                  <a:pt x="2758" y="3374"/>
                </a:cubicBezTo>
                <a:cubicBezTo>
                  <a:pt x="3330" y="3374"/>
                  <a:pt x="3927" y="3266"/>
                  <a:pt x="4549" y="3024"/>
                </a:cubicBezTo>
                <a:cubicBezTo>
                  <a:pt x="5239" y="3274"/>
                  <a:pt x="5942" y="3536"/>
                  <a:pt x="6609" y="3833"/>
                </a:cubicBezTo>
                <a:cubicBezTo>
                  <a:pt x="6483" y="3825"/>
                  <a:pt x="6357" y="3820"/>
                  <a:pt x="6231" y="3820"/>
                </a:cubicBezTo>
                <a:cubicBezTo>
                  <a:pt x="5306" y="3820"/>
                  <a:pt x="4381" y="4051"/>
                  <a:pt x="3584" y="4512"/>
                </a:cubicBezTo>
                <a:cubicBezTo>
                  <a:pt x="3227" y="4702"/>
                  <a:pt x="2858" y="5024"/>
                  <a:pt x="2906" y="5429"/>
                </a:cubicBezTo>
                <a:cubicBezTo>
                  <a:pt x="2930" y="5726"/>
                  <a:pt x="3203" y="5964"/>
                  <a:pt x="3501" y="6036"/>
                </a:cubicBezTo>
                <a:cubicBezTo>
                  <a:pt x="3604" y="6067"/>
                  <a:pt x="3714" y="6080"/>
                  <a:pt x="3826" y="6080"/>
                </a:cubicBezTo>
                <a:cubicBezTo>
                  <a:pt x="4013" y="6080"/>
                  <a:pt x="4208" y="6045"/>
                  <a:pt x="4394" y="6000"/>
                </a:cubicBezTo>
                <a:cubicBezTo>
                  <a:pt x="5418" y="5738"/>
                  <a:pt x="6382" y="5226"/>
                  <a:pt x="7347" y="4167"/>
                </a:cubicBezTo>
                <a:cubicBezTo>
                  <a:pt x="8085" y="4488"/>
                  <a:pt x="8811" y="4833"/>
                  <a:pt x="9538" y="5191"/>
                </a:cubicBezTo>
                <a:cubicBezTo>
                  <a:pt x="9379" y="5175"/>
                  <a:pt x="9220" y="5168"/>
                  <a:pt x="9061" y="5168"/>
                </a:cubicBezTo>
                <a:cubicBezTo>
                  <a:pt x="7846" y="5168"/>
                  <a:pt x="6632" y="5606"/>
                  <a:pt x="5716" y="6417"/>
                </a:cubicBezTo>
                <a:cubicBezTo>
                  <a:pt x="5466" y="6631"/>
                  <a:pt x="5228" y="6905"/>
                  <a:pt x="5120" y="7226"/>
                </a:cubicBezTo>
                <a:cubicBezTo>
                  <a:pt x="5025" y="7560"/>
                  <a:pt x="5108" y="7965"/>
                  <a:pt x="5382" y="8143"/>
                </a:cubicBezTo>
                <a:cubicBezTo>
                  <a:pt x="5497" y="8212"/>
                  <a:pt x="5624" y="8240"/>
                  <a:pt x="5756" y="8240"/>
                </a:cubicBezTo>
                <a:cubicBezTo>
                  <a:pt x="6034" y="8240"/>
                  <a:pt x="6334" y="8114"/>
                  <a:pt x="6585" y="7977"/>
                </a:cubicBezTo>
                <a:cubicBezTo>
                  <a:pt x="7716" y="7346"/>
                  <a:pt x="8764" y="6548"/>
                  <a:pt x="9942" y="5417"/>
                </a:cubicBezTo>
                <a:cubicBezTo>
                  <a:pt x="10895" y="5905"/>
                  <a:pt x="11847" y="6429"/>
                  <a:pt x="12764" y="6976"/>
                </a:cubicBezTo>
                <a:cubicBezTo>
                  <a:pt x="12364" y="6922"/>
                  <a:pt x="11965" y="6887"/>
                  <a:pt x="11562" y="6887"/>
                </a:cubicBezTo>
                <a:cubicBezTo>
                  <a:pt x="11352" y="6887"/>
                  <a:pt x="11142" y="6897"/>
                  <a:pt x="10931" y="6917"/>
                </a:cubicBezTo>
                <a:cubicBezTo>
                  <a:pt x="10121" y="7012"/>
                  <a:pt x="9311" y="7322"/>
                  <a:pt x="8752" y="7905"/>
                </a:cubicBezTo>
                <a:cubicBezTo>
                  <a:pt x="8573" y="8096"/>
                  <a:pt x="8406" y="8322"/>
                  <a:pt x="8347" y="8572"/>
                </a:cubicBezTo>
                <a:cubicBezTo>
                  <a:pt x="8287" y="8822"/>
                  <a:pt x="8347" y="9120"/>
                  <a:pt x="8537" y="9310"/>
                </a:cubicBezTo>
                <a:cubicBezTo>
                  <a:pt x="8687" y="9460"/>
                  <a:pt x="8881" y="9516"/>
                  <a:pt x="9087" y="9516"/>
                </a:cubicBezTo>
                <a:cubicBezTo>
                  <a:pt x="9339" y="9516"/>
                  <a:pt x="9611" y="9432"/>
                  <a:pt x="9847" y="9334"/>
                </a:cubicBezTo>
                <a:cubicBezTo>
                  <a:pt x="11097" y="8822"/>
                  <a:pt x="12288" y="8167"/>
                  <a:pt x="13217" y="7250"/>
                </a:cubicBezTo>
                <a:cubicBezTo>
                  <a:pt x="13514" y="7429"/>
                  <a:pt x="13800" y="7607"/>
                  <a:pt x="14098" y="7798"/>
                </a:cubicBezTo>
                <a:cubicBezTo>
                  <a:pt x="15003" y="8381"/>
                  <a:pt x="15884" y="8989"/>
                  <a:pt x="16741" y="9643"/>
                </a:cubicBezTo>
                <a:cubicBezTo>
                  <a:pt x="16770" y="9664"/>
                  <a:pt x="16801" y="9673"/>
                  <a:pt x="16830" y="9673"/>
                </a:cubicBezTo>
                <a:cubicBezTo>
                  <a:pt x="16956" y="9673"/>
                  <a:pt x="17057" y="9514"/>
                  <a:pt x="16931" y="9417"/>
                </a:cubicBezTo>
                <a:cubicBezTo>
                  <a:pt x="15443" y="8322"/>
                  <a:pt x="13883" y="7298"/>
                  <a:pt x="12276" y="6357"/>
                </a:cubicBezTo>
                <a:cubicBezTo>
                  <a:pt x="12609" y="5012"/>
                  <a:pt x="12312" y="3643"/>
                  <a:pt x="11669" y="2440"/>
                </a:cubicBezTo>
                <a:cubicBezTo>
                  <a:pt x="11514" y="2178"/>
                  <a:pt x="11312" y="1881"/>
                  <a:pt x="11014" y="1881"/>
                </a:cubicBezTo>
                <a:cubicBezTo>
                  <a:pt x="10788" y="1881"/>
                  <a:pt x="10585" y="2035"/>
                  <a:pt x="10490" y="2226"/>
                </a:cubicBezTo>
                <a:cubicBezTo>
                  <a:pt x="10383" y="2440"/>
                  <a:pt x="10371" y="2666"/>
                  <a:pt x="10383" y="2881"/>
                </a:cubicBezTo>
                <a:cubicBezTo>
                  <a:pt x="10419" y="4048"/>
                  <a:pt x="10907" y="5191"/>
                  <a:pt x="11728" y="6012"/>
                </a:cubicBezTo>
                <a:cubicBezTo>
                  <a:pt x="10919" y="5548"/>
                  <a:pt x="10109" y="5119"/>
                  <a:pt x="9276" y="4714"/>
                </a:cubicBezTo>
                <a:cubicBezTo>
                  <a:pt x="9883" y="3274"/>
                  <a:pt x="9335" y="1690"/>
                  <a:pt x="8323" y="488"/>
                </a:cubicBezTo>
                <a:cubicBezTo>
                  <a:pt x="8112" y="248"/>
                  <a:pt x="7816" y="0"/>
                  <a:pt x="752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8" name="Google Shape;478;p32"/>
          <p:cNvSpPr/>
          <p:nvPr/>
        </p:nvSpPr>
        <p:spPr>
          <a:xfrm>
            <a:off x="2749615" y="4181949"/>
            <a:ext cx="248325" cy="263005"/>
          </a:xfrm>
          <a:custGeom>
            <a:avLst/>
            <a:gdLst/>
            <a:ahLst/>
            <a:cxnLst/>
            <a:rect l="l" t="t" r="r" b="b"/>
            <a:pathLst>
              <a:path w="3871" h="4100" extrusionOk="0">
                <a:moveTo>
                  <a:pt x="675" y="0"/>
                </a:moveTo>
                <a:cubicBezTo>
                  <a:pt x="467" y="0"/>
                  <a:pt x="240" y="87"/>
                  <a:pt x="155" y="278"/>
                </a:cubicBezTo>
                <a:cubicBezTo>
                  <a:pt x="1" y="552"/>
                  <a:pt x="191" y="885"/>
                  <a:pt x="370" y="1135"/>
                </a:cubicBezTo>
                <a:cubicBezTo>
                  <a:pt x="1298" y="2362"/>
                  <a:pt x="2501" y="3374"/>
                  <a:pt x="3870" y="4100"/>
                </a:cubicBezTo>
                <a:cubicBezTo>
                  <a:pt x="3751" y="2612"/>
                  <a:pt x="2727" y="1207"/>
                  <a:pt x="1370" y="290"/>
                </a:cubicBezTo>
                <a:cubicBezTo>
                  <a:pt x="1179" y="159"/>
                  <a:pt x="965" y="40"/>
                  <a:pt x="751" y="4"/>
                </a:cubicBezTo>
                <a:cubicBezTo>
                  <a:pt x="726" y="2"/>
                  <a:pt x="701" y="0"/>
                  <a:pt x="67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9" name="Google Shape;479;p32"/>
          <p:cNvGrpSpPr/>
          <p:nvPr/>
        </p:nvGrpSpPr>
        <p:grpSpPr>
          <a:xfrm>
            <a:off x="6863489" y="2668132"/>
            <a:ext cx="1597143" cy="1632490"/>
            <a:chOff x="7168139" y="2668132"/>
            <a:chExt cx="1597143" cy="1632490"/>
          </a:xfrm>
        </p:grpSpPr>
        <p:sp>
          <p:nvSpPr>
            <p:cNvPr id="480" name="Google Shape;480;p32"/>
            <p:cNvSpPr/>
            <p:nvPr/>
          </p:nvSpPr>
          <p:spPr>
            <a:xfrm>
              <a:off x="8039616" y="2668132"/>
              <a:ext cx="725665" cy="1632490"/>
            </a:xfrm>
            <a:custGeom>
              <a:avLst/>
              <a:gdLst/>
              <a:ahLst/>
              <a:cxnLst/>
              <a:rect l="l" t="t" r="r" b="b"/>
              <a:pathLst>
                <a:path w="11312" h="25449" extrusionOk="0">
                  <a:moveTo>
                    <a:pt x="10726" y="0"/>
                  </a:moveTo>
                  <a:cubicBezTo>
                    <a:pt x="10611" y="0"/>
                    <a:pt x="10491" y="25"/>
                    <a:pt x="10383" y="65"/>
                  </a:cubicBezTo>
                  <a:cubicBezTo>
                    <a:pt x="9633" y="279"/>
                    <a:pt x="8990" y="803"/>
                    <a:pt x="8549" y="1434"/>
                  </a:cubicBezTo>
                  <a:cubicBezTo>
                    <a:pt x="8156" y="1946"/>
                    <a:pt x="7906" y="2565"/>
                    <a:pt x="7716" y="3184"/>
                  </a:cubicBezTo>
                  <a:cubicBezTo>
                    <a:pt x="7418" y="3613"/>
                    <a:pt x="7132" y="4065"/>
                    <a:pt x="6858" y="4506"/>
                  </a:cubicBezTo>
                  <a:cubicBezTo>
                    <a:pt x="7013" y="3732"/>
                    <a:pt x="7061" y="2934"/>
                    <a:pt x="6751" y="2220"/>
                  </a:cubicBezTo>
                  <a:cubicBezTo>
                    <a:pt x="6668" y="2053"/>
                    <a:pt x="6585" y="1886"/>
                    <a:pt x="6454" y="1767"/>
                  </a:cubicBezTo>
                  <a:cubicBezTo>
                    <a:pt x="6349" y="1680"/>
                    <a:pt x="6219" y="1625"/>
                    <a:pt x="6087" y="1625"/>
                  </a:cubicBezTo>
                  <a:cubicBezTo>
                    <a:pt x="6038" y="1625"/>
                    <a:pt x="5989" y="1632"/>
                    <a:pt x="5942" y="1648"/>
                  </a:cubicBezTo>
                  <a:cubicBezTo>
                    <a:pt x="5680" y="1731"/>
                    <a:pt x="5572" y="2041"/>
                    <a:pt x="5513" y="2303"/>
                  </a:cubicBezTo>
                  <a:cubicBezTo>
                    <a:pt x="5334" y="3196"/>
                    <a:pt x="5513" y="4136"/>
                    <a:pt x="6573" y="5006"/>
                  </a:cubicBezTo>
                  <a:cubicBezTo>
                    <a:pt x="6227" y="5601"/>
                    <a:pt x="5918" y="6196"/>
                    <a:pt x="5596" y="6803"/>
                  </a:cubicBezTo>
                  <a:cubicBezTo>
                    <a:pt x="5739" y="5970"/>
                    <a:pt x="5561" y="5089"/>
                    <a:pt x="5108" y="4386"/>
                  </a:cubicBezTo>
                  <a:cubicBezTo>
                    <a:pt x="5001" y="4244"/>
                    <a:pt x="4906" y="4089"/>
                    <a:pt x="4739" y="3994"/>
                  </a:cubicBezTo>
                  <a:cubicBezTo>
                    <a:pt x="4643" y="3927"/>
                    <a:pt x="4528" y="3888"/>
                    <a:pt x="4415" y="3888"/>
                  </a:cubicBezTo>
                  <a:cubicBezTo>
                    <a:pt x="4347" y="3888"/>
                    <a:pt x="4278" y="3902"/>
                    <a:pt x="4215" y="3934"/>
                  </a:cubicBezTo>
                  <a:cubicBezTo>
                    <a:pt x="3953" y="4053"/>
                    <a:pt x="3858" y="4386"/>
                    <a:pt x="3858" y="4684"/>
                  </a:cubicBezTo>
                  <a:cubicBezTo>
                    <a:pt x="3846" y="5637"/>
                    <a:pt x="4263" y="6589"/>
                    <a:pt x="5346" y="7339"/>
                  </a:cubicBezTo>
                  <a:cubicBezTo>
                    <a:pt x="5061" y="7946"/>
                    <a:pt x="4787" y="8554"/>
                    <a:pt x="4525" y="9185"/>
                  </a:cubicBezTo>
                  <a:cubicBezTo>
                    <a:pt x="4560" y="8732"/>
                    <a:pt x="4560" y="8280"/>
                    <a:pt x="4453" y="7839"/>
                  </a:cubicBezTo>
                  <a:cubicBezTo>
                    <a:pt x="4310" y="7149"/>
                    <a:pt x="3918" y="6458"/>
                    <a:pt x="3310" y="6101"/>
                  </a:cubicBezTo>
                  <a:cubicBezTo>
                    <a:pt x="3192" y="6042"/>
                    <a:pt x="3063" y="5983"/>
                    <a:pt x="2938" y="5983"/>
                  </a:cubicBezTo>
                  <a:cubicBezTo>
                    <a:pt x="2886" y="5983"/>
                    <a:pt x="2835" y="5993"/>
                    <a:pt x="2786" y="6018"/>
                  </a:cubicBezTo>
                  <a:cubicBezTo>
                    <a:pt x="2596" y="6101"/>
                    <a:pt x="2536" y="6375"/>
                    <a:pt x="2524" y="6577"/>
                  </a:cubicBezTo>
                  <a:cubicBezTo>
                    <a:pt x="2465" y="7780"/>
                    <a:pt x="3001" y="8994"/>
                    <a:pt x="4263" y="9851"/>
                  </a:cubicBezTo>
                  <a:cubicBezTo>
                    <a:pt x="4084" y="10304"/>
                    <a:pt x="3918" y="10756"/>
                    <a:pt x="3775" y="11221"/>
                  </a:cubicBezTo>
                  <a:cubicBezTo>
                    <a:pt x="3679" y="11471"/>
                    <a:pt x="3608" y="11733"/>
                    <a:pt x="3513" y="11983"/>
                  </a:cubicBezTo>
                  <a:cubicBezTo>
                    <a:pt x="3429" y="10875"/>
                    <a:pt x="2775" y="9840"/>
                    <a:pt x="1810" y="9304"/>
                  </a:cubicBezTo>
                  <a:cubicBezTo>
                    <a:pt x="1617" y="9202"/>
                    <a:pt x="1415" y="9118"/>
                    <a:pt x="1211" y="9118"/>
                  </a:cubicBezTo>
                  <a:cubicBezTo>
                    <a:pt x="1177" y="9118"/>
                    <a:pt x="1142" y="9120"/>
                    <a:pt x="1108" y="9125"/>
                  </a:cubicBezTo>
                  <a:cubicBezTo>
                    <a:pt x="774" y="9173"/>
                    <a:pt x="512" y="9470"/>
                    <a:pt x="453" y="9780"/>
                  </a:cubicBezTo>
                  <a:cubicBezTo>
                    <a:pt x="381" y="10101"/>
                    <a:pt x="477" y="10447"/>
                    <a:pt x="655" y="10721"/>
                  </a:cubicBezTo>
                  <a:cubicBezTo>
                    <a:pt x="834" y="10994"/>
                    <a:pt x="1108" y="11209"/>
                    <a:pt x="1370" y="11399"/>
                  </a:cubicBezTo>
                  <a:cubicBezTo>
                    <a:pt x="1846" y="11745"/>
                    <a:pt x="2370" y="12006"/>
                    <a:pt x="3394" y="12340"/>
                  </a:cubicBezTo>
                  <a:cubicBezTo>
                    <a:pt x="3144" y="13126"/>
                    <a:pt x="2917" y="13935"/>
                    <a:pt x="2715" y="14733"/>
                  </a:cubicBezTo>
                  <a:cubicBezTo>
                    <a:pt x="2644" y="13995"/>
                    <a:pt x="2263" y="13257"/>
                    <a:pt x="1703" y="12768"/>
                  </a:cubicBezTo>
                  <a:cubicBezTo>
                    <a:pt x="1512" y="12602"/>
                    <a:pt x="1298" y="12459"/>
                    <a:pt x="1060" y="12399"/>
                  </a:cubicBezTo>
                  <a:cubicBezTo>
                    <a:pt x="982" y="12380"/>
                    <a:pt x="899" y="12369"/>
                    <a:pt x="816" y="12369"/>
                  </a:cubicBezTo>
                  <a:cubicBezTo>
                    <a:pt x="645" y="12369"/>
                    <a:pt x="474" y="12414"/>
                    <a:pt x="346" y="12518"/>
                  </a:cubicBezTo>
                  <a:cubicBezTo>
                    <a:pt x="84" y="12721"/>
                    <a:pt x="0" y="13102"/>
                    <a:pt x="84" y="13423"/>
                  </a:cubicBezTo>
                  <a:cubicBezTo>
                    <a:pt x="155" y="13757"/>
                    <a:pt x="346" y="14019"/>
                    <a:pt x="572" y="14269"/>
                  </a:cubicBezTo>
                  <a:cubicBezTo>
                    <a:pt x="1003" y="14776"/>
                    <a:pt x="1503" y="15224"/>
                    <a:pt x="2337" y="15224"/>
                  </a:cubicBezTo>
                  <a:cubicBezTo>
                    <a:pt x="2424" y="15224"/>
                    <a:pt x="2514" y="15219"/>
                    <a:pt x="2608" y="15209"/>
                  </a:cubicBezTo>
                  <a:lnTo>
                    <a:pt x="2608" y="15209"/>
                  </a:lnTo>
                  <a:cubicBezTo>
                    <a:pt x="2203" y="16852"/>
                    <a:pt x="1882" y="18495"/>
                    <a:pt x="1608" y="20150"/>
                  </a:cubicBezTo>
                  <a:cubicBezTo>
                    <a:pt x="1334" y="21877"/>
                    <a:pt x="1120" y="23615"/>
                    <a:pt x="941" y="25341"/>
                  </a:cubicBezTo>
                  <a:cubicBezTo>
                    <a:pt x="934" y="25408"/>
                    <a:pt x="991" y="25448"/>
                    <a:pt x="1044" y="25448"/>
                  </a:cubicBezTo>
                  <a:cubicBezTo>
                    <a:pt x="1086" y="25448"/>
                    <a:pt x="1126" y="25423"/>
                    <a:pt x="1131" y="25365"/>
                  </a:cubicBezTo>
                  <a:cubicBezTo>
                    <a:pt x="1453" y="22305"/>
                    <a:pt x="1882" y="19257"/>
                    <a:pt x="2548" y="16269"/>
                  </a:cubicBezTo>
                  <a:cubicBezTo>
                    <a:pt x="2715" y="15507"/>
                    <a:pt x="2905" y="14769"/>
                    <a:pt x="3120" y="14019"/>
                  </a:cubicBezTo>
                  <a:cubicBezTo>
                    <a:pt x="3168" y="14020"/>
                    <a:pt x="3216" y="14021"/>
                    <a:pt x="3264" y="14021"/>
                  </a:cubicBezTo>
                  <a:cubicBezTo>
                    <a:pt x="4641" y="14021"/>
                    <a:pt x="5960" y="13364"/>
                    <a:pt x="6846" y="12340"/>
                  </a:cubicBezTo>
                  <a:cubicBezTo>
                    <a:pt x="7025" y="12149"/>
                    <a:pt x="7192" y="11876"/>
                    <a:pt x="7108" y="11625"/>
                  </a:cubicBezTo>
                  <a:cubicBezTo>
                    <a:pt x="7049" y="11459"/>
                    <a:pt x="6870" y="11352"/>
                    <a:pt x="6692" y="11328"/>
                  </a:cubicBezTo>
                  <a:cubicBezTo>
                    <a:pt x="6648" y="11319"/>
                    <a:pt x="6604" y="11315"/>
                    <a:pt x="6561" y="11315"/>
                  </a:cubicBezTo>
                  <a:cubicBezTo>
                    <a:pt x="6426" y="11315"/>
                    <a:pt x="6291" y="11351"/>
                    <a:pt x="6156" y="11387"/>
                  </a:cubicBezTo>
                  <a:cubicBezTo>
                    <a:pt x="4846" y="11745"/>
                    <a:pt x="3715" y="12697"/>
                    <a:pt x="3132" y="13935"/>
                  </a:cubicBezTo>
                  <a:cubicBezTo>
                    <a:pt x="3382" y="12995"/>
                    <a:pt x="3667" y="12066"/>
                    <a:pt x="3989" y="11161"/>
                  </a:cubicBezTo>
                  <a:cubicBezTo>
                    <a:pt x="4153" y="11173"/>
                    <a:pt x="4316" y="11179"/>
                    <a:pt x="4478" y="11179"/>
                  </a:cubicBezTo>
                  <a:cubicBezTo>
                    <a:pt x="5642" y="11179"/>
                    <a:pt x="6739" y="10880"/>
                    <a:pt x="7680" y="10316"/>
                  </a:cubicBezTo>
                  <a:cubicBezTo>
                    <a:pt x="7835" y="10221"/>
                    <a:pt x="7978" y="10125"/>
                    <a:pt x="8073" y="9971"/>
                  </a:cubicBezTo>
                  <a:cubicBezTo>
                    <a:pt x="8156" y="9828"/>
                    <a:pt x="8192" y="9613"/>
                    <a:pt x="8073" y="9482"/>
                  </a:cubicBezTo>
                  <a:cubicBezTo>
                    <a:pt x="7966" y="9351"/>
                    <a:pt x="7775" y="9316"/>
                    <a:pt x="7597" y="9316"/>
                  </a:cubicBezTo>
                  <a:cubicBezTo>
                    <a:pt x="7545" y="9314"/>
                    <a:pt x="7494" y="9313"/>
                    <a:pt x="7443" y="9313"/>
                  </a:cubicBezTo>
                  <a:cubicBezTo>
                    <a:pt x="6196" y="9313"/>
                    <a:pt x="4955" y="9865"/>
                    <a:pt x="4132" y="10780"/>
                  </a:cubicBezTo>
                  <a:cubicBezTo>
                    <a:pt x="4382" y="10066"/>
                    <a:pt x="4668" y="9363"/>
                    <a:pt x="4941" y="8673"/>
                  </a:cubicBezTo>
                  <a:cubicBezTo>
                    <a:pt x="5419" y="8820"/>
                    <a:pt x="5901" y="8887"/>
                    <a:pt x="6380" y="8887"/>
                  </a:cubicBezTo>
                  <a:cubicBezTo>
                    <a:pt x="7213" y="8887"/>
                    <a:pt x="8035" y="8684"/>
                    <a:pt x="8799" y="8351"/>
                  </a:cubicBezTo>
                  <a:cubicBezTo>
                    <a:pt x="8990" y="8280"/>
                    <a:pt x="9192" y="8173"/>
                    <a:pt x="9323" y="8018"/>
                  </a:cubicBezTo>
                  <a:cubicBezTo>
                    <a:pt x="9454" y="7863"/>
                    <a:pt x="9525" y="7637"/>
                    <a:pt x="9442" y="7446"/>
                  </a:cubicBezTo>
                  <a:cubicBezTo>
                    <a:pt x="9323" y="7208"/>
                    <a:pt x="9013" y="7125"/>
                    <a:pt x="8740" y="7113"/>
                  </a:cubicBezTo>
                  <a:cubicBezTo>
                    <a:pt x="8665" y="7110"/>
                    <a:pt x="8591" y="7108"/>
                    <a:pt x="8517" y="7108"/>
                  </a:cubicBezTo>
                  <a:cubicBezTo>
                    <a:pt x="7234" y="7108"/>
                    <a:pt x="5959" y="7592"/>
                    <a:pt x="5025" y="8470"/>
                  </a:cubicBezTo>
                  <a:lnTo>
                    <a:pt x="5418" y="7577"/>
                  </a:lnTo>
                  <a:cubicBezTo>
                    <a:pt x="5584" y="7232"/>
                    <a:pt x="5751" y="6911"/>
                    <a:pt x="5918" y="6565"/>
                  </a:cubicBezTo>
                  <a:cubicBezTo>
                    <a:pt x="7418" y="6553"/>
                    <a:pt x="8656" y="6565"/>
                    <a:pt x="9811" y="6161"/>
                  </a:cubicBezTo>
                  <a:cubicBezTo>
                    <a:pt x="10097" y="6053"/>
                    <a:pt x="10418" y="5863"/>
                    <a:pt x="10395" y="5565"/>
                  </a:cubicBezTo>
                  <a:cubicBezTo>
                    <a:pt x="10359" y="5268"/>
                    <a:pt x="10002" y="5125"/>
                    <a:pt x="9704" y="5077"/>
                  </a:cubicBezTo>
                  <a:cubicBezTo>
                    <a:pt x="9532" y="5055"/>
                    <a:pt x="9359" y="5044"/>
                    <a:pt x="9186" y="5044"/>
                  </a:cubicBezTo>
                  <a:cubicBezTo>
                    <a:pt x="7956" y="5044"/>
                    <a:pt x="6723" y="5590"/>
                    <a:pt x="5930" y="6530"/>
                  </a:cubicBezTo>
                  <a:cubicBezTo>
                    <a:pt x="6287" y="5839"/>
                    <a:pt x="6668" y="5137"/>
                    <a:pt x="7085" y="4470"/>
                  </a:cubicBezTo>
                  <a:cubicBezTo>
                    <a:pt x="7575" y="4657"/>
                    <a:pt x="8071" y="4732"/>
                    <a:pt x="8566" y="4732"/>
                  </a:cubicBezTo>
                  <a:cubicBezTo>
                    <a:pt x="9080" y="4732"/>
                    <a:pt x="9593" y="4651"/>
                    <a:pt x="10097" y="4529"/>
                  </a:cubicBezTo>
                  <a:cubicBezTo>
                    <a:pt x="10287" y="4482"/>
                    <a:pt x="10502" y="4422"/>
                    <a:pt x="10656" y="4303"/>
                  </a:cubicBezTo>
                  <a:cubicBezTo>
                    <a:pt x="10823" y="4184"/>
                    <a:pt x="10954" y="3994"/>
                    <a:pt x="10954" y="3791"/>
                  </a:cubicBezTo>
                  <a:cubicBezTo>
                    <a:pt x="10978" y="3577"/>
                    <a:pt x="10811" y="3374"/>
                    <a:pt x="10621" y="3291"/>
                  </a:cubicBezTo>
                  <a:cubicBezTo>
                    <a:pt x="10450" y="3211"/>
                    <a:pt x="10270" y="3181"/>
                    <a:pt x="10082" y="3181"/>
                  </a:cubicBezTo>
                  <a:cubicBezTo>
                    <a:pt x="10047" y="3181"/>
                    <a:pt x="10013" y="3182"/>
                    <a:pt x="9978" y="3184"/>
                  </a:cubicBezTo>
                  <a:cubicBezTo>
                    <a:pt x="8966" y="3196"/>
                    <a:pt x="7966" y="3601"/>
                    <a:pt x="7227" y="4303"/>
                  </a:cubicBezTo>
                  <a:cubicBezTo>
                    <a:pt x="7406" y="4005"/>
                    <a:pt x="7597" y="3720"/>
                    <a:pt x="7787" y="3422"/>
                  </a:cubicBezTo>
                  <a:cubicBezTo>
                    <a:pt x="9013" y="2696"/>
                    <a:pt x="10109" y="1993"/>
                    <a:pt x="10930" y="1029"/>
                  </a:cubicBezTo>
                  <a:cubicBezTo>
                    <a:pt x="11133" y="791"/>
                    <a:pt x="11311" y="434"/>
                    <a:pt x="11133" y="184"/>
                  </a:cubicBezTo>
                  <a:cubicBezTo>
                    <a:pt x="11042" y="51"/>
                    <a:pt x="10889" y="0"/>
                    <a:pt x="107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32"/>
            <p:cNvSpPr/>
            <p:nvPr/>
          </p:nvSpPr>
          <p:spPr>
            <a:xfrm>
              <a:off x="7430127" y="3041278"/>
              <a:ext cx="114636" cy="342868"/>
            </a:xfrm>
            <a:custGeom>
              <a:avLst/>
              <a:gdLst/>
              <a:ahLst/>
              <a:cxnLst/>
              <a:rect l="l" t="t" r="r" b="b"/>
              <a:pathLst>
                <a:path w="1787" h="5345" extrusionOk="0">
                  <a:moveTo>
                    <a:pt x="881" y="0"/>
                  </a:moveTo>
                  <a:cubicBezTo>
                    <a:pt x="849" y="0"/>
                    <a:pt x="818" y="3"/>
                    <a:pt x="786" y="10"/>
                  </a:cubicBezTo>
                  <a:cubicBezTo>
                    <a:pt x="488" y="93"/>
                    <a:pt x="357" y="451"/>
                    <a:pt x="298" y="760"/>
                  </a:cubicBezTo>
                  <a:cubicBezTo>
                    <a:pt x="0" y="2260"/>
                    <a:pt x="24" y="3844"/>
                    <a:pt x="381" y="5344"/>
                  </a:cubicBezTo>
                  <a:cubicBezTo>
                    <a:pt x="1429" y="4261"/>
                    <a:pt x="1786" y="2558"/>
                    <a:pt x="1584" y="939"/>
                  </a:cubicBezTo>
                  <a:cubicBezTo>
                    <a:pt x="1560" y="713"/>
                    <a:pt x="1512" y="474"/>
                    <a:pt x="1381" y="284"/>
                  </a:cubicBezTo>
                  <a:cubicBezTo>
                    <a:pt x="1269" y="120"/>
                    <a:pt x="1077" y="0"/>
                    <a:pt x="8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32"/>
            <p:cNvSpPr/>
            <p:nvPr/>
          </p:nvSpPr>
          <p:spPr>
            <a:xfrm>
              <a:off x="7168139" y="2977772"/>
              <a:ext cx="554577" cy="1143108"/>
            </a:xfrm>
            <a:custGeom>
              <a:avLst/>
              <a:gdLst/>
              <a:ahLst/>
              <a:cxnLst/>
              <a:rect l="l" t="t" r="r" b="b"/>
              <a:pathLst>
                <a:path w="8645" h="17820" extrusionOk="0">
                  <a:moveTo>
                    <a:pt x="1525" y="1"/>
                  </a:moveTo>
                  <a:cubicBezTo>
                    <a:pt x="1393" y="1"/>
                    <a:pt x="1263" y="33"/>
                    <a:pt x="1143" y="107"/>
                  </a:cubicBezTo>
                  <a:cubicBezTo>
                    <a:pt x="715" y="393"/>
                    <a:pt x="774" y="1048"/>
                    <a:pt x="965" y="1536"/>
                  </a:cubicBezTo>
                  <a:cubicBezTo>
                    <a:pt x="1370" y="2607"/>
                    <a:pt x="2084" y="3548"/>
                    <a:pt x="3322" y="4191"/>
                  </a:cubicBezTo>
                  <a:cubicBezTo>
                    <a:pt x="3584" y="4870"/>
                    <a:pt x="3846" y="5572"/>
                    <a:pt x="4084" y="6275"/>
                  </a:cubicBezTo>
                  <a:cubicBezTo>
                    <a:pt x="3441" y="5441"/>
                    <a:pt x="2560" y="4786"/>
                    <a:pt x="1584" y="4441"/>
                  </a:cubicBezTo>
                  <a:cubicBezTo>
                    <a:pt x="1399" y="4379"/>
                    <a:pt x="1195" y="4333"/>
                    <a:pt x="1001" y="4333"/>
                  </a:cubicBezTo>
                  <a:cubicBezTo>
                    <a:pt x="784" y="4333"/>
                    <a:pt x="580" y="4391"/>
                    <a:pt x="429" y="4548"/>
                  </a:cubicBezTo>
                  <a:cubicBezTo>
                    <a:pt x="227" y="4774"/>
                    <a:pt x="227" y="5132"/>
                    <a:pt x="358" y="5394"/>
                  </a:cubicBezTo>
                  <a:cubicBezTo>
                    <a:pt x="488" y="5667"/>
                    <a:pt x="727" y="5858"/>
                    <a:pt x="989" y="6036"/>
                  </a:cubicBezTo>
                  <a:cubicBezTo>
                    <a:pt x="1846" y="6644"/>
                    <a:pt x="2894" y="7013"/>
                    <a:pt x="4322" y="7049"/>
                  </a:cubicBezTo>
                  <a:cubicBezTo>
                    <a:pt x="4560" y="7822"/>
                    <a:pt x="4775" y="8596"/>
                    <a:pt x="4989" y="9370"/>
                  </a:cubicBezTo>
                  <a:cubicBezTo>
                    <a:pt x="4179" y="8251"/>
                    <a:pt x="2905" y="7477"/>
                    <a:pt x="1548" y="7299"/>
                  </a:cubicBezTo>
                  <a:cubicBezTo>
                    <a:pt x="1422" y="7281"/>
                    <a:pt x="1297" y="7270"/>
                    <a:pt x="1174" y="7270"/>
                  </a:cubicBezTo>
                  <a:cubicBezTo>
                    <a:pt x="960" y="7270"/>
                    <a:pt x="752" y="7303"/>
                    <a:pt x="548" y="7394"/>
                  </a:cubicBezTo>
                  <a:cubicBezTo>
                    <a:pt x="238" y="7537"/>
                    <a:pt x="0" y="7870"/>
                    <a:pt x="60" y="8192"/>
                  </a:cubicBezTo>
                  <a:cubicBezTo>
                    <a:pt x="119" y="8608"/>
                    <a:pt x="584" y="8834"/>
                    <a:pt x="989" y="8989"/>
                  </a:cubicBezTo>
                  <a:cubicBezTo>
                    <a:pt x="2203" y="9418"/>
                    <a:pt x="3489" y="9668"/>
                    <a:pt x="5120" y="9799"/>
                  </a:cubicBezTo>
                  <a:cubicBezTo>
                    <a:pt x="5394" y="10847"/>
                    <a:pt x="5608" y="11906"/>
                    <a:pt x="5822" y="12954"/>
                  </a:cubicBezTo>
                  <a:cubicBezTo>
                    <a:pt x="5477" y="12454"/>
                    <a:pt x="5108" y="11966"/>
                    <a:pt x="4644" y="11549"/>
                  </a:cubicBezTo>
                  <a:cubicBezTo>
                    <a:pt x="4037" y="10989"/>
                    <a:pt x="3275" y="10597"/>
                    <a:pt x="2453" y="10549"/>
                  </a:cubicBezTo>
                  <a:cubicBezTo>
                    <a:pt x="2403" y="10544"/>
                    <a:pt x="2353" y="10542"/>
                    <a:pt x="2303" y="10542"/>
                  </a:cubicBezTo>
                  <a:cubicBezTo>
                    <a:pt x="2089" y="10542"/>
                    <a:pt x="1872" y="10586"/>
                    <a:pt x="1679" y="10692"/>
                  </a:cubicBezTo>
                  <a:cubicBezTo>
                    <a:pt x="1441" y="10811"/>
                    <a:pt x="1262" y="11049"/>
                    <a:pt x="1250" y="11323"/>
                  </a:cubicBezTo>
                  <a:cubicBezTo>
                    <a:pt x="1239" y="11787"/>
                    <a:pt x="1703" y="12109"/>
                    <a:pt x="2096" y="12299"/>
                  </a:cubicBezTo>
                  <a:cubicBezTo>
                    <a:pt x="3310" y="12918"/>
                    <a:pt x="4584" y="13371"/>
                    <a:pt x="5894" y="13454"/>
                  </a:cubicBezTo>
                  <a:cubicBezTo>
                    <a:pt x="5953" y="13787"/>
                    <a:pt x="6013" y="14133"/>
                    <a:pt x="6061" y="14466"/>
                  </a:cubicBezTo>
                  <a:cubicBezTo>
                    <a:pt x="6227" y="15538"/>
                    <a:pt x="6346" y="16609"/>
                    <a:pt x="6430" y="17681"/>
                  </a:cubicBezTo>
                  <a:cubicBezTo>
                    <a:pt x="6436" y="17772"/>
                    <a:pt x="6516" y="17819"/>
                    <a:pt x="6591" y="17819"/>
                  </a:cubicBezTo>
                  <a:cubicBezTo>
                    <a:pt x="6664" y="17819"/>
                    <a:pt x="6733" y="17774"/>
                    <a:pt x="6727" y="17681"/>
                  </a:cubicBezTo>
                  <a:cubicBezTo>
                    <a:pt x="6561" y="15835"/>
                    <a:pt x="6311" y="13990"/>
                    <a:pt x="5942" y="12156"/>
                  </a:cubicBezTo>
                  <a:cubicBezTo>
                    <a:pt x="7156" y="11513"/>
                    <a:pt x="7989" y="10382"/>
                    <a:pt x="8466" y="9108"/>
                  </a:cubicBezTo>
                  <a:cubicBezTo>
                    <a:pt x="8573" y="8823"/>
                    <a:pt x="8644" y="8465"/>
                    <a:pt x="8454" y="8239"/>
                  </a:cubicBezTo>
                  <a:cubicBezTo>
                    <a:pt x="8360" y="8137"/>
                    <a:pt x="8204" y="8083"/>
                    <a:pt x="8041" y="8083"/>
                  </a:cubicBezTo>
                  <a:cubicBezTo>
                    <a:pt x="7976" y="8083"/>
                    <a:pt x="7910" y="8091"/>
                    <a:pt x="7847" y="8108"/>
                  </a:cubicBezTo>
                  <a:cubicBezTo>
                    <a:pt x="7620" y="8168"/>
                    <a:pt x="7442" y="8311"/>
                    <a:pt x="7275" y="8465"/>
                  </a:cubicBezTo>
                  <a:cubicBezTo>
                    <a:pt x="6418" y="9251"/>
                    <a:pt x="5894" y="10382"/>
                    <a:pt x="5822" y="11549"/>
                  </a:cubicBezTo>
                  <a:cubicBezTo>
                    <a:pt x="5632" y="10632"/>
                    <a:pt x="5406" y="9739"/>
                    <a:pt x="5168" y="8846"/>
                  </a:cubicBezTo>
                  <a:cubicBezTo>
                    <a:pt x="6644" y="8346"/>
                    <a:pt x="7454" y="6894"/>
                    <a:pt x="7716" y="5334"/>
                  </a:cubicBezTo>
                  <a:cubicBezTo>
                    <a:pt x="7775" y="4953"/>
                    <a:pt x="7739" y="4441"/>
                    <a:pt x="7370" y="4274"/>
                  </a:cubicBezTo>
                  <a:cubicBezTo>
                    <a:pt x="7304" y="4248"/>
                    <a:pt x="7235" y="4236"/>
                    <a:pt x="7165" y="4236"/>
                  </a:cubicBezTo>
                  <a:cubicBezTo>
                    <a:pt x="6984" y="4236"/>
                    <a:pt x="6798" y="4314"/>
                    <a:pt x="6644" y="4417"/>
                  </a:cubicBezTo>
                  <a:cubicBezTo>
                    <a:pt x="5942" y="4846"/>
                    <a:pt x="5489" y="5620"/>
                    <a:pt x="5287" y="6406"/>
                  </a:cubicBezTo>
                  <a:cubicBezTo>
                    <a:pt x="5108" y="7120"/>
                    <a:pt x="5096" y="7846"/>
                    <a:pt x="5096" y="8596"/>
                  </a:cubicBezTo>
                  <a:cubicBezTo>
                    <a:pt x="4894" y="7894"/>
                    <a:pt x="4691" y="7215"/>
                    <a:pt x="4465" y="6525"/>
                  </a:cubicBezTo>
                  <a:cubicBezTo>
                    <a:pt x="4203" y="5703"/>
                    <a:pt x="3906" y="4893"/>
                    <a:pt x="3584" y="4084"/>
                  </a:cubicBezTo>
                  <a:cubicBezTo>
                    <a:pt x="3822" y="2810"/>
                    <a:pt x="3429" y="1417"/>
                    <a:pt x="2513" y="500"/>
                  </a:cubicBezTo>
                  <a:cubicBezTo>
                    <a:pt x="2252" y="231"/>
                    <a:pt x="1879" y="1"/>
                    <a:pt x="15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3" name="Google Shape;483;p32"/>
          <p:cNvGrpSpPr/>
          <p:nvPr/>
        </p:nvGrpSpPr>
        <p:grpSpPr>
          <a:xfrm>
            <a:off x="6716072" y="3668950"/>
            <a:ext cx="2002699" cy="1227270"/>
            <a:chOff x="7020722" y="3595000"/>
            <a:chExt cx="2002699" cy="1227270"/>
          </a:xfrm>
        </p:grpSpPr>
        <p:sp>
          <p:nvSpPr>
            <p:cNvPr id="484" name="Google Shape;484;p32"/>
            <p:cNvSpPr/>
            <p:nvPr/>
          </p:nvSpPr>
          <p:spPr>
            <a:xfrm>
              <a:off x="7020722" y="3595000"/>
              <a:ext cx="2002699" cy="1227270"/>
            </a:xfrm>
            <a:custGeom>
              <a:avLst/>
              <a:gdLst/>
              <a:ahLst/>
              <a:cxnLst/>
              <a:rect l="l" t="t" r="r" b="b"/>
              <a:pathLst>
                <a:path w="31219" h="19132" extrusionOk="0">
                  <a:moveTo>
                    <a:pt x="21980" y="0"/>
                  </a:moveTo>
                  <a:cubicBezTo>
                    <a:pt x="18411" y="0"/>
                    <a:pt x="16046" y="5069"/>
                    <a:pt x="12428" y="5069"/>
                  </a:cubicBezTo>
                  <a:cubicBezTo>
                    <a:pt x="12334" y="5069"/>
                    <a:pt x="12240" y="5065"/>
                    <a:pt x="12145" y="5058"/>
                  </a:cubicBezTo>
                  <a:cubicBezTo>
                    <a:pt x="10185" y="4921"/>
                    <a:pt x="8522" y="3205"/>
                    <a:pt x="6574" y="3205"/>
                  </a:cubicBezTo>
                  <a:cubicBezTo>
                    <a:pt x="6498" y="3205"/>
                    <a:pt x="6423" y="3208"/>
                    <a:pt x="6346" y="3213"/>
                  </a:cubicBezTo>
                  <a:cubicBezTo>
                    <a:pt x="5382" y="3296"/>
                    <a:pt x="4549" y="3796"/>
                    <a:pt x="3834" y="4487"/>
                  </a:cubicBezTo>
                  <a:cubicBezTo>
                    <a:pt x="3382" y="4904"/>
                    <a:pt x="3001" y="5392"/>
                    <a:pt x="2667" y="5880"/>
                  </a:cubicBezTo>
                  <a:cubicBezTo>
                    <a:pt x="631" y="8892"/>
                    <a:pt x="0" y="14691"/>
                    <a:pt x="453" y="19132"/>
                  </a:cubicBezTo>
                  <a:lnTo>
                    <a:pt x="30885" y="19132"/>
                  </a:lnTo>
                  <a:cubicBezTo>
                    <a:pt x="31219" y="17310"/>
                    <a:pt x="30980" y="15262"/>
                    <a:pt x="30040" y="13929"/>
                  </a:cubicBezTo>
                  <a:cubicBezTo>
                    <a:pt x="29754" y="13512"/>
                    <a:pt x="29397" y="13155"/>
                    <a:pt x="28968" y="12917"/>
                  </a:cubicBezTo>
                  <a:cubicBezTo>
                    <a:pt x="28063" y="12416"/>
                    <a:pt x="26944" y="12119"/>
                    <a:pt x="26397" y="11238"/>
                  </a:cubicBezTo>
                  <a:cubicBezTo>
                    <a:pt x="25873" y="10392"/>
                    <a:pt x="26063" y="9321"/>
                    <a:pt x="26218" y="8333"/>
                  </a:cubicBezTo>
                  <a:cubicBezTo>
                    <a:pt x="26480" y="6642"/>
                    <a:pt x="26599" y="4868"/>
                    <a:pt x="26039" y="3249"/>
                  </a:cubicBezTo>
                  <a:cubicBezTo>
                    <a:pt x="25480" y="1629"/>
                    <a:pt x="24099" y="201"/>
                    <a:pt x="22384" y="22"/>
                  </a:cubicBezTo>
                  <a:cubicBezTo>
                    <a:pt x="22248" y="7"/>
                    <a:pt x="22113" y="0"/>
                    <a:pt x="219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32"/>
            <p:cNvSpPr/>
            <p:nvPr/>
          </p:nvSpPr>
          <p:spPr>
            <a:xfrm>
              <a:off x="8074835" y="3846971"/>
              <a:ext cx="560414" cy="974978"/>
            </a:xfrm>
            <a:custGeom>
              <a:avLst/>
              <a:gdLst/>
              <a:ahLst/>
              <a:cxnLst/>
              <a:rect l="l" t="t" r="r" b="b"/>
              <a:pathLst>
                <a:path w="8736" h="15199" extrusionOk="0">
                  <a:moveTo>
                    <a:pt x="7274" y="0"/>
                  </a:moveTo>
                  <a:cubicBezTo>
                    <a:pt x="7252" y="0"/>
                    <a:pt x="7230" y="10"/>
                    <a:pt x="7214" y="35"/>
                  </a:cubicBezTo>
                  <a:cubicBezTo>
                    <a:pt x="5440" y="2309"/>
                    <a:pt x="3916" y="4809"/>
                    <a:pt x="2702" y="7429"/>
                  </a:cubicBezTo>
                  <a:cubicBezTo>
                    <a:pt x="2392" y="6369"/>
                    <a:pt x="2118" y="5298"/>
                    <a:pt x="1880" y="4226"/>
                  </a:cubicBezTo>
                  <a:cubicBezTo>
                    <a:pt x="2583" y="3285"/>
                    <a:pt x="3249" y="2321"/>
                    <a:pt x="3904" y="1357"/>
                  </a:cubicBezTo>
                  <a:cubicBezTo>
                    <a:pt x="3954" y="1274"/>
                    <a:pt x="3883" y="1198"/>
                    <a:pt x="3812" y="1198"/>
                  </a:cubicBezTo>
                  <a:cubicBezTo>
                    <a:pt x="3780" y="1198"/>
                    <a:pt x="3748" y="1213"/>
                    <a:pt x="3726" y="1249"/>
                  </a:cubicBezTo>
                  <a:cubicBezTo>
                    <a:pt x="3118" y="2178"/>
                    <a:pt x="2476" y="3071"/>
                    <a:pt x="1833" y="3964"/>
                  </a:cubicBezTo>
                  <a:cubicBezTo>
                    <a:pt x="1618" y="2893"/>
                    <a:pt x="1416" y="1797"/>
                    <a:pt x="1297" y="702"/>
                  </a:cubicBezTo>
                  <a:cubicBezTo>
                    <a:pt x="1291" y="636"/>
                    <a:pt x="1237" y="604"/>
                    <a:pt x="1187" y="604"/>
                  </a:cubicBezTo>
                  <a:cubicBezTo>
                    <a:pt x="1136" y="604"/>
                    <a:pt x="1088" y="636"/>
                    <a:pt x="1094" y="702"/>
                  </a:cubicBezTo>
                  <a:cubicBezTo>
                    <a:pt x="1237" y="1880"/>
                    <a:pt x="1416" y="3059"/>
                    <a:pt x="1678" y="4202"/>
                  </a:cubicBezTo>
                  <a:cubicBezTo>
                    <a:pt x="1642" y="4250"/>
                    <a:pt x="1654" y="4274"/>
                    <a:pt x="1702" y="4309"/>
                  </a:cubicBezTo>
                  <a:cubicBezTo>
                    <a:pt x="1940" y="5452"/>
                    <a:pt x="2237" y="6583"/>
                    <a:pt x="2595" y="7703"/>
                  </a:cubicBezTo>
                  <a:cubicBezTo>
                    <a:pt x="2035" y="8929"/>
                    <a:pt x="1523" y="10203"/>
                    <a:pt x="1083" y="11489"/>
                  </a:cubicBezTo>
                  <a:cubicBezTo>
                    <a:pt x="678" y="12668"/>
                    <a:pt x="321" y="13858"/>
                    <a:pt x="23" y="15061"/>
                  </a:cubicBezTo>
                  <a:cubicBezTo>
                    <a:pt x="1" y="15141"/>
                    <a:pt x="68" y="15199"/>
                    <a:pt x="132" y="15199"/>
                  </a:cubicBezTo>
                  <a:cubicBezTo>
                    <a:pt x="173" y="15199"/>
                    <a:pt x="211" y="15176"/>
                    <a:pt x="225" y="15120"/>
                  </a:cubicBezTo>
                  <a:cubicBezTo>
                    <a:pt x="392" y="14477"/>
                    <a:pt x="571" y="13834"/>
                    <a:pt x="761" y="13203"/>
                  </a:cubicBezTo>
                  <a:cubicBezTo>
                    <a:pt x="785" y="13203"/>
                    <a:pt x="785" y="13203"/>
                    <a:pt x="797" y="13191"/>
                  </a:cubicBezTo>
                  <a:cubicBezTo>
                    <a:pt x="2011" y="12441"/>
                    <a:pt x="3285" y="11775"/>
                    <a:pt x="4607" y="11227"/>
                  </a:cubicBezTo>
                  <a:cubicBezTo>
                    <a:pt x="5940" y="10655"/>
                    <a:pt x="7309" y="10215"/>
                    <a:pt x="8703" y="9834"/>
                  </a:cubicBezTo>
                  <a:cubicBezTo>
                    <a:pt x="8736" y="9800"/>
                    <a:pt x="8707" y="9641"/>
                    <a:pt x="8605" y="9641"/>
                  </a:cubicBezTo>
                  <a:cubicBezTo>
                    <a:pt x="8598" y="9641"/>
                    <a:pt x="8591" y="9642"/>
                    <a:pt x="8583" y="9643"/>
                  </a:cubicBezTo>
                  <a:cubicBezTo>
                    <a:pt x="7405" y="9929"/>
                    <a:pt x="6262" y="10298"/>
                    <a:pt x="5119" y="10751"/>
                  </a:cubicBezTo>
                  <a:cubicBezTo>
                    <a:pt x="5309" y="9786"/>
                    <a:pt x="5583" y="8834"/>
                    <a:pt x="5964" y="7917"/>
                  </a:cubicBezTo>
                  <a:cubicBezTo>
                    <a:pt x="5986" y="7843"/>
                    <a:pt x="5922" y="7793"/>
                    <a:pt x="5858" y="7793"/>
                  </a:cubicBezTo>
                  <a:cubicBezTo>
                    <a:pt x="5819" y="7793"/>
                    <a:pt x="5780" y="7812"/>
                    <a:pt x="5762" y="7857"/>
                  </a:cubicBezTo>
                  <a:cubicBezTo>
                    <a:pt x="5381" y="8810"/>
                    <a:pt x="5095" y="9810"/>
                    <a:pt x="4904" y="10834"/>
                  </a:cubicBezTo>
                  <a:cubicBezTo>
                    <a:pt x="3476" y="11417"/>
                    <a:pt x="2106" y="12120"/>
                    <a:pt x="797" y="12906"/>
                  </a:cubicBezTo>
                  <a:cubicBezTo>
                    <a:pt x="1856" y="9489"/>
                    <a:pt x="3369" y="6191"/>
                    <a:pt x="5274" y="3154"/>
                  </a:cubicBezTo>
                  <a:cubicBezTo>
                    <a:pt x="5928" y="2131"/>
                    <a:pt x="6631" y="1130"/>
                    <a:pt x="7357" y="154"/>
                  </a:cubicBezTo>
                  <a:cubicBezTo>
                    <a:pt x="7410" y="84"/>
                    <a:pt x="7339" y="0"/>
                    <a:pt x="72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32"/>
            <p:cNvSpPr/>
            <p:nvPr/>
          </p:nvSpPr>
          <p:spPr>
            <a:xfrm>
              <a:off x="7233251" y="4046791"/>
              <a:ext cx="502230" cy="774068"/>
            </a:xfrm>
            <a:custGeom>
              <a:avLst/>
              <a:gdLst/>
              <a:ahLst/>
              <a:cxnLst/>
              <a:rect l="l" t="t" r="r" b="b"/>
              <a:pathLst>
                <a:path w="7829" h="12067" extrusionOk="0">
                  <a:moveTo>
                    <a:pt x="2949" y="1"/>
                  </a:moveTo>
                  <a:cubicBezTo>
                    <a:pt x="2897" y="1"/>
                    <a:pt x="2849" y="34"/>
                    <a:pt x="2855" y="99"/>
                  </a:cubicBezTo>
                  <a:cubicBezTo>
                    <a:pt x="3141" y="2397"/>
                    <a:pt x="3486" y="4671"/>
                    <a:pt x="3915" y="6933"/>
                  </a:cubicBezTo>
                  <a:cubicBezTo>
                    <a:pt x="3248" y="6445"/>
                    <a:pt x="2593" y="5909"/>
                    <a:pt x="1962" y="5338"/>
                  </a:cubicBezTo>
                  <a:cubicBezTo>
                    <a:pt x="1652" y="5064"/>
                    <a:pt x="1343" y="4766"/>
                    <a:pt x="1021" y="4445"/>
                  </a:cubicBezTo>
                  <a:cubicBezTo>
                    <a:pt x="747" y="4147"/>
                    <a:pt x="402" y="3873"/>
                    <a:pt x="224" y="3492"/>
                  </a:cubicBezTo>
                  <a:cubicBezTo>
                    <a:pt x="208" y="3462"/>
                    <a:pt x="178" y="3448"/>
                    <a:pt x="146" y="3448"/>
                  </a:cubicBezTo>
                  <a:cubicBezTo>
                    <a:pt x="78" y="3448"/>
                    <a:pt x="1" y="3507"/>
                    <a:pt x="33" y="3588"/>
                  </a:cubicBezTo>
                  <a:cubicBezTo>
                    <a:pt x="164" y="3957"/>
                    <a:pt x="509" y="4242"/>
                    <a:pt x="771" y="4528"/>
                  </a:cubicBezTo>
                  <a:cubicBezTo>
                    <a:pt x="1105" y="4850"/>
                    <a:pt x="1426" y="5183"/>
                    <a:pt x="1783" y="5493"/>
                  </a:cubicBezTo>
                  <a:cubicBezTo>
                    <a:pt x="2474" y="6100"/>
                    <a:pt x="3164" y="6683"/>
                    <a:pt x="3915" y="7231"/>
                  </a:cubicBezTo>
                  <a:cubicBezTo>
                    <a:pt x="3938" y="7243"/>
                    <a:pt x="3962" y="7243"/>
                    <a:pt x="3974" y="7243"/>
                  </a:cubicBezTo>
                  <a:cubicBezTo>
                    <a:pt x="4105" y="7921"/>
                    <a:pt x="4236" y="8588"/>
                    <a:pt x="4379" y="9243"/>
                  </a:cubicBezTo>
                  <a:cubicBezTo>
                    <a:pt x="4343" y="9291"/>
                    <a:pt x="4379" y="9326"/>
                    <a:pt x="4403" y="9362"/>
                  </a:cubicBezTo>
                  <a:lnTo>
                    <a:pt x="4403" y="9374"/>
                  </a:lnTo>
                  <a:cubicBezTo>
                    <a:pt x="4593" y="10255"/>
                    <a:pt x="4760" y="11136"/>
                    <a:pt x="4998" y="11993"/>
                  </a:cubicBezTo>
                  <a:cubicBezTo>
                    <a:pt x="5012" y="12045"/>
                    <a:pt x="5052" y="12067"/>
                    <a:pt x="5093" y="12067"/>
                  </a:cubicBezTo>
                  <a:cubicBezTo>
                    <a:pt x="5158" y="12067"/>
                    <a:pt x="5227" y="12013"/>
                    <a:pt x="5212" y="11934"/>
                  </a:cubicBezTo>
                  <a:cubicBezTo>
                    <a:pt x="5046" y="11172"/>
                    <a:pt x="4855" y="10422"/>
                    <a:pt x="4688" y="9648"/>
                  </a:cubicBezTo>
                  <a:cubicBezTo>
                    <a:pt x="4653" y="9505"/>
                    <a:pt x="4629" y="9374"/>
                    <a:pt x="4593" y="9231"/>
                  </a:cubicBezTo>
                  <a:cubicBezTo>
                    <a:pt x="5665" y="7040"/>
                    <a:pt x="6724" y="4850"/>
                    <a:pt x="7796" y="2683"/>
                  </a:cubicBezTo>
                  <a:cubicBezTo>
                    <a:pt x="7829" y="2609"/>
                    <a:pt x="7754" y="2535"/>
                    <a:pt x="7685" y="2535"/>
                  </a:cubicBezTo>
                  <a:cubicBezTo>
                    <a:pt x="7654" y="2535"/>
                    <a:pt x="7624" y="2550"/>
                    <a:pt x="7605" y="2587"/>
                  </a:cubicBezTo>
                  <a:lnTo>
                    <a:pt x="4522" y="8933"/>
                  </a:lnTo>
                  <a:cubicBezTo>
                    <a:pt x="4415" y="8410"/>
                    <a:pt x="4296" y="7886"/>
                    <a:pt x="4212" y="7350"/>
                  </a:cubicBezTo>
                  <a:cubicBezTo>
                    <a:pt x="3915" y="5838"/>
                    <a:pt x="3653" y="4302"/>
                    <a:pt x="3426" y="2766"/>
                  </a:cubicBezTo>
                  <a:cubicBezTo>
                    <a:pt x="3283" y="1873"/>
                    <a:pt x="3164" y="980"/>
                    <a:pt x="3069" y="99"/>
                  </a:cubicBezTo>
                  <a:cubicBezTo>
                    <a:pt x="3057" y="34"/>
                    <a:pt x="3001" y="1"/>
                    <a:pt x="29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7" name="Google Shape;487;p32"/>
          <p:cNvGrpSpPr/>
          <p:nvPr/>
        </p:nvGrpSpPr>
        <p:grpSpPr>
          <a:xfrm>
            <a:off x="3026129" y="2916768"/>
            <a:ext cx="1588739" cy="1264732"/>
            <a:chOff x="4168741" y="2916768"/>
            <a:chExt cx="1588739" cy="1264732"/>
          </a:xfrm>
        </p:grpSpPr>
        <p:sp>
          <p:nvSpPr>
            <p:cNvPr id="488" name="Google Shape;488;p32"/>
            <p:cNvSpPr/>
            <p:nvPr/>
          </p:nvSpPr>
          <p:spPr>
            <a:xfrm>
              <a:off x="4168741" y="2916768"/>
              <a:ext cx="1588739" cy="1264732"/>
            </a:xfrm>
            <a:custGeom>
              <a:avLst/>
              <a:gdLst/>
              <a:ahLst/>
              <a:cxnLst/>
              <a:rect l="l" t="t" r="r" b="b"/>
              <a:pathLst>
                <a:path w="24766" h="19716" extrusionOk="0">
                  <a:moveTo>
                    <a:pt x="21191" y="0"/>
                  </a:moveTo>
                  <a:cubicBezTo>
                    <a:pt x="19979" y="0"/>
                    <a:pt x="18767" y="104"/>
                    <a:pt x="17574" y="308"/>
                  </a:cubicBezTo>
                  <a:cubicBezTo>
                    <a:pt x="17419" y="320"/>
                    <a:pt x="17288" y="356"/>
                    <a:pt x="17145" y="380"/>
                  </a:cubicBezTo>
                  <a:cubicBezTo>
                    <a:pt x="16074" y="594"/>
                    <a:pt x="15014" y="868"/>
                    <a:pt x="13990" y="1249"/>
                  </a:cubicBezTo>
                  <a:lnTo>
                    <a:pt x="13574" y="1392"/>
                  </a:lnTo>
                  <a:cubicBezTo>
                    <a:pt x="12466" y="1808"/>
                    <a:pt x="11395" y="2320"/>
                    <a:pt x="10371" y="2916"/>
                  </a:cubicBezTo>
                  <a:cubicBezTo>
                    <a:pt x="10252" y="2987"/>
                    <a:pt x="10121" y="3058"/>
                    <a:pt x="10002" y="3130"/>
                  </a:cubicBezTo>
                  <a:cubicBezTo>
                    <a:pt x="9359" y="3511"/>
                    <a:pt x="8752" y="3939"/>
                    <a:pt x="8168" y="4380"/>
                  </a:cubicBezTo>
                  <a:cubicBezTo>
                    <a:pt x="7894" y="4594"/>
                    <a:pt x="7632" y="4797"/>
                    <a:pt x="7382" y="5023"/>
                  </a:cubicBezTo>
                  <a:cubicBezTo>
                    <a:pt x="7275" y="5118"/>
                    <a:pt x="7156" y="5202"/>
                    <a:pt x="7049" y="5309"/>
                  </a:cubicBezTo>
                  <a:cubicBezTo>
                    <a:pt x="6085" y="6166"/>
                    <a:pt x="5192" y="7142"/>
                    <a:pt x="4406" y="8166"/>
                  </a:cubicBezTo>
                  <a:lnTo>
                    <a:pt x="4132" y="8523"/>
                  </a:lnTo>
                  <a:cubicBezTo>
                    <a:pt x="3394" y="9535"/>
                    <a:pt x="2739" y="10595"/>
                    <a:pt x="2179" y="11702"/>
                  </a:cubicBezTo>
                  <a:lnTo>
                    <a:pt x="1989" y="12107"/>
                  </a:lnTo>
                  <a:cubicBezTo>
                    <a:pt x="1453" y="13238"/>
                    <a:pt x="1013" y="14405"/>
                    <a:pt x="679" y="15608"/>
                  </a:cubicBezTo>
                  <a:lnTo>
                    <a:pt x="560" y="16036"/>
                  </a:lnTo>
                  <a:cubicBezTo>
                    <a:pt x="274" y="17155"/>
                    <a:pt x="84" y="18298"/>
                    <a:pt x="0" y="19465"/>
                  </a:cubicBezTo>
                  <a:lnTo>
                    <a:pt x="429" y="19477"/>
                  </a:lnTo>
                  <a:lnTo>
                    <a:pt x="3346" y="19715"/>
                  </a:lnTo>
                  <a:cubicBezTo>
                    <a:pt x="3429" y="18584"/>
                    <a:pt x="3644" y="17465"/>
                    <a:pt x="3941" y="16381"/>
                  </a:cubicBezTo>
                  <a:cubicBezTo>
                    <a:pt x="3965" y="16227"/>
                    <a:pt x="4013" y="16084"/>
                    <a:pt x="4061" y="15941"/>
                  </a:cubicBezTo>
                  <a:cubicBezTo>
                    <a:pt x="4358" y="14977"/>
                    <a:pt x="4727" y="14048"/>
                    <a:pt x="5192" y="13131"/>
                  </a:cubicBezTo>
                  <a:cubicBezTo>
                    <a:pt x="5263" y="13012"/>
                    <a:pt x="5323" y="12881"/>
                    <a:pt x="5394" y="12750"/>
                  </a:cubicBezTo>
                  <a:cubicBezTo>
                    <a:pt x="5846" y="11881"/>
                    <a:pt x="6382" y="11059"/>
                    <a:pt x="6954" y="10286"/>
                  </a:cubicBezTo>
                  <a:lnTo>
                    <a:pt x="7228" y="9952"/>
                  </a:lnTo>
                  <a:cubicBezTo>
                    <a:pt x="7823" y="9190"/>
                    <a:pt x="8490" y="8476"/>
                    <a:pt x="9204" y="7833"/>
                  </a:cubicBezTo>
                  <a:cubicBezTo>
                    <a:pt x="9311" y="7749"/>
                    <a:pt x="9430" y="7642"/>
                    <a:pt x="9537" y="7559"/>
                  </a:cubicBezTo>
                  <a:cubicBezTo>
                    <a:pt x="9752" y="7380"/>
                    <a:pt x="9966" y="7202"/>
                    <a:pt x="10192" y="7035"/>
                  </a:cubicBezTo>
                  <a:cubicBezTo>
                    <a:pt x="10680" y="6642"/>
                    <a:pt x="11180" y="6297"/>
                    <a:pt x="11716" y="5975"/>
                  </a:cubicBezTo>
                  <a:cubicBezTo>
                    <a:pt x="11847" y="5904"/>
                    <a:pt x="11966" y="5833"/>
                    <a:pt x="12097" y="5749"/>
                  </a:cubicBezTo>
                  <a:cubicBezTo>
                    <a:pt x="12871" y="5309"/>
                    <a:pt x="13669" y="4916"/>
                    <a:pt x="14502" y="4594"/>
                  </a:cubicBezTo>
                  <a:cubicBezTo>
                    <a:pt x="14657" y="4547"/>
                    <a:pt x="14788" y="4487"/>
                    <a:pt x="14919" y="4440"/>
                  </a:cubicBezTo>
                  <a:cubicBezTo>
                    <a:pt x="15693" y="4142"/>
                    <a:pt x="16503" y="3928"/>
                    <a:pt x="17324" y="3749"/>
                  </a:cubicBezTo>
                  <a:cubicBezTo>
                    <a:pt x="17467" y="3713"/>
                    <a:pt x="17598" y="3689"/>
                    <a:pt x="17753" y="3654"/>
                  </a:cubicBezTo>
                  <a:cubicBezTo>
                    <a:pt x="18876" y="3440"/>
                    <a:pt x="20012" y="3333"/>
                    <a:pt x="21146" y="3333"/>
                  </a:cubicBezTo>
                  <a:cubicBezTo>
                    <a:pt x="22163" y="3333"/>
                    <a:pt x="23179" y="3420"/>
                    <a:pt x="24182" y="3594"/>
                  </a:cubicBezTo>
                  <a:lnTo>
                    <a:pt x="24718" y="594"/>
                  </a:lnTo>
                  <a:lnTo>
                    <a:pt x="24765" y="308"/>
                  </a:lnTo>
                  <a:cubicBezTo>
                    <a:pt x="23583" y="101"/>
                    <a:pt x="22387" y="0"/>
                    <a:pt x="211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32"/>
            <p:cNvSpPr/>
            <p:nvPr/>
          </p:nvSpPr>
          <p:spPr>
            <a:xfrm>
              <a:off x="4808060" y="3104528"/>
              <a:ext cx="136768" cy="196355"/>
            </a:xfrm>
            <a:custGeom>
              <a:avLst/>
              <a:gdLst/>
              <a:ahLst/>
              <a:cxnLst/>
              <a:rect l="l" t="t" r="r" b="b"/>
              <a:pathLst>
                <a:path w="2132" h="3061" extrusionOk="0">
                  <a:moveTo>
                    <a:pt x="369" y="0"/>
                  </a:moveTo>
                  <a:cubicBezTo>
                    <a:pt x="250" y="72"/>
                    <a:pt x="119" y="143"/>
                    <a:pt x="0" y="227"/>
                  </a:cubicBezTo>
                  <a:lnTo>
                    <a:pt x="1762" y="3060"/>
                  </a:lnTo>
                  <a:cubicBezTo>
                    <a:pt x="1881" y="2989"/>
                    <a:pt x="2000" y="2917"/>
                    <a:pt x="2131" y="2846"/>
                  </a:cubicBezTo>
                  <a:lnTo>
                    <a:pt x="36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32"/>
            <p:cNvSpPr/>
            <p:nvPr/>
          </p:nvSpPr>
          <p:spPr>
            <a:xfrm>
              <a:off x="4620165" y="3239687"/>
              <a:ext cx="160439" cy="181088"/>
            </a:xfrm>
            <a:custGeom>
              <a:avLst/>
              <a:gdLst/>
              <a:ahLst/>
              <a:cxnLst/>
              <a:rect l="l" t="t" r="r" b="b"/>
              <a:pathLst>
                <a:path w="2501" h="2823" extrusionOk="0">
                  <a:moveTo>
                    <a:pt x="322" y="1"/>
                  </a:moveTo>
                  <a:cubicBezTo>
                    <a:pt x="226" y="96"/>
                    <a:pt x="107" y="179"/>
                    <a:pt x="0" y="287"/>
                  </a:cubicBezTo>
                  <a:lnTo>
                    <a:pt x="2167" y="2823"/>
                  </a:lnTo>
                  <a:lnTo>
                    <a:pt x="2500" y="2537"/>
                  </a:lnTo>
                  <a:lnTo>
                    <a:pt x="32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32"/>
            <p:cNvSpPr/>
            <p:nvPr/>
          </p:nvSpPr>
          <p:spPr>
            <a:xfrm>
              <a:off x="4433039" y="3440597"/>
              <a:ext cx="199378" cy="137532"/>
            </a:xfrm>
            <a:custGeom>
              <a:avLst/>
              <a:gdLst/>
              <a:ahLst/>
              <a:cxnLst/>
              <a:rect l="l" t="t" r="r" b="b"/>
              <a:pathLst>
                <a:path w="3108" h="2144" extrusionOk="0">
                  <a:moveTo>
                    <a:pt x="262" y="0"/>
                  </a:moveTo>
                  <a:lnTo>
                    <a:pt x="0" y="357"/>
                  </a:lnTo>
                  <a:lnTo>
                    <a:pt x="2846" y="2143"/>
                  </a:lnTo>
                  <a:lnTo>
                    <a:pt x="3108" y="1798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32"/>
            <p:cNvSpPr/>
            <p:nvPr/>
          </p:nvSpPr>
          <p:spPr>
            <a:xfrm>
              <a:off x="4295502" y="3667422"/>
              <a:ext cx="218559" cy="93206"/>
            </a:xfrm>
            <a:custGeom>
              <a:avLst/>
              <a:gdLst/>
              <a:ahLst/>
              <a:cxnLst/>
              <a:rect l="l" t="t" r="r" b="b"/>
              <a:pathLst>
                <a:path w="3407" h="1453" extrusionOk="0">
                  <a:moveTo>
                    <a:pt x="191" y="0"/>
                  </a:moveTo>
                  <a:lnTo>
                    <a:pt x="1" y="405"/>
                  </a:lnTo>
                  <a:lnTo>
                    <a:pt x="3204" y="1453"/>
                  </a:lnTo>
                  <a:cubicBezTo>
                    <a:pt x="3275" y="1334"/>
                    <a:pt x="3335" y="1191"/>
                    <a:pt x="3406" y="1060"/>
                  </a:cubicBezTo>
                  <a:lnTo>
                    <a:pt x="19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32"/>
            <p:cNvSpPr/>
            <p:nvPr/>
          </p:nvSpPr>
          <p:spPr>
            <a:xfrm>
              <a:off x="4204665" y="3917918"/>
              <a:ext cx="223819" cy="50484"/>
            </a:xfrm>
            <a:custGeom>
              <a:avLst/>
              <a:gdLst/>
              <a:ahLst/>
              <a:cxnLst/>
              <a:rect l="l" t="t" r="r" b="b"/>
              <a:pathLst>
                <a:path w="3489" h="787" extrusionOk="0">
                  <a:moveTo>
                    <a:pt x="119" y="1"/>
                  </a:moveTo>
                  <a:lnTo>
                    <a:pt x="0" y="429"/>
                  </a:lnTo>
                  <a:lnTo>
                    <a:pt x="3358" y="786"/>
                  </a:lnTo>
                  <a:lnTo>
                    <a:pt x="3489" y="35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32"/>
            <p:cNvSpPr/>
            <p:nvPr/>
          </p:nvSpPr>
          <p:spPr>
            <a:xfrm>
              <a:off x="5037140" y="2996824"/>
              <a:ext cx="88655" cy="214702"/>
            </a:xfrm>
            <a:custGeom>
              <a:avLst/>
              <a:gdLst/>
              <a:ahLst/>
              <a:cxnLst/>
              <a:rect l="l" t="t" r="r" b="b"/>
              <a:pathLst>
                <a:path w="1382" h="3347" extrusionOk="0">
                  <a:moveTo>
                    <a:pt x="418" y="1"/>
                  </a:moveTo>
                  <a:lnTo>
                    <a:pt x="1" y="144"/>
                  </a:lnTo>
                  <a:lnTo>
                    <a:pt x="965" y="3346"/>
                  </a:lnTo>
                  <a:cubicBezTo>
                    <a:pt x="1108" y="3287"/>
                    <a:pt x="1239" y="3239"/>
                    <a:pt x="1382" y="3192"/>
                  </a:cubicBezTo>
                  <a:lnTo>
                    <a:pt x="4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32"/>
            <p:cNvSpPr/>
            <p:nvPr/>
          </p:nvSpPr>
          <p:spPr>
            <a:xfrm>
              <a:off x="5266284" y="2936526"/>
              <a:ext cx="41313" cy="221501"/>
            </a:xfrm>
            <a:custGeom>
              <a:avLst/>
              <a:gdLst/>
              <a:ahLst/>
              <a:cxnLst/>
              <a:rect l="l" t="t" r="r" b="b"/>
              <a:pathLst>
                <a:path w="644" h="3453" extrusionOk="0">
                  <a:moveTo>
                    <a:pt x="429" y="0"/>
                  </a:moveTo>
                  <a:cubicBezTo>
                    <a:pt x="298" y="24"/>
                    <a:pt x="156" y="60"/>
                    <a:pt x="1" y="83"/>
                  </a:cubicBezTo>
                  <a:lnTo>
                    <a:pt x="215" y="3453"/>
                  </a:lnTo>
                  <a:cubicBezTo>
                    <a:pt x="358" y="3417"/>
                    <a:pt x="489" y="3393"/>
                    <a:pt x="644" y="3358"/>
                  </a:cubicBezTo>
                  <a:lnTo>
                    <a:pt x="42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6" name="Google Shape;496;p32"/>
          <p:cNvGrpSpPr/>
          <p:nvPr/>
        </p:nvGrpSpPr>
        <p:grpSpPr>
          <a:xfrm>
            <a:off x="1160934" y="3192346"/>
            <a:ext cx="2199768" cy="1751355"/>
            <a:chOff x="3203284" y="3192346"/>
            <a:chExt cx="2199768" cy="1751355"/>
          </a:xfrm>
        </p:grpSpPr>
        <p:sp>
          <p:nvSpPr>
            <p:cNvPr id="497" name="Google Shape;497;p32"/>
            <p:cNvSpPr/>
            <p:nvPr/>
          </p:nvSpPr>
          <p:spPr>
            <a:xfrm>
              <a:off x="4215314" y="4878719"/>
              <a:ext cx="176541" cy="64981"/>
            </a:xfrm>
            <a:custGeom>
              <a:avLst/>
              <a:gdLst/>
              <a:ahLst/>
              <a:cxnLst/>
              <a:rect l="l" t="t" r="r" b="b"/>
              <a:pathLst>
                <a:path w="2752" h="1013" extrusionOk="0">
                  <a:moveTo>
                    <a:pt x="1" y="1"/>
                  </a:moveTo>
                  <a:lnTo>
                    <a:pt x="1" y="1013"/>
                  </a:lnTo>
                  <a:lnTo>
                    <a:pt x="2751" y="1013"/>
                  </a:lnTo>
                  <a:lnTo>
                    <a:pt x="27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32"/>
            <p:cNvSpPr/>
            <p:nvPr/>
          </p:nvSpPr>
          <p:spPr>
            <a:xfrm>
              <a:off x="3268268" y="4878719"/>
              <a:ext cx="176477" cy="64981"/>
            </a:xfrm>
            <a:custGeom>
              <a:avLst/>
              <a:gdLst/>
              <a:ahLst/>
              <a:cxnLst/>
              <a:rect l="l" t="t" r="r" b="b"/>
              <a:pathLst>
                <a:path w="2751" h="1013" extrusionOk="0">
                  <a:moveTo>
                    <a:pt x="0" y="1"/>
                  </a:moveTo>
                  <a:lnTo>
                    <a:pt x="0" y="1013"/>
                  </a:lnTo>
                  <a:lnTo>
                    <a:pt x="2750" y="1013"/>
                  </a:lnTo>
                  <a:lnTo>
                    <a:pt x="27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32"/>
            <p:cNvSpPr/>
            <p:nvPr/>
          </p:nvSpPr>
          <p:spPr>
            <a:xfrm>
              <a:off x="5161655" y="4878719"/>
              <a:ext cx="176477" cy="64981"/>
            </a:xfrm>
            <a:custGeom>
              <a:avLst/>
              <a:gdLst/>
              <a:ahLst/>
              <a:cxnLst/>
              <a:rect l="l" t="t" r="r" b="b"/>
              <a:pathLst>
                <a:path w="2751" h="1013" extrusionOk="0">
                  <a:moveTo>
                    <a:pt x="1" y="1"/>
                  </a:moveTo>
                  <a:lnTo>
                    <a:pt x="1" y="1013"/>
                  </a:lnTo>
                  <a:lnTo>
                    <a:pt x="2751" y="1013"/>
                  </a:lnTo>
                  <a:lnTo>
                    <a:pt x="27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32"/>
            <p:cNvSpPr/>
            <p:nvPr/>
          </p:nvSpPr>
          <p:spPr>
            <a:xfrm>
              <a:off x="3229265" y="4040119"/>
              <a:ext cx="2134848" cy="866953"/>
            </a:xfrm>
            <a:custGeom>
              <a:avLst/>
              <a:gdLst/>
              <a:ahLst/>
              <a:cxnLst/>
              <a:rect l="l" t="t" r="r" b="b"/>
              <a:pathLst>
                <a:path w="33279" h="13515" extrusionOk="0">
                  <a:moveTo>
                    <a:pt x="1" y="1"/>
                  </a:moveTo>
                  <a:lnTo>
                    <a:pt x="1" y="13514"/>
                  </a:lnTo>
                  <a:lnTo>
                    <a:pt x="33279" y="13514"/>
                  </a:lnTo>
                  <a:lnTo>
                    <a:pt x="3327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32"/>
            <p:cNvSpPr/>
            <p:nvPr/>
          </p:nvSpPr>
          <p:spPr>
            <a:xfrm>
              <a:off x="3229265" y="4019528"/>
              <a:ext cx="2134848" cy="64981"/>
            </a:xfrm>
            <a:custGeom>
              <a:avLst/>
              <a:gdLst/>
              <a:ahLst/>
              <a:cxnLst/>
              <a:rect l="l" t="t" r="r" b="b"/>
              <a:pathLst>
                <a:path w="33279" h="1013" extrusionOk="0">
                  <a:moveTo>
                    <a:pt x="1" y="0"/>
                  </a:moveTo>
                  <a:lnTo>
                    <a:pt x="1" y="1012"/>
                  </a:lnTo>
                  <a:lnTo>
                    <a:pt x="33279" y="1012"/>
                  </a:lnTo>
                  <a:lnTo>
                    <a:pt x="3327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32"/>
            <p:cNvSpPr/>
            <p:nvPr/>
          </p:nvSpPr>
          <p:spPr>
            <a:xfrm>
              <a:off x="4028959" y="4085215"/>
              <a:ext cx="19181" cy="821858"/>
            </a:xfrm>
            <a:custGeom>
              <a:avLst/>
              <a:gdLst/>
              <a:ahLst/>
              <a:cxnLst/>
              <a:rect l="l" t="t" r="r" b="b"/>
              <a:pathLst>
                <a:path w="299" h="12812" extrusionOk="0">
                  <a:moveTo>
                    <a:pt x="1" y="0"/>
                  </a:moveTo>
                  <a:lnTo>
                    <a:pt x="1" y="12811"/>
                  </a:lnTo>
                  <a:lnTo>
                    <a:pt x="298" y="12811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32"/>
            <p:cNvSpPr/>
            <p:nvPr/>
          </p:nvSpPr>
          <p:spPr>
            <a:xfrm>
              <a:off x="3307977" y="4110361"/>
              <a:ext cx="671394" cy="214702"/>
            </a:xfrm>
            <a:custGeom>
              <a:avLst/>
              <a:gdLst/>
              <a:ahLst/>
              <a:cxnLst/>
              <a:rect l="l" t="t" r="r" b="b"/>
              <a:pathLst>
                <a:path w="10466" h="3347" extrusionOk="0">
                  <a:moveTo>
                    <a:pt x="0" y="1"/>
                  </a:moveTo>
                  <a:lnTo>
                    <a:pt x="0" y="3347"/>
                  </a:lnTo>
                  <a:lnTo>
                    <a:pt x="10466" y="3347"/>
                  </a:lnTo>
                  <a:lnTo>
                    <a:pt x="1046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32"/>
            <p:cNvSpPr/>
            <p:nvPr/>
          </p:nvSpPr>
          <p:spPr>
            <a:xfrm>
              <a:off x="3550849" y="4138650"/>
              <a:ext cx="186420" cy="27583"/>
            </a:xfrm>
            <a:custGeom>
              <a:avLst/>
              <a:gdLst/>
              <a:ahLst/>
              <a:cxnLst/>
              <a:rect l="l" t="t" r="r" b="b"/>
              <a:pathLst>
                <a:path w="2906" h="430" extrusionOk="0">
                  <a:moveTo>
                    <a:pt x="0" y="0"/>
                  </a:moveTo>
                  <a:lnTo>
                    <a:pt x="0" y="429"/>
                  </a:lnTo>
                  <a:lnTo>
                    <a:pt x="2905" y="429"/>
                  </a:lnTo>
                  <a:lnTo>
                    <a:pt x="290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32"/>
            <p:cNvSpPr/>
            <p:nvPr/>
          </p:nvSpPr>
          <p:spPr>
            <a:xfrm>
              <a:off x="3307977" y="4370094"/>
              <a:ext cx="671394" cy="215407"/>
            </a:xfrm>
            <a:custGeom>
              <a:avLst/>
              <a:gdLst/>
              <a:ahLst/>
              <a:cxnLst/>
              <a:rect l="l" t="t" r="r" b="b"/>
              <a:pathLst>
                <a:path w="10466" h="3358" extrusionOk="0">
                  <a:moveTo>
                    <a:pt x="0" y="0"/>
                  </a:moveTo>
                  <a:lnTo>
                    <a:pt x="0" y="3358"/>
                  </a:lnTo>
                  <a:lnTo>
                    <a:pt x="10466" y="3358"/>
                  </a:lnTo>
                  <a:lnTo>
                    <a:pt x="1046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32"/>
            <p:cNvSpPr/>
            <p:nvPr/>
          </p:nvSpPr>
          <p:spPr>
            <a:xfrm>
              <a:off x="3550849" y="4399089"/>
              <a:ext cx="186420" cy="27583"/>
            </a:xfrm>
            <a:custGeom>
              <a:avLst/>
              <a:gdLst/>
              <a:ahLst/>
              <a:cxnLst/>
              <a:rect l="l" t="t" r="r" b="b"/>
              <a:pathLst>
                <a:path w="2906" h="430" extrusionOk="0">
                  <a:moveTo>
                    <a:pt x="0" y="1"/>
                  </a:moveTo>
                  <a:lnTo>
                    <a:pt x="0" y="429"/>
                  </a:lnTo>
                  <a:lnTo>
                    <a:pt x="2905" y="429"/>
                  </a:lnTo>
                  <a:lnTo>
                    <a:pt x="290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32"/>
            <p:cNvSpPr/>
            <p:nvPr/>
          </p:nvSpPr>
          <p:spPr>
            <a:xfrm>
              <a:off x="3307977" y="4630533"/>
              <a:ext cx="671394" cy="215407"/>
            </a:xfrm>
            <a:custGeom>
              <a:avLst/>
              <a:gdLst/>
              <a:ahLst/>
              <a:cxnLst/>
              <a:rect l="l" t="t" r="r" b="b"/>
              <a:pathLst>
                <a:path w="10466" h="3358" extrusionOk="0">
                  <a:moveTo>
                    <a:pt x="0" y="0"/>
                  </a:moveTo>
                  <a:lnTo>
                    <a:pt x="0" y="3358"/>
                  </a:lnTo>
                  <a:lnTo>
                    <a:pt x="10466" y="3358"/>
                  </a:lnTo>
                  <a:lnTo>
                    <a:pt x="1046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32"/>
            <p:cNvSpPr/>
            <p:nvPr/>
          </p:nvSpPr>
          <p:spPr>
            <a:xfrm>
              <a:off x="3550849" y="4658758"/>
              <a:ext cx="186420" cy="27583"/>
            </a:xfrm>
            <a:custGeom>
              <a:avLst/>
              <a:gdLst/>
              <a:ahLst/>
              <a:cxnLst/>
              <a:rect l="l" t="t" r="r" b="b"/>
              <a:pathLst>
                <a:path w="2906" h="430" extrusionOk="0">
                  <a:moveTo>
                    <a:pt x="0" y="1"/>
                  </a:moveTo>
                  <a:lnTo>
                    <a:pt x="0" y="429"/>
                  </a:lnTo>
                  <a:lnTo>
                    <a:pt x="2905" y="429"/>
                  </a:lnTo>
                  <a:lnTo>
                    <a:pt x="290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32"/>
            <p:cNvSpPr/>
            <p:nvPr/>
          </p:nvSpPr>
          <p:spPr>
            <a:xfrm>
              <a:off x="4095418" y="4110361"/>
              <a:ext cx="578248" cy="735579"/>
            </a:xfrm>
            <a:custGeom>
              <a:avLst/>
              <a:gdLst/>
              <a:ahLst/>
              <a:cxnLst/>
              <a:rect l="l" t="t" r="r" b="b"/>
              <a:pathLst>
                <a:path w="9014" h="11467" extrusionOk="0">
                  <a:moveTo>
                    <a:pt x="0" y="1"/>
                  </a:moveTo>
                  <a:lnTo>
                    <a:pt x="0" y="11467"/>
                  </a:lnTo>
                  <a:lnTo>
                    <a:pt x="9014" y="11467"/>
                  </a:lnTo>
                  <a:lnTo>
                    <a:pt x="901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32"/>
            <p:cNvSpPr/>
            <p:nvPr/>
          </p:nvSpPr>
          <p:spPr>
            <a:xfrm>
              <a:off x="4604127" y="4258541"/>
              <a:ext cx="27520" cy="428569"/>
            </a:xfrm>
            <a:custGeom>
              <a:avLst/>
              <a:gdLst/>
              <a:ahLst/>
              <a:cxnLst/>
              <a:rect l="l" t="t" r="r" b="b"/>
              <a:pathLst>
                <a:path w="429" h="6681" extrusionOk="0">
                  <a:moveTo>
                    <a:pt x="0" y="1"/>
                  </a:moveTo>
                  <a:lnTo>
                    <a:pt x="0" y="6680"/>
                  </a:lnTo>
                  <a:lnTo>
                    <a:pt x="429" y="6680"/>
                  </a:lnTo>
                  <a:lnTo>
                    <a:pt x="42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32"/>
            <p:cNvSpPr/>
            <p:nvPr/>
          </p:nvSpPr>
          <p:spPr>
            <a:xfrm>
              <a:off x="4708756" y="4110361"/>
              <a:ext cx="577478" cy="735579"/>
            </a:xfrm>
            <a:custGeom>
              <a:avLst/>
              <a:gdLst/>
              <a:ahLst/>
              <a:cxnLst/>
              <a:rect l="l" t="t" r="r" b="b"/>
              <a:pathLst>
                <a:path w="9002" h="11467" extrusionOk="0">
                  <a:moveTo>
                    <a:pt x="0" y="1"/>
                  </a:moveTo>
                  <a:lnTo>
                    <a:pt x="0" y="11467"/>
                  </a:lnTo>
                  <a:lnTo>
                    <a:pt x="9001" y="11467"/>
                  </a:lnTo>
                  <a:lnTo>
                    <a:pt x="900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32"/>
            <p:cNvSpPr/>
            <p:nvPr/>
          </p:nvSpPr>
          <p:spPr>
            <a:xfrm>
              <a:off x="4750774" y="4258541"/>
              <a:ext cx="27520" cy="428569"/>
            </a:xfrm>
            <a:custGeom>
              <a:avLst/>
              <a:gdLst/>
              <a:ahLst/>
              <a:cxnLst/>
              <a:rect l="l" t="t" r="r" b="b"/>
              <a:pathLst>
                <a:path w="429" h="6681" extrusionOk="0">
                  <a:moveTo>
                    <a:pt x="0" y="1"/>
                  </a:moveTo>
                  <a:lnTo>
                    <a:pt x="0" y="6680"/>
                  </a:lnTo>
                  <a:lnTo>
                    <a:pt x="429" y="6680"/>
                  </a:lnTo>
                  <a:lnTo>
                    <a:pt x="42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32"/>
            <p:cNvSpPr/>
            <p:nvPr/>
          </p:nvSpPr>
          <p:spPr>
            <a:xfrm>
              <a:off x="3203284" y="3940819"/>
              <a:ext cx="2199768" cy="101674"/>
            </a:xfrm>
            <a:custGeom>
              <a:avLst/>
              <a:gdLst/>
              <a:ahLst/>
              <a:cxnLst/>
              <a:rect l="l" t="t" r="r" b="b"/>
              <a:pathLst>
                <a:path w="34291" h="1585" extrusionOk="0">
                  <a:moveTo>
                    <a:pt x="1" y="1"/>
                  </a:moveTo>
                  <a:lnTo>
                    <a:pt x="1" y="1584"/>
                  </a:lnTo>
                  <a:lnTo>
                    <a:pt x="34291" y="1584"/>
                  </a:lnTo>
                  <a:lnTo>
                    <a:pt x="3429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32"/>
            <p:cNvSpPr/>
            <p:nvPr/>
          </p:nvSpPr>
          <p:spPr>
            <a:xfrm>
              <a:off x="3203284" y="3968338"/>
              <a:ext cx="2199768" cy="74155"/>
            </a:xfrm>
            <a:custGeom>
              <a:avLst/>
              <a:gdLst/>
              <a:ahLst/>
              <a:cxnLst/>
              <a:rect l="l" t="t" r="r" b="b"/>
              <a:pathLst>
                <a:path w="34291" h="1156" extrusionOk="0">
                  <a:moveTo>
                    <a:pt x="1" y="0"/>
                  </a:moveTo>
                  <a:lnTo>
                    <a:pt x="1" y="1155"/>
                  </a:lnTo>
                  <a:lnTo>
                    <a:pt x="34291" y="1155"/>
                  </a:lnTo>
                  <a:lnTo>
                    <a:pt x="342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32"/>
            <p:cNvSpPr/>
            <p:nvPr/>
          </p:nvSpPr>
          <p:spPr>
            <a:xfrm>
              <a:off x="3643225" y="3896557"/>
              <a:ext cx="488887" cy="44326"/>
            </a:xfrm>
            <a:custGeom>
              <a:avLst/>
              <a:gdLst/>
              <a:ahLst/>
              <a:cxnLst/>
              <a:rect l="l" t="t" r="r" b="b"/>
              <a:pathLst>
                <a:path w="7621" h="691" extrusionOk="0">
                  <a:moveTo>
                    <a:pt x="1" y="0"/>
                  </a:moveTo>
                  <a:lnTo>
                    <a:pt x="1" y="691"/>
                  </a:lnTo>
                  <a:lnTo>
                    <a:pt x="7621" y="691"/>
                  </a:lnTo>
                  <a:lnTo>
                    <a:pt x="762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32"/>
            <p:cNvSpPr/>
            <p:nvPr/>
          </p:nvSpPr>
          <p:spPr>
            <a:xfrm>
              <a:off x="3761645" y="3784235"/>
              <a:ext cx="251340" cy="112386"/>
            </a:xfrm>
            <a:custGeom>
              <a:avLst/>
              <a:gdLst/>
              <a:ahLst/>
              <a:cxnLst/>
              <a:rect l="l" t="t" r="r" b="b"/>
              <a:pathLst>
                <a:path w="3918" h="1752" extrusionOk="0">
                  <a:moveTo>
                    <a:pt x="0" y="1"/>
                  </a:moveTo>
                  <a:lnTo>
                    <a:pt x="0" y="1751"/>
                  </a:lnTo>
                  <a:lnTo>
                    <a:pt x="3918" y="1751"/>
                  </a:lnTo>
                  <a:lnTo>
                    <a:pt x="391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32"/>
            <p:cNvSpPr/>
            <p:nvPr/>
          </p:nvSpPr>
          <p:spPr>
            <a:xfrm>
              <a:off x="3391179" y="3192346"/>
              <a:ext cx="993748" cy="635509"/>
            </a:xfrm>
            <a:custGeom>
              <a:avLst/>
              <a:gdLst/>
              <a:ahLst/>
              <a:cxnLst/>
              <a:rect l="l" t="t" r="r" b="b"/>
              <a:pathLst>
                <a:path w="15491" h="9907" extrusionOk="0">
                  <a:moveTo>
                    <a:pt x="596" y="1"/>
                  </a:moveTo>
                  <a:cubicBezTo>
                    <a:pt x="275" y="1"/>
                    <a:pt x="1" y="251"/>
                    <a:pt x="1" y="584"/>
                  </a:cubicBezTo>
                  <a:lnTo>
                    <a:pt x="1" y="9311"/>
                  </a:lnTo>
                  <a:cubicBezTo>
                    <a:pt x="1" y="9645"/>
                    <a:pt x="275" y="9907"/>
                    <a:pt x="596" y="9907"/>
                  </a:cubicBezTo>
                  <a:lnTo>
                    <a:pt x="14896" y="9907"/>
                  </a:lnTo>
                  <a:cubicBezTo>
                    <a:pt x="15229" y="9907"/>
                    <a:pt x="15491" y="9645"/>
                    <a:pt x="15491" y="9311"/>
                  </a:cubicBezTo>
                  <a:lnTo>
                    <a:pt x="15491" y="584"/>
                  </a:lnTo>
                  <a:cubicBezTo>
                    <a:pt x="15491" y="263"/>
                    <a:pt x="15229" y="1"/>
                    <a:pt x="148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32"/>
            <p:cNvSpPr/>
            <p:nvPr/>
          </p:nvSpPr>
          <p:spPr>
            <a:xfrm>
              <a:off x="3867814" y="3773586"/>
              <a:ext cx="39773" cy="40541"/>
            </a:xfrm>
            <a:custGeom>
              <a:avLst/>
              <a:gdLst/>
              <a:ahLst/>
              <a:cxnLst/>
              <a:rect l="l" t="t" r="r" b="b"/>
              <a:pathLst>
                <a:path w="620" h="632" extrusionOk="0">
                  <a:moveTo>
                    <a:pt x="310" y="0"/>
                  </a:moveTo>
                  <a:cubicBezTo>
                    <a:pt x="143" y="0"/>
                    <a:pt x="0" y="143"/>
                    <a:pt x="0" y="310"/>
                  </a:cubicBezTo>
                  <a:cubicBezTo>
                    <a:pt x="0" y="488"/>
                    <a:pt x="143" y="631"/>
                    <a:pt x="310" y="631"/>
                  </a:cubicBezTo>
                  <a:cubicBezTo>
                    <a:pt x="477" y="631"/>
                    <a:pt x="620" y="488"/>
                    <a:pt x="620" y="310"/>
                  </a:cubicBezTo>
                  <a:cubicBezTo>
                    <a:pt x="620" y="143"/>
                    <a:pt x="477" y="0"/>
                    <a:pt x="3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32"/>
            <p:cNvSpPr/>
            <p:nvPr/>
          </p:nvSpPr>
          <p:spPr>
            <a:xfrm>
              <a:off x="3433967" y="3234362"/>
              <a:ext cx="907466" cy="519402"/>
            </a:xfrm>
            <a:custGeom>
              <a:avLst/>
              <a:gdLst/>
              <a:ahLst/>
              <a:cxnLst/>
              <a:rect l="l" t="t" r="r" b="b"/>
              <a:pathLst>
                <a:path w="14146" h="8097" extrusionOk="0">
                  <a:moveTo>
                    <a:pt x="144" y="1"/>
                  </a:moveTo>
                  <a:cubicBezTo>
                    <a:pt x="60" y="1"/>
                    <a:pt x="1" y="60"/>
                    <a:pt x="1" y="131"/>
                  </a:cubicBezTo>
                  <a:lnTo>
                    <a:pt x="1" y="7978"/>
                  </a:lnTo>
                  <a:cubicBezTo>
                    <a:pt x="1" y="8037"/>
                    <a:pt x="60" y="8097"/>
                    <a:pt x="144" y="8097"/>
                  </a:cubicBezTo>
                  <a:lnTo>
                    <a:pt x="14014" y="8097"/>
                  </a:lnTo>
                  <a:cubicBezTo>
                    <a:pt x="14086" y="8097"/>
                    <a:pt x="14145" y="8049"/>
                    <a:pt x="14145" y="7978"/>
                  </a:cubicBezTo>
                  <a:lnTo>
                    <a:pt x="14145" y="131"/>
                  </a:lnTo>
                  <a:cubicBezTo>
                    <a:pt x="14145" y="72"/>
                    <a:pt x="14086" y="12"/>
                    <a:pt x="140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32"/>
            <p:cNvSpPr/>
            <p:nvPr/>
          </p:nvSpPr>
          <p:spPr>
            <a:xfrm>
              <a:off x="3435507" y="3234362"/>
              <a:ext cx="905926" cy="64212"/>
            </a:xfrm>
            <a:custGeom>
              <a:avLst/>
              <a:gdLst/>
              <a:ahLst/>
              <a:cxnLst/>
              <a:rect l="l" t="t" r="r" b="b"/>
              <a:pathLst>
                <a:path w="14122" h="1001" extrusionOk="0">
                  <a:moveTo>
                    <a:pt x="131" y="1"/>
                  </a:moveTo>
                  <a:cubicBezTo>
                    <a:pt x="60" y="1"/>
                    <a:pt x="0" y="60"/>
                    <a:pt x="0" y="131"/>
                  </a:cubicBezTo>
                  <a:lnTo>
                    <a:pt x="0" y="1001"/>
                  </a:lnTo>
                  <a:lnTo>
                    <a:pt x="14121" y="1001"/>
                  </a:lnTo>
                  <a:lnTo>
                    <a:pt x="14121" y="131"/>
                  </a:lnTo>
                  <a:cubicBezTo>
                    <a:pt x="14121" y="72"/>
                    <a:pt x="14062" y="12"/>
                    <a:pt x="140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32"/>
            <p:cNvSpPr/>
            <p:nvPr/>
          </p:nvSpPr>
          <p:spPr>
            <a:xfrm>
              <a:off x="4269585" y="3251939"/>
              <a:ext cx="29060" cy="29059"/>
            </a:xfrm>
            <a:custGeom>
              <a:avLst/>
              <a:gdLst/>
              <a:ahLst/>
              <a:cxnLst/>
              <a:rect l="l" t="t" r="r" b="b"/>
              <a:pathLst>
                <a:path w="453" h="453" extrusionOk="0">
                  <a:moveTo>
                    <a:pt x="226" y="0"/>
                  </a:moveTo>
                  <a:cubicBezTo>
                    <a:pt x="95" y="0"/>
                    <a:pt x="0" y="108"/>
                    <a:pt x="0" y="227"/>
                  </a:cubicBezTo>
                  <a:cubicBezTo>
                    <a:pt x="0" y="358"/>
                    <a:pt x="95" y="453"/>
                    <a:pt x="226" y="453"/>
                  </a:cubicBezTo>
                  <a:cubicBezTo>
                    <a:pt x="345" y="453"/>
                    <a:pt x="453" y="358"/>
                    <a:pt x="453" y="227"/>
                  </a:cubicBezTo>
                  <a:cubicBezTo>
                    <a:pt x="453" y="108"/>
                    <a:pt x="345" y="0"/>
                    <a:pt x="2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32"/>
            <p:cNvSpPr/>
            <p:nvPr/>
          </p:nvSpPr>
          <p:spPr>
            <a:xfrm>
              <a:off x="4213775" y="3251939"/>
              <a:ext cx="29124" cy="29059"/>
            </a:xfrm>
            <a:custGeom>
              <a:avLst/>
              <a:gdLst/>
              <a:ahLst/>
              <a:cxnLst/>
              <a:rect l="l" t="t" r="r" b="b"/>
              <a:pathLst>
                <a:path w="454" h="453" extrusionOk="0">
                  <a:moveTo>
                    <a:pt x="227" y="0"/>
                  </a:moveTo>
                  <a:cubicBezTo>
                    <a:pt x="108" y="0"/>
                    <a:pt x="1" y="108"/>
                    <a:pt x="1" y="227"/>
                  </a:cubicBezTo>
                  <a:cubicBezTo>
                    <a:pt x="1" y="358"/>
                    <a:pt x="108" y="453"/>
                    <a:pt x="227" y="453"/>
                  </a:cubicBezTo>
                  <a:cubicBezTo>
                    <a:pt x="358" y="453"/>
                    <a:pt x="453" y="358"/>
                    <a:pt x="453" y="227"/>
                  </a:cubicBezTo>
                  <a:cubicBezTo>
                    <a:pt x="453" y="108"/>
                    <a:pt x="358" y="0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32"/>
            <p:cNvSpPr/>
            <p:nvPr/>
          </p:nvSpPr>
          <p:spPr>
            <a:xfrm>
              <a:off x="4157259" y="3251939"/>
              <a:ext cx="28354" cy="29059"/>
            </a:xfrm>
            <a:custGeom>
              <a:avLst/>
              <a:gdLst/>
              <a:ahLst/>
              <a:cxnLst/>
              <a:rect l="l" t="t" r="r" b="b"/>
              <a:pathLst>
                <a:path w="442" h="453" extrusionOk="0">
                  <a:moveTo>
                    <a:pt x="215" y="0"/>
                  </a:moveTo>
                  <a:cubicBezTo>
                    <a:pt x="96" y="0"/>
                    <a:pt x="1" y="108"/>
                    <a:pt x="1" y="227"/>
                  </a:cubicBezTo>
                  <a:cubicBezTo>
                    <a:pt x="1" y="358"/>
                    <a:pt x="96" y="453"/>
                    <a:pt x="215" y="453"/>
                  </a:cubicBezTo>
                  <a:cubicBezTo>
                    <a:pt x="346" y="453"/>
                    <a:pt x="441" y="358"/>
                    <a:pt x="441" y="227"/>
                  </a:cubicBezTo>
                  <a:cubicBezTo>
                    <a:pt x="441" y="108"/>
                    <a:pt x="346" y="0"/>
                    <a:pt x="2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32"/>
            <p:cNvSpPr/>
            <p:nvPr/>
          </p:nvSpPr>
          <p:spPr>
            <a:xfrm>
              <a:off x="4007597" y="3316086"/>
              <a:ext cx="322354" cy="423951"/>
            </a:xfrm>
            <a:custGeom>
              <a:avLst/>
              <a:gdLst/>
              <a:ahLst/>
              <a:cxnLst/>
              <a:rect l="l" t="t" r="r" b="b"/>
              <a:pathLst>
                <a:path w="5025" h="6609" extrusionOk="0">
                  <a:moveTo>
                    <a:pt x="0" y="0"/>
                  </a:moveTo>
                  <a:lnTo>
                    <a:pt x="0" y="6608"/>
                  </a:lnTo>
                  <a:lnTo>
                    <a:pt x="5025" y="6608"/>
                  </a:lnTo>
                  <a:lnTo>
                    <a:pt x="502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32"/>
            <p:cNvSpPr/>
            <p:nvPr/>
          </p:nvSpPr>
          <p:spPr>
            <a:xfrm>
              <a:off x="4074826" y="3342066"/>
              <a:ext cx="226129" cy="14561"/>
            </a:xfrm>
            <a:custGeom>
              <a:avLst/>
              <a:gdLst/>
              <a:ahLst/>
              <a:cxnLst/>
              <a:rect l="l" t="t" r="r" b="b"/>
              <a:pathLst>
                <a:path w="3525" h="227" extrusionOk="0">
                  <a:moveTo>
                    <a:pt x="0" y="0"/>
                  </a:moveTo>
                  <a:lnTo>
                    <a:pt x="0" y="227"/>
                  </a:lnTo>
                  <a:lnTo>
                    <a:pt x="3524" y="227"/>
                  </a:lnTo>
                  <a:lnTo>
                    <a:pt x="352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32"/>
            <p:cNvSpPr/>
            <p:nvPr/>
          </p:nvSpPr>
          <p:spPr>
            <a:xfrm>
              <a:off x="4029728" y="3397810"/>
              <a:ext cx="270456" cy="13792"/>
            </a:xfrm>
            <a:custGeom>
              <a:avLst/>
              <a:gdLst/>
              <a:ahLst/>
              <a:cxnLst/>
              <a:rect l="l" t="t" r="r" b="b"/>
              <a:pathLst>
                <a:path w="4216" h="215" extrusionOk="0">
                  <a:moveTo>
                    <a:pt x="1" y="0"/>
                  </a:moveTo>
                  <a:lnTo>
                    <a:pt x="1" y="215"/>
                  </a:lnTo>
                  <a:lnTo>
                    <a:pt x="4215" y="215"/>
                  </a:lnTo>
                  <a:lnTo>
                    <a:pt x="42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32"/>
            <p:cNvSpPr/>
            <p:nvPr/>
          </p:nvSpPr>
          <p:spPr>
            <a:xfrm>
              <a:off x="4029728" y="3453554"/>
              <a:ext cx="270456" cy="14561"/>
            </a:xfrm>
            <a:custGeom>
              <a:avLst/>
              <a:gdLst/>
              <a:ahLst/>
              <a:cxnLst/>
              <a:rect l="l" t="t" r="r" b="b"/>
              <a:pathLst>
                <a:path w="4216" h="227" extrusionOk="0">
                  <a:moveTo>
                    <a:pt x="1" y="1"/>
                  </a:moveTo>
                  <a:lnTo>
                    <a:pt x="1" y="227"/>
                  </a:lnTo>
                  <a:lnTo>
                    <a:pt x="4215" y="227"/>
                  </a:lnTo>
                  <a:lnTo>
                    <a:pt x="421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32"/>
            <p:cNvSpPr/>
            <p:nvPr/>
          </p:nvSpPr>
          <p:spPr>
            <a:xfrm>
              <a:off x="4029728" y="3516162"/>
              <a:ext cx="270456" cy="13856"/>
            </a:xfrm>
            <a:custGeom>
              <a:avLst/>
              <a:gdLst/>
              <a:ahLst/>
              <a:cxnLst/>
              <a:rect l="l" t="t" r="r" b="b"/>
              <a:pathLst>
                <a:path w="4216" h="216" extrusionOk="0">
                  <a:moveTo>
                    <a:pt x="1" y="1"/>
                  </a:moveTo>
                  <a:lnTo>
                    <a:pt x="1" y="215"/>
                  </a:lnTo>
                  <a:lnTo>
                    <a:pt x="4215" y="215"/>
                  </a:lnTo>
                  <a:lnTo>
                    <a:pt x="421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32"/>
            <p:cNvSpPr/>
            <p:nvPr/>
          </p:nvSpPr>
          <p:spPr>
            <a:xfrm>
              <a:off x="4029728" y="3574216"/>
              <a:ext cx="270456" cy="14561"/>
            </a:xfrm>
            <a:custGeom>
              <a:avLst/>
              <a:gdLst/>
              <a:ahLst/>
              <a:cxnLst/>
              <a:rect l="l" t="t" r="r" b="b"/>
              <a:pathLst>
                <a:path w="4216" h="227" extrusionOk="0">
                  <a:moveTo>
                    <a:pt x="1" y="1"/>
                  </a:moveTo>
                  <a:lnTo>
                    <a:pt x="1" y="227"/>
                  </a:lnTo>
                  <a:lnTo>
                    <a:pt x="4215" y="227"/>
                  </a:lnTo>
                  <a:lnTo>
                    <a:pt x="421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32"/>
            <p:cNvSpPr/>
            <p:nvPr/>
          </p:nvSpPr>
          <p:spPr>
            <a:xfrm>
              <a:off x="4029728" y="3633039"/>
              <a:ext cx="270456" cy="14561"/>
            </a:xfrm>
            <a:custGeom>
              <a:avLst/>
              <a:gdLst/>
              <a:ahLst/>
              <a:cxnLst/>
              <a:rect l="l" t="t" r="r" b="b"/>
              <a:pathLst>
                <a:path w="4216" h="227" extrusionOk="0">
                  <a:moveTo>
                    <a:pt x="1" y="1"/>
                  </a:moveTo>
                  <a:lnTo>
                    <a:pt x="1" y="227"/>
                  </a:lnTo>
                  <a:lnTo>
                    <a:pt x="4215" y="227"/>
                  </a:lnTo>
                  <a:lnTo>
                    <a:pt x="421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32"/>
            <p:cNvSpPr/>
            <p:nvPr/>
          </p:nvSpPr>
          <p:spPr>
            <a:xfrm>
              <a:off x="4029728" y="3688783"/>
              <a:ext cx="270456" cy="14561"/>
            </a:xfrm>
            <a:custGeom>
              <a:avLst/>
              <a:gdLst/>
              <a:ahLst/>
              <a:cxnLst/>
              <a:rect l="l" t="t" r="r" b="b"/>
              <a:pathLst>
                <a:path w="4216" h="227" extrusionOk="0">
                  <a:moveTo>
                    <a:pt x="1" y="1"/>
                  </a:moveTo>
                  <a:lnTo>
                    <a:pt x="1" y="227"/>
                  </a:lnTo>
                  <a:lnTo>
                    <a:pt x="4215" y="227"/>
                  </a:lnTo>
                  <a:lnTo>
                    <a:pt x="421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32"/>
            <p:cNvSpPr/>
            <p:nvPr/>
          </p:nvSpPr>
          <p:spPr>
            <a:xfrm>
              <a:off x="3534811" y="3365737"/>
              <a:ext cx="324663" cy="324650"/>
            </a:xfrm>
            <a:custGeom>
              <a:avLst/>
              <a:gdLst/>
              <a:ahLst/>
              <a:cxnLst/>
              <a:rect l="l" t="t" r="r" b="b"/>
              <a:pathLst>
                <a:path w="5061" h="5061" extrusionOk="0">
                  <a:moveTo>
                    <a:pt x="2524" y="0"/>
                  </a:moveTo>
                  <a:cubicBezTo>
                    <a:pt x="1131" y="0"/>
                    <a:pt x="0" y="1131"/>
                    <a:pt x="0" y="2536"/>
                  </a:cubicBezTo>
                  <a:cubicBezTo>
                    <a:pt x="0" y="3929"/>
                    <a:pt x="1131" y="5061"/>
                    <a:pt x="2524" y="5061"/>
                  </a:cubicBezTo>
                  <a:cubicBezTo>
                    <a:pt x="3917" y="5061"/>
                    <a:pt x="5060" y="3929"/>
                    <a:pt x="5060" y="2536"/>
                  </a:cubicBezTo>
                  <a:cubicBezTo>
                    <a:pt x="5060" y="1131"/>
                    <a:pt x="3917" y="0"/>
                    <a:pt x="25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32"/>
            <p:cNvSpPr/>
            <p:nvPr/>
          </p:nvSpPr>
          <p:spPr>
            <a:xfrm>
              <a:off x="3552388" y="3384083"/>
              <a:ext cx="288739" cy="287958"/>
            </a:xfrm>
            <a:custGeom>
              <a:avLst/>
              <a:gdLst/>
              <a:ahLst/>
              <a:cxnLst/>
              <a:rect l="l" t="t" r="r" b="b"/>
              <a:pathLst>
                <a:path w="4501" h="4489" extrusionOk="0">
                  <a:moveTo>
                    <a:pt x="2250" y="0"/>
                  </a:moveTo>
                  <a:cubicBezTo>
                    <a:pt x="1012" y="0"/>
                    <a:pt x="0" y="1012"/>
                    <a:pt x="0" y="2250"/>
                  </a:cubicBezTo>
                  <a:cubicBezTo>
                    <a:pt x="0" y="3489"/>
                    <a:pt x="1012" y="4489"/>
                    <a:pt x="2250" y="4489"/>
                  </a:cubicBezTo>
                  <a:cubicBezTo>
                    <a:pt x="3489" y="4489"/>
                    <a:pt x="4501" y="3489"/>
                    <a:pt x="4501" y="2250"/>
                  </a:cubicBezTo>
                  <a:cubicBezTo>
                    <a:pt x="4501" y="1012"/>
                    <a:pt x="3489" y="0"/>
                    <a:pt x="22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4" name="Google Shape;534;p32"/>
          <p:cNvGrpSpPr/>
          <p:nvPr/>
        </p:nvGrpSpPr>
        <p:grpSpPr>
          <a:xfrm>
            <a:off x="5864356" y="2601227"/>
            <a:ext cx="1476476" cy="2298212"/>
            <a:chOff x="7199444" y="2601227"/>
            <a:chExt cx="1476476" cy="2298212"/>
          </a:xfrm>
        </p:grpSpPr>
        <p:sp>
          <p:nvSpPr>
            <p:cNvPr id="535" name="Google Shape;535;p32"/>
            <p:cNvSpPr/>
            <p:nvPr/>
          </p:nvSpPr>
          <p:spPr>
            <a:xfrm>
              <a:off x="7199444" y="2601227"/>
              <a:ext cx="1476476" cy="2298212"/>
            </a:xfrm>
            <a:custGeom>
              <a:avLst/>
              <a:gdLst/>
              <a:ahLst/>
              <a:cxnLst/>
              <a:rect l="l" t="t" r="r" b="b"/>
              <a:pathLst>
                <a:path w="23016" h="35827" extrusionOk="0">
                  <a:moveTo>
                    <a:pt x="7954" y="0"/>
                  </a:moveTo>
                  <a:cubicBezTo>
                    <a:pt x="7323" y="0"/>
                    <a:pt x="6823" y="512"/>
                    <a:pt x="6823" y="1131"/>
                  </a:cubicBezTo>
                  <a:lnTo>
                    <a:pt x="6823" y="1477"/>
                  </a:lnTo>
                  <a:cubicBezTo>
                    <a:pt x="6823" y="2096"/>
                    <a:pt x="7323" y="2608"/>
                    <a:pt x="7954" y="2608"/>
                  </a:cubicBezTo>
                  <a:lnTo>
                    <a:pt x="8787" y="2608"/>
                  </a:lnTo>
                  <a:lnTo>
                    <a:pt x="8787" y="16228"/>
                  </a:lnTo>
                  <a:lnTo>
                    <a:pt x="1120" y="31064"/>
                  </a:lnTo>
                  <a:cubicBezTo>
                    <a:pt x="0" y="33231"/>
                    <a:pt x="1572" y="35826"/>
                    <a:pt x="4025" y="35826"/>
                  </a:cubicBezTo>
                  <a:lnTo>
                    <a:pt x="18991" y="35826"/>
                  </a:lnTo>
                  <a:cubicBezTo>
                    <a:pt x="21456" y="35826"/>
                    <a:pt x="23015" y="33231"/>
                    <a:pt x="21896" y="31064"/>
                  </a:cubicBezTo>
                  <a:lnTo>
                    <a:pt x="14228" y="16228"/>
                  </a:lnTo>
                  <a:lnTo>
                    <a:pt x="14228" y="2608"/>
                  </a:lnTo>
                  <a:lnTo>
                    <a:pt x="15062" y="2608"/>
                  </a:lnTo>
                  <a:cubicBezTo>
                    <a:pt x="15693" y="2608"/>
                    <a:pt x="16193" y="2096"/>
                    <a:pt x="16193" y="1477"/>
                  </a:cubicBezTo>
                  <a:lnTo>
                    <a:pt x="16193" y="1131"/>
                  </a:lnTo>
                  <a:cubicBezTo>
                    <a:pt x="16193" y="512"/>
                    <a:pt x="15693" y="0"/>
                    <a:pt x="150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32"/>
            <p:cNvSpPr/>
            <p:nvPr/>
          </p:nvSpPr>
          <p:spPr>
            <a:xfrm>
              <a:off x="7336917" y="4337250"/>
              <a:ext cx="1201529" cy="466673"/>
            </a:xfrm>
            <a:custGeom>
              <a:avLst/>
              <a:gdLst/>
              <a:ahLst/>
              <a:cxnLst/>
              <a:rect l="l" t="t" r="r" b="b"/>
              <a:pathLst>
                <a:path w="18730" h="7275" extrusionOk="0">
                  <a:moveTo>
                    <a:pt x="2727" y="0"/>
                  </a:moveTo>
                  <a:lnTo>
                    <a:pt x="298" y="4679"/>
                  </a:lnTo>
                  <a:cubicBezTo>
                    <a:pt x="1" y="5251"/>
                    <a:pt x="36" y="5870"/>
                    <a:pt x="358" y="6429"/>
                  </a:cubicBezTo>
                  <a:cubicBezTo>
                    <a:pt x="691" y="6965"/>
                    <a:pt x="1239" y="7275"/>
                    <a:pt x="1882" y="7275"/>
                  </a:cubicBezTo>
                  <a:lnTo>
                    <a:pt x="16848" y="7275"/>
                  </a:lnTo>
                  <a:cubicBezTo>
                    <a:pt x="17491" y="7275"/>
                    <a:pt x="18039" y="6953"/>
                    <a:pt x="18372" y="6429"/>
                  </a:cubicBezTo>
                  <a:cubicBezTo>
                    <a:pt x="18693" y="5894"/>
                    <a:pt x="18729" y="5251"/>
                    <a:pt x="18431" y="4679"/>
                  </a:cubicBezTo>
                  <a:lnTo>
                    <a:pt x="1600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32"/>
            <p:cNvSpPr/>
            <p:nvPr/>
          </p:nvSpPr>
          <p:spPr>
            <a:xfrm>
              <a:off x="7630981" y="4463685"/>
              <a:ext cx="191039" cy="177945"/>
            </a:xfrm>
            <a:custGeom>
              <a:avLst/>
              <a:gdLst/>
              <a:ahLst/>
              <a:cxnLst/>
              <a:rect l="l" t="t" r="r" b="b"/>
              <a:pathLst>
                <a:path w="2978" h="2774" extrusionOk="0">
                  <a:moveTo>
                    <a:pt x="1495" y="0"/>
                  </a:moveTo>
                  <a:cubicBezTo>
                    <a:pt x="822" y="0"/>
                    <a:pt x="238" y="483"/>
                    <a:pt x="120" y="1160"/>
                  </a:cubicBezTo>
                  <a:cubicBezTo>
                    <a:pt x="1" y="1922"/>
                    <a:pt x="512" y="2637"/>
                    <a:pt x="1263" y="2756"/>
                  </a:cubicBezTo>
                  <a:cubicBezTo>
                    <a:pt x="1337" y="2767"/>
                    <a:pt x="1410" y="2773"/>
                    <a:pt x="1483" y="2773"/>
                  </a:cubicBezTo>
                  <a:cubicBezTo>
                    <a:pt x="2156" y="2773"/>
                    <a:pt x="2740" y="2290"/>
                    <a:pt x="2858" y="1613"/>
                  </a:cubicBezTo>
                  <a:cubicBezTo>
                    <a:pt x="2977" y="851"/>
                    <a:pt x="2465" y="148"/>
                    <a:pt x="1715" y="17"/>
                  </a:cubicBezTo>
                  <a:cubicBezTo>
                    <a:pt x="1641" y="6"/>
                    <a:pt x="1567" y="0"/>
                    <a:pt x="14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32"/>
            <p:cNvSpPr/>
            <p:nvPr/>
          </p:nvSpPr>
          <p:spPr>
            <a:xfrm>
              <a:off x="8047250" y="4091309"/>
              <a:ext cx="178016" cy="178009"/>
            </a:xfrm>
            <a:custGeom>
              <a:avLst/>
              <a:gdLst/>
              <a:ahLst/>
              <a:cxnLst/>
              <a:rect l="l" t="t" r="r" b="b"/>
              <a:pathLst>
                <a:path w="2775" h="2775" extrusionOk="0">
                  <a:moveTo>
                    <a:pt x="1382" y="0"/>
                  </a:moveTo>
                  <a:cubicBezTo>
                    <a:pt x="620" y="0"/>
                    <a:pt x="0" y="619"/>
                    <a:pt x="0" y="1393"/>
                  </a:cubicBezTo>
                  <a:cubicBezTo>
                    <a:pt x="0" y="2155"/>
                    <a:pt x="620" y="2774"/>
                    <a:pt x="1382" y="2774"/>
                  </a:cubicBezTo>
                  <a:cubicBezTo>
                    <a:pt x="2155" y="2774"/>
                    <a:pt x="2775" y="2155"/>
                    <a:pt x="2775" y="1393"/>
                  </a:cubicBezTo>
                  <a:cubicBezTo>
                    <a:pt x="2775" y="619"/>
                    <a:pt x="2155" y="0"/>
                    <a:pt x="13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32"/>
            <p:cNvSpPr/>
            <p:nvPr/>
          </p:nvSpPr>
          <p:spPr>
            <a:xfrm>
              <a:off x="8065597" y="4583898"/>
              <a:ext cx="141322" cy="141381"/>
            </a:xfrm>
            <a:custGeom>
              <a:avLst/>
              <a:gdLst/>
              <a:ahLst/>
              <a:cxnLst/>
              <a:rect l="l" t="t" r="r" b="b"/>
              <a:pathLst>
                <a:path w="2203" h="2204" extrusionOk="0">
                  <a:moveTo>
                    <a:pt x="1096" y="1"/>
                  </a:moveTo>
                  <a:cubicBezTo>
                    <a:pt x="488" y="1"/>
                    <a:pt x="0" y="501"/>
                    <a:pt x="0" y="1108"/>
                  </a:cubicBezTo>
                  <a:cubicBezTo>
                    <a:pt x="0" y="1715"/>
                    <a:pt x="488" y="2203"/>
                    <a:pt x="1096" y="2203"/>
                  </a:cubicBezTo>
                  <a:cubicBezTo>
                    <a:pt x="1715" y="2203"/>
                    <a:pt x="2203" y="1715"/>
                    <a:pt x="2203" y="1108"/>
                  </a:cubicBezTo>
                  <a:cubicBezTo>
                    <a:pt x="2203" y="501"/>
                    <a:pt x="1715" y="1"/>
                    <a:pt x="10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32"/>
            <p:cNvSpPr/>
            <p:nvPr/>
          </p:nvSpPr>
          <p:spPr>
            <a:xfrm>
              <a:off x="7961674" y="4428853"/>
              <a:ext cx="68833" cy="68830"/>
            </a:xfrm>
            <a:custGeom>
              <a:avLst/>
              <a:gdLst/>
              <a:ahLst/>
              <a:cxnLst/>
              <a:rect l="l" t="t" r="r" b="b"/>
              <a:pathLst>
                <a:path w="1073" h="1073" extrusionOk="0">
                  <a:moveTo>
                    <a:pt x="537" y="1"/>
                  </a:moveTo>
                  <a:cubicBezTo>
                    <a:pt x="239" y="1"/>
                    <a:pt x="1" y="239"/>
                    <a:pt x="1" y="537"/>
                  </a:cubicBezTo>
                  <a:cubicBezTo>
                    <a:pt x="1" y="822"/>
                    <a:pt x="239" y="1072"/>
                    <a:pt x="537" y="1072"/>
                  </a:cubicBezTo>
                  <a:cubicBezTo>
                    <a:pt x="834" y="1072"/>
                    <a:pt x="1072" y="822"/>
                    <a:pt x="1072" y="537"/>
                  </a:cubicBezTo>
                  <a:cubicBezTo>
                    <a:pt x="1072" y="239"/>
                    <a:pt x="834" y="1"/>
                    <a:pt x="53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32"/>
            <p:cNvSpPr/>
            <p:nvPr/>
          </p:nvSpPr>
          <p:spPr>
            <a:xfrm>
              <a:off x="7781477" y="4056926"/>
              <a:ext cx="67999" cy="68830"/>
            </a:xfrm>
            <a:custGeom>
              <a:avLst/>
              <a:gdLst/>
              <a:ahLst/>
              <a:cxnLst/>
              <a:rect l="l" t="t" r="r" b="b"/>
              <a:pathLst>
                <a:path w="1060" h="1073" extrusionOk="0">
                  <a:moveTo>
                    <a:pt x="536" y="1"/>
                  </a:moveTo>
                  <a:cubicBezTo>
                    <a:pt x="238" y="1"/>
                    <a:pt x="0" y="239"/>
                    <a:pt x="0" y="536"/>
                  </a:cubicBezTo>
                  <a:cubicBezTo>
                    <a:pt x="0" y="834"/>
                    <a:pt x="238" y="1072"/>
                    <a:pt x="536" y="1072"/>
                  </a:cubicBezTo>
                  <a:cubicBezTo>
                    <a:pt x="822" y="1072"/>
                    <a:pt x="1060" y="834"/>
                    <a:pt x="1060" y="536"/>
                  </a:cubicBezTo>
                  <a:cubicBezTo>
                    <a:pt x="1060" y="239"/>
                    <a:pt x="822" y="1"/>
                    <a:pt x="5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32"/>
            <p:cNvSpPr/>
            <p:nvPr/>
          </p:nvSpPr>
          <p:spPr>
            <a:xfrm>
              <a:off x="7996059" y="4021773"/>
              <a:ext cx="68833" cy="68830"/>
            </a:xfrm>
            <a:custGeom>
              <a:avLst/>
              <a:gdLst/>
              <a:ahLst/>
              <a:cxnLst/>
              <a:rect l="l" t="t" r="r" b="b"/>
              <a:pathLst>
                <a:path w="1073" h="1073" extrusionOk="0">
                  <a:moveTo>
                    <a:pt x="536" y="1"/>
                  </a:moveTo>
                  <a:cubicBezTo>
                    <a:pt x="239" y="1"/>
                    <a:pt x="1" y="239"/>
                    <a:pt x="1" y="537"/>
                  </a:cubicBezTo>
                  <a:cubicBezTo>
                    <a:pt x="1" y="834"/>
                    <a:pt x="239" y="1072"/>
                    <a:pt x="536" y="1072"/>
                  </a:cubicBezTo>
                  <a:cubicBezTo>
                    <a:pt x="834" y="1072"/>
                    <a:pt x="1072" y="834"/>
                    <a:pt x="1072" y="537"/>
                  </a:cubicBezTo>
                  <a:cubicBezTo>
                    <a:pt x="1072" y="239"/>
                    <a:pt x="834" y="1"/>
                    <a:pt x="5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32"/>
            <p:cNvSpPr/>
            <p:nvPr/>
          </p:nvSpPr>
          <p:spPr>
            <a:xfrm>
              <a:off x="7857815" y="3472670"/>
              <a:ext cx="68063" cy="68766"/>
            </a:xfrm>
            <a:custGeom>
              <a:avLst/>
              <a:gdLst/>
              <a:ahLst/>
              <a:cxnLst/>
              <a:rect l="l" t="t" r="r" b="b"/>
              <a:pathLst>
                <a:path w="1061" h="1072" extrusionOk="0">
                  <a:moveTo>
                    <a:pt x="536" y="0"/>
                  </a:moveTo>
                  <a:cubicBezTo>
                    <a:pt x="239" y="0"/>
                    <a:pt x="1" y="238"/>
                    <a:pt x="1" y="536"/>
                  </a:cubicBezTo>
                  <a:cubicBezTo>
                    <a:pt x="1" y="834"/>
                    <a:pt x="239" y="1072"/>
                    <a:pt x="536" y="1072"/>
                  </a:cubicBezTo>
                  <a:cubicBezTo>
                    <a:pt x="822" y="1072"/>
                    <a:pt x="1060" y="834"/>
                    <a:pt x="1060" y="536"/>
                  </a:cubicBezTo>
                  <a:cubicBezTo>
                    <a:pt x="1060" y="238"/>
                    <a:pt x="822" y="0"/>
                    <a:pt x="5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32"/>
            <p:cNvSpPr/>
            <p:nvPr/>
          </p:nvSpPr>
          <p:spPr>
            <a:xfrm>
              <a:off x="7926584" y="3686538"/>
              <a:ext cx="68769" cy="68766"/>
            </a:xfrm>
            <a:custGeom>
              <a:avLst/>
              <a:gdLst/>
              <a:ahLst/>
              <a:cxnLst/>
              <a:rect l="l" t="t" r="r" b="b"/>
              <a:pathLst>
                <a:path w="1072" h="1072" extrusionOk="0">
                  <a:moveTo>
                    <a:pt x="536" y="0"/>
                  </a:moveTo>
                  <a:cubicBezTo>
                    <a:pt x="238" y="0"/>
                    <a:pt x="0" y="238"/>
                    <a:pt x="0" y="536"/>
                  </a:cubicBezTo>
                  <a:cubicBezTo>
                    <a:pt x="0" y="833"/>
                    <a:pt x="238" y="1072"/>
                    <a:pt x="536" y="1072"/>
                  </a:cubicBezTo>
                  <a:cubicBezTo>
                    <a:pt x="822" y="1072"/>
                    <a:pt x="1072" y="833"/>
                    <a:pt x="1072" y="536"/>
                  </a:cubicBezTo>
                  <a:cubicBezTo>
                    <a:pt x="1072" y="238"/>
                    <a:pt x="822" y="0"/>
                    <a:pt x="5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5" name="Google Shape;545;p32"/>
          <p:cNvGrpSpPr/>
          <p:nvPr/>
        </p:nvGrpSpPr>
        <p:grpSpPr>
          <a:xfrm>
            <a:off x="1861893" y="2814196"/>
            <a:ext cx="1122048" cy="2199233"/>
            <a:chOff x="786993" y="2814196"/>
            <a:chExt cx="1122048" cy="2199233"/>
          </a:xfrm>
        </p:grpSpPr>
        <p:sp>
          <p:nvSpPr>
            <p:cNvPr id="546" name="Google Shape;546;p32"/>
            <p:cNvSpPr/>
            <p:nvPr/>
          </p:nvSpPr>
          <p:spPr>
            <a:xfrm>
              <a:off x="1530171" y="4045443"/>
              <a:ext cx="210091" cy="882798"/>
            </a:xfrm>
            <a:custGeom>
              <a:avLst/>
              <a:gdLst/>
              <a:ahLst/>
              <a:cxnLst/>
              <a:rect l="l" t="t" r="r" b="b"/>
              <a:pathLst>
                <a:path w="3275" h="13762" extrusionOk="0">
                  <a:moveTo>
                    <a:pt x="3275" y="1"/>
                  </a:moveTo>
                  <a:lnTo>
                    <a:pt x="3275" y="1"/>
                  </a:lnTo>
                  <a:cubicBezTo>
                    <a:pt x="2144" y="596"/>
                    <a:pt x="1072" y="953"/>
                    <a:pt x="0" y="1323"/>
                  </a:cubicBezTo>
                  <a:lnTo>
                    <a:pt x="0" y="3347"/>
                  </a:lnTo>
                  <a:cubicBezTo>
                    <a:pt x="12" y="5514"/>
                    <a:pt x="36" y="7621"/>
                    <a:pt x="60" y="9764"/>
                  </a:cubicBezTo>
                  <a:cubicBezTo>
                    <a:pt x="72" y="11074"/>
                    <a:pt x="72" y="12383"/>
                    <a:pt x="72" y="13729"/>
                  </a:cubicBezTo>
                  <a:cubicBezTo>
                    <a:pt x="163" y="13752"/>
                    <a:pt x="307" y="13761"/>
                    <a:pt x="482" y="13761"/>
                  </a:cubicBezTo>
                  <a:cubicBezTo>
                    <a:pt x="1132" y="13761"/>
                    <a:pt x="2208" y="13625"/>
                    <a:pt x="2536" y="13503"/>
                  </a:cubicBezTo>
                  <a:cubicBezTo>
                    <a:pt x="2655" y="12121"/>
                    <a:pt x="2763" y="10764"/>
                    <a:pt x="2858" y="9431"/>
                  </a:cubicBezTo>
                  <a:cubicBezTo>
                    <a:pt x="2989" y="7419"/>
                    <a:pt x="3096" y="5418"/>
                    <a:pt x="3167" y="3382"/>
                  </a:cubicBezTo>
                  <a:cubicBezTo>
                    <a:pt x="3215" y="2263"/>
                    <a:pt x="3239" y="1156"/>
                    <a:pt x="32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32"/>
            <p:cNvSpPr/>
            <p:nvPr/>
          </p:nvSpPr>
          <p:spPr>
            <a:xfrm>
              <a:off x="1279665" y="4027931"/>
              <a:ext cx="229144" cy="907751"/>
            </a:xfrm>
            <a:custGeom>
              <a:avLst/>
              <a:gdLst/>
              <a:ahLst/>
              <a:cxnLst/>
              <a:rect l="l" t="t" r="r" b="b"/>
              <a:pathLst>
                <a:path w="3572" h="14151" extrusionOk="0">
                  <a:moveTo>
                    <a:pt x="405" y="0"/>
                  </a:moveTo>
                  <a:cubicBezTo>
                    <a:pt x="345" y="1203"/>
                    <a:pt x="286" y="2405"/>
                    <a:pt x="226" y="3596"/>
                  </a:cubicBezTo>
                  <a:cubicBezTo>
                    <a:pt x="131" y="5536"/>
                    <a:pt x="83" y="7465"/>
                    <a:pt x="36" y="9382"/>
                  </a:cubicBezTo>
                  <a:cubicBezTo>
                    <a:pt x="0" y="10870"/>
                    <a:pt x="0" y="12359"/>
                    <a:pt x="12" y="13847"/>
                  </a:cubicBezTo>
                  <a:cubicBezTo>
                    <a:pt x="768" y="14036"/>
                    <a:pt x="1617" y="14151"/>
                    <a:pt x="2370" y="14151"/>
                  </a:cubicBezTo>
                  <a:cubicBezTo>
                    <a:pt x="2471" y="14151"/>
                    <a:pt x="2570" y="14149"/>
                    <a:pt x="2667" y="14145"/>
                  </a:cubicBezTo>
                  <a:cubicBezTo>
                    <a:pt x="2762" y="12775"/>
                    <a:pt x="2858" y="11394"/>
                    <a:pt x="2965" y="10013"/>
                  </a:cubicBezTo>
                  <a:cubicBezTo>
                    <a:pt x="3108" y="7882"/>
                    <a:pt x="3274" y="5751"/>
                    <a:pt x="3429" y="3631"/>
                  </a:cubicBezTo>
                  <a:cubicBezTo>
                    <a:pt x="3477" y="2941"/>
                    <a:pt x="3524" y="2262"/>
                    <a:pt x="3572" y="1572"/>
                  </a:cubicBezTo>
                  <a:cubicBezTo>
                    <a:pt x="2536" y="1131"/>
                    <a:pt x="1488" y="679"/>
                    <a:pt x="4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32"/>
            <p:cNvSpPr/>
            <p:nvPr/>
          </p:nvSpPr>
          <p:spPr>
            <a:xfrm>
              <a:off x="1184915" y="4899952"/>
              <a:ext cx="278090" cy="113477"/>
            </a:xfrm>
            <a:custGeom>
              <a:avLst/>
              <a:gdLst/>
              <a:ahLst/>
              <a:cxnLst/>
              <a:rect l="l" t="t" r="r" b="b"/>
              <a:pathLst>
                <a:path w="4335" h="1769" extrusionOk="0">
                  <a:moveTo>
                    <a:pt x="3500" y="1"/>
                  </a:moveTo>
                  <a:cubicBezTo>
                    <a:pt x="3094" y="1"/>
                    <a:pt x="2510" y="23"/>
                    <a:pt x="1941" y="122"/>
                  </a:cubicBezTo>
                  <a:cubicBezTo>
                    <a:pt x="918" y="313"/>
                    <a:pt x="1" y="991"/>
                    <a:pt x="48" y="1491"/>
                  </a:cubicBezTo>
                  <a:cubicBezTo>
                    <a:pt x="70" y="1677"/>
                    <a:pt x="1501" y="1768"/>
                    <a:pt x="2681" y="1768"/>
                  </a:cubicBezTo>
                  <a:cubicBezTo>
                    <a:pt x="3471" y="1768"/>
                    <a:pt x="4149" y="1727"/>
                    <a:pt x="4216" y="1646"/>
                  </a:cubicBezTo>
                  <a:cubicBezTo>
                    <a:pt x="4335" y="1491"/>
                    <a:pt x="4037" y="15"/>
                    <a:pt x="4037" y="15"/>
                  </a:cubicBezTo>
                  <a:cubicBezTo>
                    <a:pt x="4037" y="15"/>
                    <a:pt x="3825" y="1"/>
                    <a:pt x="35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32"/>
            <p:cNvSpPr/>
            <p:nvPr/>
          </p:nvSpPr>
          <p:spPr>
            <a:xfrm>
              <a:off x="1521767" y="4899952"/>
              <a:ext cx="277320" cy="113477"/>
            </a:xfrm>
            <a:custGeom>
              <a:avLst/>
              <a:gdLst/>
              <a:ahLst/>
              <a:cxnLst/>
              <a:rect l="l" t="t" r="r" b="b"/>
              <a:pathLst>
                <a:path w="4323" h="1769" extrusionOk="0">
                  <a:moveTo>
                    <a:pt x="835" y="1"/>
                  </a:moveTo>
                  <a:cubicBezTo>
                    <a:pt x="510" y="1"/>
                    <a:pt x="298" y="15"/>
                    <a:pt x="298" y="15"/>
                  </a:cubicBezTo>
                  <a:cubicBezTo>
                    <a:pt x="298" y="15"/>
                    <a:pt x="0" y="1491"/>
                    <a:pt x="119" y="1646"/>
                  </a:cubicBezTo>
                  <a:cubicBezTo>
                    <a:pt x="182" y="1727"/>
                    <a:pt x="858" y="1768"/>
                    <a:pt x="1648" y="1768"/>
                  </a:cubicBezTo>
                  <a:cubicBezTo>
                    <a:pt x="2830" y="1768"/>
                    <a:pt x="4265" y="1677"/>
                    <a:pt x="4287" y="1491"/>
                  </a:cubicBezTo>
                  <a:cubicBezTo>
                    <a:pt x="4322" y="991"/>
                    <a:pt x="3418" y="313"/>
                    <a:pt x="2394" y="122"/>
                  </a:cubicBezTo>
                  <a:cubicBezTo>
                    <a:pt x="1825" y="23"/>
                    <a:pt x="1241" y="1"/>
                    <a:pt x="8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32"/>
            <p:cNvSpPr/>
            <p:nvPr/>
          </p:nvSpPr>
          <p:spPr>
            <a:xfrm>
              <a:off x="1281910" y="4258541"/>
              <a:ext cx="217789" cy="411763"/>
            </a:xfrm>
            <a:custGeom>
              <a:avLst/>
              <a:gdLst/>
              <a:ahLst/>
              <a:cxnLst/>
              <a:rect l="l" t="t" r="r" b="b"/>
              <a:pathLst>
                <a:path w="3395" h="6419" extrusionOk="0">
                  <a:moveTo>
                    <a:pt x="191" y="1"/>
                  </a:moveTo>
                  <a:cubicBezTo>
                    <a:pt x="96" y="1941"/>
                    <a:pt x="48" y="3870"/>
                    <a:pt x="1" y="5787"/>
                  </a:cubicBezTo>
                  <a:cubicBezTo>
                    <a:pt x="953" y="6132"/>
                    <a:pt x="1930" y="6323"/>
                    <a:pt x="2930" y="6418"/>
                  </a:cubicBezTo>
                  <a:cubicBezTo>
                    <a:pt x="3073" y="4287"/>
                    <a:pt x="3239" y="2156"/>
                    <a:pt x="3394" y="36"/>
                  </a:cubicBezTo>
                  <a:cubicBezTo>
                    <a:pt x="2334" y="13"/>
                    <a:pt x="1263" y="1"/>
                    <a:pt x="1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32"/>
            <p:cNvSpPr/>
            <p:nvPr/>
          </p:nvSpPr>
          <p:spPr>
            <a:xfrm>
              <a:off x="1529401" y="4260851"/>
              <a:ext cx="203997" cy="410993"/>
            </a:xfrm>
            <a:custGeom>
              <a:avLst/>
              <a:gdLst/>
              <a:ahLst/>
              <a:cxnLst/>
              <a:rect l="l" t="t" r="r" b="b"/>
              <a:pathLst>
                <a:path w="3180" h="6407" extrusionOk="0">
                  <a:moveTo>
                    <a:pt x="0" y="0"/>
                  </a:moveTo>
                  <a:cubicBezTo>
                    <a:pt x="12" y="2156"/>
                    <a:pt x="36" y="4263"/>
                    <a:pt x="60" y="6406"/>
                  </a:cubicBezTo>
                  <a:cubicBezTo>
                    <a:pt x="1013" y="6406"/>
                    <a:pt x="1953" y="6287"/>
                    <a:pt x="2870" y="6073"/>
                  </a:cubicBezTo>
                  <a:cubicBezTo>
                    <a:pt x="3001" y="4061"/>
                    <a:pt x="3108" y="2060"/>
                    <a:pt x="3179" y="24"/>
                  </a:cubicBezTo>
                  <a:cubicBezTo>
                    <a:pt x="2120" y="12"/>
                    <a:pt x="1072" y="0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32"/>
            <p:cNvSpPr/>
            <p:nvPr/>
          </p:nvSpPr>
          <p:spPr>
            <a:xfrm>
              <a:off x="1478209" y="2979248"/>
              <a:ext cx="178016" cy="231059"/>
            </a:xfrm>
            <a:custGeom>
              <a:avLst/>
              <a:gdLst/>
              <a:ahLst/>
              <a:cxnLst/>
              <a:rect l="l" t="t" r="r" b="b"/>
              <a:pathLst>
                <a:path w="2775" h="3602" extrusionOk="0">
                  <a:moveTo>
                    <a:pt x="2644" y="1"/>
                  </a:moveTo>
                  <a:lnTo>
                    <a:pt x="2644" y="1"/>
                  </a:lnTo>
                  <a:cubicBezTo>
                    <a:pt x="1787" y="72"/>
                    <a:pt x="1060" y="525"/>
                    <a:pt x="632" y="1180"/>
                  </a:cubicBezTo>
                  <a:cubicBezTo>
                    <a:pt x="167" y="1834"/>
                    <a:pt x="1" y="2668"/>
                    <a:pt x="179" y="3442"/>
                  </a:cubicBezTo>
                  <a:cubicBezTo>
                    <a:pt x="190" y="3442"/>
                    <a:pt x="202" y="3441"/>
                    <a:pt x="213" y="3441"/>
                  </a:cubicBezTo>
                  <a:cubicBezTo>
                    <a:pt x="644" y="3441"/>
                    <a:pt x="1087" y="3601"/>
                    <a:pt x="1507" y="3601"/>
                  </a:cubicBezTo>
                  <a:cubicBezTo>
                    <a:pt x="1668" y="3601"/>
                    <a:pt x="1825" y="3578"/>
                    <a:pt x="1977" y="3513"/>
                  </a:cubicBezTo>
                  <a:cubicBezTo>
                    <a:pt x="2370" y="3346"/>
                    <a:pt x="2608" y="2954"/>
                    <a:pt x="2703" y="2537"/>
                  </a:cubicBezTo>
                  <a:cubicBezTo>
                    <a:pt x="2775" y="2120"/>
                    <a:pt x="2727" y="1680"/>
                    <a:pt x="2668" y="1263"/>
                  </a:cubicBezTo>
                  <a:cubicBezTo>
                    <a:pt x="2608" y="846"/>
                    <a:pt x="2549" y="418"/>
                    <a:pt x="2644" y="1"/>
                  </a:cubicBezTo>
                  <a:close/>
                </a:path>
              </a:pathLst>
            </a:custGeom>
            <a:solidFill>
              <a:srgbClr val="F2C9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32"/>
            <p:cNvSpPr/>
            <p:nvPr/>
          </p:nvSpPr>
          <p:spPr>
            <a:xfrm>
              <a:off x="1596630" y="3283243"/>
              <a:ext cx="312410" cy="683620"/>
            </a:xfrm>
            <a:custGeom>
              <a:avLst/>
              <a:gdLst/>
              <a:ahLst/>
              <a:cxnLst/>
              <a:rect l="l" t="t" r="r" b="b"/>
              <a:pathLst>
                <a:path w="4870" h="10657" extrusionOk="0">
                  <a:moveTo>
                    <a:pt x="1191" y="1"/>
                  </a:moveTo>
                  <a:lnTo>
                    <a:pt x="0" y="2144"/>
                  </a:lnTo>
                  <a:lnTo>
                    <a:pt x="1405" y="10657"/>
                  </a:lnTo>
                  <a:cubicBezTo>
                    <a:pt x="1405" y="10657"/>
                    <a:pt x="4227" y="9776"/>
                    <a:pt x="4560" y="9180"/>
                  </a:cubicBezTo>
                  <a:cubicBezTo>
                    <a:pt x="4870" y="8585"/>
                    <a:pt x="3334" y="1846"/>
                    <a:pt x="2953" y="1108"/>
                  </a:cubicBezTo>
                  <a:cubicBezTo>
                    <a:pt x="2560" y="382"/>
                    <a:pt x="1191" y="1"/>
                    <a:pt x="11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32"/>
            <p:cNvSpPr/>
            <p:nvPr/>
          </p:nvSpPr>
          <p:spPr>
            <a:xfrm>
              <a:off x="1220839" y="4124922"/>
              <a:ext cx="610323" cy="474563"/>
            </a:xfrm>
            <a:custGeom>
              <a:avLst/>
              <a:gdLst/>
              <a:ahLst/>
              <a:cxnLst/>
              <a:rect l="l" t="t" r="r" b="b"/>
              <a:pathLst>
                <a:path w="9514" h="7398" extrusionOk="0">
                  <a:moveTo>
                    <a:pt x="9073" y="0"/>
                  </a:moveTo>
                  <a:cubicBezTo>
                    <a:pt x="8120" y="1119"/>
                    <a:pt x="6846" y="1977"/>
                    <a:pt x="5465" y="2477"/>
                  </a:cubicBezTo>
                  <a:cubicBezTo>
                    <a:pt x="4290" y="2893"/>
                    <a:pt x="3053" y="3074"/>
                    <a:pt x="1805" y="3074"/>
                  </a:cubicBezTo>
                  <a:cubicBezTo>
                    <a:pt x="1232" y="3074"/>
                    <a:pt x="657" y="3036"/>
                    <a:pt x="84" y="2965"/>
                  </a:cubicBezTo>
                  <a:lnTo>
                    <a:pt x="84" y="2965"/>
                  </a:lnTo>
                  <a:cubicBezTo>
                    <a:pt x="0" y="5108"/>
                    <a:pt x="12" y="6656"/>
                    <a:pt x="238" y="6834"/>
                  </a:cubicBezTo>
                  <a:cubicBezTo>
                    <a:pt x="711" y="7229"/>
                    <a:pt x="2381" y="7397"/>
                    <a:pt x="4168" y="7397"/>
                  </a:cubicBezTo>
                  <a:cubicBezTo>
                    <a:pt x="6479" y="7397"/>
                    <a:pt x="8984" y="7116"/>
                    <a:pt x="9347" y="6680"/>
                  </a:cubicBezTo>
                  <a:cubicBezTo>
                    <a:pt x="9513" y="6489"/>
                    <a:pt x="9347" y="3548"/>
                    <a:pt x="9073" y="0"/>
                  </a:cubicBezTo>
                  <a:close/>
                </a:path>
              </a:pathLst>
            </a:custGeom>
            <a:solidFill>
              <a:srgbClr val="E4F3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32"/>
            <p:cNvSpPr/>
            <p:nvPr/>
          </p:nvSpPr>
          <p:spPr>
            <a:xfrm>
              <a:off x="1220839" y="3266436"/>
              <a:ext cx="610323" cy="1333049"/>
            </a:xfrm>
            <a:custGeom>
              <a:avLst/>
              <a:gdLst/>
              <a:ahLst/>
              <a:cxnLst/>
              <a:rect l="l" t="t" r="r" b="b"/>
              <a:pathLst>
                <a:path w="9514" h="20781" extrusionOk="0">
                  <a:moveTo>
                    <a:pt x="4370" y="1"/>
                  </a:moveTo>
                  <a:cubicBezTo>
                    <a:pt x="3036" y="1"/>
                    <a:pt x="2132" y="536"/>
                    <a:pt x="2132" y="536"/>
                  </a:cubicBezTo>
                  <a:cubicBezTo>
                    <a:pt x="2132" y="536"/>
                    <a:pt x="322" y="10621"/>
                    <a:pt x="84" y="16348"/>
                  </a:cubicBezTo>
                  <a:cubicBezTo>
                    <a:pt x="0" y="18491"/>
                    <a:pt x="12" y="20039"/>
                    <a:pt x="238" y="20217"/>
                  </a:cubicBezTo>
                  <a:cubicBezTo>
                    <a:pt x="711" y="20612"/>
                    <a:pt x="2381" y="20780"/>
                    <a:pt x="4168" y="20780"/>
                  </a:cubicBezTo>
                  <a:cubicBezTo>
                    <a:pt x="6479" y="20780"/>
                    <a:pt x="8984" y="20499"/>
                    <a:pt x="9347" y="20063"/>
                  </a:cubicBezTo>
                  <a:cubicBezTo>
                    <a:pt x="9513" y="19872"/>
                    <a:pt x="9347" y="16931"/>
                    <a:pt x="9073" y="13383"/>
                  </a:cubicBezTo>
                  <a:cubicBezTo>
                    <a:pt x="8644" y="7799"/>
                    <a:pt x="7930" y="739"/>
                    <a:pt x="7751" y="560"/>
                  </a:cubicBezTo>
                  <a:cubicBezTo>
                    <a:pt x="7454" y="263"/>
                    <a:pt x="5715" y="1"/>
                    <a:pt x="43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32"/>
            <p:cNvSpPr/>
            <p:nvPr/>
          </p:nvSpPr>
          <p:spPr>
            <a:xfrm>
              <a:off x="1271261" y="3505514"/>
              <a:ext cx="164994" cy="410159"/>
            </a:xfrm>
            <a:custGeom>
              <a:avLst/>
              <a:gdLst/>
              <a:ahLst/>
              <a:cxnLst/>
              <a:rect l="l" t="t" r="r" b="b"/>
              <a:pathLst>
                <a:path w="2572" h="6394" extrusionOk="0">
                  <a:moveTo>
                    <a:pt x="2429" y="0"/>
                  </a:moveTo>
                  <a:cubicBezTo>
                    <a:pt x="2381" y="0"/>
                    <a:pt x="2346" y="24"/>
                    <a:pt x="2346" y="72"/>
                  </a:cubicBezTo>
                  <a:cubicBezTo>
                    <a:pt x="2429" y="2096"/>
                    <a:pt x="1619" y="5263"/>
                    <a:pt x="1322" y="5596"/>
                  </a:cubicBezTo>
                  <a:cubicBezTo>
                    <a:pt x="1119" y="5822"/>
                    <a:pt x="429" y="6156"/>
                    <a:pt x="72" y="6251"/>
                  </a:cubicBezTo>
                  <a:cubicBezTo>
                    <a:pt x="36" y="6263"/>
                    <a:pt x="0" y="6299"/>
                    <a:pt x="12" y="6334"/>
                  </a:cubicBezTo>
                  <a:cubicBezTo>
                    <a:pt x="36" y="6370"/>
                    <a:pt x="60" y="6394"/>
                    <a:pt x="84" y="6394"/>
                  </a:cubicBezTo>
                  <a:lnTo>
                    <a:pt x="107" y="6394"/>
                  </a:lnTo>
                  <a:cubicBezTo>
                    <a:pt x="488" y="6311"/>
                    <a:pt x="1203" y="5953"/>
                    <a:pt x="1429" y="5703"/>
                  </a:cubicBezTo>
                  <a:cubicBezTo>
                    <a:pt x="1738" y="5358"/>
                    <a:pt x="2572" y="2131"/>
                    <a:pt x="2500" y="72"/>
                  </a:cubicBezTo>
                  <a:cubicBezTo>
                    <a:pt x="2500" y="24"/>
                    <a:pt x="2453" y="0"/>
                    <a:pt x="24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32"/>
            <p:cNvSpPr/>
            <p:nvPr/>
          </p:nvSpPr>
          <p:spPr>
            <a:xfrm>
              <a:off x="786993" y="3753316"/>
              <a:ext cx="285724" cy="183911"/>
            </a:xfrm>
            <a:custGeom>
              <a:avLst/>
              <a:gdLst/>
              <a:ahLst/>
              <a:cxnLst/>
              <a:rect l="l" t="t" r="r" b="b"/>
              <a:pathLst>
                <a:path w="4454" h="2867" extrusionOk="0">
                  <a:moveTo>
                    <a:pt x="1521" y="0"/>
                  </a:moveTo>
                  <a:cubicBezTo>
                    <a:pt x="1205" y="0"/>
                    <a:pt x="820" y="328"/>
                    <a:pt x="536" y="590"/>
                  </a:cubicBezTo>
                  <a:cubicBezTo>
                    <a:pt x="477" y="626"/>
                    <a:pt x="417" y="709"/>
                    <a:pt x="394" y="781"/>
                  </a:cubicBezTo>
                  <a:cubicBezTo>
                    <a:pt x="358" y="864"/>
                    <a:pt x="358" y="971"/>
                    <a:pt x="441" y="1043"/>
                  </a:cubicBezTo>
                  <a:cubicBezTo>
                    <a:pt x="203" y="1162"/>
                    <a:pt x="60" y="1495"/>
                    <a:pt x="155" y="1745"/>
                  </a:cubicBezTo>
                  <a:cubicBezTo>
                    <a:pt x="24" y="1876"/>
                    <a:pt x="1" y="2138"/>
                    <a:pt x="84" y="2328"/>
                  </a:cubicBezTo>
                  <a:cubicBezTo>
                    <a:pt x="155" y="2519"/>
                    <a:pt x="298" y="2650"/>
                    <a:pt x="453" y="2793"/>
                  </a:cubicBezTo>
                  <a:cubicBezTo>
                    <a:pt x="496" y="2836"/>
                    <a:pt x="552" y="2867"/>
                    <a:pt x="602" y="2867"/>
                  </a:cubicBezTo>
                  <a:cubicBezTo>
                    <a:pt x="621" y="2867"/>
                    <a:pt x="639" y="2862"/>
                    <a:pt x="655" y="2852"/>
                  </a:cubicBezTo>
                  <a:cubicBezTo>
                    <a:pt x="715" y="2805"/>
                    <a:pt x="703" y="2698"/>
                    <a:pt x="691" y="2626"/>
                  </a:cubicBezTo>
                  <a:cubicBezTo>
                    <a:pt x="644" y="2436"/>
                    <a:pt x="584" y="2257"/>
                    <a:pt x="596" y="2043"/>
                  </a:cubicBezTo>
                  <a:cubicBezTo>
                    <a:pt x="715" y="1983"/>
                    <a:pt x="834" y="1924"/>
                    <a:pt x="1048" y="1852"/>
                  </a:cubicBezTo>
                  <a:cubicBezTo>
                    <a:pt x="1359" y="2222"/>
                    <a:pt x="1821" y="2432"/>
                    <a:pt x="2305" y="2432"/>
                  </a:cubicBezTo>
                  <a:cubicBezTo>
                    <a:pt x="2413" y="2432"/>
                    <a:pt x="2523" y="2422"/>
                    <a:pt x="2632" y="2400"/>
                  </a:cubicBezTo>
                  <a:cubicBezTo>
                    <a:pt x="2739" y="2388"/>
                    <a:pt x="2846" y="2352"/>
                    <a:pt x="2953" y="2305"/>
                  </a:cubicBezTo>
                  <a:cubicBezTo>
                    <a:pt x="3453" y="2328"/>
                    <a:pt x="3953" y="2340"/>
                    <a:pt x="4454" y="2352"/>
                  </a:cubicBezTo>
                  <a:cubicBezTo>
                    <a:pt x="4382" y="1757"/>
                    <a:pt x="4287" y="1185"/>
                    <a:pt x="4263" y="602"/>
                  </a:cubicBezTo>
                  <a:cubicBezTo>
                    <a:pt x="3811" y="816"/>
                    <a:pt x="3346" y="983"/>
                    <a:pt x="2977" y="983"/>
                  </a:cubicBezTo>
                  <a:cubicBezTo>
                    <a:pt x="2894" y="924"/>
                    <a:pt x="2787" y="864"/>
                    <a:pt x="2703" y="793"/>
                  </a:cubicBezTo>
                  <a:cubicBezTo>
                    <a:pt x="2299" y="495"/>
                    <a:pt x="1894" y="90"/>
                    <a:pt x="1644" y="19"/>
                  </a:cubicBezTo>
                  <a:cubicBezTo>
                    <a:pt x="1604" y="6"/>
                    <a:pt x="1563" y="0"/>
                    <a:pt x="1521" y="0"/>
                  </a:cubicBezTo>
                  <a:close/>
                </a:path>
              </a:pathLst>
            </a:custGeom>
            <a:solidFill>
              <a:srgbClr val="F2C9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32"/>
            <p:cNvSpPr/>
            <p:nvPr/>
          </p:nvSpPr>
          <p:spPr>
            <a:xfrm>
              <a:off x="966485" y="3282986"/>
              <a:ext cx="471438" cy="662515"/>
            </a:xfrm>
            <a:custGeom>
              <a:avLst/>
              <a:gdLst/>
              <a:ahLst/>
              <a:cxnLst/>
              <a:rect l="l" t="t" r="r" b="b"/>
              <a:pathLst>
                <a:path w="7349" h="10328" extrusionOk="0">
                  <a:moveTo>
                    <a:pt x="6720" y="0"/>
                  </a:moveTo>
                  <a:cubicBezTo>
                    <a:pt x="6703" y="0"/>
                    <a:pt x="6686" y="2"/>
                    <a:pt x="6668" y="5"/>
                  </a:cubicBezTo>
                  <a:cubicBezTo>
                    <a:pt x="6049" y="88"/>
                    <a:pt x="5108" y="612"/>
                    <a:pt x="4668" y="1862"/>
                  </a:cubicBezTo>
                  <a:cubicBezTo>
                    <a:pt x="4025" y="3695"/>
                    <a:pt x="3775" y="6077"/>
                    <a:pt x="3096" y="6982"/>
                  </a:cubicBezTo>
                  <a:cubicBezTo>
                    <a:pt x="2834" y="7351"/>
                    <a:pt x="1" y="8041"/>
                    <a:pt x="1" y="8041"/>
                  </a:cubicBezTo>
                  <a:lnTo>
                    <a:pt x="298" y="10327"/>
                  </a:lnTo>
                  <a:cubicBezTo>
                    <a:pt x="298" y="10327"/>
                    <a:pt x="4870" y="10161"/>
                    <a:pt x="5263" y="9446"/>
                  </a:cubicBezTo>
                  <a:cubicBezTo>
                    <a:pt x="5680" y="8732"/>
                    <a:pt x="6597" y="4743"/>
                    <a:pt x="6656" y="2981"/>
                  </a:cubicBezTo>
                  <a:cubicBezTo>
                    <a:pt x="6703" y="1971"/>
                    <a:pt x="7348" y="0"/>
                    <a:pt x="67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32"/>
            <p:cNvSpPr/>
            <p:nvPr/>
          </p:nvSpPr>
          <p:spPr>
            <a:xfrm>
              <a:off x="1304876" y="2814196"/>
              <a:ext cx="375021" cy="402718"/>
            </a:xfrm>
            <a:custGeom>
              <a:avLst/>
              <a:gdLst/>
              <a:ahLst/>
              <a:cxnLst/>
              <a:rect l="l" t="t" r="r" b="b"/>
              <a:pathLst>
                <a:path w="5846" h="6278" extrusionOk="0">
                  <a:moveTo>
                    <a:pt x="3258" y="1"/>
                  </a:moveTo>
                  <a:cubicBezTo>
                    <a:pt x="3011" y="1"/>
                    <a:pt x="2764" y="35"/>
                    <a:pt x="2524" y="109"/>
                  </a:cubicBezTo>
                  <a:cubicBezTo>
                    <a:pt x="1881" y="300"/>
                    <a:pt x="1334" y="788"/>
                    <a:pt x="1107" y="1395"/>
                  </a:cubicBezTo>
                  <a:cubicBezTo>
                    <a:pt x="1036" y="1609"/>
                    <a:pt x="1012" y="1812"/>
                    <a:pt x="1012" y="2026"/>
                  </a:cubicBezTo>
                  <a:cubicBezTo>
                    <a:pt x="937" y="1978"/>
                    <a:pt x="856" y="1958"/>
                    <a:pt x="774" y="1958"/>
                  </a:cubicBezTo>
                  <a:cubicBezTo>
                    <a:pt x="569" y="1958"/>
                    <a:pt x="355" y="2084"/>
                    <a:pt x="202" y="2229"/>
                  </a:cubicBezTo>
                  <a:cubicBezTo>
                    <a:pt x="131" y="2312"/>
                    <a:pt x="60" y="2395"/>
                    <a:pt x="24" y="2514"/>
                  </a:cubicBezTo>
                  <a:cubicBezTo>
                    <a:pt x="0" y="2621"/>
                    <a:pt x="24" y="2752"/>
                    <a:pt x="119" y="2824"/>
                  </a:cubicBezTo>
                  <a:cubicBezTo>
                    <a:pt x="161" y="2866"/>
                    <a:pt x="223" y="2886"/>
                    <a:pt x="307" y="2886"/>
                  </a:cubicBezTo>
                  <a:cubicBezTo>
                    <a:pt x="390" y="2886"/>
                    <a:pt x="494" y="2866"/>
                    <a:pt x="619" y="2824"/>
                  </a:cubicBezTo>
                  <a:lnTo>
                    <a:pt x="619" y="2824"/>
                  </a:lnTo>
                  <a:cubicBezTo>
                    <a:pt x="238" y="3276"/>
                    <a:pt x="214" y="3943"/>
                    <a:pt x="452" y="4479"/>
                  </a:cubicBezTo>
                  <a:cubicBezTo>
                    <a:pt x="703" y="5015"/>
                    <a:pt x="1131" y="5431"/>
                    <a:pt x="1595" y="5789"/>
                  </a:cubicBezTo>
                  <a:cubicBezTo>
                    <a:pt x="1488" y="5919"/>
                    <a:pt x="1572" y="6062"/>
                    <a:pt x="1679" y="6134"/>
                  </a:cubicBezTo>
                  <a:cubicBezTo>
                    <a:pt x="1798" y="6217"/>
                    <a:pt x="1929" y="6241"/>
                    <a:pt x="2072" y="6241"/>
                  </a:cubicBezTo>
                  <a:cubicBezTo>
                    <a:pt x="2369" y="6241"/>
                    <a:pt x="2643" y="6086"/>
                    <a:pt x="2846" y="5860"/>
                  </a:cubicBezTo>
                  <a:lnTo>
                    <a:pt x="2846" y="5860"/>
                  </a:lnTo>
                  <a:cubicBezTo>
                    <a:pt x="2750" y="5979"/>
                    <a:pt x="2846" y="6181"/>
                    <a:pt x="2977" y="6241"/>
                  </a:cubicBezTo>
                  <a:cubicBezTo>
                    <a:pt x="3039" y="6267"/>
                    <a:pt x="3105" y="6277"/>
                    <a:pt x="3170" y="6277"/>
                  </a:cubicBezTo>
                  <a:cubicBezTo>
                    <a:pt x="3253" y="6277"/>
                    <a:pt x="3337" y="6261"/>
                    <a:pt x="3417" y="6241"/>
                  </a:cubicBezTo>
                  <a:cubicBezTo>
                    <a:pt x="4108" y="6027"/>
                    <a:pt x="4608" y="5312"/>
                    <a:pt x="4572" y="4598"/>
                  </a:cubicBezTo>
                  <a:cubicBezTo>
                    <a:pt x="4810" y="4241"/>
                    <a:pt x="5013" y="3812"/>
                    <a:pt x="5144" y="3348"/>
                  </a:cubicBezTo>
                  <a:cubicBezTo>
                    <a:pt x="5174" y="3352"/>
                    <a:pt x="5204" y="3354"/>
                    <a:pt x="5232" y="3354"/>
                  </a:cubicBezTo>
                  <a:cubicBezTo>
                    <a:pt x="5509" y="3354"/>
                    <a:pt x="5711" y="3156"/>
                    <a:pt x="5786" y="2919"/>
                  </a:cubicBezTo>
                  <a:cubicBezTo>
                    <a:pt x="5834" y="2788"/>
                    <a:pt x="5846" y="2633"/>
                    <a:pt x="5798" y="2490"/>
                  </a:cubicBezTo>
                  <a:cubicBezTo>
                    <a:pt x="5715" y="2074"/>
                    <a:pt x="5394" y="1752"/>
                    <a:pt x="5096" y="1478"/>
                  </a:cubicBezTo>
                  <a:lnTo>
                    <a:pt x="5096" y="1478"/>
                  </a:lnTo>
                  <a:cubicBezTo>
                    <a:pt x="5121" y="1486"/>
                    <a:pt x="5146" y="1490"/>
                    <a:pt x="5170" y="1490"/>
                  </a:cubicBezTo>
                  <a:cubicBezTo>
                    <a:pt x="5366" y="1490"/>
                    <a:pt x="5531" y="1252"/>
                    <a:pt x="5489" y="1062"/>
                  </a:cubicBezTo>
                  <a:cubicBezTo>
                    <a:pt x="5441" y="836"/>
                    <a:pt x="5239" y="669"/>
                    <a:pt x="5036" y="550"/>
                  </a:cubicBezTo>
                  <a:cubicBezTo>
                    <a:pt x="4508" y="217"/>
                    <a:pt x="3882" y="1"/>
                    <a:pt x="3258" y="1"/>
                  </a:cubicBezTo>
                  <a:close/>
                </a:path>
              </a:pathLst>
            </a:custGeom>
            <a:solidFill>
              <a:srgbClr val="8543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32"/>
            <p:cNvSpPr/>
            <p:nvPr/>
          </p:nvSpPr>
          <p:spPr>
            <a:xfrm>
              <a:off x="1376660" y="2814196"/>
              <a:ext cx="303237" cy="187311"/>
            </a:xfrm>
            <a:custGeom>
              <a:avLst/>
              <a:gdLst/>
              <a:ahLst/>
              <a:cxnLst/>
              <a:rect l="l" t="t" r="r" b="b"/>
              <a:pathLst>
                <a:path w="4727" h="2920" extrusionOk="0">
                  <a:moveTo>
                    <a:pt x="2145" y="1"/>
                  </a:moveTo>
                  <a:cubicBezTo>
                    <a:pt x="1897" y="1"/>
                    <a:pt x="1649" y="35"/>
                    <a:pt x="1405" y="109"/>
                  </a:cubicBezTo>
                  <a:cubicBezTo>
                    <a:pt x="774" y="300"/>
                    <a:pt x="215" y="788"/>
                    <a:pt x="0" y="1395"/>
                  </a:cubicBezTo>
                  <a:cubicBezTo>
                    <a:pt x="529" y="782"/>
                    <a:pt x="1354" y="430"/>
                    <a:pt x="2175" y="430"/>
                  </a:cubicBezTo>
                  <a:cubicBezTo>
                    <a:pt x="2518" y="430"/>
                    <a:pt x="2860" y="491"/>
                    <a:pt x="3179" y="621"/>
                  </a:cubicBezTo>
                  <a:cubicBezTo>
                    <a:pt x="3358" y="705"/>
                    <a:pt x="3524" y="788"/>
                    <a:pt x="3596" y="955"/>
                  </a:cubicBezTo>
                  <a:cubicBezTo>
                    <a:pt x="3691" y="1109"/>
                    <a:pt x="3608" y="1359"/>
                    <a:pt x="3429" y="1383"/>
                  </a:cubicBezTo>
                  <a:cubicBezTo>
                    <a:pt x="4084" y="1609"/>
                    <a:pt x="4560" y="2229"/>
                    <a:pt x="4667" y="2919"/>
                  </a:cubicBezTo>
                  <a:cubicBezTo>
                    <a:pt x="4715" y="2788"/>
                    <a:pt x="4727" y="2633"/>
                    <a:pt x="4679" y="2490"/>
                  </a:cubicBezTo>
                  <a:cubicBezTo>
                    <a:pt x="4596" y="2074"/>
                    <a:pt x="4286" y="1752"/>
                    <a:pt x="3989" y="1478"/>
                  </a:cubicBezTo>
                  <a:lnTo>
                    <a:pt x="3989" y="1478"/>
                  </a:lnTo>
                  <a:cubicBezTo>
                    <a:pt x="4013" y="1486"/>
                    <a:pt x="4036" y="1490"/>
                    <a:pt x="4060" y="1490"/>
                  </a:cubicBezTo>
                  <a:cubicBezTo>
                    <a:pt x="4247" y="1490"/>
                    <a:pt x="4412" y="1252"/>
                    <a:pt x="4370" y="1062"/>
                  </a:cubicBezTo>
                  <a:cubicBezTo>
                    <a:pt x="4322" y="836"/>
                    <a:pt x="4120" y="669"/>
                    <a:pt x="3929" y="550"/>
                  </a:cubicBezTo>
                  <a:cubicBezTo>
                    <a:pt x="3392" y="217"/>
                    <a:pt x="2770" y="1"/>
                    <a:pt x="2145" y="1"/>
                  </a:cubicBezTo>
                  <a:close/>
                </a:path>
              </a:pathLst>
            </a:custGeom>
            <a:solidFill>
              <a:srgbClr val="B563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32"/>
            <p:cNvSpPr/>
            <p:nvPr/>
          </p:nvSpPr>
          <p:spPr>
            <a:xfrm>
              <a:off x="1572189" y="3069375"/>
              <a:ext cx="53501" cy="64981"/>
            </a:xfrm>
            <a:custGeom>
              <a:avLst/>
              <a:gdLst/>
              <a:ahLst/>
              <a:cxnLst/>
              <a:rect l="l" t="t" r="r" b="b"/>
              <a:pathLst>
                <a:path w="834" h="1013" extrusionOk="0">
                  <a:moveTo>
                    <a:pt x="417" y="1"/>
                  </a:moveTo>
                  <a:cubicBezTo>
                    <a:pt x="179" y="1"/>
                    <a:pt x="0" y="227"/>
                    <a:pt x="0" y="501"/>
                  </a:cubicBezTo>
                  <a:cubicBezTo>
                    <a:pt x="0" y="775"/>
                    <a:pt x="179" y="1013"/>
                    <a:pt x="417" y="1013"/>
                  </a:cubicBezTo>
                  <a:cubicBezTo>
                    <a:pt x="643" y="1013"/>
                    <a:pt x="834" y="775"/>
                    <a:pt x="834" y="501"/>
                  </a:cubicBezTo>
                  <a:cubicBezTo>
                    <a:pt x="834" y="227"/>
                    <a:pt x="643" y="1"/>
                    <a:pt x="417" y="1"/>
                  </a:cubicBezTo>
                  <a:close/>
                </a:path>
              </a:pathLst>
            </a:custGeom>
            <a:solidFill>
              <a:srgbClr val="F2C9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32"/>
            <p:cNvSpPr/>
            <p:nvPr/>
          </p:nvSpPr>
          <p:spPr>
            <a:xfrm>
              <a:off x="1438500" y="3180158"/>
              <a:ext cx="156654" cy="113092"/>
            </a:xfrm>
            <a:custGeom>
              <a:avLst/>
              <a:gdLst/>
              <a:ahLst/>
              <a:cxnLst/>
              <a:rect l="l" t="t" r="r" b="b"/>
              <a:pathLst>
                <a:path w="2442" h="1763" extrusionOk="0">
                  <a:moveTo>
                    <a:pt x="203" y="0"/>
                  </a:moveTo>
                  <a:lnTo>
                    <a:pt x="1" y="1762"/>
                  </a:lnTo>
                  <a:lnTo>
                    <a:pt x="2441" y="1667"/>
                  </a:lnTo>
                  <a:lnTo>
                    <a:pt x="2370" y="24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rgbClr val="F2C9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3" name="Google Shape;563;p32"/>
          <p:cNvSpPr/>
          <p:nvPr/>
        </p:nvSpPr>
        <p:spPr>
          <a:xfrm>
            <a:off x="307550" y="2603138"/>
            <a:ext cx="1353404" cy="313626"/>
          </a:xfrm>
          <a:custGeom>
            <a:avLst/>
            <a:gdLst/>
            <a:ahLst/>
            <a:cxnLst/>
            <a:rect l="l" t="t" r="r" b="b"/>
            <a:pathLst>
              <a:path w="28779" h="6669" extrusionOk="0">
                <a:moveTo>
                  <a:pt x="13951" y="1"/>
                </a:moveTo>
                <a:cubicBezTo>
                  <a:pt x="13574" y="1"/>
                  <a:pt x="13197" y="32"/>
                  <a:pt x="12824" y="96"/>
                </a:cubicBezTo>
                <a:cubicBezTo>
                  <a:pt x="11859" y="239"/>
                  <a:pt x="10955" y="608"/>
                  <a:pt x="10085" y="1072"/>
                </a:cubicBezTo>
                <a:cubicBezTo>
                  <a:pt x="8633" y="1858"/>
                  <a:pt x="7466" y="2799"/>
                  <a:pt x="6692" y="4263"/>
                </a:cubicBezTo>
                <a:cubicBezTo>
                  <a:pt x="5961" y="3714"/>
                  <a:pt x="5054" y="3419"/>
                  <a:pt x="4155" y="3419"/>
                </a:cubicBezTo>
                <a:cubicBezTo>
                  <a:pt x="3883" y="3419"/>
                  <a:pt x="3612" y="3446"/>
                  <a:pt x="3346" y="3501"/>
                </a:cubicBezTo>
                <a:cubicBezTo>
                  <a:pt x="2203" y="3739"/>
                  <a:pt x="1156" y="4501"/>
                  <a:pt x="584" y="5525"/>
                </a:cubicBezTo>
                <a:cubicBezTo>
                  <a:pt x="406" y="5835"/>
                  <a:pt x="167" y="6263"/>
                  <a:pt x="1" y="6668"/>
                </a:cubicBezTo>
                <a:lnTo>
                  <a:pt x="28778" y="6668"/>
                </a:lnTo>
                <a:cubicBezTo>
                  <a:pt x="28659" y="5716"/>
                  <a:pt x="28028" y="4846"/>
                  <a:pt x="27207" y="4299"/>
                </a:cubicBezTo>
                <a:cubicBezTo>
                  <a:pt x="26314" y="3727"/>
                  <a:pt x="25218" y="3501"/>
                  <a:pt x="24170" y="3489"/>
                </a:cubicBezTo>
                <a:cubicBezTo>
                  <a:pt x="24143" y="3489"/>
                  <a:pt x="24115" y="3489"/>
                  <a:pt x="24088" y="3489"/>
                </a:cubicBezTo>
                <a:cubicBezTo>
                  <a:pt x="22794" y="3489"/>
                  <a:pt x="21502" y="3763"/>
                  <a:pt x="20325" y="4334"/>
                </a:cubicBezTo>
                <a:cubicBezTo>
                  <a:pt x="19765" y="2894"/>
                  <a:pt x="18682" y="1644"/>
                  <a:pt x="17324" y="882"/>
                </a:cubicBezTo>
                <a:cubicBezTo>
                  <a:pt x="16297" y="305"/>
                  <a:pt x="15126" y="1"/>
                  <a:pt x="1395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" name="Google Shape;564;p32"/>
          <p:cNvSpPr/>
          <p:nvPr/>
        </p:nvSpPr>
        <p:spPr>
          <a:xfrm>
            <a:off x="7216213" y="2308100"/>
            <a:ext cx="1002419" cy="201996"/>
          </a:xfrm>
          <a:custGeom>
            <a:avLst/>
            <a:gdLst/>
            <a:ahLst/>
            <a:cxnLst/>
            <a:rect l="l" t="t" r="r" b="b"/>
            <a:pathLst>
              <a:path w="18182" h="3664" extrusionOk="0">
                <a:moveTo>
                  <a:pt x="5986" y="1"/>
                </a:moveTo>
                <a:cubicBezTo>
                  <a:pt x="5760" y="1"/>
                  <a:pt x="5535" y="15"/>
                  <a:pt x="5310" y="44"/>
                </a:cubicBezTo>
                <a:cubicBezTo>
                  <a:pt x="3239" y="318"/>
                  <a:pt x="1346" y="1711"/>
                  <a:pt x="0" y="3664"/>
                </a:cubicBezTo>
                <a:lnTo>
                  <a:pt x="18181" y="3664"/>
                </a:lnTo>
                <a:cubicBezTo>
                  <a:pt x="17514" y="2878"/>
                  <a:pt x="16621" y="2366"/>
                  <a:pt x="15716" y="2247"/>
                </a:cubicBezTo>
                <a:cubicBezTo>
                  <a:pt x="15503" y="2214"/>
                  <a:pt x="15288" y="2198"/>
                  <a:pt x="15073" y="2198"/>
                </a:cubicBezTo>
                <a:cubicBezTo>
                  <a:pt x="13796" y="2198"/>
                  <a:pt x="12503" y="2752"/>
                  <a:pt x="11454" y="3628"/>
                </a:cubicBezTo>
                <a:cubicBezTo>
                  <a:pt x="10354" y="1331"/>
                  <a:pt x="8160" y="1"/>
                  <a:pt x="598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78" name="Google Shape;578;p32"/>
          <p:cNvGrpSpPr/>
          <p:nvPr/>
        </p:nvGrpSpPr>
        <p:grpSpPr>
          <a:xfrm>
            <a:off x="251710" y="246950"/>
            <a:ext cx="461700" cy="461700"/>
            <a:chOff x="292035" y="246950"/>
            <a:chExt cx="461700" cy="461700"/>
          </a:xfrm>
        </p:grpSpPr>
        <p:sp>
          <p:nvSpPr>
            <p:cNvPr id="579" name="Google Shape;579;p32"/>
            <p:cNvSpPr/>
            <p:nvPr/>
          </p:nvSpPr>
          <p:spPr>
            <a:xfrm>
              <a:off x="487635" y="246950"/>
              <a:ext cx="70500" cy="4617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32"/>
            <p:cNvSpPr/>
            <p:nvPr/>
          </p:nvSpPr>
          <p:spPr>
            <a:xfrm rot="2710324">
              <a:off x="487565" y="247102"/>
              <a:ext cx="70640" cy="461599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32"/>
            <p:cNvSpPr/>
            <p:nvPr/>
          </p:nvSpPr>
          <p:spPr>
            <a:xfrm rot="5400000">
              <a:off x="487485" y="247000"/>
              <a:ext cx="70800" cy="4617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32"/>
            <p:cNvSpPr/>
            <p:nvPr/>
          </p:nvSpPr>
          <p:spPr>
            <a:xfrm rot="8110324">
              <a:off x="487565" y="247102"/>
              <a:ext cx="70640" cy="461599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83" name="Google Shape;583;p32"/>
          <p:cNvSpPr/>
          <p:nvPr/>
        </p:nvSpPr>
        <p:spPr>
          <a:xfrm>
            <a:off x="6248325" y="1430300"/>
            <a:ext cx="1353404" cy="313626"/>
          </a:xfrm>
          <a:custGeom>
            <a:avLst/>
            <a:gdLst/>
            <a:ahLst/>
            <a:cxnLst/>
            <a:rect l="l" t="t" r="r" b="b"/>
            <a:pathLst>
              <a:path w="28779" h="6669" extrusionOk="0">
                <a:moveTo>
                  <a:pt x="13951" y="1"/>
                </a:moveTo>
                <a:cubicBezTo>
                  <a:pt x="13574" y="1"/>
                  <a:pt x="13197" y="32"/>
                  <a:pt x="12824" y="96"/>
                </a:cubicBezTo>
                <a:cubicBezTo>
                  <a:pt x="11859" y="239"/>
                  <a:pt x="10955" y="608"/>
                  <a:pt x="10085" y="1072"/>
                </a:cubicBezTo>
                <a:cubicBezTo>
                  <a:pt x="8633" y="1858"/>
                  <a:pt x="7466" y="2799"/>
                  <a:pt x="6692" y="4263"/>
                </a:cubicBezTo>
                <a:cubicBezTo>
                  <a:pt x="5961" y="3714"/>
                  <a:pt x="5054" y="3419"/>
                  <a:pt x="4155" y="3419"/>
                </a:cubicBezTo>
                <a:cubicBezTo>
                  <a:pt x="3883" y="3419"/>
                  <a:pt x="3612" y="3446"/>
                  <a:pt x="3346" y="3501"/>
                </a:cubicBezTo>
                <a:cubicBezTo>
                  <a:pt x="2203" y="3739"/>
                  <a:pt x="1156" y="4501"/>
                  <a:pt x="584" y="5525"/>
                </a:cubicBezTo>
                <a:cubicBezTo>
                  <a:pt x="406" y="5835"/>
                  <a:pt x="167" y="6263"/>
                  <a:pt x="1" y="6668"/>
                </a:cubicBezTo>
                <a:lnTo>
                  <a:pt x="28778" y="6668"/>
                </a:lnTo>
                <a:cubicBezTo>
                  <a:pt x="28659" y="5716"/>
                  <a:pt x="28028" y="4846"/>
                  <a:pt x="27207" y="4299"/>
                </a:cubicBezTo>
                <a:cubicBezTo>
                  <a:pt x="26314" y="3727"/>
                  <a:pt x="25218" y="3501"/>
                  <a:pt x="24170" y="3489"/>
                </a:cubicBezTo>
                <a:cubicBezTo>
                  <a:pt x="24143" y="3489"/>
                  <a:pt x="24115" y="3489"/>
                  <a:pt x="24088" y="3489"/>
                </a:cubicBezTo>
                <a:cubicBezTo>
                  <a:pt x="22794" y="3489"/>
                  <a:pt x="21502" y="3763"/>
                  <a:pt x="20325" y="4334"/>
                </a:cubicBezTo>
                <a:cubicBezTo>
                  <a:pt x="19765" y="2894"/>
                  <a:pt x="18682" y="1644"/>
                  <a:pt x="17324" y="882"/>
                </a:cubicBezTo>
                <a:cubicBezTo>
                  <a:pt x="16297" y="305"/>
                  <a:pt x="15126" y="1"/>
                  <a:pt x="1395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84" name="Google Shape;584;p32"/>
          <p:cNvGrpSpPr/>
          <p:nvPr/>
        </p:nvGrpSpPr>
        <p:grpSpPr>
          <a:xfrm>
            <a:off x="4012757" y="2024994"/>
            <a:ext cx="2299447" cy="2871475"/>
            <a:chOff x="4995891" y="1783987"/>
            <a:chExt cx="2492356" cy="3112373"/>
          </a:xfrm>
        </p:grpSpPr>
        <p:sp>
          <p:nvSpPr>
            <p:cNvPr id="585" name="Google Shape;585;p32"/>
            <p:cNvSpPr/>
            <p:nvPr/>
          </p:nvSpPr>
          <p:spPr>
            <a:xfrm>
              <a:off x="5310611" y="1942111"/>
              <a:ext cx="1864456" cy="1966698"/>
            </a:xfrm>
            <a:custGeom>
              <a:avLst/>
              <a:gdLst/>
              <a:ahLst/>
              <a:cxnLst/>
              <a:rect l="l" t="t" r="r" b="b"/>
              <a:pathLst>
                <a:path w="29064" h="30659" extrusionOk="0">
                  <a:moveTo>
                    <a:pt x="0" y="0"/>
                  </a:moveTo>
                  <a:lnTo>
                    <a:pt x="0" y="30659"/>
                  </a:lnTo>
                  <a:lnTo>
                    <a:pt x="29063" y="30659"/>
                  </a:lnTo>
                  <a:lnTo>
                    <a:pt x="2906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32"/>
            <p:cNvSpPr/>
            <p:nvPr/>
          </p:nvSpPr>
          <p:spPr>
            <a:xfrm>
              <a:off x="5374761" y="1942111"/>
              <a:ext cx="1734616" cy="1966698"/>
            </a:xfrm>
            <a:custGeom>
              <a:avLst/>
              <a:gdLst/>
              <a:ahLst/>
              <a:cxnLst/>
              <a:rect l="l" t="t" r="r" b="b"/>
              <a:pathLst>
                <a:path w="27040" h="30659" extrusionOk="0">
                  <a:moveTo>
                    <a:pt x="0" y="0"/>
                  </a:moveTo>
                  <a:lnTo>
                    <a:pt x="0" y="30659"/>
                  </a:lnTo>
                  <a:lnTo>
                    <a:pt x="27040" y="30659"/>
                  </a:lnTo>
                  <a:lnTo>
                    <a:pt x="27040" y="0"/>
                  </a:lnTo>
                  <a:close/>
                </a:path>
              </a:pathLst>
            </a:custGeom>
            <a:solidFill>
              <a:srgbClr val="3AC5CA">
                <a:alpha val="212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32"/>
            <p:cNvSpPr/>
            <p:nvPr/>
          </p:nvSpPr>
          <p:spPr>
            <a:xfrm>
              <a:off x="5463353" y="1824849"/>
              <a:ext cx="1541396" cy="703570"/>
            </a:xfrm>
            <a:custGeom>
              <a:avLst/>
              <a:gdLst/>
              <a:ahLst/>
              <a:cxnLst/>
              <a:rect l="l" t="t" r="r" b="b"/>
              <a:pathLst>
                <a:path w="24028" h="10968" extrusionOk="0">
                  <a:moveTo>
                    <a:pt x="10515" y="1"/>
                  </a:moveTo>
                  <a:cubicBezTo>
                    <a:pt x="7558" y="1"/>
                    <a:pt x="4695" y="186"/>
                    <a:pt x="1858" y="542"/>
                  </a:cubicBezTo>
                  <a:cubicBezTo>
                    <a:pt x="1203" y="614"/>
                    <a:pt x="429" y="792"/>
                    <a:pt x="155" y="1400"/>
                  </a:cubicBezTo>
                  <a:cubicBezTo>
                    <a:pt x="1" y="1757"/>
                    <a:pt x="72" y="2162"/>
                    <a:pt x="132" y="2543"/>
                  </a:cubicBezTo>
                  <a:cubicBezTo>
                    <a:pt x="322" y="3709"/>
                    <a:pt x="524" y="4852"/>
                    <a:pt x="727" y="5995"/>
                  </a:cubicBezTo>
                  <a:cubicBezTo>
                    <a:pt x="965" y="7365"/>
                    <a:pt x="1239" y="8829"/>
                    <a:pt x="2215" y="9829"/>
                  </a:cubicBezTo>
                  <a:cubicBezTo>
                    <a:pt x="2990" y="10631"/>
                    <a:pt x="4084" y="10968"/>
                    <a:pt x="5217" y="10968"/>
                  </a:cubicBezTo>
                  <a:cubicBezTo>
                    <a:pt x="6051" y="10968"/>
                    <a:pt x="6906" y="10785"/>
                    <a:pt x="7668" y="10472"/>
                  </a:cubicBezTo>
                  <a:cubicBezTo>
                    <a:pt x="9478" y="9722"/>
                    <a:pt x="10966" y="8400"/>
                    <a:pt x="12597" y="7341"/>
                  </a:cubicBezTo>
                  <a:cubicBezTo>
                    <a:pt x="14669" y="6019"/>
                    <a:pt x="17003" y="5126"/>
                    <a:pt x="19432" y="4733"/>
                  </a:cubicBezTo>
                  <a:cubicBezTo>
                    <a:pt x="20503" y="4555"/>
                    <a:pt x="21634" y="4471"/>
                    <a:pt x="22551" y="3876"/>
                  </a:cubicBezTo>
                  <a:cubicBezTo>
                    <a:pt x="23468" y="3281"/>
                    <a:pt x="24027" y="1971"/>
                    <a:pt x="23384" y="1078"/>
                  </a:cubicBezTo>
                  <a:cubicBezTo>
                    <a:pt x="18800" y="348"/>
                    <a:pt x="14569" y="1"/>
                    <a:pt x="10515" y="1"/>
                  </a:cubicBezTo>
                  <a:close/>
                </a:path>
              </a:pathLst>
            </a:custGeom>
            <a:solidFill>
              <a:srgbClr val="3AC5CA">
                <a:alpha val="212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32"/>
            <p:cNvSpPr/>
            <p:nvPr/>
          </p:nvSpPr>
          <p:spPr>
            <a:xfrm>
              <a:off x="5965134" y="2204346"/>
              <a:ext cx="974695" cy="813262"/>
            </a:xfrm>
            <a:custGeom>
              <a:avLst/>
              <a:gdLst/>
              <a:ahLst/>
              <a:cxnLst/>
              <a:rect l="l" t="t" r="r" b="b"/>
              <a:pathLst>
                <a:path w="15194" h="12678" extrusionOk="0">
                  <a:moveTo>
                    <a:pt x="12505" y="1"/>
                  </a:moveTo>
                  <a:cubicBezTo>
                    <a:pt x="10998" y="1"/>
                    <a:pt x="9468" y="844"/>
                    <a:pt x="8252" y="1830"/>
                  </a:cubicBezTo>
                  <a:cubicBezTo>
                    <a:pt x="6668" y="3092"/>
                    <a:pt x="5240" y="4663"/>
                    <a:pt x="3311" y="5247"/>
                  </a:cubicBezTo>
                  <a:cubicBezTo>
                    <a:pt x="2192" y="5592"/>
                    <a:pt x="763" y="5747"/>
                    <a:pt x="334" y="6830"/>
                  </a:cubicBezTo>
                  <a:cubicBezTo>
                    <a:pt x="1" y="7628"/>
                    <a:pt x="477" y="8580"/>
                    <a:pt x="1204" y="9057"/>
                  </a:cubicBezTo>
                  <a:cubicBezTo>
                    <a:pt x="1942" y="9533"/>
                    <a:pt x="2847" y="9640"/>
                    <a:pt x="3704" y="9652"/>
                  </a:cubicBezTo>
                  <a:cubicBezTo>
                    <a:pt x="4573" y="9688"/>
                    <a:pt x="5466" y="9640"/>
                    <a:pt x="6299" y="9890"/>
                  </a:cubicBezTo>
                  <a:cubicBezTo>
                    <a:pt x="8293" y="10494"/>
                    <a:pt x="9763" y="12678"/>
                    <a:pt x="11785" y="12678"/>
                  </a:cubicBezTo>
                  <a:cubicBezTo>
                    <a:pt x="11876" y="12678"/>
                    <a:pt x="11968" y="12674"/>
                    <a:pt x="12062" y="12664"/>
                  </a:cubicBezTo>
                  <a:cubicBezTo>
                    <a:pt x="13907" y="12486"/>
                    <a:pt x="15015" y="10414"/>
                    <a:pt x="15110" y="8557"/>
                  </a:cubicBezTo>
                  <a:cubicBezTo>
                    <a:pt x="15193" y="6687"/>
                    <a:pt x="14622" y="4866"/>
                    <a:pt x="14646" y="2996"/>
                  </a:cubicBezTo>
                  <a:cubicBezTo>
                    <a:pt x="14669" y="2008"/>
                    <a:pt x="14872" y="639"/>
                    <a:pt x="13812" y="234"/>
                  </a:cubicBezTo>
                  <a:cubicBezTo>
                    <a:pt x="13384" y="73"/>
                    <a:pt x="12946" y="1"/>
                    <a:pt x="12505" y="1"/>
                  </a:cubicBezTo>
                  <a:close/>
                </a:path>
              </a:pathLst>
            </a:custGeom>
            <a:solidFill>
              <a:srgbClr val="3AC5CA">
                <a:alpha val="212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32"/>
            <p:cNvSpPr/>
            <p:nvPr/>
          </p:nvSpPr>
          <p:spPr>
            <a:xfrm>
              <a:off x="5451870" y="2981236"/>
              <a:ext cx="1536072" cy="980815"/>
            </a:xfrm>
            <a:custGeom>
              <a:avLst/>
              <a:gdLst/>
              <a:ahLst/>
              <a:cxnLst/>
              <a:rect l="l" t="t" r="r" b="b"/>
              <a:pathLst>
                <a:path w="23945" h="15290" extrusionOk="0">
                  <a:moveTo>
                    <a:pt x="10129" y="1"/>
                  </a:moveTo>
                  <a:cubicBezTo>
                    <a:pt x="9976" y="1"/>
                    <a:pt x="9822" y="6"/>
                    <a:pt x="9669" y="17"/>
                  </a:cubicBezTo>
                  <a:cubicBezTo>
                    <a:pt x="7871" y="148"/>
                    <a:pt x="6073" y="1220"/>
                    <a:pt x="5490" y="2923"/>
                  </a:cubicBezTo>
                  <a:cubicBezTo>
                    <a:pt x="4942" y="4530"/>
                    <a:pt x="5502" y="6447"/>
                    <a:pt x="4656" y="7935"/>
                  </a:cubicBezTo>
                  <a:cubicBezTo>
                    <a:pt x="4061" y="8971"/>
                    <a:pt x="2918" y="9542"/>
                    <a:pt x="1930" y="10221"/>
                  </a:cubicBezTo>
                  <a:cubicBezTo>
                    <a:pt x="942" y="10912"/>
                    <a:pt x="1" y="11959"/>
                    <a:pt x="180" y="13138"/>
                  </a:cubicBezTo>
                  <a:cubicBezTo>
                    <a:pt x="311" y="14067"/>
                    <a:pt x="1120" y="14769"/>
                    <a:pt x="2001" y="15043"/>
                  </a:cubicBezTo>
                  <a:cubicBezTo>
                    <a:pt x="2574" y="15237"/>
                    <a:pt x="3177" y="15289"/>
                    <a:pt x="3785" y="15289"/>
                  </a:cubicBezTo>
                  <a:cubicBezTo>
                    <a:pt x="4111" y="15289"/>
                    <a:pt x="4439" y="15274"/>
                    <a:pt x="4763" y="15257"/>
                  </a:cubicBezTo>
                  <a:cubicBezTo>
                    <a:pt x="8215" y="15097"/>
                    <a:pt x="11672" y="14936"/>
                    <a:pt x="15627" y="14936"/>
                  </a:cubicBezTo>
                  <a:cubicBezTo>
                    <a:pt x="17539" y="14936"/>
                    <a:pt x="19566" y="14974"/>
                    <a:pt x="21766" y="15067"/>
                  </a:cubicBezTo>
                  <a:cubicBezTo>
                    <a:pt x="22563" y="13948"/>
                    <a:pt x="23278" y="12757"/>
                    <a:pt x="23599" y="11436"/>
                  </a:cubicBezTo>
                  <a:cubicBezTo>
                    <a:pt x="23944" y="10102"/>
                    <a:pt x="23861" y="8638"/>
                    <a:pt x="23182" y="7459"/>
                  </a:cubicBezTo>
                  <a:cubicBezTo>
                    <a:pt x="22337" y="6018"/>
                    <a:pt x="20730" y="5256"/>
                    <a:pt x="19301" y="4387"/>
                  </a:cubicBezTo>
                  <a:cubicBezTo>
                    <a:pt x="17765" y="3458"/>
                    <a:pt x="16348" y="2327"/>
                    <a:pt x="14789" y="1434"/>
                  </a:cubicBezTo>
                  <a:cubicBezTo>
                    <a:pt x="13363" y="618"/>
                    <a:pt x="11758" y="1"/>
                    <a:pt x="10129" y="1"/>
                  </a:cubicBezTo>
                  <a:close/>
                </a:path>
              </a:pathLst>
            </a:custGeom>
            <a:solidFill>
              <a:srgbClr val="3AC5CA">
                <a:alpha val="212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32"/>
            <p:cNvSpPr/>
            <p:nvPr/>
          </p:nvSpPr>
          <p:spPr>
            <a:xfrm>
              <a:off x="5451870" y="2649786"/>
              <a:ext cx="450718" cy="663670"/>
            </a:xfrm>
            <a:custGeom>
              <a:avLst/>
              <a:gdLst/>
              <a:ahLst/>
              <a:cxnLst/>
              <a:rect l="l" t="t" r="r" b="b"/>
              <a:pathLst>
                <a:path w="7026" h="10346" extrusionOk="0">
                  <a:moveTo>
                    <a:pt x="4692" y="0"/>
                  </a:moveTo>
                  <a:cubicBezTo>
                    <a:pt x="3945" y="0"/>
                    <a:pt x="3182" y="413"/>
                    <a:pt x="2858" y="1101"/>
                  </a:cubicBezTo>
                  <a:cubicBezTo>
                    <a:pt x="2454" y="1934"/>
                    <a:pt x="2692" y="2934"/>
                    <a:pt x="2513" y="3839"/>
                  </a:cubicBezTo>
                  <a:cubicBezTo>
                    <a:pt x="2180" y="5565"/>
                    <a:pt x="442" y="6756"/>
                    <a:pt x="132" y="8482"/>
                  </a:cubicBezTo>
                  <a:cubicBezTo>
                    <a:pt x="1" y="9185"/>
                    <a:pt x="215" y="10030"/>
                    <a:pt x="894" y="10280"/>
                  </a:cubicBezTo>
                  <a:cubicBezTo>
                    <a:pt x="1014" y="10325"/>
                    <a:pt x="1137" y="10346"/>
                    <a:pt x="1259" y="10346"/>
                  </a:cubicBezTo>
                  <a:cubicBezTo>
                    <a:pt x="1754" y="10346"/>
                    <a:pt x="2241" y="10010"/>
                    <a:pt x="2537" y="9590"/>
                  </a:cubicBezTo>
                  <a:cubicBezTo>
                    <a:pt x="2918" y="9066"/>
                    <a:pt x="3097" y="8423"/>
                    <a:pt x="3418" y="7875"/>
                  </a:cubicBezTo>
                  <a:cubicBezTo>
                    <a:pt x="4073" y="6732"/>
                    <a:pt x="5299" y="6006"/>
                    <a:pt x="5990" y="4887"/>
                  </a:cubicBezTo>
                  <a:cubicBezTo>
                    <a:pt x="6859" y="3458"/>
                    <a:pt x="7026" y="1136"/>
                    <a:pt x="5692" y="291"/>
                  </a:cubicBezTo>
                  <a:cubicBezTo>
                    <a:pt x="5394" y="92"/>
                    <a:pt x="5045" y="0"/>
                    <a:pt x="4692" y="0"/>
                  </a:cubicBezTo>
                  <a:close/>
                </a:path>
              </a:pathLst>
            </a:custGeom>
            <a:solidFill>
              <a:srgbClr val="3AC5CA">
                <a:alpha val="212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32"/>
            <p:cNvSpPr/>
            <p:nvPr/>
          </p:nvSpPr>
          <p:spPr>
            <a:xfrm>
              <a:off x="6061038" y="2732729"/>
              <a:ext cx="200533" cy="940787"/>
            </a:xfrm>
            <a:custGeom>
              <a:avLst/>
              <a:gdLst/>
              <a:ahLst/>
              <a:cxnLst/>
              <a:rect l="l" t="t" r="r" b="b"/>
              <a:pathLst>
                <a:path w="3126" h="14666" extrusionOk="0">
                  <a:moveTo>
                    <a:pt x="2314" y="1"/>
                  </a:moveTo>
                  <a:cubicBezTo>
                    <a:pt x="2258" y="1"/>
                    <a:pt x="2203" y="37"/>
                    <a:pt x="2209" y="105"/>
                  </a:cubicBezTo>
                  <a:cubicBezTo>
                    <a:pt x="2840" y="3963"/>
                    <a:pt x="3126" y="8059"/>
                    <a:pt x="1614" y="11750"/>
                  </a:cubicBezTo>
                  <a:cubicBezTo>
                    <a:pt x="1221" y="12726"/>
                    <a:pt x="685" y="13631"/>
                    <a:pt x="54" y="14500"/>
                  </a:cubicBezTo>
                  <a:cubicBezTo>
                    <a:pt x="1" y="14580"/>
                    <a:pt x="86" y="14666"/>
                    <a:pt x="162" y="14666"/>
                  </a:cubicBezTo>
                  <a:cubicBezTo>
                    <a:pt x="189" y="14666"/>
                    <a:pt x="214" y="14655"/>
                    <a:pt x="232" y="14631"/>
                  </a:cubicBezTo>
                  <a:cubicBezTo>
                    <a:pt x="1435" y="13143"/>
                    <a:pt x="2173" y="11285"/>
                    <a:pt x="2554" y="9440"/>
                  </a:cubicBezTo>
                  <a:cubicBezTo>
                    <a:pt x="2971" y="7487"/>
                    <a:pt x="3018" y="5487"/>
                    <a:pt x="2852" y="3487"/>
                  </a:cubicBezTo>
                  <a:cubicBezTo>
                    <a:pt x="2757" y="2356"/>
                    <a:pt x="2602" y="1224"/>
                    <a:pt x="2423" y="93"/>
                  </a:cubicBezTo>
                  <a:cubicBezTo>
                    <a:pt x="2417" y="31"/>
                    <a:pt x="2366" y="1"/>
                    <a:pt x="23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32"/>
            <p:cNvSpPr/>
            <p:nvPr/>
          </p:nvSpPr>
          <p:spPr>
            <a:xfrm>
              <a:off x="6232511" y="2437779"/>
              <a:ext cx="517883" cy="588168"/>
            </a:xfrm>
            <a:custGeom>
              <a:avLst/>
              <a:gdLst/>
              <a:ahLst/>
              <a:cxnLst/>
              <a:rect l="l" t="t" r="r" b="b"/>
              <a:pathLst>
                <a:path w="8073" h="9169" extrusionOk="0">
                  <a:moveTo>
                    <a:pt x="8073" y="0"/>
                  </a:moveTo>
                  <a:lnTo>
                    <a:pt x="8073" y="0"/>
                  </a:lnTo>
                  <a:cubicBezTo>
                    <a:pt x="5870" y="262"/>
                    <a:pt x="3763" y="1358"/>
                    <a:pt x="2298" y="3036"/>
                  </a:cubicBezTo>
                  <a:cubicBezTo>
                    <a:pt x="822" y="4727"/>
                    <a:pt x="0" y="6954"/>
                    <a:pt x="48" y="9168"/>
                  </a:cubicBezTo>
                  <a:cubicBezTo>
                    <a:pt x="4358" y="8156"/>
                    <a:pt x="7573" y="4287"/>
                    <a:pt x="80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32"/>
            <p:cNvSpPr/>
            <p:nvPr/>
          </p:nvSpPr>
          <p:spPr>
            <a:xfrm>
              <a:off x="6233986" y="2490123"/>
              <a:ext cx="470540" cy="548269"/>
            </a:xfrm>
            <a:custGeom>
              <a:avLst/>
              <a:gdLst/>
              <a:ahLst/>
              <a:cxnLst/>
              <a:rect l="l" t="t" r="r" b="b"/>
              <a:pathLst>
                <a:path w="7335" h="8547" extrusionOk="0">
                  <a:moveTo>
                    <a:pt x="7273" y="0"/>
                  </a:moveTo>
                  <a:cubicBezTo>
                    <a:pt x="7259" y="0"/>
                    <a:pt x="7244" y="5"/>
                    <a:pt x="7228" y="18"/>
                  </a:cubicBezTo>
                  <a:cubicBezTo>
                    <a:pt x="6716" y="434"/>
                    <a:pt x="6228" y="863"/>
                    <a:pt x="5752" y="1327"/>
                  </a:cubicBezTo>
                  <a:cubicBezTo>
                    <a:pt x="5752" y="935"/>
                    <a:pt x="5692" y="530"/>
                    <a:pt x="5573" y="137"/>
                  </a:cubicBezTo>
                  <a:cubicBezTo>
                    <a:pt x="5569" y="115"/>
                    <a:pt x="5554" y="106"/>
                    <a:pt x="5537" y="106"/>
                  </a:cubicBezTo>
                  <a:cubicBezTo>
                    <a:pt x="5508" y="106"/>
                    <a:pt x="5475" y="135"/>
                    <a:pt x="5490" y="173"/>
                  </a:cubicBezTo>
                  <a:cubicBezTo>
                    <a:pt x="5609" y="554"/>
                    <a:pt x="5668" y="970"/>
                    <a:pt x="5668" y="1375"/>
                  </a:cubicBezTo>
                  <a:cubicBezTo>
                    <a:pt x="5668" y="1387"/>
                    <a:pt x="5668" y="1387"/>
                    <a:pt x="5680" y="1399"/>
                  </a:cubicBezTo>
                  <a:cubicBezTo>
                    <a:pt x="5133" y="1923"/>
                    <a:pt x="4597" y="2459"/>
                    <a:pt x="4085" y="3006"/>
                  </a:cubicBezTo>
                  <a:lnTo>
                    <a:pt x="4025" y="3066"/>
                  </a:lnTo>
                  <a:cubicBezTo>
                    <a:pt x="3882" y="2530"/>
                    <a:pt x="3609" y="2018"/>
                    <a:pt x="3239" y="1613"/>
                  </a:cubicBezTo>
                  <a:cubicBezTo>
                    <a:pt x="3228" y="1602"/>
                    <a:pt x="3217" y="1597"/>
                    <a:pt x="3206" y="1597"/>
                  </a:cubicBezTo>
                  <a:cubicBezTo>
                    <a:pt x="3169" y="1597"/>
                    <a:pt x="3141" y="1648"/>
                    <a:pt x="3168" y="1685"/>
                  </a:cubicBezTo>
                  <a:cubicBezTo>
                    <a:pt x="3525" y="2137"/>
                    <a:pt x="3787" y="2613"/>
                    <a:pt x="3954" y="3161"/>
                  </a:cubicBezTo>
                  <a:cubicBezTo>
                    <a:pt x="3370" y="3804"/>
                    <a:pt x="2823" y="4471"/>
                    <a:pt x="2287" y="5149"/>
                  </a:cubicBezTo>
                  <a:cubicBezTo>
                    <a:pt x="2061" y="4768"/>
                    <a:pt x="1811" y="4399"/>
                    <a:pt x="1501" y="4066"/>
                  </a:cubicBezTo>
                  <a:cubicBezTo>
                    <a:pt x="1491" y="4056"/>
                    <a:pt x="1480" y="4052"/>
                    <a:pt x="1470" y="4052"/>
                  </a:cubicBezTo>
                  <a:cubicBezTo>
                    <a:pt x="1433" y="4052"/>
                    <a:pt x="1404" y="4109"/>
                    <a:pt x="1442" y="4137"/>
                  </a:cubicBezTo>
                  <a:cubicBezTo>
                    <a:pt x="1644" y="4364"/>
                    <a:pt x="1835" y="4602"/>
                    <a:pt x="2001" y="4875"/>
                  </a:cubicBezTo>
                  <a:cubicBezTo>
                    <a:pt x="2073" y="4995"/>
                    <a:pt x="2156" y="5114"/>
                    <a:pt x="2216" y="5233"/>
                  </a:cubicBezTo>
                  <a:cubicBezTo>
                    <a:pt x="2216" y="5245"/>
                    <a:pt x="2216" y="5245"/>
                    <a:pt x="2227" y="5245"/>
                  </a:cubicBezTo>
                  <a:cubicBezTo>
                    <a:pt x="1930" y="5626"/>
                    <a:pt x="1644" y="6007"/>
                    <a:pt x="1382" y="6399"/>
                  </a:cubicBezTo>
                  <a:cubicBezTo>
                    <a:pt x="1287" y="6519"/>
                    <a:pt x="1215" y="6638"/>
                    <a:pt x="1120" y="6757"/>
                  </a:cubicBezTo>
                  <a:lnTo>
                    <a:pt x="1108" y="6745"/>
                  </a:lnTo>
                  <a:cubicBezTo>
                    <a:pt x="1037" y="6626"/>
                    <a:pt x="965" y="6507"/>
                    <a:pt x="870" y="6399"/>
                  </a:cubicBezTo>
                  <a:cubicBezTo>
                    <a:pt x="787" y="6280"/>
                    <a:pt x="668" y="6197"/>
                    <a:pt x="549" y="6102"/>
                  </a:cubicBezTo>
                  <a:cubicBezTo>
                    <a:pt x="541" y="6098"/>
                    <a:pt x="533" y="6096"/>
                    <a:pt x="524" y="6096"/>
                  </a:cubicBezTo>
                  <a:cubicBezTo>
                    <a:pt x="481" y="6096"/>
                    <a:pt x="439" y="6141"/>
                    <a:pt x="489" y="6161"/>
                  </a:cubicBezTo>
                  <a:cubicBezTo>
                    <a:pt x="608" y="6257"/>
                    <a:pt x="727" y="6364"/>
                    <a:pt x="811" y="6483"/>
                  </a:cubicBezTo>
                  <a:cubicBezTo>
                    <a:pt x="858" y="6542"/>
                    <a:pt x="906" y="6602"/>
                    <a:pt x="942" y="6673"/>
                  </a:cubicBezTo>
                  <a:cubicBezTo>
                    <a:pt x="977" y="6733"/>
                    <a:pt x="1001" y="6804"/>
                    <a:pt x="1049" y="6852"/>
                  </a:cubicBezTo>
                  <a:cubicBezTo>
                    <a:pt x="692" y="7388"/>
                    <a:pt x="346" y="7923"/>
                    <a:pt x="25" y="8471"/>
                  </a:cubicBezTo>
                  <a:cubicBezTo>
                    <a:pt x="1" y="8511"/>
                    <a:pt x="36" y="8546"/>
                    <a:pt x="69" y="8546"/>
                  </a:cubicBezTo>
                  <a:cubicBezTo>
                    <a:pt x="85" y="8546"/>
                    <a:pt x="100" y="8538"/>
                    <a:pt x="108" y="8519"/>
                  </a:cubicBezTo>
                  <a:cubicBezTo>
                    <a:pt x="442" y="7971"/>
                    <a:pt x="787" y="7435"/>
                    <a:pt x="1144" y="6911"/>
                  </a:cubicBezTo>
                  <a:cubicBezTo>
                    <a:pt x="1227" y="6959"/>
                    <a:pt x="1358" y="6935"/>
                    <a:pt x="1454" y="6959"/>
                  </a:cubicBezTo>
                  <a:cubicBezTo>
                    <a:pt x="1632" y="6983"/>
                    <a:pt x="1811" y="7042"/>
                    <a:pt x="1954" y="7114"/>
                  </a:cubicBezTo>
                  <a:cubicBezTo>
                    <a:pt x="1963" y="7119"/>
                    <a:pt x="1972" y="7122"/>
                    <a:pt x="1980" y="7122"/>
                  </a:cubicBezTo>
                  <a:cubicBezTo>
                    <a:pt x="2025" y="7122"/>
                    <a:pt x="2052" y="7051"/>
                    <a:pt x="2001" y="7031"/>
                  </a:cubicBezTo>
                  <a:cubicBezTo>
                    <a:pt x="1858" y="6959"/>
                    <a:pt x="1704" y="6911"/>
                    <a:pt x="1561" y="6864"/>
                  </a:cubicBezTo>
                  <a:cubicBezTo>
                    <a:pt x="1477" y="6852"/>
                    <a:pt x="1394" y="6840"/>
                    <a:pt x="1323" y="6816"/>
                  </a:cubicBezTo>
                  <a:cubicBezTo>
                    <a:pt x="1275" y="6816"/>
                    <a:pt x="1227" y="6816"/>
                    <a:pt x="1180" y="6804"/>
                  </a:cubicBezTo>
                  <a:cubicBezTo>
                    <a:pt x="1537" y="6292"/>
                    <a:pt x="1918" y="5768"/>
                    <a:pt x="2299" y="5268"/>
                  </a:cubicBezTo>
                  <a:lnTo>
                    <a:pt x="2335" y="5268"/>
                  </a:lnTo>
                  <a:cubicBezTo>
                    <a:pt x="2418" y="5292"/>
                    <a:pt x="2489" y="5292"/>
                    <a:pt x="2585" y="5304"/>
                  </a:cubicBezTo>
                  <a:cubicBezTo>
                    <a:pt x="2906" y="5328"/>
                    <a:pt x="3239" y="5376"/>
                    <a:pt x="3561" y="5411"/>
                  </a:cubicBezTo>
                  <a:cubicBezTo>
                    <a:pt x="3894" y="5447"/>
                    <a:pt x="4240" y="5507"/>
                    <a:pt x="4561" y="5542"/>
                  </a:cubicBezTo>
                  <a:cubicBezTo>
                    <a:pt x="4564" y="5543"/>
                    <a:pt x="4567" y="5543"/>
                    <a:pt x="4570" y="5543"/>
                  </a:cubicBezTo>
                  <a:cubicBezTo>
                    <a:pt x="4624" y="5543"/>
                    <a:pt x="4653" y="5446"/>
                    <a:pt x="4597" y="5435"/>
                  </a:cubicBezTo>
                  <a:cubicBezTo>
                    <a:pt x="4204" y="5364"/>
                    <a:pt x="3799" y="5316"/>
                    <a:pt x="3418" y="5268"/>
                  </a:cubicBezTo>
                  <a:cubicBezTo>
                    <a:pt x="3073" y="5233"/>
                    <a:pt x="2716" y="5197"/>
                    <a:pt x="2370" y="5149"/>
                  </a:cubicBezTo>
                  <a:cubicBezTo>
                    <a:pt x="2454" y="5066"/>
                    <a:pt x="2513" y="4971"/>
                    <a:pt x="2585" y="4887"/>
                  </a:cubicBezTo>
                  <a:cubicBezTo>
                    <a:pt x="3049" y="4292"/>
                    <a:pt x="3537" y="3721"/>
                    <a:pt x="4037" y="3161"/>
                  </a:cubicBezTo>
                  <a:cubicBezTo>
                    <a:pt x="4668" y="3173"/>
                    <a:pt x="5323" y="3399"/>
                    <a:pt x="5859" y="3709"/>
                  </a:cubicBezTo>
                  <a:cubicBezTo>
                    <a:pt x="5868" y="3714"/>
                    <a:pt x="5877" y="3717"/>
                    <a:pt x="5885" y="3717"/>
                  </a:cubicBezTo>
                  <a:cubicBezTo>
                    <a:pt x="5931" y="3717"/>
                    <a:pt x="5957" y="3645"/>
                    <a:pt x="5906" y="3625"/>
                  </a:cubicBezTo>
                  <a:cubicBezTo>
                    <a:pt x="5609" y="3459"/>
                    <a:pt x="5311" y="3304"/>
                    <a:pt x="4978" y="3221"/>
                  </a:cubicBezTo>
                  <a:cubicBezTo>
                    <a:pt x="4692" y="3125"/>
                    <a:pt x="4418" y="3101"/>
                    <a:pt x="4121" y="3066"/>
                  </a:cubicBezTo>
                  <a:cubicBezTo>
                    <a:pt x="4561" y="2590"/>
                    <a:pt x="5014" y="2113"/>
                    <a:pt x="5490" y="1673"/>
                  </a:cubicBezTo>
                  <a:cubicBezTo>
                    <a:pt x="5585" y="1577"/>
                    <a:pt x="5680" y="1482"/>
                    <a:pt x="5787" y="1387"/>
                  </a:cubicBezTo>
                  <a:cubicBezTo>
                    <a:pt x="5905" y="1384"/>
                    <a:pt x="6023" y="1383"/>
                    <a:pt x="6140" y="1383"/>
                  </a:cubicBezTo>
                  <a:cubicBezTo>
                    <a:pt x="6519" y="1383"/>
                    <a:pt x="6896" y="1398"/>
                    <a:pt x="7288" y="1435"/>
                  </a:cubicBezTo>
                  <a:cubicBezTo>
                    <a:pt x="7294" y="1440"/>
                    <a:pt x="7300" y="1442"/>
                    <a:pt x="7305" y="1442"/>
                  </a:cubicBezTo>
                  <a:cubicBezTo>
                    <a:pt x="7334" y="1442"/>
                    <a:pt x="7327" y="1363"/>
                    <a:pt x="7276" y="1363"/>
                  </a:cubicBezTo>
                  <a:cubicBezTo>
                    <a:pt x="6921" y="1327"/>
                    <a:pt x="6566" y="1311"/>
                    <a:pt x="6212" y="1311"/>
                  </a:cubicBezTo>
                  <a:cubicBezTo>
                    <a:pt x="6102" y="1311"/>
                    <a:pt x="5992" y="1313"/>
                    <a:pt x="5883" y="1316"/>
                  </a:cubicBezTo>
                  <a:cubicBezTo>
                    <a:pt x="6347" y="887"/>
                    <a:pt x="6811" y="482"/>
                    <a:pt x="7300" y="77"/>
                  </a:cubicBezTo>
                  <a:cubicBezTo>
                    <a:pt x="7335" y="42"/>
                    <a:pt x="7311" y="0"/>
                    <a:pt x="72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32"/>
            <p:cNvSpPr/>
            <p:nvPr/>
          </p:nvSpPr>
          <p:spPr>
            <a:xfrm>
              <a:off x="6204221" y="2967445"/>
              <a:ext cx="653881" cy="459424"/>
            </a:xfrm>
            <a:custGeom>
              <a:avLst/>
              <a:gdLst/>
              <a:ahLst/>
              <a:cxnLst/>
              <a:rect l="l" t="t" r="r" b="b"/>
              <a:pathLst>
                <a:path w="10193" h="7162" extrusionOk="0">
                  <a:moveTo>
                    <a:pt x="9012" y="0"/>
                  </a:moveTo>
                  <a:cubicBezTo>
                    <a:pt x="7134" y="0"/>
                    <a:pt x="5250" y="577"/>
                    <a:pt x="3715" y="1649"/>
                  </a:cubicBezTo>
                  <a:cubicBezTo>
                    <a:pt x="1858" y="2935"/>
                    <a:pt x="501" y="4947"/>
                    <a:pt x="1" y="7162"/>
                  </a:cubicBezTo>
                  <a:cubicBezTo>
                    <a:pt x="4716" y="6614"/>
                    <a:pt x="8645" y="3888"/>
                    <a:pt x="10192" y="78"/>
                  </a:cubicBezTo>
                  <a:cubicBezTo>
                    <a:pt x="9801" y="26"/>
                    <a:pt x="9407" y="0"/>
                    <a:pt x="90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32"/>
            <p:cNvSpPr/>
            <p:nvPr/>
          </p:nvSpPr>
          <p:spPr>
            <a:xfrm>
              <a:off x="6211919" y="2991243"/>
              <a:ext cx="605704" cy="433252"/>
            </a:xfrm>
            <a:custGeom>
              <a:avLst/>
              <a:gdLst/>
              <a:ahLst/>
              <a:cxnLst/>
              <a:rect l="l" t="t" r="r" b="b"/>
              <a:pathLst>
                <a:path w="9442" h="6754" extrusionOk="0">
                  <a:moveTo>
                    <a:pt x="9358" y="0"/>
                  </a:moveTo>
                  <a:cubicBezTo>
                    <a:pt x="9351" y="0"/>
                    <a:pt x="9343" y="1"/>
                    <a:pt x="9334" y="4"/>
                  </a:cubicBezTo>
                  <a:cubicBezTo>
                    <a:pt x="8703" y="290"/>
                    <a:pt x="8096" y="623"/>
                    <a:pt x="7477" y="945"/>
                  </a:cubicBezTo>
                  <a:cubicBezTo>
                    <a:pt x="7513" y="695"/>
                    <a:pt x="7513" y="421"/>
                    <a:pt x="7453" y="171"/>
                  </a:cubicBezTo>
                  <a:cubicBezTo>
                    <a:pt x="7444" y="150"/>
                    <a:pt x="7428" y="140"/>
                    <a:pt x="7411" y="140"/>
                  </a:cubicBezTo>
                  <a:cubicBezTo>
                    <a:pt x="7381" y="140"/>
                    <a:pt x="7350" y="169"/>
                    <a:pt x="7358" y="207"/>
                  </a:cubicBezTo>
                  <a:cubicBezTo>
                    <a:pt x="7417" y="469"/>
                    <a:pt x="7417" y="743"/>
                    <a:pt x="7370" y="1004"/>
                  </a:cubicBezTo>
                  <a:cubicBezTo>
                    <a:pt x="6703" y="1374"/>
                    <a:pt x="6036" y="1766"/>
                    <a:pt x="5393" y="2183"/>
                  </a:cubicBezTo>
                  <a:lnTo>
                    <a:pt x="4857" y="2540"/>
                  </a:lnTo>
                  <a:cubicBezTo>
                    <a:pt x="4786" y="2088"/>
                    <a:pt x="4691" y="1659"/>
                    <a:pt x="4596" y="1231"/>
                  </a:cubicBezTo>
                  <a:cubicBezTo>
                    <a:pt x="4586" y="1207"/>
                    <a:pt x="4567" y="1196"/>
                    <a:pt x="4548" y="1196"/>
                  </a:cubicBezTo>
                  <a:cubicBezTo>
                    <a:pt x="4520" y="1196"/>
                    <a:pt x="4493" y="1219"/>
                    <a:pt x="4500" y="1254"/>
                  </a:cubicBezTo>
                  <a:cubicBezTo>
                    <a:pt x="4619" y="1695"/>
                    <a:pt x="4715" y="2136"/>
                    <a:pt x="4786" y="2588"/>
                  </a:cubicBezTo>
                  <a:lnTo>
                    <a:pt x="4786" y="2600"/>
                  </a:lnTo>
                  <a:cubicBezTo>
                    <a:pt x="4000" y="3136"/>
                    <a:pt x="3238" y="3719"/>
                    <a:pt x="2512" y="4326"/>
                  </a:cubicBezTo>
                  <a:cubicBezTo>
                    <a:pt x="2452" y="4195"/>
                    <a:pt x="2393" y="4076"/>
                    <a:pt x="2345" y="3933"/>
                  </a:cubicBezTo>
                  <a:cubicBezTo>
                    <a:pt x="2226" y="3671"/>
                    <a:pt x="2119" y="3398"/>
                    <a:pt x="2036" y="3136"/>
                  </a:cubicBezTo>
                  <a:cubicBezTo>
                    <a:pt x="2026" y="3112"/>
                    <a:pt x="2005" y="3101"/>
                    <a:pt x="1984" y="3101"/>
                  </a:cubicBezTo>
                  <a:cubicBezTo>
                    <a:pt x="1954" y="3101"/>
                    <a:pt x="1926" y="3124"/>
                    <a:pt x="1940" y="3159"/>
                  </a:cubicBezTo>
                  <a:cubicBezTo>
                    <a:pt x="2048" y="3433"/>
                    <a:pt x="2155" y="3707"/>
                    <a:pt x="2274" y="3981"/>
                  </a:cubicBezTo>
                  <a:lnTo>
                    <a:pt x="2452" y="4386"/>
                  </a:lnTo>
                  <a:lnTo>
                    <a:pt x="2452" y="4398"/>
                  </a:lnTo>
                  <a:cubicBezTo>
                    <a:pt x="2250" y="4564"/>
                    <a:pt x="2059" y="4719"/>
                    <a:pt x="1869" y="4898"/>
                  </a:cubicBezTo>
                  <a:cubicBezTo>
                    <a:pt x="1571" y="5160"/>
                    <a:pt x="1286" y="5422"/>
                    <a:pt x="1000" y="5696"/>
                  </a:cubicBezTo>
                  <a:lnTo>
                    <a:pt x="964" y="5600"/>
                  </a:lnTo>
                  <a:lnTo>
                    <a:pt x="726" y="5184"/>
                  </a:lnTo>
                  <a:cubicBezTo>
                    <a:pt x="716" y="5166"/>
                    <a:pt x="701" y="5159"/>
                    <a:pt x="686" y="5159"/>
                  </a:cubicBezTo>
                  <a:cubicBezTo>
                    <a:pt x="651" y="5159"/>
                    <a:pt x="614" y="5201"/>
                    <a:pt x="631" y="5243"/>
                  </a:cubicBezTo>
                  <a:lnTo>
                    <a:pt x="905" y="5696"/>
                  </a:lnTo>
                  <a:cubicBezTo>
                    <a:pt x="916" y="5707"/>
                    <a:pt x="928" y="5731"/>
                    <a:pt x="940" y="5767"/>
                  </a:cubicBezTo>
                  <a:cubicBezTo>
                    <a:pt x="631" y="6065"/>
                    <a:pt x="333" y="6362"/>
                    <a:pt x="35" y="6672"/>
                  </a:cubicBezTo>
                  <a:cubicBezTo>
                    <a:pt x="1" y="6707"/>
                    <a:pt x="36" y="6754"/>
                    <a:pt x="71" y="6754"/>
                  </a:cubicBezTo>
                  <a:cubicBezTo>
                    <a:pt x="84" y="6754"/>
                    <a:pt x="97" y="6747"/>
                    <a:pt x="107" y="6731"/>
                  </a:cubicBezTo>
                  <a:lnTo>
                    <a:pt x="1000" y="5838"/>
                  </a:lnTo>
                  <a:lnTo>
                    <a:pt x="1024" y="5850"/>
                  </a:lnTo>
                  <a:cubicBezTo>
                    <a:pt x="1059" y="5898"/>
                    <a:pt x="1143" y="5910"/>
                    <a:pt x="1178" y="5946"/>
                  </a:cubicBezTo>
                  <a:cubicBezTo>
                    <a:pt x="1500" y="6077"/>
                    <a:pt x="1774" y="6243"/>
                    <a:pt x="2071" y="6386"/>
                  </a:cubicBezTo>
                  <a:cubicBezTo>
                    <a:pt x="2081" y="6392"/>
                    <a:pt x="2090" y="6394"/>
                    <a:pt x="2098" y="6394"/>
                  </a:cubicBezTo>
                  <a:cubicBezTo>
                    <a:pt x="2143" y="6394"/>
                    <a:pt x="2169" y="6323"/>
                    <a:pt x="2119" y="6303"/>
                  </a:cubicBezTo>
                  <a:cubicBezTo>
                    <a:pt x="1869" y="6136"/>
                    <a:pt x="1571" y="6005"/>
                    <a:pt x="1286" y="5886"/>
                  </a:cubicBezTo>
                  <a:cubicBezTo>
                    <a:pt x="1226" y="5850"/>
                    <a:pt x="1119" y="5838"/>
                    <a:pt x="1083" y="5791"/>
                  </a:cubicBezTo>
                  <a:lnTo>
                    <a:pt x="1059" y="5779"/>
                  </a:lnTo>
                  <a:cubicBezTo>
                    <a:pt x="1524" y="5338"/>
                    <a:pt x="2000" y="4898"/>
                    <a:pt x="2488" y="4505"/>
                  </a:cubicBezTo>
                  <a:cubicBezTo>
                    <a:pt x="2488" y="4505"/>
                    <a:pt x="2512" y="4517"/>
                    <a:pt x="2524" y="4517"/>
                  </a:cubicBezTo>
                  <a:cubicBezTo>
                    <a:pt x="2583" y="4541"/>
                    <a:pt x="2655" y="4541"/>
                    <a:pt x="2714" y="4564"/>
                  </a:cubicBezTo>
                  <a:cubicBezTo>
                    <a:pt x="3000" y="4624"/>
                    <a:pt x="3262" y="4719"/>
                    <a:pt x="3524" y="4838"/>
                  </a:cubicBezTo>
                  <a:cubicBezTo>
                    <a:pt x="3774" y="4957"/>
                    <a:pt x="4012" y="5112"/>
                    <a:pt x="4250" y="5255"/>
                  </a:cubicBezTo>
                  <a:cubicBezTo>
                    <a:pt x="4259" y="5262"/>
                    <a:pt x="4269" y="5265"/>
                    <a:pt x="4278" y="5265"/>
                  </a:cubicBezTo>
                  <a:cubicBezTo>
                    <a:pt x="4317" y="5265"/>
                    <a:pt x="4348" y="5212"/>
                    <a:pt x="4310" y="5184"/>
                  </a:cubicBezTo>
                  <a:cubicBezTo>
                    <a:pt x="3893" y="4874"/>
                    <a:pt x="3381" y="4648"/>
                    <a:pt x="2893" y="4517"/>
                  </a:cubicBezTo>
                  <a:cubicBezTo>
                    <a:pt x="2833" y="4505"/>
                    <a:pt x="2762" y="4481"/>
                    <a:pt x="2702" y="4469"/>
                  </a:cubicBezTo>
                  <a:cubicBezTo>
                    <a:pt x="2655" y="4457"/>
                    <a:pt x="2631" y="4457"/>
                    <a:pt x="2595" y="4445"/>
                  </a:cubicBezTo>
                  <a:cubicBezTo>
                    <a:pt x="2881" y="4207"/>
                    <a:pt x="3167" y="3981"/>
                    <a:pt x="3464" y="3755"/>
                  </a:cubicBezTo>
                  <a:cubicBezTo>
                    <a:pt x="3941" y="3386"/>
                    <a:pt x="4429" y="3040"/>
                    <a:pt x="4929" y="2695"/>
                  </a:cubicBezTo>
                  <a:cubicBezTo>
                    <a:pt x="5619" y="2802"/>
                    <a:pt x="6239" y="3136"/>
                    <a:pt x="6715" y="3636"/>
                  </a:cubicBezTo>
                  <a:cubicBezTo>
                    <a:pt x="6726" y="3647"/>
                    <a:pt x="6738" y="3651"/>
                    <a:pt x="6748" y="3651"/>
                  </a:cubicBezTo>
                  <a:cubicBezTo>
                    <a:pt x="6784" y="3651"/>
                    <a:pt x="6811" y="3601"/>
                    <a:pt x="6774" y="3564"/>
                  </a:cubicBezTo>
                  <a:cubicBezTo>
                    <a:pt x="6334" y="3052"/>
                    <a:pt x="5691" y="2731"/>
                    <a:pt x="5036" y="2612"/>
                  </a:cubicBezTo>
                  <a:cubicBezTo>
                    <a:pt x="5739" y="2136"/>
                    <a:pt x="6453" y="1683"/>
                    <a:pt x="7191" y="1266"/>
                  </a:cubicBezTo>
                  <a:cubicBezTo>
                    <a:pt x="7286" y="1207"/>
                    <a:pt x="7393" y="1171"/>
                    <a:pt x="7477" y="1112"/>
                  </a:cubicBezTo>
                  <a:cubicBezTo>
                    <a:pt x="7644" y="1171"/>
                    <a:pt x="7786" y="1243"/>
                    <a:pt x="7941" y="1314"/>
                  </a:cubicBezTo>
                  <a:cubicBezTo>
                    <a:pt x="8108" y="1409"/>
                    <a:pt x="8251" y="1505"/>
                    <a:pt x="8417" y="1612"/>
                  </a:cubicBezTo>
                  <a:cubicBezTo>
                    <a:pt x="8426" y="1618"/>
                    <a:pt x="8434" y="1620"/>
                    <a:pt x="8442" y="1620"/>
                  </a:cubicBezTo>
                  <a:cubicBezTo>
                    <a:pt x="8482" y="1620"/>
                    <a:pt x="8516" y="1560"/>
                    <a:pt x="8477" y="1540"/>
                  </a:cubicBezTo>
                  <a:cubicBezTo>
                    <a:pt x="8203" y="1326"/>
                    <a:pt x="7905" y="1183"/>
                    <a:pt x="7596" y="1052"/>
                  </a:cubicBezTo>
                  <a:cubicBezTo>
                    <a:pt x="8203" y="719"/>
                    <a:pt x="8822" y="409"/>
                    <a:pt x="9441" y="123"/>
                  </a:cubicBezTo>
                  <a:cubicBezTo>
                    <a:pt x="9441" y="71"/>
                    <a:pt x="9414" y="0"/>
                    <a:pt x="93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32"/>
            <p:cNvSpPr/>
            <p:nvPr/>
          </p:nvSpPr>
          <p:spPr>
            <a:xfrm>
              <a:off x="5881931" y="2055909"/>
              <a:ext cx="421658" cy="709600"/>
            </a:xfrm>
            <a:custGeom>
              <a:avLst/>
              <a:gdLst/>
              <a:ahLst/>
              <a:cxnLst/>
              <a:rect l="l" t="t" r="r" b="b"/>
              <a:pathLst>
                <a:path w="6573" h="11062" extrusionOk="0">
                  <a:moveTo>
                    <a:pt x="0" y="0"/>
                  </a:moveTo>
                  <a:lnTo>
                    <a:pt x="0" y="0"/>
                  </a:lnTo>
                  <a:cubicBezTo>
                    <a:pt x="60" y="1989"/>
                    <a:pt x="119" y="3977"/>
                    <a:pt x="596" y="5894"/>
                  </a:cubicBezTo>
                  <a:cubicBezTo>
                    <a:pt x="1107" y="7823"/>
                    <a:pt x="2060" y="9680"/>
                    <a:pt x="5108" y="11061"/>
                  </a:cubicBezTo>
                  <a:cubicBezTo>
                    <a:pt x="6394" y="9025"/>
                    <a:pt x="6572" y="6334"/>
                    <a:pt x="5560" y="4155"/>
                  </a:cubicBezTo>
                  <a:cubicBezTo>
                    <a:pt x="4548" y="1965"/>
                    <a:pt x="2381" y="357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32"/>
            <p:cNvSpPr/>
            <p:nvPr/>
          </p:nvSpPr>
          <p:spPr>
            <a:xfrm>
              <a:off x="5907720" y="2082017"/>
              <a:ext cx="355712" cy="680797"/>
            </a:xfrm>
            <a:custGeom>
              <a:avLst/>
              <a:gdLst/>
              <a:ahLst/>
              <a:cxnLst/>
              <a:rect l="l" t="t" r="r" b="b"/>
              <a:pathLst>
                <a:path w="5545" h="10613" extrusionOk="0">
                  <a:moveTo>
                    <a:pt x="82" y="0"/>
                  </a:moveTo>
                  <a:cubicBezTo>
                    <a:pt x="40" y="0"/>
                    <a:pt x="0" y="55"/>
                    <a:pt x="39" y="93"/>
                  </a:cubicBezTo>
                  <a:cubicBezTo>
                    <a:pt x="479" y="570"/>
                    <a:pt x="908" y="1058"/>
                    <a:pt x="1313" y="1582"/>
                  </a:cubicBezTo>
                  <a:cubicBezTo>
                    <a:pt x="944" y="1617"/>
                    <a:pt x="575" y="1724"/>
                    <a:pt x="229" y="1855"/>
                  </a:cubicBezTo>
                  <a:cubicBezTo>
                    <a:pt x="176" y="1877"/>
                    <a:pt x="189" y="1954"/>
                    <a:pt x="235" y="1954"/>
                  </a:cubicBezTo>
                  <a:cubicBezTo>
                    <a:pt x="240" y="1954"/>
                    <a:pt x="247" y="1953"/>
                    <a:pt x="253" y="1951"/>
                  </a:cubicBezTo>
                  <a:cubicBezTo>
                    <a:pt x="610" y="1796"/>
                    <a:pt x="1003" y="1713"/>
                    <a:pt x="1384" y="1665"/>
                  </a:cubicBezTo>
                  <a:cubicBezTo>
                    <a:pt x="1896" y="2320"/>
                    <a:pt x="2372" y="3022"/>
                    <a:pt x="2789" y="3748"/>
                  </a:cubicBezTo>
                  <a:cubicBezTo>
                    <a:pt x="2980" y="4094"/>
                    <a:pt x="3158" y="4451"/>
                    <a:pt x="3337" y="4808"/>
                  </a:cubicBezTo>
                  <a:cubicBezTo>
                    <a:pt x="3337" y="4820"/>
                    <a:pt x="3337" y="4820"/>
                    <a:pt x="3325" y="4832"/>
                  </a:cubicBezTo>
                  <a:cubicBezTo>
                    <a:pt x="3286" y="4831"/>
                    <a:pt x="3248" y="4831"/>
                    <a:pt x="3209" y="4831"/>
                  </a:cubicBezTo>
                  <a:cubicBezTo>
                    <a:pt x="2474" y="4831"/>
                    <a:pt x="1741" y="4940"/>
                    <a:pt x="1051" y="5177"/>
                  </a:cubicBezTo>
                  <a:cubicBezTo>
                    <a:pt x="997" y="5188"/>
                    <a:pt x="1011" y="5276"/>
                    <a:pt x="1058" y="5276"/>
                  </a:cubicBezTo>
                  <a:cubicBezTo>
                    <a:pt x="1063" y="5276"/>
                    <a:pt x="1069" y="5275"/>
                    <a:pt x="1075" y="5272"/>
                  </a:cubicBezTo>
                  <a:cubicBezTo>
                    <a:pt x="1730" y="5036"/>
                    <a:pt x="2443" y="4936"/>
                    <a:pt x="3135" y="4936"/>
                  </a:cubicBezTo>
                  <a:cubicBezTo>
                    <a:pt x="3211" y="4936"/>
                    <a:pt x="3286" y="4937"/>
                    <a:pt x="3361" y="4939"/>
                  </a:cubicBezTo>
                  <a:cubicBezTo>
                    <a:pt x="3384" y="4939"/>
                    <a:pt x="3384" y="4939"/>
                    <a:pt x="3384" y="4927"/>
                  </a:cubicBezTo>
                  <a:cubicBezTo>
                    <a:pt x="3825" y="5904"/>
                    <a:pt x="4170" y="6939"/>
                    <a:pt x="4396" y="7987"/>
                  </a:cubicBezTo>
                  <a:cubicBezTo>
                    <a:pt x="4396" y="8011"/>
                    <a:pt x="4385" y="8011"/>
                    <a:pt x="4385" y="8023"/>
                  </a:cubicBezTo>
                  <a:cubicBezTo>
                    <a:pt x="4140" y="8002"/>
                    <a:pt x="3895" y="7991"/>
                    <a:pt x="3650" y="7991"/>
                  </a:cubicBezTo>
                  <a:cubicBezTo>
                    <a:pt x="3192" y="7991"/>
                    <a:pt x="2735" y="8029"/>
                    <a:pt x="2277" y="8106"/>
                  </a:cubicBezTo>
                  <a:cubicBezTo>
                    <a:pt x="2221" y="8128"/>
                    <a:pt x="2249" y="8203"/>
                    <a:pt x="2301" y="8203"/>
                  </a:cubicBezTo>
                  <a:cubicBezTo>
                    <a:pt x="2305" y="8203"/>
                    <a:pt x="2309" y="8202"/>
                    <a:pt x="2313" y="8201"/>
                  </a:cubicBezTo>
                  <a:cubicBezTo>
                    <a:pt x="2774" y="8121"/>
                    <a:pt x="3252" y="8073"/>
                    <a:pt x="3727" y="8073"/>
                  </a:cubicBezTo>
                  <a:cubicBezTo>
                    <a:pt x="3951" y="8073"/>
                    <a:pt x="4175" y="8083"/>
                    <a:pt x="4396" y="8106"/>
                  </a:cubicBezTo>
                  <a:lnTo>
                    <a:pt x="4408" y="8106"/>
                  </a:lnTo>
                  <a:cubicBezTo>
                    <a:pt x="4575" y="8916"/>
                    <a:pt x="4646" y="9737"/>
                    <a:pt x="4646" y="10547"/>
                  </a:cubicBezTo>
                  <a:cubicBezTo>
                    <a:pt x="4653" y="10592"/>
                    <a:pt x="4687" y="10613"/>
                    <a:pt x="4718" y="10613"/>
                  </a:cubicBezTo>
                  <a:cubicBezTo>
                    <a:pt x="4743" y="10613"/>
                    <a:pt x="4766" y="10598"/>
                    <a:pt x="4766" y="10571"/>
                  </a:cubicBezTo>
                  <a:cubicBezTo>
                    <a:pt x="4766" y="9714"/>
                    <a:pt x="4682" y="8868"/>
                    <a:pt x="4504" y="8035"/>
                  </a:cubicBezTo>
                  <a:cubicBezTo>
                    <a:pt x="4623" y="7797"/>
                    <a:pt x="4742" y="7547"/>
                    <a:pt x="4920" y="7332"/>
                  </a:cubicBezTo>
                  <a:cubicBezTo>
                    <a:pt x="5099" y="7094"/>
                    <a:pt x="5301" y="6892"/>
                    <a:pt x="5516" y="6701"/>
                  </a:cubicBezTo>
                  <a:cubicBezTo>
                    <a:pt x="5545" y="6663"/>
                    <a:pt x="5503" y="6608"/>
                    <a:pt x="5461" y="6608"/>
                  </a:cubicBezTo>
                  <a:cubicBezTo>
                    <a:pt x="5451" y="6608"/>
                    <a:pt x="5441" y="6611"/>
                    <a:pt x="5432" y="6618"/>
                  </a:cubicBezTo>
                  <a:cubicBezTo>
                    <a:pt x="5039" y="6951"/>
                    <a:pt x="4682" y="7380"/>
                    <a:pt x="4456" y="7856"/>
                  </a:cubicBezTo>
                  <a:cubicBezTo>
                    <a:pt x="4325" y="7249"/>
                    <a:pt x="4158" y="6654"/>
                    <a:pt x="3944" y="6058"/>
                  </a:cubicBezTo>
                  <a:cubicBezTo>
                    <a:pt x="3801" y="5642"/>
                    <a:pt x="3623" y="5225"/>
                    <a:pt x="3444" y="4820"/>
                  </a:cubicBezTo>
                  <a:cubicBezTo>
                    <a:pt x="3623" y="4106"/>
                    <a:pt x="3968" y="3439"/>
                    <a:pt x="4444" y="2891"/>
                  </a:cubicBezTo>
                  <a:cubicBezTo>
                    <a:pt x="4472" y="2844"/>
                    <a:pt x="4434" y="2797"/>
                    <a:pt x="4393" y="2797"/>
                  </a:cubicBezTo>
                  <a:cubicBezTo>
                    <a:pt x="4382" y="2797"/>
                    <a:pt x="4371" y="2800"/>
                    <a:pt x="4361" y="2808"/>
                  </a:cubicBezTo>
                  <a:cubicBezTo>
                    <a:pt x="3908" y="3344"/>
                    <a:pt x="3563" y="3987"/>
                    <a:pt x="3372" y="4677"/>
                  </a:cubicBezTo>
                  <a:cubicBezTo>
                    <a:pt x="2920" y="3737"/>
                    <a:pt x="2384" y="2844"/>
                    <a:pt x="1777" y="2010"/>
                  </a:cubicBezTo>
                  <a:cubicBezTo>
                    <a:pt x="1670" y="1879"/>
                    <a:pt x="1587" y="1736"/>
                    <a:pt x="1479" y="1605"/>
                  </a:cubicBezTo>
                  <a:cubicBezTo>
                    <a:pt x="1527" y="1427"/>
                    <a:pt x="1563" y="1248"/>
                    <a:pt x="1658" y="1070"/>
                  </a:cubicBezTo>
                  <a:cubicBezTo>
                    <a:pt x="1741" y="891"/>
                    <a:pt x="1848" y="748"/>
                    <a:pt x="1968" y="593"/>
                  </a:cubicBezTo>
                  <a:cubicBezTo>
                    <a:pt x="2002" y="559"/>
                    <a:pt x="1974" y="511"/>
                    <a:pt x="1937" y="511"/>
                  </a:cubicBezTo>
                  <a:cubicBezTo>
                    <a:pt x="1924" y="511"/>
                    <a:pt x="1909" y="518"/>
                    <a:pt x="1896" y="534"/>
                  </a:cubicBezTo>
                  <a:cubicBezTo>
                    <a:pt x="1646" y="784"/>
                    <a:pt x="1467" y="1165"/>
                    <a:pt x="1384" y="1498"/>
                  </a:cubicBezTo>
                  <a:cubicBezTo>
                    <a:pt x="991" y="986"/>
                    <a:pt x="551" y="486"/>
                    <a:pt x="110" y="10"/>
                  </a:cubicBezTo>
                  <a:cubicBezTo>
                    <a:pt x="101" y="3"/>
                    <a:pt x="91" y="0"/>
                    <a:pt x="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32"/>
            <p:cNvSpPr/>
            <p:nvPr/>
          </p:nvSpPr>
          <p:spPr>
            <a:xfrm>
              <a:off x="5694806" y="2684490"/>
              <a:ext cx="581263" cy="578226"/>
            </a:xfrm>
            <a:custGeom>
              <a:avLst/>
              <a:gdLst/>
              <a:ahLst/>
              <a:cxnLst/>
              <a:rect l="l" t="t" r="r" b="b"/>
              <a:pathLst>
                <a:path w="9061" h="9014" extrusionOk="0">
                  <a:moveTo>
                    <a:pt x="0" y="0"/>
                  </a:moveTo>
                  <a:lnTo>
                    <a:pt x="0" y="0"/>
                  </a:lnTo>
                  <a:cubicBezTo>
                    <a:pt x="631" y="4072"/>
                    <a:pt x="3632" y="7691"/>
                    <a:pt x="8489" y="9013"/>
                  </a:cubicBezTo>
                  <a:cubicBezTo>
                    <a:pt x="9061" y="6751"/>
                    <a:pt x="8061" y="4298"/>
                    <a:pt x="6334" y="2727"/>
                  </a:cubicBezTo>
                  <a:cubicBezTo>
                    <a:pt x="4596" y="1143"/>
                    <a:pt x="2310" y="357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32"/>
            <p:cNvSpPr/>
            <p:nvPr/>
          </p:nvSpPr>
          <p:spPr>
            <a:xfrm>
              <a:off x="5722711" y="2707840"/>
              <a:ext cx="521026" cy="557442"/>
            </a:xfrm>
            <a:custGeom>
              <a:avLst/>
              <a:gdLst/>
              <a:ahLst/>
              <a:cxnLst/>
              <a:rect l="l" t="t" r="r" b="b"/>
              <a:pathLst>
                <a:path w="8122" h="8690" extrusionOk="0">
                  <a:moveTo>
                    <a:pt x="70" y="0"/>
                  </a:moveTo>
                  <a:cubicBezTo>
                    <a:pt x="30" y="0"/>
                    <a:pt x="0" y="59"/>
                    <a:pt x="41" y="100"/>
                  </a:cubicBezTo>
                  <a:cubicBezTo>
                    <a:pt x="506" y="434"/>
                    <a:pt x="970" y="791"/>
                    <a:pt x="1399" y="1172"/>
                  </a:cubicBezTo>
                  <a:cubicBezTo>
                    <a:pt x="1101" y="1231"/>
                    <a:pt x="803" y="1303"/>
                    <a:pt x="506" y="1362"/>
                  </a:cubicBezTo>
                  <a:cubicBezTo>
                    <a:pt x="438" y="1374"/>
                    <a:pt x="456" y="1471"/>
                    <a:pt x="519" y="1471"/>
                  </a:cubicBezTo>
                  <a:cubicBezTo>
                    <a:pt x="522" y="1471"/>
                    <a:pt x="526" y="1470"/>
                    <a:pt x="530" y="1470"/>
                  </a:cubicBezTo>
                  <a:cubicBezTo>
                    <a:pt x="708" y="1422"/>
                    <a:pt x="875" y="1386"/>
                    <a:pt x="1053" y="1339"/>
                  </a:cubicBezTo>
                  <a:cubicBezTo>
                    <a:pt x="1149" y="1327"/>
                    <a:pt x="1220" y="1315"/>
                    <a:pt x="1303" y="1279"/>
                  </a:cubicBezTo>
                  <a:cubicBezTo>
                    <a:pt x="1363" y="1267"/>
                    <a:pt x="1446" y="1267"/>
                    <a:pt x="1506" y="1243"/>
                  </a:cubicBezTo>
                  <a:cubicBezTo>
                    <a:pt x="2065" y="1732"/>
                    <a:pt x="2601" y="2232"/>
                    <a:pt x="3125" y="2767"/>
                  </a:cubicBezTo>
                  <a:cubicBezTo>
                    <a:pt x="2994" y="2803"/>
                    <a:pt x="2851" y="2815"/>
                    <a:pt x="2732" y="2851"/>
                  </a:cubicBezTo>
                  <a:cubicBezTo>
                    <a:pt x="2601" y="2875"/>
                    <a:pt x="2470" y="2910"/>
                    <a:pt x="2339" y="2946"/>
                  </a:cubicBezTo>
                  <a:cubicBezTo>
                    <a:pt x="2065" y="3041"/>
                    <a:pt x="1804" y="3148"/>
                    <a:pt x="1542" y="3267"/>
                  </a:cubicBezTo>
                  <a:cubicBezTo>
                    <a:pt x="1491" y="3288"/>
                    <a:pt x="1526" y="3359"/>
                    <a:pt x="1574" y="3359"/>
                  </a:cubicBezTo>
                  <a:cubicBezTo>
                    <a:pt x="1583" y="3359"/>
                    <a:pt x="1592" y="3356"/>
                    <a:pt x="1601" y="3351"/>
                  </a:cubicBezTo>
                  <a:cubicBezTo>
                    <a:pt x="1887" y="3220"/>
                    <a:pt x="2173" y="3113"/>
                    <a:pt x="2470" y="3029"/>
                  </a:cubicBezTo>
                  <a:cubicBezTo>
                    <a:pt x="2613" y="2982"/>
                    <a:pt x="2756" y="2946"/>
                    <a:pt x="2899" y="2922"/>
                  </a:cubicBezTo>
                  <a:cubicBezTo>
                    <a:pt x="2970" y="2910"/>
                    <a:pt x="3066" y="2898"/>
                    <a:pt x="3137" y="2875"/>
                  </a:cubicBezTo>
                  <a:cubicBezTo>
                    <a:pt x="3173" y="2875"/>
                    <a:pt x="3197" y="2863"/>
                    <a:pt x="3232" y="2863"/>
                  </a:cubicBezTo>
                  <a:cubicBezTo>
                    <a:pt x="3304" y="2934"/>
                    <a:pt x="3375" y="3029"/>
                    <a:pt x="3470" y="3101"/>
                  </a:cubicBezTo>
                  <a:cubicBezTo>
                    <a:pt x="4101" y="3767"/>
                    <a:pt x="4721" y="4470"/>
                    <a:pt x="5292" y="5184"/>
                  </a:cubicBezTo>
                  <a:cubicBezTo>
                    <a:pt x="4697" y="5351"/>
                    <a:pt x="4137" y="5565"/>
                    <a:pt x="3613" y="5863"/>
                  </a:cubicBezTo>
                  <a:cubicBezTo>
                    <a:pt x="3561" y="5894"/>
                    <a:pt x="3601" y="5962"/>
                    <a:pt x="3651" y="5962"/>
                  </a:cubicBezTo>
                  <a:cubicBezTo>
                    <a:pt x="3658" y="5962"/>
                    <a:pt x="3666" y="5961"/>
                    <a:pt x="3673" y="5958"/>
                  </a:cubicBezTo>
                  <a:cubicBezTo>
                    <a:pt x="4209" y="5661"/>
                    <a:pt x="4780" y="5422"/>
                    <a:pt x="5375" y="5268"/>
                  </a:cubicBezTo>
                  <a:cubicBezTo>
                    <a:pt x="5733" y="5708"/>
                    <a:pt x="6090" y="6137"/>
                    <a:pt x="6423" y="6577"/>
                  </a:cubicBezTo>
                  <a:cubicBezTo>
                    <a:pt x="6649" y="6863"/>
                    <a:pt x="6876" y="7161"/>
                    <a:pt x="7102" y="7447"/>
                  </a:cubicBezTo>
                  <a:cubicBezTo>
                    <a:pt x="7066" y="7458"/>
                    <a:pt x="7007" y="7470"/>
                    <a:pt x="6983" y="7470"/>
                  </a:cubicBezTo>
                  <a:cubicBezTo>
                    <a:pt x="6923" y="7494"/>
                    <a:pt x="6876" y="7506"/>
                    <a:pt x="6828" y="7518"/>
                  </a:cubicBezTo>
                  <a:lnTo>
                    <a:pt x="6507" y="7613"/>
                  </a:lnTo>
                  <a:cubicBezTo>
                    <a:pt x="6453" y="7624"/>
                    <a:pt x="6467" y="7712"/>
                    <a:pt x="6514" y="7712"/>
                  </a:cubicBezTo>
                  <a:cubicBezTo>
                    <a:pt x="6519" y="7712"/>
                    <a:pt x="6524" y="7711"/>
                    <a:pt x="6530" y="7708"/>
                  </a:cubicBezTo>
                  <a:cubicBezTo>
                    <a:pt x="6649" y="7685"/>
                    <a:pt x="6757" y="7649"/>
                    <a:pt x="6876" y="7625"/>
                  </a:cubicBezTo>
                  <a:cubicBezTo>
                    <a:pt x="6959" y="7589"/>
                    <a:pt x="7078" y="7589"/>
                    <a:pt x="7173" y="7530"/>
                  </a:cubicBezTo>
                  <a:cubicBezTo>
                    <a:pt x="7459" y="7887"/>
                    <a:pt x="7721" y="8256"/>
                    <a:pt x="7995" y="8601"/>
                  </a:cubicBezTo>
                  <a:cubicBezTo>
                    <a:pt x="8022" y="8667"/>
                    <a:pt x="8054" y="8690"/>
                    <a:pt x="8078" y="8690"/>
                  </a:cubicBezTo>
                  <a:cubicBezTo>
                    <a:pt x="8106" y="8690"/>
                    <a:pt x="8121" y="8658"/>
                    <a:pt x="8102" y="8625"/>
                  </a:cubicBezTo>
                  <a:cubicBezTo>
                    <a:pt x="7816" y="8256"/>
                    <a:pt x="7530" y="7875"/>
                    <a:pt x="7233" y="7506"/>
                  </a:cubicBezTo>
                  <a:cubicBezTo>
                    <a:pt x="7233" y="7482"/>
                    <a:pt x="7245" y="7447"/>
                    <a:pt x="7245" y="7423"/>
                  </a:cubicBezTo>
                  <a:cubicBezTo>
                    <a:pt x="7269" y="7280"/>
                    <a:pt x="7280" y="7161"/>
                    <a:pt x="7292" y="7030"/>
                  </a:cubicBezTo>
                  <a:cubicBezTo>
                    <a:pt x="7352" y="6554"/>
                    <a:pt x="7459" y="6089"/>
                    <a:pt x="7578" y="5637"/>
                  </a:cubicBezTo>
                  <a:cubicBezTo>
                    <a:pt x="7585" y="5588"/>
                    <a:pt x="7551" y="5564"/>
                    <a:pt x="7520" y="5564"/>
                  </a:cubicBezTo>
                  <a:cubicBezTo>
                    <a:pt x="7497" y="5564"/>
                    <a:pt x="7476" y="5576"/>
                    <a:pt x="7471" y="5601"/>
                  </a:cubicBezTo>
                  <a:cubicBezTo>
                    <a:pt x="7340" y="6018"/>
                    <a:pt x="7245" y="6446"/>
                    <a:pt x="7185" y="6887"/>
                  </a:cubicBezTo>
                  <a:lnTo>
                    <a:pt x="7149" y="7196"/>
                  </a:lnTo>
                  <a:cubicBezTo>
                    <a:pt x="7149" y="7244"/>
                    <a:pt x="7126" y="7280"/>
                    <a:pt x="7126" y="7327"/>
                  </a:cubicBezTo>
                  <a:lnTo>
                    <a:pt x="7126" y="7387"/>
                  </a:lnTo>
                  <a:cubicBezTo>
                    <a:pt x="6566" y="6661"/>
                    <a:pt x="5983" y="5934"/>
                    <a:pt x="5399" y="5220"/>
                  </a:cubicBezTo>
                  <a:cubicBezTo>
                    <a:pt x="5447" y="4410"/>
                    <a:pt x="5494" y="3589"/>
                    <a:pt x="5828" y="2863"/>
                  </a:cubicBezTo>
                  <a:cubicBezTo>
                    <a:pt x="5853" y="2821"/>
                    <a:pt x="5807" y="2778"/>
                    <a:pt x="5773" y="2778"/>
                  </a:cubicBezTo>
                  <a:cubicBezTo>
                    <a:pt x="5760" y="2778"/>
                    <a:pt x="5748" y="2786"/>
                    <a:pt x="5745" y="2803"/>
                  </a:cubicBezTo>
                  <a:cubicBezTo>
                    <a:pt x="5411" y="3517"/>
                    <a:pt x="5340" y="4303"/>
                    <a:pt x="5292" y="5077"/>
                  </a:cubicBezTo>
                  <a:cubicBezTo>
                    <a:pt x="5268" y="5053"/>
                    <a:pt x="5256" y="5018"/>
                    <a:pt x="5221" y="4994"/>
                  </a:cubicBezTo>
                  <a:cubicBezTo>
                    <a:pt x="4602" y="4244"/>
                    <a:pt x="3959" y="3529"/>
                    <a:pt x="3292" y="2839"/>
                  </a:cubicBezTo>
                  <a:cubicBezTo>
                    <a:pt x="3351" y="2744"/>
                    <a:pt x="3328" y="2601"/>
                    <a:pt x="3328" y="2494"/>
                  </a:cubicBezTo>
                  <a:cubicBezTo>
                    <a:pt x="3351" y="2327"/>
                    <a:pt x="3363" y="2148"/>
                    <a:pt x="3387" y="1982"/>
                  </a:cubicBezTo>
                  <a:cubicBezTo>
                    <a:pt x="3447" y="1660"/>
                    <a:pt x="3542" y="1351"/>
                    <a:pt x="3649" y="1029"/>
                  </a:cubicBezTo>
                  <a:cubicBezTo>
                    <a:pt x="3656" y="994"/>
                    <a:pt x="3621" y="971"/>
                    <a:pt x="3589" y="971"/>
                  </a:cubicBezTo>
                  <a:cubicBezTo>
                    <a:pt x="3567" y="971"/>
                    <a:pt x="3547" y="981"/>
                    <a:pt x="3542" y="1005"/>
                  </a:cubicBezTo>
                  <a:cubicBezTo>
                    <a:pt x="3435" y="1303"/>
                    <a:pt x="3351" y="1612"/>
                    <a:pt x="3304" y="1910"/>
                  </a:cubicBezTo>
                  <a:cubicBezTo>
                    <a:pt x="3268" y="2065"/>
                    <a:pt x="3256" y="2196"/>
                    <a:pt x="3244" y="2339"/>
                  </a:cubicBezTo>
                  <a:cubicBezTo>
                    <a:pt x="3244" y="2422"/>
                    <a:pt x="3232" y="2482"/>
                    <a:pt x="3232" y="2553"/>
                  </a:cubicBezTo>
                  <a:cubicBezTo>
                    <a:pt x="3232" y="2613"/>
                    <a:pt x="3232" y="2684"/>
                    <a:pt x="3208" y="2732"/>
                  </a:cubicBezTo>
                  <a:cubicBezTo>
                    <a:pt x="2839" y="2363"/>
                    <a:pt x="2470" y="1982"/>
                    <a:pt x="2077" y="1624"/>
                  </a:cubicBezTo>
                  <a:cubicBezTo>
                    <a:pt x="1935" y="1481"/>
                    <a:pt x="1768" y="1351"/>
                    <a:pt x="1601" y="1208"/>
                  </a:cubicBezTo>
                  <a:cubicBezTo>
                    <a:pt x="1625" y="1184"/>
                    <a:pt x="1637" y="1148"/>
                    <a:pt x="1637" y="1124"/>
                  </a:cubicBezTo>
                  <a:lnTo>
                    <a:pt x="1684" y="850"/>
                  </a:lnTo>
                  <a:cubicBezTo>
                    <a:pt x="1708" y="672"/>
                    <a:pt x="1744" y="493"/>
                    <a:pt x="1756" y="315"/>
                  </a:cubicBezTo>
                  <a:cubicBezTo>
                    <a:pt x="1763" y="273"/>
                    <a:pt x="1726" y="248"/>
                    <a:pt x="1691" y="248"/>
                  </a:cubicBezTo>
                  <a:cubicBezTo>
                    <a:pt x="1666" y="248"/>
                    <a:pt x="1642" y="261"/>
                    <a:pt x="1637" y="291"/>
                  </a:cubicBezTo>
                  <a:cubicBezTo>
                    <a:pt x="1625" y="434"/>
                    <a:pt x="1589" y="600"/>
                    <a:pt x="1565" y="755"/>
                  </a:cubicBezTo>
                  <a:cubicBezTo>
                    <a:pt x="1542" y="827"/>
                    <a:pt x="1530" y="910"/>
                    <a:pt x="1530" y="993"/>
                  </a:cubicBezTo>
                  <a:cubicBezTo>
                    <a:pt x="1530" y="1029"/>
                    <a:pt x="1530" y="1077"/>
                    <a:pt x="1518" y="1112"/>
                  </a:cubicBezTo>
                  <a:cubicBezTo>
                    <a:pt x="1518" y="1124"/>
                    <a:pt x="1518" y="1124"/>
                    <a:pt x="1506" y="1124"/>
                  </a:cubicBezTo>
                  <a:cubicBezTo>
                    <a:pt x="1042" y="731"/>
                    <a:pt x="577" y="362"/>
                    <a:pt x="89" y="5"/>
                  </a:cubicBezTo>
                  <a:cubicBezTo>
                    <a:pt x="83" y="2"/>
                    <a:pt x="76" y="0"/>
                    <a:pt x="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32"/>
            <p:cNvSpPr/>
            <p:nvPr/>
          </p:nvSpPr>
          <p:spPr>
            <a:xfrm>
              <a:off x="6781635" y="3518472"/>
              <a:ext cx="154345" cy="155109"/>
            </a:xfrm>
            <a:custGeom>
              <a:avLst/>
              <a:gdLst/>
              <a:ahLst/>
              <a:cxnLst/>
              <a:rect l="l" t="t" r="r" b="b"/>
              <a:pathLst>
                <a:path w="2406" h="2418" extrusionOk="0">
                  <a:moveTo>
                    <a:pt x="1203" y="1"/>
                  </a:moveTo>
                  <a:cubicBezTo>
                    <a:pt x="537" y="1"/>
                    <a:pt x="1" y="548"/>
                    <a:pt x="1" y="1203"/>
                  </a:cubicBezTo>
                  <a:cubicBezTo>
                    <a:pt x="1" y="1870"/>
                    <a:pt x="537" y="2418"/>
                    <a:pt x="1203" y="2418"/>
                  </a:cubicBezTo>
                  <a:cubicBezTo>
                    <a:pt x="1870" y="2418"/>
                    <a:pt x="2406" y="1870"/>
                    <a:pt x="2406" y="1203"/>
                  </a:cubicBezTo>
                  <a:cubicBezTo>
                    <a:pt x="2406" y="548"/>
                    <a:pt x="1870" y="1"/>
                    <a:pt x="12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32"/>
            <p:cNvSpPr/>
            <p:nvPr/>
          </p:nvSpPr>
          <p:spPr>
            <a:xfrm>
              <a:off x="5772684" y="3654400"/>
              <a:ext cx="154345" cy="154339"/>
            </a:xfrm>
            <a:custGeom>
              <a:avLst/>
              <a:gdLst/>
              <a:ahLst/>
              <a:cxnLst/>
              <a:rect l="l" t="t" r="r" b="b"/>
              <a:pathLst>
                <a:path w="2406" h="2406" extrusionOk="0">
                  <a:moveTo>
                    <a:pt x="1203" y="1"/>
                  </a:moveTo>
                  <a:cubicBezTo>
                    <a:pt x="536" y="1"/>
                    <a:pt x="1" y="537"/>
                    <a:pt x="1" y="1203"/>
                  </a:cubicBezTo>
                  <a:cubicBezTo>
                    <a:pt x="1" y="1870"/>
                    <a:pt x="536" y="2406"/>
                    <a:pt x="1203" y="2406"/>
                  </a:cubicBezTo>
                  <a:cubicBezTo>
                    <a:pt x="1870" y="2406"/>
                    <a:pt x="2406" y="1870"/>
                    <a:pt x="2406" y="1203"/>
                  </a:cubicBezTo>
                  <a:cubicBezTo>
                    <a:pt x="2406" y="537"/>
                    <a:pt x="1870" y="1"/>
                    <a:pt x="12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32"/>
            <p:cNvSpPr/>
            <p:nvPr/>
          </p:nvSpPr>
          <p:spPr>
            <a:xfrm>
              <a:off x="5506910" y="2815800"/>
              <a:ext cx="154345" cy="155109"/>
            </a:xfrm>
            <a:custGeom>
              <a:avLst/>
              <a:gdLst/>
              <a:ahLst/>
              <a:cxnLst/>
              <a:rect l="l" t="t" r="r" b="b"/>
              <a:pathLst>
                <a:path w="2406" h="2418" extrusionOk="0">
                  <a:moveTo>
                    <a:pt x="1203" y="1"/>
                  </a:moveTo>
                  <a:cubicBezTo>
                    <a:pt x="536" y="1"/>
                    <a:pt x="0" y="549"/>
                    <a:pt x="0" y="1215"/>
                  </a:cubicBezTo>
                  <a:cubicBezTo>
                    <a:pt x="0" y="1870"/>
                    <a:pt x="536" y="2418"/>
                    <a:pt x="1203" y="2418"/>
                  </a:cubicBezTo>
                  <a:cubicBezTo>
                    <a:pt x="1870" y="2418"/>
                    <a:pt x="2405" y="1870"/>
                    <a:pt x="2405" y="1215"/>
                  </a:cubicBezTo>
                  <a:cubicBezTo>
                    <a:pt x="2405" y="549"/>
                    <a:pt x="1870" y="1"/>
                    <a:pt x="12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32"/>
            <p:cNvSpPr/>
            <p:nvPr/>
          </p:nvSpPr>
          <p:spPr>
            <a:xfrm>
              <a:off x="6858807" y="3070915"/>
              <a:ext cx="118421" cy="118480"/>
            </a:xfrm>
            <a:custGeom>
              <a:avLst/>
              <a:gdLst/>
              <a:ahLst/>
              <a:cxnLst/>
              <a:rect l="l" t="t" r="r" b="b"/>
              <a:pathLst>
                <a:path w="1846" h="1847" extrusionOk="0">
                  <a:moveTo>
                    <a:pt x="929" y="1"/>
                  </a:moveTo>
                  <a:cubicBezTo>
                    <a:pt x="417" y="1"/>
                    <a:pt x="0" y="417"/>
                    <a:pt x="0" y="929"/>
                  </a:cubicBezTo>
                  <a:cubicBezTo>
                    <a:pt x="0" y="1429"/>
                    <a:pt x="417" y="1846"/>
                    <a:pt x="929" y="1846"/>
                  </a:cubicBezTo>
                  <a:cubicBezTo>
                    <a:pt x="1429" y="1846"/>
                    <a:pt x="1846" y="1429"/>
                    <a:pt x="1846" y="929"/>
                  </a:cubicBezTo>
                  <a:cubicBezTo>
                    <a:pt x="1846" y="417"/>
                    <a:pt x="1429" y="1"/>
                    <a:pt x="9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32"/>
            <p:cNvSpPr/>
            <p:nvPr/>
          </p:nvSpPr>
          <p:spPr>
            <a:xfrm>
              <a:off x="6918339" y="2592823"/>
              <a:ext cx="118485" cy="118416"/>
            </a:xfrm>
            <a:custGeom>
              <a:avLst/>
              <a:gdLst/>
              <a:ahLst/>
              <a:cxnLst/>
              <a:rect l="l" t="t" r="r" b="b"/>
              <a:pathLst>
                <a:path w="1847" h="1846" extrusionOk="0">
                  <a:moveTo>
                    <a:pt x="918" y="0"/>
                  </a:moveTo>
                  <a:cubicBezTo>
                    <a:pt x="406" y="0"/>
                    <a:pt x="1" y="405"/>
                    <a:pt x="1" y="917"/>
                  </a:cubicBezTo>
                  <a:cubicBezTo>
                    <a:pt x="1" y="1429"/>
                    <a:pt x="406" y="1846"/>
                    <a:pt x="918" y="1846"/>
                  </a:cubicBezTo>
                  <a:cubicBezTo>
                    <a:pt x="1430" y="1846"/>
                    <a:pt x="1846" y="1429"/>
                    <a:pt x="1846" y="917"/>
                  </a:cubicBezTo>
                  <a:cubicBezTo>
                    <a:pt x="1846" y="405"/>
                    <a:pt x="1430" y="0"/>
                    <a:pt x="9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32"/>
            <p:cNvSpPr/>
            <p:nvPr/>
          </p:nvSpPr>
          <p:spPr>
            <a:xfrm>
              <a:off x="6353947" y="2134554"/>
              <a:ext cx="118421" cy="118480"/>
            </a:xfrm>
            <a:custGeom>
              <a:avLst/>
              <a:gdLst/>
              <a:ahLst/>
              <a:cxnLst/>
              <a:rect l="l" t="t" r="r" b="b"/>
              <a:pathLst>
                <a:path w="1846" h="1847" extrusionOk="0">
                  <a:moveTo>
                    <a:pt x="917" y="1"/>
                  </a:moveTo>
                  <a:cubicBezTo>
                    <a:pt x="405" y="1"/>
                    <a:pt x="0" y="405"/>
                    <a:pt x="0" y="917"/>
                  </a:cubicBezTo>
                  <a:cubicBezTo>
                    <a:pt x="0" y="1429"/>
                    <a:pt x="405" y="1846"/>
                    <a:pt x="917" y="1846"/>
                  </a:cubicBezTo>
                  <a:cubicBezTo>
                    <a:pt x="1429" y="1846"/>
                    <a:pt x="1846" y="1429"/>
                    <a:pt x="1846" y="917"/>
                  </a:cubicBezTo>
                  <a:cubicBezTo>
                    <a:pt x="1846" y="405"/>
                    <a:pt x="1429" y="1"/>
                    <a:pt x="9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32"/>
            <p:cNvSpPr/>
            <p:nvPr/>
          </p:nvSpPr>
          <p:spPr>
            <a:xfrm>
              <a:off x="6472304" y="3596411"/>
              <a:ext cx="58890" cy="58823"/>
            </a:xfrm>
            <a:custGeom>
              <a:avLst/>
              <a:gdLst/>
              <a:ahLst/>
              <a:cxnLst/>
              <a:rect l="l" t="t" r="r" b="b"/>
              <a:pathLst>
                <a:path w="918" h="917" extrusionOk="0">
                  <a:moveTo>
                    <a:pt x="453" y="0"/>
                  </a:moveTo>
                  <a:cubicBezTo>
                    <a:pt x="203" y="0"/>
                    <a:pt x="1" y="202"/>
                    <a:pt x="1" y="453"/>
                  </a:cubicBezTo>
                  <a:cubicBezTo>
                    <a:pt x="1" y="714"/>
                    <a:pt x="203" y="917"/>
                    <a:pt x="453" y="917"/>
                  </a:cubicBezTo>
                  <a:cubicBezTo>
                    <a:pt x="715" y="917"/>
                    <a:pt x="918" y="714"/>
                    <a:pt x="918" y="453"/>
                  </a:cubicBezTo>
                  <a:cubicBezTo>
                    <a:pt x="918" y="202"/>
                    <a:pt x="715" y="0"/>
                    <a:pt x="4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32"/>
            <p:cNvSpPr/>
            <p:nvPr/>
          </p:nvSpPr>
          <p:spPr>
            <a:xfrm>
              <a:off x="5613848" y="3488707"/>
              <a:ext cx="58826" cy="59593"/>
            </a:xfrm>
            <a:custGeom>
              <a:avLst/>
              <a:gdLst/>
              <a:ahLst/>
              <a:cxnLst/>
              <a:rect l="l" t="t" r="r" b="b"/>
              <a:pathLst>
                <a:path w="917" h="929" extrusionOk="0">
                  <a:moveTo>
                    <a:pt x="464" y="0"/>
                  </a:moveTo>
                  <a:cubicBezTo>
                    <a:pt x="203" y="0"/>
                    <a:pt x="0" y="215"/>
                    <a:pt x="0" y="465"/>
                  </a:cubicBezTo>
                  <a:cubicBezTo>
                    <a:pt x="0" y="727"/>
                    <a:pt x="203" y="929"/>
                    <a:pt x="464" y="929"/>
                  </a:cubicBezTo>
                  <a:cubicBezTo>
                    <a:pt x="714" y="929"/>
                    <a:pt x="917" y="727"/>
                    <a:pt x="917" y="465"/>
                  </a:cubicBezTo>
                  <a:cubicBezTo>
                    <a:pt x="917" y="215"/>
                    <a:pt x="714" y="0"/>
                    <a:pt x="4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32"/>
            <p:cNvSpPr/>
            <p:nvPr/>
          </p:nvSpPr>
          <p:spPr>
            <a:xfrm>
              <a:off x="5820027" y="2533230"/>
              <a:ext cx="59660" cy="59657"/>
            </a:xfrm>
            <a:custGeom>
              <a:avLst/>
              <a:gdLst/>
              <a:ahLst/>
              <a:cxnLst/>
              <a:rect l="l" t="t" r="r" b="b"/>
              <a:pathLst>
                <a:path w="930" h="930" extrusionOk="0">
                  <a:moveTo>
                    <a:pt x="465" y="1"/>
                  </a:moveTo>
                  <a:cubicBezTo>
                    <a:pt x="203" y="1"/>
                    <a:pt x="1" y="215"/>
                    <a:pt x="1" y="465"/>
                  </a:cubicBezTo>
                  <a:cubicBezTo>
                    <a:pt x="1" y="715"/>
                    <a:pt x="203" y="929"/>
                    <a:pt x="465" y="929"/>
                  </a:cubicBezTo>
                  <a:cubicBezTo>
                    <a:pt x="715" y="929"/>
                    <a:pt x="929" y="715"/>
                    <a:pt x="929" y="465"/>
                  </a:cubicBezTo>
                  <a:cubicBezTo>
                    <a:pt x="929" y="215"/>
                    <a:pt x="715" y="1"/>
                    <a:pt x="4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32"/>
            <p:cNvSpPr/>
            <p:nvPr/>
          </p:nvSpPr>
          <p:spPr>
            <a:xfrm>
              <a:off x="5584019" y="2179649"/>
              <a:ext cx="59660" cy="58823"/>
            </a:xfrm>
            <a:custGeom>
              <a:avLst/>
              <a:gdLst/>
              <a:ahLst/>
              <a:cxnLst/>
              <a:rect l="l" t="t" r="r" b="b"/>
              <a:pathLst>
                <a:path w="930" h="917" extrusionOk="0">
                  <a:moveTo>
                    <a:pt x="465" y="0"/>
                  </a:moveTo>
                  <a:cubicBezTo>
                    <a:pt x="215" y="0"/>
                    <a:pt x="1" y="202"/>
                    <a:pt x="1" y="452"/>
                  </a:cubicBezTo>
                  <a:cubicBezTo>
                    <a:pt x="1" y="714"/>
                    <a:pt x="215" y="917"/>
                    <a:pt x="465" y="917"/>
                  </a:cubicBezTo>
                  <a:cubicBezTo>
                    <a:pt x="715" y="917"/>
                    <a:pt x="929" y="714"/>
                    <a:pt x="929" y="452"/>
                  </a:cubicBezTo>
                  <a:cubicBezTo>
                    <a:pt x="929" y="202"/>
                    <a:pt x="715" y="0"/>
                    <a:pt x="4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32"/>
            <p:cNvSpPr/>
            <p:nvPr/>
          </p:nvSpPr>
          <p:spPr>
            <a:xfrm>
              <a:off x="6698368" y="2104789"/>
              <a:ext cx="58890" cy="59593"/>
            </a:xfrm>
            <a:custGeom>
              <a:avLst/>
              <a:gdLst/>
              <a:ahLst/>
              <a:cxnLst/>
              <a:rect l="l" t="t" r="r" b="b"/>
              <a:pathLst>
                <a:path w="918" h="929" extrusionOk="0">
                  <a:moveTo>
                    <a:pt x="465" y="0"/>
                  </a:moveTo>
                  <a:cubicBezTo>
                    <a:pt x="203" y="0"/>
                    <a:pt x="1" y="203"/>
                    <a:pt x="1" y="465"/>
                  </a:cubicBezTo>
                  <a:cubicBezTo>
                    <a:pt x="1" y="715"/>
                    <a:pt x="203" y="929"/>
                    <a:pt x="465" y="929"/>
                  </a:cubicBezTo>
                  <a:cubicBezTo>
                    <a:pt x="715" y="929"/>
                    <a:pt x="918" y="715"/>
                    <a:pt x="918" y="465"/>
                  </a:cubicBezTo>
                  <a:cubicBezTo>
                    <a:pt x="918" y="203"/>
                    <a:pt x="715" y="0"/>
                    <a:pt x="4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32"/>
            <p:cNvSpPr/>
            <p:nvPr/>
          </p:nvSpPr>
          <p:spPr>
            <a:xfrm>
              <a:off x="5272442" y="1783987"/>
              <a:ext cx="1938549" cy="158188"/>
            </a:xfrm>
            <a:custGeom>
              <a:avLst/>
              <a:gdLst/>
              <a:ahLst/>
              <a:cxnLst/>
              <a:rect l="l" t="t" r="r" b="b"/>
              <a:pathLst>
                <a:path w="30219" h="2466" extrusionOk="0">
                  <a:moveTo>
                    <a:pt x="0" y="1"/>
                  </a:moveTo>
                  <a:lnTo>
                    <a:pt x="0" y="2465"/>
                  </a:lnTo>
                  <a:lnTo>
                    <a:pt x="30218" y="2465"/>
                  </a:lnTo>
                  <a:lnTo>
                    <a:pt x="302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32"/>
            <p:cNvSpPr/>
            <p:nvPr/>
          </p:nvSpPr>
          <p:spPr>
            <a:xfrm>
              <a:off x="5864354" y="1783987"/>
              <a:ext cx="36694" cy="158188"/>
            </a:xfrm>
            <a:custGeom>
              <a:avLst/>
              <a:gdLst/>
              <a:ahLst/>
              <a:cxnLst/>
              <a:rect l="l" t="t" r="r" b="b"/>
              <a:pathLst>
                <a:path w="572" h="2466" extrusionOk="0">
                  <a:moveTo>
                    <a:pt x="0" y="1"/>
                  </a:moveTo>
                  <a:lnTo>
                    <a:pt x="0" y="2465"/>
                  </a:lnTo>
                  <a:lnTo>
                    <a:pt x="572" y="2465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32"/>
            <p:cNvSpPr/>
            <p:nvPr/>
          </p:nvSpPr>
          <p:spPr>
            <a:xfrm>
              <a:off x="5365588" y="1783987"/>
              <a:ext cx="428522" cy="158188"/>
            </a:xfrm>
            <a:custGeom>
              <a:avLst/>
              <a:gdLst/>
              <a:ahLst/>
              <a:cxnLst/>
              <a:rect l="l" t="t" r="r" b="b"/>
              <a:pathLst>
                <a:path w="6680" h="2466" extrusionOk="0">
                  <a:moveTo>
                    <a:pt x="1" y="1"/>
                  </a:moveTo>
                  <a:lnTo>
                    <a:pt x="1" y="2465"/>
                  </a:lnTo>
                  <a:lnTo>
                    <a:pt x="6680" y="2465"/>
                  </a:lnTo>
                  <a:lnTo>
                    <a:pt x="668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2"/>
            <p:cNvSpPr/>
            <p:nvPr/>
          </p:nvSpPr>
          <p:spPr>
            <a:xfrm>
              <a:off x="5272442" y="3881996"/>
              <a:ext cx="1938549" cy="158958"/>
            </a:xfrm>
            <a:custGeom>
              <a:avLst/>
              <a:gdLst/>
              <a:ahLst/>
              <a:cxnLst/>
              <a:rect l="l" t="t" r="r" b="b"/>
              <a:pathLst>
                <a:path w="30219" h="2478" extrusionOk="0">
                  <a:moveTo>
                    <a:pt x="0" y="1"/>
                  </a:moveTo>
                  <a:lnTo>
                    <a:pt x="0" y="2477"/>
                  </a:lnTo>
                  <a:lnTo>
                    <a:pt x="30218" y="2477"/>
                  </a:lnTo>
                  <a:lnTo>
                    <a:pt x="302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32"/>
            <p:cNvSpPr/>
            <p:nvPr/>
          </p:nvSpPr>
          <p:spPr>
            <a:xfrm>
              <a:off x="5864354" y="3881996"/>
              <a:ext cx="36694" cy="158958"/>
            </a:xfrm>
            <a:custGeom>
              <a:avLst/>
              <a:gdLst/>
              <a:ahLst/>
              <a:cxnLst/>
              <a:rect l="l" t="t" r="r" b="b"/>
              <a:pathLst>
                <a:path w="572" h="2478" extrusionOk="0">
                  <a:moveTo>
                    <a:pt x="0" y="1"/>
                  </a:moveTo>
                  <a:lnTo>
                    <a:pt x="0" y="2477"/>
                  </a:lnTo>
                  <a:lnTo>
                    <a:pt x="572" y="2477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32"/>
            <p:cNvSpPr/>
            <p:nvPr/>
          </p:nvSpPr>
          <p:spPr>
            <a:xfrm>
              <a:off x="5365588" y="3881996"/>
              <a:ext cx="428522" cy="158958"/>
            </a:xfrm>
            <a:custGeom>
              <a:avLst/>
              <a:gdLst/>
              <a:ahLst/>
              <a:cxnLst/>
              <a:rect l="l" t="t" r="r" b="b"/>
              <a:pathLst>
                <a:path w="6680" h="2478" extrusionOk="0">
                  <a:moveTo>
                    <a:pt x="1" y="1"/>
                  </a:moveTo>
                  <a:lnTo>
                    <a:pt x="1" y="2477"/>
                  </a:lnTo>
                  <a:lnTo>
                    <a:pt x="6680" y="2477"/>
                  </a:lnTo>
                  <a:lnTo>
                    <a:pt x="668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32"/>
            <p:cNvSpPr/>
            <p:nvPr/>
          </p:nvSpPr>
          <p:spPr>
            <a:xfrm>
              <a:off x="4995891" y="4021003"/>
              <a:ext cx="2492356" cy="146705"/>
            </a:xfrm>
            <a:custGeom>
              <a:avLst/>
              <a:gdLst/>
              <a:ahLst/>
              <a:cxnLst/>
              <a:rect l="l" t="t" r="r" b="b"/>
              <a:pathLst>
                <a:path w="38852" h="2287" extrusionOk="0">
                  <a:moveTo>
                    <a:pt x="1192" y="1"/>
                  </a:moveTo>
                  <a:lnTo>
                    <a:pt x="1" y="2287"/>
                  </a:lnTo>
                  <a:lnTo>
                    <a:pt x="38851" y="2287"/>
                  </a:lnTo>
                  <a:lnTo>
                    <a:pt x="3766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32"/>
            <p:cNvSpPr/>
            <p:nvPr/>
          </p:nvSpPr>
          <p:spPr>
            <a:xfrm>
              <a:off x="4995891" y="4167644"/>
              <a:ext cx="2492356" cy="728716"/>
            </a:xfrm>
            <a:custGeom>
              <a:avLst/>
              <a:gdLst/>
              <a:ahLst/>
              <a:cxnLst/>
              <a:rect l="l" t="t" r="r" b="b"/>
              <a:pathLst>
                <a:path w="38852" h="11360" extrusionOk="0">
                  <a:moveTo>
                    <a:pt x="1" y="1"/>
                  </a:moveTo>
                  <a:lnTo>
                    <a:pt x="1" y="11359"/>
                  </a:lnTo>
                  <a:lnTo>
                    <a:pt x="38851" y="11359"/>
                  </a:lnTo>
                  <a:lnTo>
                    <a:pt x="388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32"/>
            <p:cNvSpPr/>
            <p:nvPr/>
          </p:nvSpPr>
          <p:spPr>
            <a:xfrm>
              <a:off x="6717485" y="1783987"/>
              <a:ext cx="74927" cy="158188"/>
            </a:xfrm>
            <a:custGeom>
              <a:avLst/>
              <a:gdLst/>
              <a:ahLst/>
              <a:cxnLst/>
              <a:rect l="l" t="t" r="r" b="b"/>
              <a:pathLst>
                <a:path w="1168" h="2466" extrusionOk="0">
                  <a:moveTo>
                    <a:pt x="1" y="1"/>
                  </a:moveTo>
                  <a:lnTo>
                    <a:pt x="1" y="2465"/>
                  </a:lnTo>
                  <a:lnTo>
                    <a:pt x="1167" y="2465"/>
                  </a:lnTo>
                  <a:lnTo>
                    <a:pt x="116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32"/>
            <p:cNvSpPr/>
            <p:nvPr/>
          </p:nvSpPr>
          <p:spPr>
            <a:xfrm>
              <a:off x="6856498" y="1783987"/>
              <a:ext cx="280400" cy="158188"/>
            </a:xfrm>
            <a:custGeom>
              <a:avLst/>
              <a:gdLst/>
              <a:ahLst/>
              <a:cxnLst/>
              <a:rect l="l" t="t" r="r" b="b"/>
              <a:pathLst>
                <a:path w="4371" h="2466" extrusionOk="0">
                  <a:moveTo>
                    <a:pt x="1" y="1"/>
                  </a:moveTo>
                  <a:lnTo>
                    <a:pt x="1" y="2465"/>
                  </a:lnTo>
                  <a:lnTo>
                    <a:pt x="4370" y="2465"/>
                  </a:lnTo>
                  <a:lnTo>
                    <a:pt x="43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32"/>
            <p:cNvSpPr/>
            <p:nvPr/>
          </p:nvSpPr>
          <p:spPr>
            <a:xfrm>
              <a:off x="6856499" y="3882002"/>
              <a:ext cx="280400" cy="118417"/>
            </a:xfrm>
            <a:custGeom>
              <a:avLst/>
              <a:gdLst/>
              <a:ahLst/>
              <a:cxnLst/>
              <a:rect l="l" t="t" r="r" b="b"/>
              <a:pathLst>
                <a:path w="4371" h="2478" extrusionOk="0">
                  <a:moveTo>
                    <a:pt x="1" y="1"/>
                  </a:moveTo>
                  <a:lnTo>
                    <a:pt x="1" y="2477"/>
                  </a:lnTo>
                  <a:lnTo>
                    <a:pt x="4370" y="2477"/>
                  </a:lnTo>
                  <a:lnTo>
                    <a:pt x="43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32"/>
            <p:cNvSpPr/>
            <p:nvPr/>
          </p:nvSpPr>
          <p:spPr>
            <a:xfrm>
              <a:off x="6717486" y="3882002"/>
              <a:ext cx="74927" cy="118417"/>
            </a:xfrm>
            <a:custGeom>
              <a:avLst/>
              <a:gdLst/>
              <a:ahLst/>
              <a:cxnLst/>
              <a:rect l="l" t="t" r="r" b="b"/>
              <a:pathLst>
                <a:path w="1168" h="2478" extrusionOk="0">
                  <a:moveTo>
                    <a:pt x="1" y="1"/>
                  </a:moveTo>
                  <a:lnTo>
                    <a:pt x="1" y="2477"/>
                  </a:lnTo>
                  <a:lnTo>
                    <a:pt x="1167" y="2477"/>
                  </a:lnTo>
                  <a:lnTo>
                    <a:pt x="116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3" name="Google Shape;473;p32"/>
          <p:cNvSpPr txBox="1">
            <a:spLocks noGrp="1"/>
          </p:cNvSpPr>
          <p:nvPr>
            <p:ph type="subTitle" idx="1"/>
          </p:nvPr>
        </p:nvSpPr>
        <p:spPr>
          <a:xfrm>
            <a:off x="383999" y="1796981"/>
            <a:ext cx="4188002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 smtClean="0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GV: LƯƠNG THỊ KIM YẾN</a:t>
            </a:r>
            <a:endParaRPr sz="2000" dirty="0">
              <a:latin typeface="#9Slide03 Arima Madurai Black" panose="00000A00000000000000" pitchFamily="2" charset="-93"/>
              <a:cs typeface="#9Slide03 Arima Madurai Black" panose="00000A00000000000000" pitchFamily="2" charset="-93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500"/>
                                        <p:tgtEl>
                                          <p:spTgt spid="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150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150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150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1500"/>
                                        <p:tgtEl>
                                          <p:spTgt spid="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3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150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1500"/>
                                        <p:tgtEl>
                                          <p:spTgt spid="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8" dur="1500"/>
                                        <p:tgtEl>
                                          <p:spTgt spid="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32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1500"/>
                                        <p:tgtEl>
                                          <p:spTgt spid="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4" dur="1500"/>
                                        <p:tgtEl>
                                          <p:spTgt spid="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3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7" dur="1500"/>
                                        <p:tgtEl>
                                          <p:spTgt spid="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0" dur="1500"/>
                                        <p:tgtEl>
                                          <p:spTgt spid="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32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3" dur="1500"/>
                                        <p:tgtEl>
                                          <p:spTgt spid="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3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6" dur="1500"/>
                                        <p:tgtEl>
                                          <p:spTgt spid="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1000"/>
                                        <p:tgtEl>
                                          <p:spTgt spid="4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6" presetClass="emph" presetSubtype="0" repeatCount="indefinite" autoRev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7" dur="2000" fill="hold"/>
                                        <p:tgtEl>
                                          <p:spTgt spid="56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6" presetClass="emph" presetSubtype="0" repeatCount="indefinite" autoRev="1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59" dur="2000" fill="hold"/>
                                        <p:tgtEl>
                                          <p:spTgt spid="56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6" presetClass="emph" presetSubtype="0" repeatCount="indefinite" autoRev="1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Scale>
                                      <p:cBhvr>
                                        <p:cTn id="61" dur="2000" fill="hold"/>
                                        <p:tgtEl>
                                          <p:spTgt spid="58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2" grpId="0" animBg="1"/>
      <p:bldP spid="475" grpId="0"/>
      <p:bldP spid="476" grpId="0" animBg="1"/>
      <p:bldP spid="477" grpId="0" animBg="1"/>
      <p:bldP spid="478" grpId="0" animBg="1"/>
      <p:bldP spid="563" grpId="0" animBg="1"/>
      <p:bldP spid="563" grpId="1" animBg="1"/>
      <p:bldP spid="564" grpId="0" animBg="1"/>
      <p:bldP spid="564" grpId="1" animBg="1"/>
      <p:bldP spid="583" grpId="0" animBg="1"/>
      <p:bldP spid="583" grpId="1" animBg="1"/>
      <p:bldP spid="47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49;p41">
            <a:extLst>
              <a:ext uri="{FF2B5EF4-FFF2-40B4-BE49-F238E27FC236}">
                <a16:creationId xmlns:a16="http://schemas.microsoft.com/office/drawing/2014/main" xmlns="" id="{48D712E8-64A6-40FB-80B0-C51580B651A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63749" y="1061925"/>
            <a:ext cx="1733108" cy="55396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KÍNH LÚP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57EA1644-08EC-479A-B5BE-9B49B297998E}"/>
              </a:ext>
            </a:extLst>
          </p:cNvPr>
          <p:cNvSpPr/>
          <p:nvPr/>
        </p:nvSpPr>
        <p:spPr>
          <a:xfrm>
            <a:off x="499730" y="2373275"/>
            <a:ext cx="1502735" cy="1526844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10F38048-2CAF-46FB-AB49-4242FB455DFA}"/>
              </a:ext>
            </a:extLst>
          </p:cNvPr>
          <p:cNvSpPr/>
          <p:nvPr/>
        </p:nvSpPr>
        <p:spPr>
          <a:xfrm>
            <a:off x="2160181" y="2373275"/>
            <a:ext cx="1502735" cy="1526844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5E9FE23C-3F44-4AA9-8230-E3924EE02EE3}"/>
              </a:ext>
            </a:extLst>
          </p:cNvPr>
          <p:cNvSpPr/>
          <p:nvPr/>
        </p:nvSpPr>
        <p:spPr>
          <a:xfrm>
            <a:off x="3820632" y="2373275"/>
            <a:ext cx="1502735" cy="1526844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F735433B-DE28-4C06-975C-C3ED1FEDEAFE}"/>
              </a:ext>
            </a:extLst>
          </p:cNvPr>
          <p:cNvSpPr/>
          <p:nvPr/>
        </p:nvSpPr>
        <p:spPr>
          <a:xfrm>
            <a:off x="5481083" y="2373275"/>
            <a:ext cx="1502735" cy="1526844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Google Shape;1049;p41">
            <a:extLst>
              <a:ext uri="{FF2B5EF4-FFF2-40B4-BE49-F238E27FC236}">
                <a16:creationId xmlns:a16="http://schemas.microsoft.com/office/drawing/2014/main" xmlns="" id="{58935825-8B1A-4F6D-87BB-417FAFD21516}"/>
              </a:ext>
            </a:extLst>
          </p:cNvPr>
          <p:cNvSpPr txBox="1">
            <a:spLocks/>
          </p:cNvSpPr>
          <p:nvPr/>
        </p:nvSpPr>
        <p:spPr>
          <a:xfrm>
            <a:off x="496185" y="3434351"/>
            <a:ext cx="1513367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unito Black"/>
              <a:buNone/>
              <a:defRPr sz="28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unito Black"/>
              <a:buNone/>
              <a:defRPr sz="28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unito Black"/>
              <a:buNone/>
              <a:defRPr sz="28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unito Black"/>
              <a:buNone/>
              <a:defRPr sz="28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unito Black"/>
              <a:buNone/>
              <a:defRPr sz="28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unito Black"/>
              <a:buNone/>
              <a:defRPr sz="28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unito Black"/>
              <a:buNone/>
              <a:defRPr sz="28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unito Black"/>
              <a:buNone/>
              <a:defRPr sz="28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unito Black"/>
              <a:buNone/>
              <a:defRPr sz="28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9pPr>
          </a:lstStyle>
          <a:p>
            <a:pPr algn="ctr"/>
            <a:r>
              <a:rPr lang="en-US" sz="2000" dirty="0" err="1">
                <a:solidFill>
                  <a:schemeClr val="tx1"/>
                </a:solidFill>
              </a:rPr>
              <a:t>Côn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trùng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8" name="Google Shape;1049;p41">
            <a:extLst>
              <a:ext uri="{FF2B5EF4-FFF2-40B4-BE49-F238E27FC236}">
                <a16:creationId xmlns:a16="http://schemas.microsoft.com/office/drawing/2014/main" xmlns="" id="{F45252FD-25ED-420D-9627-2C92E421BB7D}"/>
              </a:ext>
            </a:extLst>
          </p:cNvPr>
          <p:cNvSpPr txBox="1">
            <a:spLocks/>
          </p:cNvSpPr>
          <p:nvPr/>
        </p:nvSpPr>
        <p:spPr>
          <a:xfrm>
            <a:off x="2190306" y="3434352"/>
            <a:ext cx="1513367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unito Black"/>
              <a:buNone/>
              <a:defRPr sz="28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unito Black"/>
              <a:buNone/>
              <a:defRPr sz="28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unito Black"/>
              <a:buNone/>
              <a:defRPr sz="28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unito Black"/>
              <a:buNone/>
              <a:defRPr sz="28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unito Black"/>
              <a:buNone/>
              <a:defRPr sz="28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unito Black"/>
              <a:buNone/>
              <a:defRPr sz="28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unito Black"/>
              <a:buNone/>
              <a:defRPr sz="28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unito Black"/>
              <a:buNone/>
              <a:defRPr sz="28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unito Black"/>
              <a:buNone/>
              <a:defRPr sz="28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9pPr>
          </a:lstStyle>
          <a:p>
            <a:pPr algn="ctr"/>
            <a:r>
              <a:rPr lang="en-US" sz="2000" dirty="0" err="1">
                <a:solidFill>
                  <a:schemeClr val="tx1"/>
                </a:solidFill>
              </a:rPr>
              <a:t>Giun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dirty="0" err="1">
                <a:solidFill>
                  <a:schemeClr val="tx1"/>
                </a:solidFill>
              </a:rPr>
              <a:t>sán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9" name="Google Shape;1049;p41">
            <a:extLst>
              <a:ext uri="{FF2B5EF4-FFF2-40B4-BE49-F238E27FC236}">
                <a16:creationId xmlns:a16="http://schemas.microsoft.com/office/drawing/2014/main" xmlns="" id="{CA08B82B-7593-4777-A4CB-6D84D05FDEA0}"/>
              </a:ext>
            </a:extLst>
          </p:cNvPr>
          <p:cNvSpPr txBox="1">
            <a:spLocks/>
          </p:cNvSpPr>
          <p:nvPr/>
        </p:nvSpPr>
        <p:spPr>
          <a:xfrm>
            <a:off x="3818859" y="3299673"/>
            <a:ext cx="1513367" cy="677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unito Black"/>
              <a:buNone/>
              <a:defRPr sz="28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unito Black"/>
              <a:buNone/>
              <a:defRPr sz="28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unito Black"/>
              <a:buNone/>
              <a:defRPr sz="28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unito Black"/>
              <a:buNone/>
              <a:defRPr sz="28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unito Black"/>
              <a:buNone/>
              <a:defRPr sz="28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unito Black"/>
              <a:buNone/>
              <a:defRPr sz="28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unito Black"/>
              <a:buNone/>
              <a:defRPr sz="28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unito Black"/>
              <a:buNone/>
              <a:defRPr sz="28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unito Black"/>
              <a:buNone/>
              <a:defRPr sz="28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9pPr>
          </a:lstStyle>
          <a:p>
            <a:pPr algn="ctr"/>
            <a:r>
              <a:rPr lang="en-US" sz="1600" dirty="0" err="1">
                <a:solidFill>
                  <a:schemeClr val="tx1"/>
                </a:solidFill>
              </a:rPr>
              <a:t>Tế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bào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tép</a:t>
            </a:r>
            <a:r>
              <a:rPr lang="en-US" sz="1600" dirty="0">
                <a:solidFill>
                  <a:schemeClr val="tx1"/>
                </a:solidFill>
              </a:rPr>
              <a:t>  cam, </a:t>
            </a:r>
            <a:r>
              <a:rPr lang="en-US" sz="1600" dirty="0" err="1">
                <a:solidFill>
                  <a:schemeClr val="tx1"/>
                </a:solidFill>
              </a:rPr>
              <a:t>tép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bưởi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CB9244CA-9A8C-4C50-9D06-587B64764FB7}"/>
              </a:ext>
            </a:extLst>
          </p:cNvPr>
          <p:cNvSpPr/>
          <p:nvPr/>
        </p:nvSpPr>
        <p:spPr>
          <a:xfrm>
            <a:off x="7141535" y="2373275"/>
            <a:ext cx="1502735" cy="1526844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Google Shape;1049;p41">
            <a:extLst>
              <a:ext uri="{FF2B5EF4-FFF2-40B4-BE49-F238E27FC236}">
                <a16:creationId xmlns:a16="http://schemas.microsoft.com/office/drawing/2014/main" xmlns="" id="{AE829E76-3D67-40C8-8A5B-52A75C30DBA9}"/>
              </a:ext>
            </a:extLst>
          </p:cNvPr>
          <p:cNvSpPr txBox="1">
            <a:spLocks/>
          </p:cNvSpPr>
          <p:nvPr/>
        </p:nvSpPr>
        <p:spPr>
          <a:xfrm>
            <a:off x="5479310" y="3469793"/>
            <a:ext cx="1513367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unito Black"/>
              <a:buNone/>
              <a:defRPr sz="28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unito Black"/>
              <a:buNone/>
              <a:defRPr sz="28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unito Black"/>
              <a:buNone/>
              <a:defRPr sz="28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unito Black"/>
              <a:buNone/>
              <a:defRPr sz="28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unito Black"/>
              <a:buNone/>
              <a:defRPr sz="28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unito Black"/>
              <a:buNone/>
              <a:defRPr sz="28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unito Black"/>
              <a:buNone/>
              <a:defRPr sz="28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unito Black"/>
              <a:buNone/>
              <a:defRPr sz="28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unito Black"/>
              <a:buNone/>
              <a:defRPr sz="28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9pPr>
          </a:lstStyle>
          <a:p>
            <a:pPr algn="ctr"/>
            <a:r>
              <a:rPr lang="en-US" sz="1800" dirty="0" err="1">
                <a:solidFill>
                  <a:schemeClr val="tx1"/>
                </a:solidFill>
              </a:rPr>
              <a:t>Tế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bào</a:t>
            </a:r>
            <a:r>
              <a:rPr lang="en-US" sz="1800" dirty="0">
                <a:solidFill>
                  <a:schemeClr val="tx1"/>
                </a:solidFill>
              </a:rPr>
              <a:t> TV</a:t>
            </a:r>
          </a:p>
        </p:txBody>
      </p:sp>
      <p:sp>
        <p:nvSpPr>
          <p:cNvPr id="12" name="Google Shape;1049;p41">
            <a:extLst>
              <a:ext uri="{FF2B5EF4-FFF2-40B4-BE49-F238E27FC236}">
                <a16:creationId xmlns:a16="http://schemas.microsoft.com/office/drawing/2014/main" xmlns="" id="{56947600-30D5-4158-B89D-718AD51464CB}"/>
              </a:ext>
            </a:extLst>
          </p:cNvPr>
          <p:cNvSpPr txBox="1">
            <a:spLocks/>
          </p:cNvSpPr>
          <p:nvPr/>
        </p:nvSpPr>
        <p:spPr>
          <a:xfrm>
            <a:off x="7159254" y="3427263"/>
            <a:ext cx="1513367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unito Black"/>
              <a:buNone/>
              <a:defRPr sz="28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unito Black"/>
              <a:buNone/>
              <a:defRPr sz="28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unito Black"/>
              <a:buNone/>
              <a:defRPr sz="28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unito Black"/>
              <a:buNone/>
              <a:defRPr sz="28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unito Black"/>
              <a:buNone/>
              <a:defRPr sz="28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unito Black"/>
              <a:buNone/>
              <a:defRPr sz="28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unito Black"/>
              <a:buNone/>
              <a:defRPr sz="28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unito Black"/>
              <a:buNone/>
              <a:defRPr sz="28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unito Black"/>
              <a:buNone/>
              <a:defRPr sz="28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9pPr>
          </a:lstStyle>
          <a:p>
            <a:pPr algn="ctr"/>
            <a:r>
              <a:rPr lang="en-US" sz="1800" dirty="0" err="1">
                <a:solidFill>
                  <a:schemeClr val="tx1"/>
                </a:solidFill>
              </a:rPr>
              <a:t>Tế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bào</a:t>
            </a:r>
            <a:r>
              <a:rPr lang="en-US" sz="1800" dirty="0">
                <a:solidFill>
                  <a:schemeClr val="tx1"/>
                </a:solidFill>
              </a:rPr>
              <a:t> ĐV</a:t>
            </a:r>
          </a:p>
        </p:txBody>
      </p:sp>
      <p:pic>
        <p:nvPicPr>
          <p:cNvPr id="13" name="Picture 2" descr="Ladybug free icon">
            <a:extLst>
              <a:ext uri="{FF2B5EF4-FFF2-40B4-BE49-F238E27FC236}">
                <a16:creationId xmlns:a16="http://schemas.microsoft.com/office/drawing/2014/main" xmlns="" id="{B44B1718-03C0-450A-A3AC-14CE48B58B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911" y="2543396"/>
            <a:ext cx="958259" cy="958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Caterpillar">
            <a:extLst>
              <a:ext uri="{FF2B5EF4-FFF2-40B4-BE49-F238E27FC236}">
                <a16:creationId xmlns:a16="http://schemas.microsoft.com/office/drawing/2014/main" xmlns="" id="{E0EAD8AE-6652-4B37-BE48-91FDB37BF8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4093" y="2585926"/>
            <a:ext cx="837758" cy="837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>
            <a:extLst>
              <a:ext uri="{FF2B5EF4-FFF2-40B4-BE49-F238E27FC236}">
                <a16:creationId xmlns:a16="http://schemas.microsoft.com/office/drawing/2014/main" xmlns="" id="{0272D0AD-A998-4EE9-944F-D7A2576CB0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7117" y="2314796"/>
            <a:ext cx="1156852" cy="1239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Leaf free icon">
            <a:extLst>
              <a:ext uri="{FF2B5EF4-FFF2-40B4-BE49-F238E27FC236}">
                <a16:creationId xmlns:a16="http://schemas.microsoft.com/office/drawing/2014/main" xmlns="" id="{ED5B9CA9-BD50-46AB-86F6-E50530975A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6389" y="2578838"/>
            <a:ext cx="859022" cy="859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0" descr="Dermis free icon">
            <a:extLst>
              <a:ext uri="{FF2B5EF4-FFF2-40B4-BE49-F238E27FC236}">
                <a16:creationId xmlns:a16="http://schemas.microsoft.com/office/drawing/2014/main" xmlns="" id="{AC15075C-DBAE-44FA-829B-E257A1DE27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7216" y="2571748"/>
            <a:ext cx="737191" cy="737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Google Shape;1049;p41">
            <a:extLst>
              <a:ext uri="{FF2B5EF4-FFF2-40B4-BE49-F238E27FC236}">
                <a16:creationId xmlns:a16="http://schemas.microsoft.com/office/drawing/2014/main" xmlns="" id="{369EEC7D-8A5A-495F-94A0-BA20B21BEFBB}"/>
              </a:ext>
            </a:extLst>
          </p:cNvPr>
          <p:cNvSpPr txBox="1">
            <a:spLocks/>
          </p:cNvSpPr>
          <p:nvPr/>
        </p:nvSpPr>
        <p:spPr>
          <a:xfrm>
            <a:off x="5390707" y="983952"/>
            <a:ext cx="2300177" cy="923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ctr">
              <a:buClr>
                <a:schemeClr val="dk2"/>
              </a:buClr>
              <a:buSzPts val="2800"/>
              <a:buFont typeface="Nunito Black"/>
              <a:buNone/>
              <a:defRPr sz="2400">
                <a:solidFill>
                  <a:schemeClr val="accent6">
                    <a:lumMod val="50000"/>
                  </a:schemeClr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>
              <a:buClr>
                <a:schemeClr val="dk2"/>
              </a:buClr>
              <a:buSzPts val="2800"/>
              <a:buFont typeface="Nunito Black"/>
              <a:buNone/>
              <a:defRPr sz="2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2pPr>
            <a:lvl3pPr>
              <a:buClr>
                <a:schemeClr val="dk2"/>
              </a:buClr>
              <a:buSzPts val="2800"/>
              <a:buFont typeface="Nunito Black"/>
              <a:buNone/>
              <a:defRPr sz="2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3pPr>
            <a:lvl4pPr>
              <a:buClr>
                <a:schemeClr val="dk2"/>
              </a:buClr>
              <a:buSzPts val="2800"/>
              <a:buFont typeface="Nunito Black"/>
              <a:buNone/>
              <a:defRPr sz="2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4pPr>
            <a:lvl5pPr>
              <a:buClr>
                <a:schemeClr val="dk2"/>
              </a:buClr>
              <a:buSzPts val="2800"/>
              <a:buFont typeface="Nunito Black"/>
              <a:buNone/>
              <a:defRPr sz="2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5pPr>
            <a:lvl6pPr>
              <a:buClr>
                <a:schemeClr val="dk2"/>
              </a:buClr>
              <a:buSzPts val="2800"/>
              <a:buFont typeface="Nunito Black"/>
              <a:buNone/>
              <a:defRPr sz="2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6pPr>
            <a:lvl7pPr>
              <a:buClr>
                <a:schemeClr val="dk2"/>
              </a:buClr>
              <a:buSzPts val="2800"/>
              <a:buFont typeface="Nunito Black"/>
              <a:buNone/>
              <a:defRPr sz="2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7pPr>
            <a:lvl8pPr>
              <a:buClr>
                <a:schemeClr val="dk2"/>
              </a:buClr>
              <a:buSzPts val="2800"/>
              <a:buFont typeface="Nunito Black"/>
              <a:buNone/>
              <a:defRPr sz="2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8pPr>
            <a:lvl9pPr>
              <a:buClr>
                <a:schemeClr val="dk2"/>
              </a:buClr>
              <a:buSzPts val="2800"/>
              <a:buFont typeface="Nunito Black"/>
              <a:buNone/>
              <a:defRPr sz="2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9pPr>
          </a:lstStyle>
          <a:p>
            <a:r>
              <a:rPr lang="en-US" dirty="0">
                <a:solidFill>
                  <a:srgbClr val="7030A0"/>
                </a:solidFill>
              </a:rPr>
              <a:t>KÍNH HIỂN VI QUANG HỌC</a:t>
            </a:r>
          </a:p>
        </p:txBody>
      </p:sp>
    </p:spTree>
    <p:extLst>
      <p:ext uri="{BB962C8B-B14F-4D97-AF65-F5344CB8AC3E}">
        <p14:creationId xmlns:p14="http://schemas.microsoft.com/office/powerpoint/2010/main" val="2204713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53" presetClass="entr" presetSubtype="52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53" presetClass="entr" presetSubtype="52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53" presetClass="entr" presetSubtype="52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53" presetClass="entr" presetSubtype="52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53" presetClass="entr" presetSubtype="52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53" presetClass="entr" presetSubtype="52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53" presetClass="entr" presetSubtype="52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53" presetClass="entr" presetSubtype="52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53" presetClass="entr" presetSubtype="52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53" presetClass="entr" presetSubtype="52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53" presetClass="entr" presetSubtype="52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53" presetClass="entr" presetSubtype="52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1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1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1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  <p:bldP spid="7" grpId="0"/>
      <p:bldP spid="8" grpId="0"/>
      <p:bldP spid="9" grpId="0"/>
      <p:bldP spid="10" grpId="0" animBg="1"/>
      <p:bldP spid="11" grpId="0"/>
      <p:bldP spid="12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49;p41">
            <a:extLst>
              <a:ext uri="{FF2B5EF4-FFF2-40B4-BE49-F238E27FC236}">
                <a16:creationId xmlns:a16="http://schemas.microsoft.com/office/drawing/2014/main" xmlns="" id="{48D712E8-64A6-40FB-80B0-C51580B651A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38446" y="895549"/>
            <a:ext cx="1733108" cy="55396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KÍNH LÚP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57EA1644-08EC-479A-B5BE-9B49B297998E}"/>
              </a:ext>
            </a:extLst>
          </p:cNvPr>
          <p:cNvSpPr/>
          <p:nvPr/>
        </p:nvSpPr>
        <p:spPr>
          <a:xfrm>
            <a:off x="265813" y="1893728"/>
            <a:ext cx="1502735" cy="1526844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CA0A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10F38048-2CAF-46FB-AB49-4242FB455DFA}"/>
              </a:ext>
            </a:extLst>
          </p:cNvPr>
          <p:cNvSpPr/>
          <p:nvPr/>
        </p:nvSpPr>
        <p:spPr>
          <a:xfrm>
            <a:off x="1926264" y="1893728"/>
            <a:ext cx="1502735" cy="1526844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CA0A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5E9FE23C-3F44-4AA9-8230-E3924EE02EE3}"/>
              </a:ext>
            </a:extLst>
          </p:cNvPr>
          <p:cNvSpPr/>
          <p:nvPr/>
        </p:nvSpPr>
        <p:spPr>
          <a:xfrm>
            <a:off x="4075812" y="1879552"/>
            <a:ext cx="1502735" cy="1526844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F735433B-DE28-4C06-975C-C3ED1FEDEAFE}"/>
              </a:ext>
            </a:extLst>
          </p:cNvPr>
          <p:cNvSpPr/>
          <p:nvPr/>
        </p:nvSpPr>
        <p:spPr>
          <a:xfrm>
            <a:off x="5736263" y="1879552"/>
            <a:ext cx="1502735" cy="1526844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Google Shape;1049;p41">
            <a:extLst>
              <a:ext uri="{FF2B5EF4-FFF2-40B4-BE49-F238E27FC236}">
                <a16:creationId xmlns:a16="http://schemas.microsoft.com/office/drawing/2014/main" xmlns="" id="{58935825-8B1A-4F6D-87BB-417FAFD21516}"/>
              </a:ext>
            </a:extLst>
          </p:cNvPr>
          <p:cNvSpPr txBox="1">
            <a:spLocks/>
          </p:cNvSpPr>
          <p:nvPr/>
        </p:nvSpPr>
        <p:spPr>
          <a:xfrm>
            <a:off x="262268" y="2954804"/>
            <a:ext cx="1513367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unito Black"/>
              <a:buNone/>
              <a:defRPr sz="28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unito Black"/>
              <a:buNone/>
              <a:defRPr sz="28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unito Black"/>
              <a:buNone/>
              <a:defRPr sz="28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unito Black"/>
              <a:buNone/>
              <a:defRPr sz="28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unito Black"/>
              <a:buNone/>
              <a:defRPr sz="28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unito Black"/>
              <a:buNone/>
              <a:defRPr sz="28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unito Black"/>
              <a:buNone/>
              <a:defRPr sz="28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unito Black"/>
              <a:buNone/>
              <a:defRPr sz="28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unito Black"/>
              <a:buNone/>
              <a:defRPr sz="28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9pPr>
          </a:lstStyle>
          <a:p>
            <a:pPr algn="ctr"/>
            <a:r>
              <a:rPr lang="en-US" sz="2000" dirty="0" err="1">
                <a:solidFill>
                  <a:schemeClr val="tx1"/>
                </a:solidFill>
              </a:rPr>
              <a:t>Côn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trùng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8" name="Google Shape;1049;p41">
            <a:extLst>
              <a:ext uri="{FF2B5EF4-FFF2-40B4-BE49-F238E27FC236}">
                <a16:creationId xmlns:a16="http://schemas.microsoft.com/office/drawing/2014/main" xmlns="" id="{F45252FD-25ED-420D-9627-2C92E421BB7D}"/>
              </a:ext>
            </a:extLst>
          </p:cNvPr>
          <p:cNvSpPr txBox="1">
            <a:spLocks/>
          </p:cNvSpPr>
          <p:nvPr/>
        </p:nvSpPr>
        <p:spPr>
          <a:xfrm>
            <a:off x="1956389" y="2954805"/>
            <a:ext cx="1513367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unito Black"/>
              <a:buNone/>
              <a:defRPr sz="28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unito Black"/>
              <a:buNone/>
              <a:defRPr sz="28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unito Black"/>
              <a:buNone/>
              <a:defRPr sz="28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unito Black"/>
              <a:buNone/>
              <a:defRPr sz="28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unito Black"/>
              <a:buNone/>
              <a:defRPr sz="28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unito Black"/>
              <a:buNone/>
              <a:defRPr sz="28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unito Black"/>
              <a:buNone/>
              <a:defRPr sz="28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unito Black"/>
              <a:buNone/>
              <a:defRPr sz="28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unito Black"/>
              <a:buNone/>
              <a:defRPr sz="28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9pPr>
          </a:lstStyle>
          <a:p>
            <a:pPr algn="ctr"/>
            <a:r>
              <a:rPr lang="en-US" sz="2000" dirty="0" err="1">
                <a:solidFill>
                  <a:schemeClr val="tx1"/>
                </a:solidFill>
              </a:rPr>
              <a:t>Giun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dirty="0" err="1">
                <a:solidFill>
                  <a:schemeClr val="tx1"/>
                </a:solidFill>
              </a:rPr>
              <a:t>sán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9" name="Google Shape;1049;p41">
            <a:extLst>
              <a:ext uri="{FF2B5EF4-FFF2-40B4-BE49-F238E27FC236}">
                <a16:creationId xmlns:a16="http://schemas.microsoft.com/office/drawing/2014/main" xmlns="" id="{CA08B82B-7593-4777-A4CB-6D84D05FDEA0}"/>
              </a:ext>
            </a:extLst>
          </p:cNvPr>
          <p:cNvSpPr txBox="1">
            <a:spLocks/>
          </p:cNvSpPr>
          <p:nvPr/>
        </p:nvSpPr>
        <p:spPr>
          <a:xfrm>
            <a:off x="4074039" y="2805950"/>
            <a:ext cx="1513367" cy="677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unito Black"/>
              <a:buNone/>
              <a:defRPr sz="28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unito Black"/>
              <a:buNone/>
              <a:defRPr sz="28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unito Black"/>
              <a:buNone/>
              <a:defRPr sz="28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unito Black"/>
              <a:buNone/>
              <a:defRPr sz="28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unito Black"/>
              <a:buNone/>
              <a:defRPr sz="28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unito Black"/>
              <a:buNone/>
              <a:defRPr sz="28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unito Black"/>
              <a:buNone/>
              <a:defRPr sz="28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unito Black"/>
              <a:buNone/>
              <a:defRPr sz="28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unito Black"/>
              <a:buNone/>
              <a:defRPr sz="28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9pPr>
          </a:lstStyle>
          <a:p>
            <a:pPr algn="ctr"/>
            <a:r>
              <a:rPr lang="en-US" sz="1600" dirty="0" err="1">
                <a:solidFill>
                  <a:schemeClr val="tx1"/>
                </a:solidFill>
              </a:rPr>
              <a:t>Tế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bào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tép</a:t>
            </a:r>
            <a:r>
              <a:rPr lang="en-US" sz="1600" dirty="0">
                <a:solidFill>
                  <a:schemeClr val="tx1"/>
                </a:solidFill>
              </a:rPr>
              <a:t>  cam, </a:t>
            </a:r>
            <a:r>
              <a:rPr lang="en-US" sz="1600" dirty="0" err="1">
                <a:solidFill>
                  <a:schemeClr val="tx1"/>
                </a:solidFill>
              </a:rPr>
              <a:t>tép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bưởi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CB9244CA-9A8C-4C50-9D06-587B64764FB7}"/>
              </a:ext>
            </a:extLst>
          </p:cNvPr>
          <p:cNvSpPr/>
          <p:nvPr/>
        </p:nvSpPr>
        <p:spPr>
          <a:xfrm>
            <a:off x="7396715" y="1879552"/>
            <a:ext cx="1502735" cy="1526844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Google Shape;1049;p41">
            <a:extLst>
              <a:ext uri="{FF2B5EF4-FFF2-40B4-BE49-F238E27FC236}">
                <a16:creationId xmlns:a16="http://schemas.microsoft.com/office/drawing/2014/main" xmlns="" id="{AE829E76-3D67-40C8-8A5B-52A75C30DBA9}"/>
              </a:ext>
            </a:extLst>
          </p:cNvPr>
          <p:cNvSpPr txBox="1">
            <a:spLocks/>
          </p:cNvSpPr>
          <p:nvPr/>
        </p:nvSpPr>
        <p:spPr>
          <a:xfrm>
            <a:off x="5734490" y="2976070"/>
            <a:ext cx="1513367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unito Black"/>
              <a:buNone/>
              <a:defRPr sz="28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unito Black"/>
              <a:buNone/>
              <a:defRPr sz="28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unito Black"/>
              <a:buNone/>
              <a:defRPr sz="28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unito Black"/>
              <a:buNone/>
              <a:defRPr sz="28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unito Black"/>
              <a:buNone/>
              <a:defRPr sz="28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unito Black"/>
              <a:buNone/>
              <a:defRPr sz="28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unito Black"/>
              <a:buNone/>
              <a:defRPr sz="28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unito Black"/>
              <a:buNone/>
              <a:defRPr sz="28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unito Black"/>
              <a:buNone/>
              <a:defRPr sz="28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9pPr>
          </a:lstStyle>
          <a:p>
            <a:pPr algn="ctr"/>
            <a:r>
              <a:rPr lang="en-US" sz="1800" dirty="0" err="1">
                <a:solidFill>
                  <a:schemeClr val="tx1"/>
                </a:solidFill>
              </a:rPr>
              <a:t>Tế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bào</a:t>
            </a:r>
            <a:r>
              <a:rPr lang="en-US" sz="1800" dirty="0">
                <a:solidFill>
                  <a:schemeClr val="tx1"/>
                </a:solidFill>
              </a:rPr>
              <a:t> TV</a:t>
            </a:r>
          </a:p>
        </p:txBody>
      </p:sp>
      <p:sp>
        <p:nvSpPr>
          <p:cNvPr id="12" name="Google Shape;1049;p41">
            <a:extLst>
              <a:ext uri="{FF2B5EF4-FFF2-40B4-BE49-F238E27FC236}">
                <a16:creationId xmlns:a16="http://schemas.microsoft.com/office/drawing/2014/main" xmlns="" id="{56947600-30D5-4158-B89D-718AD51464CB}"/>
              </a:ext>
            </a:extLst>
          </p:cNvPr>
          <p:cNvSpPr txBox="1">
            <a:spLocks/>
          </p:cNvSpPr>
          <p:nvPr/>
        </p:nvSpPr>
        <p:spPr>
          <a:xfrm>
            <a:off x="7414434" y="2933540"/>
            <a:ext cx="1513367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unito Black"/>
              <a:buNone/>
              <a:defRPr sz="28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unito Black"/>
              <a:buNone/>
              <a:defRPr sz="28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unito Black"/>
              <a:buNone/>
              <a:defRPr sz="28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unito Black"/>
              <a:buNone/>
              <a:defRPr sz="28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unito Black"/>
              <a:buNone/>
              <a:defRPr sz="28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unito Black"/>
              <a:buNone/>
              <a:defRPr sz="28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unito Black"/>
              <a:buNone/>
              <a:defRPr sz="28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unito Black"/>
              <a:buNone/>
              <a:defRPr sz="28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unito Black"/>
              <a:buNone/>
              <a:defRPr sz="28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9pPr>
          </a:lstStyle>
          <a:p>
            <a:pPr algn="ctr"/>
            <a:r>
              <a:rPr lang="en-US" sz="1800" dirty="0" err="1">
                <a:solidFill>
                  <a:schemeClr val="tx1"/>
                </a:solidFill>
              </a:rPr>
              <a:t>Tế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bào</a:t>
            </a:r>
            <a:r>
              <a:rPr lang="en-US" sz="1800" dirty="0">
                <a:solidFill>
                  <a:schemeClr val="tx1"/>
                </a:solidFill>
              </a:rPr>
              <a:t> ĐV</a:t>
            </a:r>
          </a:p>
        </p:txBody>
      </p:sp>
      <p:pic>
        <p:nvPicPr>
          <p:cNvPr id="13" name="Picture 2" descr="Ladybug free icon">
            <a:extLst>
              <a:ext uri="{FF2B5EF4-FFF2-40B4-BE49-F238E27FC236}">
                <a16:creationId xmlns:a16="http://schemas.microsoft.com/office/drawing/2014/main" xmlns="" id="{B44B1718-03C0-450A-A3AC-14CE48B58B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994" y="2063849"/>
            <a:ext cx="958259" cy="958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Caterpillar">
            <a:extLst>
              <a:ext uri="{FF2B5EF4-FFF2-40B4-BE49-F238E27FC236}">
                <a16:creationId xmlns:a16="http://schemas.microsoft.com/office/drawing/2014/main" xmlns="" id="{E0EAD8AE-6652-4B37-BE48-91FDB37BF8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0176" y="2106379"/>
            <a:ext cx="837758" cy="837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>
            <a:extLst>
              <a:ext uri="{FF2B5EF4-FFF2-40B4-BE49-F238E27FC236}">
                <a16:creationId xmlns:a16="http://schemas.microsoft.com/office/drawing/2014/main" xmlns="" id="{0272D0AD-A998-4EE9-944F-D7A2576CB0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2297" y="1821073"/>
            <a:ext cx="1156852" cy="1239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Leaf free icon">
            <a:extLst>
              <a:ext uri="{FF2B5EF4-FFF2-40B4-BE49-F238E27FC236}">
                <a16:creationId xmlns:a16="http://schemas.microsoft.com/office/drawing/2014/main" xmlns="" id="{ED5B9CA9-BD50-46AB-86F6-E50530975A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1569" y="2085115"/>
            <a:ext cx="859022" cy="859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0" descr="Dermis free icon">
            <a:extLst>
              <a:ext uri="{FF2B5EF4-FFF2-40B4-BE49-F238E27FC236}">
                <a16:creationId xmlns:a16="http://schemas.microsoft.com/office/drawing/2014/main" xmlns="" id="{AC15075C-DBAE-44FA-829B-E257A1DE27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396" y="2078025"/>
            <a:ext cx="737191" cy="737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Google Shape;1049;p41">
            <a:extLst>
              <a:ext uri="{FF2B5EF4-FFF2-40B4-BE49-F238E27FC236}">
                <a16:creationId xmlns:a16="http://schemas.microsoft.com/office/drawing/2014/main" xmlns="" id="{369EEC7D-8A5A-495F-94A0-BA20B21BEFBB}"/>
              </a:ext>
            </a:extLst>
          </p:cNvPr>
          <p:cNvSpPr txBox="1">
            <a:spLocks/>
          </p:cNvSpPr>
          <p:nvPr/>
        </p:nvSpPr>
        <p:spPr>
          <a:xfrm>
            <a:off x="5149702" y="760868"/>
            <a:ext cx="2300177" cy="923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ctr">
              <a:buClr>
                <a:schemeClr val="dk2"/>
              </a:buClr>
              <a:buSzPts val="2800"/>
              <a:buFont typeface="Nunito Black"/>
              <a:buNone/>
              <a:defRPr sz="2400">
                <a:solidFill>
                  <a:schemeClr val="accent6">
                    <a:lumMod val="50000"/>
                  </a:schemeClr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>
              <a:buClr>
                <a:schemeClr val="dk2"/>
              </a:buClr>
              <a:buSzPts val="2800"/>
              <a:buFont typeface="Nunito Black"/>
              <a:buNone/>
              <a:defRPr sz="2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2pPr>
            <a:lvl3pPr>
              <a:buClr>
                <a:schemeClr val="dk2"/>
              </a:buClr>
              <a:buSzPts val="2800"/>
              <a:buFont typeface="Nunito Black"/>
              <a:buNone/>
              <a:defRPr sz="2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3pPr>
            <a:lvl4pPr>
              <a:buClr>
                <a:schemeClr val="dk2"/>
              </a:buClr>
              <a:buSzPts val="2800"/>
              <a:buFont typeface="Nunito Black"/>
              <a:buNone/>
              <a:defRPr sz="2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4pPr>
            <a:lvl5pPr>
              <a:buClr>
                <a:schemeClr val="dk2"/>
              </a:buClr>
              <a:buSzPts val="2800"/>
              <a:buFont typeface="Nunito Black"/>
              <a:buNone/>
              <a:defRPr sz="2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5pPr>
            <a:lvl6pPr>
              <a:buClr>
                <a:schemeClr val="dk2"/>
              </a:buClr>
              <a:buSzPts val="2800"/>
              <a:buFont typeface="Nunito Black"/>
              <a:buNone/>
              <a:defRPr sz="2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6pPr>
            <a:lvl7pPr>
              <a:buClr>
                <a:schemeClr val="dk2"/>
              </a:buClr>
              <a:buSzPts val="2800"/>
              <a:buFont typeface="Nunito Black"/>
              <a:buNone/>
              <a:defRPr sz="2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7pPr>
            <a:lvl8pPr>
              <a:buClr>
                <a:schemeClr val="dk2"/>
              </a:buClr>
              <a:buSzPts val="2800"/>
              <a:buFont typeface="Nunito Black"/>
              <a:buNone/>
              <a:defRPr sz="2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8pPr>
            <a:lvl9pPr>
              <a:buClr>
                <a:schemeClr val="dk2"/>
              </a:buClr>
              <a:buSzPts val="2800"/>
              <a:buFont typeface="Nunito Black"/>
              <a:buNone/>
              <a:defRPr sz="2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9pPr>
          </a:lstStyle>
          <a:p>
            <a:r>
              <a:rPr lang="en-US" dirty="0">
                <a:solidFill>
                  <a:srgbClr val="7030A0"/>
                </a:solidFill>
              </a:rPr>
              <a:t>KÍNH HIỂN VI QUANG HỌC</a:t>
            </a:r>
          </a:p>
        </p:txBody>
      </p:sp>
      <p:sp>
        <p:nvSpPr>
          <p:cNvPr id="19" name="Google Shape;842;p39">
            <a:extLst>
              <a:ext uri="{FF2B5EF4-FFF2-40B4-BE49-F238E27FC236}">
                <a16:creationId xmlns:a16="http://schemas.microsoft.com/office/drawing/2014/main" xmlns="" id="{4CA5B6D0-A21A-4420-B31C-560083BFD2E3}"/>
              </a:ext>
            </a:extLst>
          </p:cNvPr>
          <p:cNvSpPr txBox="1">
            <a:spLocks/>
          </p:cNvSpPr>
          <p:nvPr/>
        </p:nvSpPr>
        <p:spPr>
          <a:xfrm>
            <a:off x="225704" y="3653919"/>
            <a:ext cx="3311125" cy="736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6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6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6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6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6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6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6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6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6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 algn="ctr"/>
            <a:r>
              <a:rPr lang="en-US" sz="1800" dirty="0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K</a:t>
            </a:r>
            <a:r>
              <a:rPr lang="vi-VN" sz="1800" dirty="0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ích thước nhỏ, cần dùng kính lúp với độ phóng đại từ 3 - 20 lần để quan sát rõ hơn.</a:t>
            </a:r>
            <a:endParaRPr lang="en-US" sz="1800" dirty="0">
              <a:latin typeface="#9Slide03 Arima Madurai Black" panose="00000A00000000000000" pitchFamily="2" charset="-93"/>
              <a:cs typeface="#9Slide03 Arima Madurai Black" panose="00000A00000000000000" pitchFamily="2" charset="-93"/>
            </a:endParaRPr>
          </a:p>
        </p:txBody>
      </p:sp>
      <p:sp>
        <p:nvSpPr>
          <p:cNvPr id="20" name="Google Shape;842;p39">
            <a:extLst>
              <a:ext uri="{FF2B5EF4-FFF2-40B4-BE49-F238E27FC236}">
                <a16:creationId xmlns:a16="http://schemas.microsoft.com/office/drawing/2014/main" xmlns="" id="{FF006931-91DC-4807-A32C-F0D430751814}"/>
              </a:ext>
            </a:extLst>
          </p:cNvPr>
          <p:cNvSpPr txBox="1">
            <a:spLocks/>
          </p:cNvSpPr>
          <p:nvPr/>
        </p:nvSpPr>
        <p:spPr>
          <a:xfrm>
            <a:off x="4478527" y="3636666"/>
            <a:ext cx="3914975" cy="736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6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6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6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6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6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6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6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6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6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 algn="ctr"/>
            <a:r>
              <a:rPr lang="en-US" sz="1800" dirty="0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K</a:t>
            </a:r>
            <a:r>
              <a:rPr lang="vi-VN" sz="1800" dirty="0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ích thước </a:t>
            </a:r>
            <a:r>
              <a:rPr lang="en-US" sz="1800" dirty="0" err="1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rất</a:t>
            </a:r>
            <a:r>
              <a:rPr lang="en-US" sz="1800" dirty="0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vi-VN" sz="1800" dirty="0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nhỏ, cần dùng kính </a:t>
            </a:r>
            <a:r>
              <a:rPr lang="en-US" sz="1800" dirty="0" err="1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hiển</a:t>
            </a:r>
            <a:r>
              <a:rPr lang="en-US" sz="1800" dirty="0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vi</a:t>
            </a:r>
            <a:r>
              <a:rPr lang="vi-VN" sz="1800" dirty="0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với độ phóng đại từ </a:t>
            </a:r>
            <a:r>
              <a:rPr lang="en-US" sz="1800" dirty="0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40 – 3000 l</a:t>
            </a:r>
            <a:r>
              <a:rPr lang="vi-VN" sz="1800" dirty="0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ần để quan sát rõ hơn.</a:t>
            </a:r>
            <a:endParaRPr lang="en-US" sz="1800" dirty="0">
              <a:latin typeface="#9Slide03 Arima Madurai Black" panose="00000A00000000000000" pitchFamily="2" charset="-93"/>
              <a:cs typeface="#9Slide03 Arima Madurai Black" panose="00000A00000000000000" pitchFamily="2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2301942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7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7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/>
      <p:bldP spid="20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6" name="Google Shape;1106;p42"/>
          <p:cNvSpPr/>
          <p:nvPr/>
        </p:nvSpPr>
        <p:spPr>
          <a:xfrm>
            <a:off x="4953050" y="691337"/>
            <a:ext cx="3074700" cy="35847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3AC5CA">
              <a:alpha val="21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7" name="Google Shape;1107;p42"/>
          <p:cNvSpPr txBox="1">
            <a:spLocks noGrp="1"/>
          </p:cNvSpPr>
          <p:nvPr>
            <p:ph type="subTitle" idx="1"/>
          </p:nvPr>
        </p:nvSpPr>
        <p:spPr>
          <a:xfrm>
            <a:off x="1218980" y="2982912"/>
            <a:ext cx="2482800" cy="66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Sử dụng kính hiển vi</a:t>
            </a:r>
            <a:endParaRPr sz="1800" dirty="0">
              <a:latin typeface="#9Slide03 Arima Madurai Black" panose="00000A00000000000000" pitchFamily="2" charset="-93"/>
              <a:cs typeface="#9Slide03 Arima Madurai Black" panose="00000A00000000000000" pitchFamily="2" charset="-93"/>
            </a:endParaRPr>
          </a:p>
        </p:txBody>
      </p:sp>
      <p:sp>
        <p:nvSpPr>
          <p:cNvPr id="1108" name="Google Shape;1108;p42"/>
          <p:cNvSpPr txBox="1">
            <a:spLocks noGrp="1"/>
          </p:cNvSpPr>
          <p:nvPr>
            <p:ph type="title" idx="2"/>
          </p:nvPr>
        </p:nvSpPr>
        <p:spPr>
          <a:xfrm>
            <a:off x="1184475" y="2092905"/>
            <a:ext cx="3016590" cy="95768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/>
              <a:t>SỬ DỤNG</a:t>
            </a:r>
            <a:endParaRPr sz="4400" dirty="0"/>
          </a:p>
        </p:txBody>
      </p:sp>
      <p:sp>
        <p:nvSpPr>
          <p:cNvPr id="1109" name="Google Shape;1109;p42"/>
          <p:cNvSpPr txBox="1">
            <a:spLocks noGrp="1"/>
          </p:cNvSpPr>
          <p:nvPr>
            <p:ph type="title"/>
          </p:nvPr>
        </p:nvSpPr>
        <p:spPr>
          <a:xfrm>
            <a:off x="1314372" y="1303777"/>
            <a:ext cx="1032013" cy="73205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/>
              <a:t>02</a:t>
            </a:r>
            <a:endParaRPr sz="4800" dirty="0"/>
          </a:p>
        </p:txBody>
      </p:sp>
      <p:grpSp>
        <p:nvGrpSpPr>
          <p:cNvPr id="1110" name="Google Shape;1110;p42"/>
          <p:cNvGrpSpPr/>
          <p:nvPr/>
        </p:nvGrpSpPr>
        <p:grpSpPr>
          <a:xfrm>
            <a:off x="4677847" y="1123533"/>
            <a:ext cx="2074949" cy="3194760"/>
            <a:chOff x="840275" y="2748000"/>
            <a:chExt cx="962050" cy="1481250"/>
          </a:xfrm>
        </p:grpSpPr>
        <p:sp>
          <p:nvSpPr>
            <p:cNvPr id="1111" name="Google Shape;1111;p42"/>
            <p:cNvSpPr/>
            <p:nvPr/>
          </p:nvSpPr>
          <p:spPr>
            <a:xfrm>
              <a:off x="1157875" y="3894350"/>
              <a:ext cx="401550" cy="278650"/>
            </a:xfrm>
            <a:custGeom>
              <a:avLst/>
              <a:gdLst/>
              <a:ahLst/>
              <a:cxnLst/>
              <a:rect l="l" t="t" r="r" b="b"/>
              <a:pathLst>
                <a:path w="16062" h="11146" extrusionOk="0">
                  <a:moveTo>
                    <a:pt x="0" y="1"/>
                  </a:moveTo>
                  <a:lnTo>
                    <a:pt x="0" y="11145"/>
                  </a:lnTo>
                  <a:lnTo>
                    <a:pt x="16062" y="11145"/>
                  </a:lnTo>
                  <a:lnTo>
                    <a:pt x="1606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42"/>
            <p:cNvSpPr/>
            <p:nvPr/>
          </p:nvSpPr>
          <p:spPr>
            <a:xfrm>
              <a:off x="1148650" y="3844050"/>
              <a:ext cx="504550" cy="68500"/>
            </a:xfrm>
            <a:custGeom>
              <a:avLst/>
              <a:gdLst/>
              <a:ahLst/>
              <a:cxnLst/>
              <a:rect l="l" t="t" r="r" b="b"/>
              <a:pathLst>
                <a:path w="20182" h="2740" extrusionOk="0">
                  <a:moveTo>
                    <a:pt x="0" y="1"/>
                  </a:moveTo>
                  <a:lnTo>
                    <a:pt x="0" y="2739"/>
                  </a:lnTo>
                  <a:lnTo>
                    <a:pt x="20181" y="2739"/>
                  </a:lnTo>
                  <a:lnTo>
                    <a:pt x="2018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42"/>
            <p:cNvSpPr/>
            <p:nvPr/>
          </p:nvSpPr>
          <p:spPr>
            <a:xfrm>
              <a:off x="1225150" y="3827675"/>
              <a:ext cx="379225" cy="16400"/>
            </a:xfrm>
            <a:custGeom>
              <a:avLst/>
              <a:gdLst/>
              <a:ahLst/>
              <a:cxnLst/>
              <a:rect l="l" t="t" r="r" b="b"/>
              <a:pathLst>
                <a:path w="15169" h="656" extrusionOk="0">
                  <a:moveTo>
                    <a:pt x="0" y="1"/>
                  </a:moveTo>
                  <a:lnTo>
                    <a:pt x="0" y="656"/>
                  </a:lnTo>
                  <a:lnTo>
                    <a:pt x="15169" y="656"/>
                  </a:lnTo>
                  <a:lnTo>
                    <a:pt x="1516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42"/>
            <p:cNvSpPr/>
            <p:nvPr/>
          </p:nvSpPr>
          <p:spPr>
            <a:xfrm>
              <a:off x="859625" y="4173250"/>
              <a:ext cx="942700" cy="56000"/>
            </a:xfrm>
            <a:custGeom>
              <a:avLst/>
              <a:gdLst/>
              <a:ahLst/>
              <a:cxnLst/>
              <a:rect l="l" t="t" r="r" b="b"/>
              <a:pathLst>
                <a:path w="37708" h="2240" extrusionOk="0">
                  <a:moveTo>
                    <a:pt x="1108" y="1"/>
                  </a:moveTo>
                  <a:cubicBezTo>
                    <a:pt x="500" y="1"/>
                    <a:pt x="0" y="501"/>
                    <a:pt x="0" y="1120"/>
                  </a:cubicBezTo>
                  <a:cubicBezTo>
                    <a:pt x="0" y="1727"/>
                    <a:pt x="488" y="2239"/>
                    <a:pt x="1108" y="2239"/>
                  </a:cubicBezTo>
                  <a:lnTo>
                    <a:pt x="36588" y="2239"/>
                  </a:lnTo>
                  <a:cubicBezTo>
                    <a:pt x="37207" y="2239"/>
                    <a:pt x="37707" y="1727"/>
                    <a:pt x="37707" y="1120"/>
                  </a:cubicBezTo>
                  <a:cubicBezTo>
                    <a:pt x="37707" y="513"/>
                    <a:pt x="37219" y="1"/>
                    <a:pt x="365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42"/>
            <p:cNvSpPr/>
            <p:nvPr/>
          </p:nvSpPr>
          <p:spPr>
            <a:xfrm>
              <a:off x="844450" y="2853750"/>
              <a:ext cx="704275" cy="834650"/>
            </a:xfrm>
            <a:custGeom>
              <a:avLst/>
              <a:gdLst/>
              <a:ahLst/>
              <a:cxnLst/>
              <a:rect l="l" t="t" r="r" b="b"/>
              <a:pathLst>
                <a:path w="28171" h="33386" extrusionOk="0">
                  <a:moveTo>
                    <a:pt x="11847" y="1"/>
                  </a:moveTo>
                  <a:lnTo>
                    <a:pt x="0" y="7466"/>
                  </a:lnTo>
                  <a:lnTo>
                    <a:pt x="16324" y="33386"/>
                  </a:lnTo>
                  <a:lnTo>
                    <a:pt x="28170" y="25921"/>
                  </a:lnTo>
                  <a:lnTo>
                    <a:pt x="1184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42"/>
            <p:cNvSpPr/>
            <p:nvPr/>
          </p:nvSpPr>
          <p:spPr>
            <a:xfrm>
              <a:off x="1290325" y="3525275"/>
              <a:ext cx="240525" cy="169975"/>
            </a:xfrm>
            <a:custGeom>
              <a:avLst/>
              <a:gdLst/>
              <a:ahLst/>
              <a:cxnLst/>
              <a:rect l="l" t="t" r="r" b="b"/>
              <a:pathLst>
                <a:path w="9621" h="6799" extrusionOk="0">
                  <a:moveTo>
                    <a:pt x="8847" y="0"/>
                  </a:moveTo>
                  <a:lnTo>
                    <a:pt x="1" y="5572"/>
                  </a:lnTo>
                  <a:lnTo>
                    <a:pt x="786" y="6799"/>
                  </a:lnTo>
                  <a:lnTo>
                    <a:pt x="9621" y="1238"/>
                  </a:lnTo>
                  <a:lnTo>
                    <a:pt x="884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42"/>
            <p:cNvSpPr/>
            <p:nvPr/>
          </p:nvSpPr>
          <p:spPr>
            <a:xfrm>
              <a:off x="867050" y="2853875"/>
              <a:ext cx="231600" cy="156200"/>
            </a:xfrm>
            <a:custGeom>
              <a:avLst/>
              <a:gdLst/>
              <a:ahLst/>
              <a:cxnLst/>
              <a:rect l="l" t="t" r="r" b="b"/>
              <a:pathLst>
                <a:path w="9264" h="6248" extrusionOk="0">
                  <a:moveTo>
                    <a:pt x="8429" y="0"/>
                  </a:moveTo>
                  <a:cubicBezTo>
                    <a:pt x="8294" y="0"/>
                    <a:pt x="8158" y="37"/>
                    <a:pt x="8038" y="115"/>
                  </a:cubicBezTo>
                  <a:lnTo>
                    <a:pt x="430" y="4901"/>
                  </a:lnTo>
                  <a:cubicBezTo>
                    <a:pt x="84" y="5127"/>
                    <a:pt x="1" y="5568"/>
                    <a:pt x="203" y="5913"/>
                  </a:cubicBezTo>
                  <a:cubicBezTo>
                    <a:pt x="348" y="6134"/>
                    <a:pt x="581" y="6248"/>
                    <a:pt x="820" y="6248"/>
                  </a:cubicBezTo>
                  <a:cubicBezTo>
                    <a:pt x="955" y="6248"/>
                    <a:pt x="1091" y="6212"/>
                    <a:pt x="1215" y="6139"/>
                  </a:cubicBezTo>
                  <a:lnTo>
                    <a:pt x="8823" y="1341"/>
                  </a:lnTo>
                  <a:cubicBezTo>
                    <a:pt x="9169" y="1127"/>
                    <a:pt x="9264" y="674"/>
                    <a:pt x="9050" y="329"/>
                  </a:cubicBezTo>
                  <a:cubicBezTo>
                    <a:pt x="8905" y="116"/>
                    <a:pt x="8668" y="0"/>
                    <a:pt x="84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42"/>
            <p:cNvSpPr/>
            <p:nvPr/>
          </p:nvSpPr>
          <p:spPr>
            <a:xfrm>
              <a:off x="894450" y="2862375"/>
              <a:ext cx="152425" cy="100650"/>
            </a:xfrm>
            <a:custGeom>
              <a:avLst/>
              <a:gdLst/>
              <a:ahLst/>
              <a:cxnLst/>
              <a:rect l="l" t="t" r="r" b="b"/>
              <a:pathLst>
                <a:path w="6097" h="4026" extrusionOk="0">
                  <a:moveTo>
                    <a:pt x="5894" y="1"/>
                  </a:moveTo>
                  <a:lnTo>
                    <a:pt x="0" y="3704"/>
                  </a:lnTo>
                  <a:lnTo>
                    <a:pt x="203" y="4025"/>
                  </a:lnTo>
                  <a:lnTo>
                    <a:pt x="6096" y="311"/>
                  </a:lnTo>
                  <a:lnTo>
                    <a:pt x="589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42"/>
            <p:cNvSpPr/>
            <p:nvPr/>
          </p:nvSpPr>
          <p:spPr>
            <a:xfrm>
              <a:off x="871525" y="2804650"/>
              <a:ext cx="149150" cy="136650"/>
            </a:xfrm>
            <a:custGeom>
              <a:avLst/>
              <a:gdLst/>
              <a:ahLst/>
              <a:cxnLst/>
              <a:rect l="l" t="t" r="r" b="b"/>
              <a:pathLst>
                <a:path w="5966" h="5466" extrusionOk="0">
                  <a:moveTo>
                    <a:pt x="4180" y="0"/>
                  </a:moveTo>
                  <a:lnTo>
                    <a:pt x="1" y="2631"/>
                  </a:lnTo>
                  <a:lnTo>
                    <a:pt x="1786" y="5465"/>
                  </a:lnTo>
                  <a:lnTo>
                    <a:pt x="5966" y="2834"/>
                  </a:lnTo>
                  <a:lnTo>
                    <a:pt x="418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42"/>
            <p:cNvSpPr/>
            <p:nvPr/>
          </p:nvSpPr>
          <p:spPr>
            <a:xfrm>
              <a:off x="840275" y="2748000"/>
              <a:ext cx="147650" cy="133450"/>
            </a:xfrm>
            <a:custGeom>
              <a:avLst/>
              <a:gdLst/>
              <a:ahLst/>
              <a:cxnLst/>
              <a:rect l="l" t="t" r="r" b="b"/>
              <a:pathLst>
                <a:path w="5906" h="5338" extrusionOk="0">
                  <a:moveTo>
                    <a:pt x="4763" y="1"/>
                  </a:moveTo>
                  <a:cubicBezTo>
                    <a:pt x="4735" y="1"/>
                    <a:pt x="4707" y="6"/>
                    <a:pt x="4680" y="16"/>
                  </a:cubicBezTo>
                  <a:cubicBezTo>
                    <a:pt x="4108" y="218"/>
                    <a:pt x="2882" y="2457"/>
                    <a:pt x="1822" y="3183"/>
                  </a:cubicBezTo>
                  <a:cubicBezTo>
                    <a:pt x="739" y="3909"/>
                    <a:pt x="0" y="4481"/>
                    <a:pt x="548" y="5338"/>
                  </a:cubicBezTo>
                  <a:lnTo>
                    <a:pt x="5906" y="1957"/>
                  </a:lnTo>
                  <a:cubicBezTo>
                    <a:pt x="5906" y="1957"/>
                    <a:pt x="5322" y="1"/>
                    <a:pt x="47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42"/>
            <p:cNvSpPr/>
            <p:nvPr/>
          </p:nvSpPr>
          <p:spPr>
            <a:xfrm>
              <a:off x="1383800" y="3612175"/>
              <a:ext cx="95575" cy="95875"/>
            </a:xfrm>
            <a:custGeom>
              <a:avLst/>
              <a:gdLst/>
              <a:ahLst/>
              <a:cxnLst/>
              <a:rect l="l" t="t" r="r" b="b"/>
              <a:pathLst>
                <a:path w="3823" h="3835" extrusionOk="0">
                  <a:moveTo>
                    <a:pt x="2334" y="1"/>
                  </a:moveTo>
                  <a:lnTo>
                    <a:pt x="0" y="1465"/>
                  </a:lnTo>
                  <a:lnTo>
                    <a:pt x="1488" y="3835"/>
                  </a:lnTo>
                  <a:lnTo>
                    <a:pt x="3822" y="2370"/>
                  </a:lnTo>
                  <a:lnTo>
                    <a:pt x="233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42"/>
            <p:cNvSpPr/>
            <p:nvPr/>
          </p:nvSpPr>
          <p:spPr>
            <a:xfrm>
              <a:off x="1344500" y="3642250"/>
              <a:ext cx="80700" cy="81275"/>
            </a:xfrm>
            <a:custGeom>
              <a:avLst/>
              <a:gdLst/>
              <a:ahLst/>
              <a:cxnLst/>
              <a:rect l="l" t="t" r="r" b="b"/>
              <a:pathLst>
                <a:path w="3228" h="3251" extrusionOk="0">
                  <a:moveTo>
                    <a:pt x="1965" y="0"/>
                  </a:moveTo>
                  <a:lnTo>
                    <a:pt x="1" y="1239"/>
                  </a:lnTo>
                  <a:lnTo>
                    <a:pt x="1263" y="3251"/>
                  </a:lnTo>
                  <a:lnTo>
                    <a:pt x="3227" y="2012"/>
                  </a:lnTo>
                  <a:lnTo>
                    <a:pt x="196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42"/>
            <p:cNvSpPr/>
            <p:nvPr/>
          </p:nvSpPr>
          <p:spPr>
            <a:xfrm>
              <a:off x="1433500" y="3577950"/>
              <a:ext cx="102725" cy="103300"/>
            </a:xfrm>
            <a:custGeom>
              <a:avLst/>
              <a:gdLst/>
              <a:ahLst/>
              <a:cxnLst/>
              <a:rect l="l" t="t" r="r" b="b"/>
              <a:pathLst>
                <a:path w="4109" h="4132" extrusionOk="0">
                  <a:moveTo>
                    <a:pt x="2501" y="1"/>
                  </a:moveTo>
                  <a:lnTo>
                    <a:pt x="1" y="1584"/>
                  </a:lnTo>
                  <a:lnTo>
                    <a:pt x="1596" y="4132"/>
                  </a:lnTo>
                  <a:lnTo>
                    <a:pt x="4108" y="2548"/>
                  </a:lnTo>
                  <a:lnTo>
                    <a:pt x="250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42"/>
            <p:cNvSpPr/>
            <p:nvPr/>
          </p:nvSpPr>
          <p:spPr>
            <a:xfrm>
              <a:off x="1475775" y="3645750"/>
              <a:ext cx="68475" cy="48375"/>
            </a:xfrm>
            <a:custGeom>
              <a:avLst/>
              <a:gdLst/>
              <a:ahLst/>
              <a:cxnLst/>
              <a:rect l="l" t="t" r="r" b="b"/>
              <a:pathLst>
                <a:path w="2739" h="1935" extrusionOk="0">
                  <a:moveTo>
                    <a:pt x="2283" y="1"/>
                  </a:moveTo>
                  <a:cubicBezTo>
                    <a:pt x="2212" y="1"/>
                    <a:pt x="2143" y="20"/>
                    <a:pt x="2084" y="63"/>
                  </a:cubicBezTo>
                  <a:lnTo>
                    <a:pt x="238" y="1218"/>
                  </a:lnTo>
                  <a:cubicBezTo>
                    <a:pt x="60" y="1337"/>
                    <a:pt x="0" y="1575"/>
                    <a:pt x="119" y="1753"/>
                  </a:cubicBezTo>
                  <a:cubicBezTo>
                    <a:pt x="196" y="1869"/>
                    <a:pt x="323" y="1934"/>
                    <a:pt x="451" y="1934"/>
                  </a:cubicBezTo>
                  <a:cubicBezTo>
                    <a:pt x="521" y="1934"/>
                    <a:pt x="592" y="1915"/>
                    <a:pt x="655" y="1872"/>
                  </a:cubicBezTo>
                  <a:lnTo>
                    <a:pt x="2501" y="718"/>
                  </a:lnTo>
                  <a:cubicBezTo>
                    <a:pt x="2679" y="598"/>
                    <a:pt x="2739" y="360"/>
                    <a:pt x="2620" y="182"/>
                  </a:cubicBezTo>
                  <a:cubicBezTo>
                    <a:pt x="2543" y="66"/>
                    <a:pt x="2411" y="1"/>
                    <a:pt x="22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42"/>
            <p:cNvSpPr/>
            <p:nvPr/>
          </p:nvSpPr>
          <p:spPr>
            <a:xfrm>
              <a:off x="889675" y="3324950"/>
              <a:ext cx="223275" cy="671825"/>
            </a:xfrm>
            <a:custGeom>
              <a:avLst/>
              <a:gdLst/>
              <a:ahLst/>
              <a:cxnLst/>
              <a:rect l="l" t="t" r="r" b="b"/>
              <a:pathLst>
                <a:path w="8931" h="26873" extrusionOk="0">
                  <a:moveTo>
                    <a:pt x="4228" y="0"/>
                  </a:moveTo>
                  <a:cubicBezTo>
                    <a:pt x="1596" y="3096"/>
                    <a:pt x="1" y="7108"/>
                    <a:pt x="1" y="11478"/>
                  </a:cubicBezTo>
                  <a:cubicBezTo>
                    <a:pt x="1" y="18062"/>
                    <a:pt x="3596" y="23813"/>
                    <a:pt x="8930" y="26873"/>
                  </a:cubicBezTo>
                  <a:lnTo>
                    <a:pt x="8930" y="23432"/>
                  </a:lnTo>
                  <a:cubicBezTo>
                    <a:pt x="5263" y="20717"/>
                    <a:pt x="2882" y="16371"/>
                    <a:pt x="2882" y="11478"/>
                  </a:cubicBezTo>
                  <a:cubicBezTo>
                    <a:pt x="2882" y="8442"/>
                    <a:pt x="3811" y="5620"/>
                    <a:pt x="5371" y="3263"/>
                  </a:cubicBezTo>
                  <a:lnTo>
                    <a:pt x="422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42"/>
            <p:cNvSpPr/>
            <p:nvPr/>
          </p:nvSpPr>
          <p:spPr>
            <a:xfrm>
              <a:off x="925700" y="3216000"/>
              <a:ext cx="242625" cy="242625"/>
            </a:xfrm>
            <a:custGeom>
              <a:avLst/>
              <a:gdLst/>
              <a:ahLst/>
              <a:cxnLst/>
              <a:rect l="l" t="t" r="r" b="b"/>
              <a:pathLst>
                <a:path w="9705" h="9705" extrusionOk="0">
                  <a:moveTo>
                    <a:pt x="4846" y="1"/>
                  </a:moveTo>
                  <a:cubicBezTo>
                    <a:pt x="2167" y="1"/>
                    <a:pt x="0" y="2167"/>
                    <a:pt x="0" y="4858"/>
                  </a:cubicBezTo>
                  <a:cubicBezTo>
                    <a:pt x="0" y="7537"/>
                    <a:pt x="2167" y="9704"/>
                    <a:pt x="4846" y="9704"/>
                  </a:cubicBezTo>
                  <a:cubicBezTo>
                    <a:pt x="7537" y="9704"/>
                    <a:pt x="9704" y="7537"/>
                    <a:pt x="9704" y="4858"/>
                  </a:cubicBezTo>
                  <a:cubicBezTo>
                    <a:pt x="9704" y="2167"/>
                    <a:pt x="7537" y="1"/>
                    <a:pt x="48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42"/>
            <p:cNvSpPr/>
            <p:nvPr/>
          </p:nvSpPr>
          <p:spPr>
            <a:xfrm>
              <a:off x="983150" y="3811025"/>
              <a:ext cx="242600" cy="242600"/>
            </a:xfrm>
            <a:custGeom>
              <a:avLst/>
              <a:gdLst/>
              <a:ahLst/>
              <a:cxnLst/>
              <a:rect l="l" t="t" r="r" b="b"/>
              <a:pathLst>
                <a:path w="9704" h="9704" extrusionOk="0">
                  <a:moveTo>
                    <a:pt x="4846" y="0"/>
                  </a:moveTo>
                  <a:cubicBezTo>
                    <a:pt x="2167" y="0"/>
                    <a:pt x="0" y="2167"/>
                    <a:pt x="0" y="4846"/>
                  </a:cubicBezTo>
                  <a:cubicBezTo>
                    <a:pt x="0" y="7525"/>
                    <a:pt x="2167" y="9704"/>
                    <a:pt x="4846" y="9704"/>
                  </a:cubicBezTo>
                  <a:cubicBezTo>
                    <a:pt x="7525" y="9704"/>
                    <a:pt x="9704" y="7525"/>
                    <a:pt x="9704" y="4846"/>
                  </a:cubicBezTo>
                  <a:cubicBezTo>
                    <a:pt x="9704" y="2167"/>
                    <a:pt x="7525" y="0"/>
                    <a:pt x="48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42"/>
            <p:cNvSpPr/>
            <p:nvPr/>
          </p:nvSpPr>
          <p:spPr>
            <a:xfrm>
              <a:off x="992675" y="3830500"/>
              <a:ext cx="222975" cy="203100"/>
            </a:xfrm>
            <a:custGeom>
              <a:avLst/>
              <a:gdLst/>
              <a:ahLst/>
              <a:cxnLst/>
              <a:rect l="l" t="t" r="r" b="b"/>
              <a:pathLst>
                <a:path w="8919" h="8124" extrusionOk="0">
                  <a:moveTo>
                    <a:pt x="4464" y="1"/>
                  </a:moveTo>
                  <a:cubicBezTo>
                    <a:pt x="3423" y="1"/>
                    <a:pt x="2382" y="400"/>
                    <a:pt x="1584" y="1198"/>
                  </a:cubicBezTo>
                  <a:cubicBezTo>
                    <a:pt x="0" y="2781"/>
                    <a:pt x="0" y="5353"/>
                    <a:pt x="1584" y="6936"/>
                  </a:cubicBezTo>
                  <a:cubicBezTo>
                    <a:pt x="2382" y="7728"/>
                    <a:pt x="3423" y="8124"/>
                    <a:pt x="4464" y="8124"/>
                  </a:cubicBezTo>
                  <a:cubicBezTo>
                    <a:pt x="5504" y="8124"/>
                    <a:pt x="6543" y="7728"/>
                    <a:pt x="7335" y="6936"/>
                  </a:cubicBezTo>
                  <a:cubicBezTo>
                    <a:pt x="8918" y="5353"/>
                    <a:pt x="8918" y="2781"/>
                    <a:pt x="7335" y="1198"/>
                  </a:cubicBezTo>
                  <a:cubicBezTo>
                    <a:pt x="6543" y="400"/>
                    <a:pt x="5504" y="1"/>
                    <a:pt x="44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42"/>
            <p:cNvSpPr/>
            <p:nvPr/>
          </p:nvSpPr>
          <p:spPr>
            <a:xfrm>
              <a:off x="934025" y="3236025"/>
              <a:ext cx="225350" cy="202550"/>
            </a:xfrm>
            <a:custGeom>
              <a:avLst/>
              <a:gdLst/>
              <a:ahLst/>
              <a:cxnLst/>
              <a:rect l="l" t="t" r="r" b="b"/>
              <a:pathLst>
                <a:path w="9014" h="8102" extrusionOk="0">
                  <a:moveTo>
                    <a:pt x="4510" y="1"/>
                  </a:moveTo>
                  <a:cubicBezTo>
                    <a:pt x="3405" y="1"/>
                    <a:pt x="2302" y="453"/>
                    <a:pt x="1501" y="1343"/>
                  </a:cubicBezTo>
                  <a:cubicBezTo>
                    <a:pt x="1" y="2998"/>
                    <a:pt x="132" y="5557"/>
                    <a:pt x="1799" y="7058"/>
                  </a:cubicBezTo>
                  <a:cubicBezTo>
                    <a:pt x="2570" y="7757"/>
                    <a:pt x="3538" y="8102"/>
                    <a:pt x="4504" y="8102"/>
                  </a:cubicBezTo>
                  <a:cubicBezTo>
                    <a:pt x="5610" y="8102"/>
                    <a:pt x="6713" y="7650"/>
                    <a:pt x="7514" y="6760"/>
                  </a:cubicBezTo>
                  <a:cubicBezTo>
                    <a:pt x="9014" y="5105"/>
                    <a:pt x="8883" y="2545"/>
                    <a:pt x="7216" y="1045"/>
                  </a:cubicBezTo>
                  <a:cubicBezTo>
                    <a:pt x="6444" y="346"/>
                    <a:pt x="5476" y="1"/>
                    <a:pt x="45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0" name="Google Shape;1130;p42"/>
          <p:cNvGrpSpPr/>
          <p:nvPr/>
        </p:nvGrpSpPr>
        <p:grpSpPr>
          <a:xfrm>
            <a:off x="5618967" y="1551714"/>
            <a:ext cx="2380568" cy="2699181"/>
            <a:chOff x="1276625" y="2966150"/>
            <a:chExt cx="1103750" cy="1251475"/>
          </a:xfrm>
        </p:grpSpPr>
        <p:sp>
          <p:nvSpPr>
            <p:cNvPr id="1131" name="Google Shape;1131;p42"/>
            <p:cNvSpPr/>
            <p:nvPr/>
          </p:nvSpPr>
          <p:spPr>
            <a:xfrm>
              <a:off x="1276625" y="3434475"/>
              <a:ext cx="1103750" cy="783150"/>
            </a:xfrm>
            <a:custGeom>
              <a:avLst/>
              <a:gdLst/>
              <a:ahLst/>
              <a:cxnLst/>
              <a:rect l="l" t="t" r="r" b="b"/>
              <a:pathLst>
                <a:path w="44150" h="31326" extrusionOk="0">
                  <a:moveTo>
                    <a:pt x="15550" y="1"/>
                  </a:moveTo>
                  <a:cubicBezTo>
                    <a:pt x="14788" y="1"/>
                    <a:pt x="14169" y="620"/>
                    <a:pt x="14169" y="1382"/>
                  </a:cubicBezTo>
                  <a:cubicBezTo>
                    <a:pt x="14169" y="2144"/>
                    <a:pt x="14788" y="2763"/>
                    <a:pt x="15550" y="2763"/>
                  </a:cubicBezTo>
                  <a:lnTo>
                    <a:pt x="15801" y="2763"/>
                  </a:lnTo>
                  <a:lnTo>
                    <a:pt x="15801" y="15657"/>
                  </a:lnTo>
                  <a:cubicBezTo>
                    <a:pt x="11562" y="19729"/>
                    <a:pt x="1" y="31326"/>
                    <a:pt x="5787" y="31326"/>
                  </a:cubicBezTo>
                  <a:lnTo>
                    <a:pt x="38351" y="31326"/>
                  </a:lnTo>
                  <a:cubicBezTo>
                    <a:pt x="44149" y="31326"/>
                    <a:pt x="32588" y="19729"/>
                    <a:pt x="28350" y="15657"/>
                  </a:cubicBezTo>
                  <a:lnTo>
                    <a:pt x="28350" y="2763"/>
                  </a:lnTo>
                  <a:lnTo>
                    <a:pt x="28600" y="2763"/>
                  </a:lnTo>
                  <a:cubicBezTo>
                    <a:pt x="29362" y="2763"/>
                    <a:pt x="29993" y="2144"/>
                    <a:pt x="29993" y="1382"/>
                  </a:cubicBezTo>
                  <a:cubicBezTo>
                    <a:pt x="29993" y="620"/>
                    <a:pt x="29362" y="1"/>
                    <a:pt x="286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42"/>
            <p:cNvSpPr/>
            <p:nvPr/>
          </p:nvSpPr>
          <p:spPr>
            <a:xfrm>
              <a:off x="1332000" y="3840475"/>
              <a:ext cx="993000" cy="351850"/>
            </a:xfrm>
            <a:custGeom>
              <a:avLst/>
              <a:gdLst/>
              <a:ahLst/>
              <a:cxnLst/>
              <a:rect l="l" t="t" r="r" b="b"/>
              <a:pathLst>
                <a:path w="39720" h="14074" extrusionOk="0">
                  <a:moveTo>
                    <a:pt x="14217" y="1"/>
                  </a:moveTo>
                  <a:cubicBezTo>
                    <a:pt x="10407" y="3656"/>
                    <a:pt x="0" y="14074"/>
                    <a:pt x="5215" y="14074"/>
                  </a:cubicBezTo>
                  <a:lnTo>
                    <a:pt x="34493" y="14074"/>
                  </a:lnTo>
                  <a:cubicBezTo>
                    <a:pt x="39720" y="14074"/>
                    <a:pt x="29326" y="3656"/>
                    <a:pt x="2551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42"/>
            <p:cNvSpPr/>
            <p:nvPr/>
          </p:nvSpPr>
          <p:spPr>
            <a:xfrm>
              <a:off x="1538875" y="4075925"/>
              <a:ext cx="40200" cy="40200"/>
            </a:xfrm>
            <a:custGeom>
              <a:avLst/>
              <a:gdLst/>
              <a:ahLst/>
              <a:cxnLst/>
              <a:rect l="l" t="t" r="r" b="b"/>
              <a:pathLst>
                <a:path w="1608" h="1608" extrusionOk="0">
                  <a:moveTo>
                    <a:pt x="810" y="1"/>
                  </a:moveTo>
                  <a:cubicBezTo>
                    <a:pt x="358" y="1"/>
                    <a:pt x="0" y="358"/>
                    <a:pt x="0" y="798"/>
                  </a:cubicBezTo>
                  <a:cubicBezTo>
                    <a:pt x="0" y="1251"/>
                    <a:pt x="358" y="1608"/>
                    <a:pt x="810" y="1608"/>
                  </a:cubicBezTo>
                  <a:cubicBezTo>
                    <a:pt x="1250" y="1608"/>
                    <a:pt x="1608" y="1251"/>
                    <a:pt x="1608" y="798"/>
                  </a:cubicBezTo>
                  <a:cubicBezTo>
                    <a:pt x="1608" y="358"/>
                    <a:pt x="1250" y="1"/>
                    <a:pt x="81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42"/>
            <p:cNvSpPr/>
            <p:nvPr/>
          </p:nvSpPr>
          <p:spPr>
            <a:xfrm>
              <a:off x="1633825" y="3940800"/>
              <a:ext cx="38725" cy="38725"/>
            </a:xfrm>
            <a:custGeom>
              <a:avLst/>
              <a:gdLst/>
              <a:ahLst/>
              <a:cxnLst/>
              <a:rect l="l" t="t" r="r" b="b"/>
              <a:pathLst>
                <a:path w="1549" h="1549" extrusionOk="0">
                  <a:moveTo>
                    <a:pt x="774" y="0"/>
                  </a:moveTo>
                  <a:cubicBezTo>
                    <a:pt x="346" y="0"/>
                    <a:pt x="0" y="345"/>
                    <a:pt x="0" y="774"/>
                  </a:cubicBezTo>
                  <a:cubicBezTo>
                    <a:pt x="0" y="1203"/>
                    <a:pt x="346" y="1548"/>
                    <a:pt x="774" y="1548"/>
                  </a:cubicBezTo>
                  <a:cubicBezTo>
                    <a:pt x="1203" y="1548"/>
                    <a:pt x="1548" y="1203"/>
                    <a:pt x="1548" y="774"/>
                  </a:cubicBezTo>
                  <a:cubicBezTo>
                    <a:pt x="1548" y="345"/>
                    <a:pt x="1203" y="0"/>
                    <a:pt x="7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42"/>
            <p:cNvSpPr/>
            <p:nvPr/>
          </p:nvSpPr>
          <p:spPr>
            <a:xfrm>
              <a:off x="1720450" y="4075775"/>
              <a:ext cx="62225" cy="56600"/>
            </a:xfrm>
            <a:custGeom>
              <a:avLst/>
              <a:gdLst/>
              <a:ahLst/>
              <a:cxnLst/>
              <a:rect l="l" t="t" r="r" b="b"/>
              <a:pathLst>
                <a:path w="2489" h="2264" extrusionOk="0">
                  <a:moveTo>
                    <a:pt x="1246" y="0"/>
                  </a:moveTo>
                  <a:cubicBezTo>
                    <a:pt x="1161" y="0"/>
                    <a:pt x="1075" y="10"/>
                    <a:pt x="988" y="30"/>
                  </a:cubicBezTo>
                  <a:cubicBezTo>
                    <a:pt x="381" y="173"/>
                    <a:pt x="0" y="781"/>
                    <a:pt x="143" y="1388"/>
                  </a:cubicBezTo>
                  <a:cubicBezTo>
                    <a:pt x="266" y="1909"/>
                    <a:pt x="730" y="2263"/>
                    <a:pt x="1250" y="2263"/>
                  </a:cubicBezTo>
                  <a:cubicBezTo>
                    <a:pt x="1337" y="2263"/>
                    <a:pt x="1424" y="2253"/>
                    <a:pt x="1512" y="2233"/>
                  </a:cubicBezTo>
                  <a:cubicBezTo>
                    <a:pt x="2119" y="2090"/>
                    <a:pt x="2489" y="1483"/>
                    <a:pt x="2346" y="876"/>
                  </a:cubicBezTo>
                  <a:cubicBezTo>
                    <a:pt x="2223" y="355"/>
                    <a:pt x="1759" y="0"/>
                    <a:pt x="12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42"/>
            <p:cNvSpPr/>
            <p:nvPr/>
          </p:nvSpPr>
          <p:spPr>
            <a:xfrm>
              <a:off x="1978200" y="3960150"/>
              <a:ext cx="32775" cy="32750"/>
            </a:xfrm>
            <a:custGeom>
              <a:avLst/>
              <a:gdLst/>
              <a:ahLst/>
              <a:cxnLst/>
              <a:rect l="l" t="t" r="r" b="b"/>
              <a:pathLst>
                <a:path w="1311" h="1310" extrusionOk="0">
                  <a:moveTo>
                    <a:pt x="656" y="0"/>
                  </a:moveTo>
                  <a:cubicBezTo>
                    <a:pt x="299" y="0"/>
                    <a:pt x="1" y="298"/>
                    <a:pt x="1" y="655"/>
                  </a:cubicBezTo>
                  <a:cubicBezTo>
                    <a:pt x="1" y="1012"/>
                    <a:pt x="299" y="1310"/>
                    <a:pt x="656" y="1310"/>
                  </a:cubicBezTo>
                  <a:cubicBezTo>
                    <a:pt x="1013" y="1310"/>
                    <a:pt x="1311" y="1012"/>
                    <a:pt x="1311" y="655"/>
                  </a:cubicBezTo>
                  <a:cubicBezTo>
                    <a:pt x="1311" y="298"/>
                    <a:pt x="1013" y="0"/>
                    <a:pt x="6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42"/>
            <p:cNvSpPr/>
            <p:nvPr/>
          </p:nvSpPr>
          <p:spPr>
            <a:xfrm>
              <a:off x="1915400" y="4076225"/>
              <a:ext cx="44675" cy="44675"/>
            </a:xfrm>
            <a:custGeom>
              <a:avLst/>
              <a:gdLst/>
              <a:ahLst/>
              <a:cxnLst/>
              <a:rect l="l" t="t" r="r" b="b"/>
              <a:pathLst>
                <a:path w="1787" h="1787" extrusionOk="0">
                  <a:moveTo>
                    <a:pt x="894" y="1"/>
                  </a:moveTo>
                  <a:cubicBezTo>
                    <a:pt x="406" y="1"/>
                    <a:pt x="1" y="405"/>
                    <a:pt x="1" y="894"/>
                  </a:cubicBezTo>
                  <a:cubicBezTo>
                    <a:pt x="1" y="1382"/>
                    <a:pt x="406" y="1786"/>
                    <a:pt x="894" y="1786"/>
                  </a:cubicBezTo>
                  <a:cubicBezTo>
                    <a:pt x="1382" y="1786"/>
                    <a:pt x="1787" y="1382"/>
                    <a:pt x="1787" y="894"/>
                  </a:cubicBezTo>
                  <a:cubicBezTo>
                    <a:pt x="1787" y="405"/>
                    <a:pt x="1382" y="1"/>
                    <a:pt x="89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42"/>
            <p:cNvSpPr/>
            <p:nvPr/>
          </p:nvSpPr>
          <p:spPr>
            <a:xfrm>
              <a:off x="1925525" y="3890500"/>
              <a:ext cx="34850" cy="35125"/>
            </a:xfrm>
            <a:custGeom>
              <a:avLst/>
              <a:gdLst/>
              <a:ahLst/>
              <a:cxnLst/>
              <a:rect l="l" t="t" r="r" b="b"/>
              <a:pathLst>
                <a:path w="1394" h="1405" extrusionOk="0">
                  <a:moveTo>
                    <a:pt x="703" y="0"/>
                  </a:moveTo>
                  <a:cubicBezTo>
                    <a:pt x="310" y="0"/>
                    <a:pt x="1" y="322"/>
                    <a:pt x="1" y="703"/>
                  </a:cubicBezTo>
                  <a:cubicBezTo>
                    <a:pt x="1" y="1095"/>
                    <a:pt x="310" y="1405"/>
                    <a:pt x="703" y="1405"/>
                  </a:cubicBezTo>
                  <a:cubicBezTo>
                    <a:pt x="1084" y="1405"/>
                    <a:pt x="1394" y="1095"/>
                    <a:pt x="1394" y="703"/>
                  </a:cubicBezTo>
                  <a:cubicBezTo>
                    <a:pt x="1394" y="322"/>
                    <a:pt x="1084" y="0"/>
                    <a:pt x="7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42"/>
            <p:cNvSpPr/>
            <p:nvPr/>
          </p:nvSpPr>
          <p:spPr>
            <a:xfrm>
              <a:off x="2049350" y="4075775"/>
              <a:ext cx="62225" cy="56600"/>
            </a:xfrm>
            <a:custGeom>
              <a:avLst/>
              <a:gdLst/>
              <a:ahLst/>
              <a:cxnLst/>
              <a:rect l="l" t="t" r="r" b="b"/>
              <a:pathLst>
                <a:path w="2489" h="2264" extrusionOk="0">
                  <a:moveTo>
                    <a:pt x="1246" y="0"/>
                  </a:moveTo>
                  <a:cubicBezTo>
                    <a:pt x="1161" y="0"/>
                    <a:pt x="1075" y="10"/>
                    <a:pt x="989" y="30"/>
                  </a:cubicBezTo>
                  <a:cubicBezTo>
                    <a:pt x="382" y="173"/>
                    <a:pt x="1" y="781"/>
                    <a:pt x="143" y="1388"/>
                  </a:cubicBezTo>
                  <a:cubicBezTo>
                    <a:pt x="266" y="1909"/>
                    <a:pt x="730" y="2263"/>
                    <a:pt x="1251" y="2263"/>
                  </a:cubicBezTo>
                  <a:cubicBezTo>
                    <a:pt x="1337" y="2263"/>
                    <a:pt x="1425" y="2253"/>
                    <a:pt x="1513" y="2233"/>
                  </a:cubicBezTo>
                  <a:cubicBezTo>
                    <a:pt x="2120" y="2090"/>
                    <a:pt x="2489" y="1483"/>
                    <a:pt x="2346" y="876"/>
                  </a:cubicBezTo>
                  <a:cubicBezTo>
                    <a:pt x="2223" y="355"/>
                    <a:pt x="1759" y="0"/>
                    <a:pt x="12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42"/>
            <p:cNvSpPr/>
            <p:nvPr/>
          </p:nvSpPr>
          <p:spPr>
            <a:xfrm>
              <a:off x="1854100" y="3567225"/>
              <a:ext cx="115650" cy="108075"/>
            </a:xfrm>
            <a:custGeom>
              <a:avLst/>
              <a:gdLst/>
              <a:ahLst/>
              <a:cxnLst/>
              <a:rect l="l" t="t" r="r" b="b"/>
              <a:pathLst>
                <a:path w="4626" h="4323" extrusionOk="0">
                  <a:moveTo>
                    <a:pt x="4524" y="1"/>
                  </a:moveTo>
                  <a:cubicBezTo>
                    <a:pt x="4524" y="1"/>
                    <a:pt x="4524" y="1"/>
                    <a:pt x="4524" y="1"/>
                  </a:cubicBezTo>
                  <a:lnTo>
                    <a:pt x="4524" y="1"/>
                  </a:lnTo>
                  <a:cubicBezTo>
                    <a:pt x="4524" y="1"/>
                    <a:pt x="4524" y="1"/>
                    <a:pt x="4524" y="1"/>
                  </a:cubicBezTo>
                  <a:cubicBezTo>
                    <a:pt x="4524" y="1"/>
                    <a:pt x="4524" y="1"/>
                    <a:pt x="4524" y="1"/>
                  </a:cubicBezTo>
                  <a:close/>
                  <a:moveTo>
                    <a:pt x="4524" y="1"/>
                  </a:moveTo>
                  <a:cubicBezTo>
                    <a:pt x="1500" y="823"/>
                    <a:pt x="0" y="4323"/>
                    <a:pt x="0" y="4323"/>
                  </a:cubicBezTo>
                  <a:cubicBezTo>
                    <a:pt x="4626" y="3920"/>
                    <a:pt x="4513" y="19"/>
                    <a:pt x="45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42"/>
            <p:cNvSpPr/>
            <p:nvPr/>
          </p:nvSpPr>
          <p:spPr>
            <a:xfrm>
              <a:off x="1915400" y="3392500"/>
              <a:ext cx="111650" cy="129525"/>
            </a:xfrm>
            <a:custGeom>
              <a:avLst/>
              <a:gdLst/>
              <a:ahLst/>
              <a:cxnLst/>
              <a:rect l="l" t="t" r="r" b="b"/>
              <a:pathLst>
                <a:path w="4466" h="5181" extrusionOk="0">
                  <a:moveTo>
                    <a:pt x="3501" y="1"/>
                  </a:moveTo>
                  <a:cubicBezTo>
                    <a:pt x="727" y="1442"/>
                    <a:pt x="1" y="5180"/>
                    <a:pt x="1" y="5180"/>
                  </a:cubicBezTo>
                  <a:cubicBezTo>
                    <a:pt x="4465" y="3811"/>
                    <a:pt x="3501" y="1"/>
                    <a:pt x="35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42"/>
            <p:cNvSpPr/>
            <p:nvPr/>
          </p:nvSpPr>
          <p:spPr>
            <a:xfrm>
              <a:off x="1703850" y="3495800"/>
              <a:ext cx="80900" cy="98025"/>
            </a:xfrm>
            <a:custGeom>
              <a:avLst/>
              <a:gdLst/>
              <a:ahLst/>
              <a:cxnLst/>
              <a:rect l="l" t="t" r="r" b="b"/>
              <a:pathLst>
                <a:path w="3236" h="3921" extrusionOk="0">
                  <a:moveTo>
                    <a:pt x="128" y="0"/>
                  </a:moveTo>
                  <a:cubicBezTo>
                    <a:pt x="1" y="3721"/>
                    <a:pt x="2512" y="3920"/>
                    <a:pt x="3051" y="3920"/>
                  </a:cubicBezTo>
                  <a:cubicBezTo>
                    <a:pt x="3116" y="3920"/>
                    <a:pt x="3153" y="3918"/>
                    <a:pt x="3153" y="3918"/>
                  </a:cubicBezTo>
                  <a:cubicBezTo>
                    <a:pt x="3236" y="1263"/>
                    <a:pt x="129" y="0"/>
                    <a:pt x="1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42"/>
            <p:cNvSpPr/>
            <p:nvPr/>
          </p:nvSpPr>
          <p:spPr>
            <a:xfrm>
              <a:off x="1561800" y="3349950"/>
              <a:ext cx="177275" cy="107175"/>
            </a:xfrm>
            <a:custGeom>
              <a:avLst/>
              <a:gdLst/>
              <a:ahLst/>
              <a:cxnLst/>
              <a:rect l="l" t="t" r="r" b="b"/>
              <a:pathLst>
                <a:path w="7091" h="4287" extrusionOk="0">
                  <a:moveTo>
                    <a:pt x="6455" y="3249"/>
                  </a:moveTo>
                  <a:lnTo>
                    <a:pt x="6455" y="3249"/>
                  </a:lnTo>
                  <a:cubicBezTo>
                    <a:pt x="6830" y="3660"/>
                    <a:pt x="7081" y="3940"/>
                    <a:pt x="7087" y="3940"/>
                  </a:cubicBezTo>
                  <a:cubicBezTo>
                    <a:pt x="7090" y="3940"/>
                    <a:pt x="6979" y="3810"/>
                    <a:pt x="6715" y="3501"/>
                  </a:cubicBezTo>
                  <a:cubicBezTo>
                    <a:pt x="6635" y="3407"/>
                    <a:pt x="6548" y="3323"/>
                    <a:pt x="6455" y="3249"/>
                  </a:cubicBezTo>
                  <a:close/>
                  <a:moveTo>
                    <a:pt x="3072" y="0"/>
                  </a:moveTo>
                  <a:cubicBezTo>
                    <a:pt x="3072" y="0"/>
                    <a:pt x="0" y="1227"/>
                    <a:pt x="203" y="4287"/>
                  </a:cubicBezTo>
                  <a:cubicBezTo>
                    <a:pt x="203" y="4287"/>
                    <a:pt x="2816" y="2783"/>
                    <a:pt x="4869" y="2783"/>
                  </a:cubicBezTo>
                  <a:cubicBezTo>
                    <a:pt x="5473" y="2783"/>
                    <a:pt x="6028" y="2913"/>
                    <a:pt x="6455" y="3249"/>
                  </a:cubicBezTo>
                  <a:lnTo>
                    <a:pt x="6455" y="3249"/>
                  </a:lnTo>
                  <a:cubicBezTo>
                    <a:pt x="5444" y="2145"/>
                    <a:pt x="3533" y="96"/>
                    <a:pt x="30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42"/>
            <p:cNvSpPr/>
            <p:nvPr/>
          </p:nvSpPr>
          <p:spPr>
            <a:xfrm>
              <a:off x="1626675" y="3348600"/>
              <a:ext cx="182500" cy="197825"/>
            </a:xfrm>
            <a:custGeom>
              <a:avLst/>
              <a:gdLst/>
              <a:ahLst/>
              <a:cxnLst/>
              <a:rect l="l" t="t" r="r" b="b"/>
              <a:pathLst>
                <a:path w="7300" h="7913" extrusionOk="0">
                  <a:moveTo>
                    <a:pt x="738" y="1"/>
                  </a:moveTo>
                  <a:cubicBezTo>
                    <a:pt x="617" y="1"/>
                    <a:pt x="523" y="22"/>
                    <a:pt x="465" y="66"/>
                  </a:cubicBezTo>
                  <a:cubicBezTo>
                    <a:pt x="1" y="412"/>
                    <a:pt x="5192" y="6186"/>
                    <a:pt x="7299" y="7912"/>
                  </a:cubicBezTo>
                  <a:cubicBezTo>
                    <a:pt x="7299" y="7912"/>
                    <a:pt x="5406" y="3198"/>
                    <a:pt x="4644" y="2078"/>
                  </a:cubicBezTo>
                  <a:cubicBezTo>
                    <a:pt x="3974" y="1095"/>
                    <a:pt x="1622" y="1"/>
                    <a:pt x="73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42"/>
            <p:cNvSpPr/>
            <p:nvPr/>
          </p:nvSpPr>
          <p:spPr>
            <a:xfrm>
              <a:off x="2088200" y="3252100"/>
              <a:ext cx="238900" cy="252050"/>
            </a:xfrm>
            <a:custGeom>
              <a:avLst/>
              <a:gdLst/>
              <a:ahLst/>
              <a:cxnLst/>
              <a:rect l="l" t="t" r="r" b="b"/>
              <a:pathLst>
                <a:path w="9556" h="10082" extrusionOk="0">
                  <a:moveTo>
                    <a:pt x="1642" y="1"/>
                  </a:moveTo>
                  <a:cubicBezTo>
                    <a:pt x="393" y="1"/>
                    <a:pt x="0" y="387"/>
                    <a:pt x="2066" y="1069"/>
                  </a:cubicBezTo>
                  <a:cubicBezTo>
                    <a:pt x="6852" y="2664"/>
                    <a:pt x="7114" y="10082"/>
                    <a:pt x="7114" y="10082"/>
                  </a:cubicBezTo>
                  <a:cubicBezTo>
                    <a:pt x="9555" y="7129"/>
                    <a:pt x="7388" y="2236"/>
                    <a:pt x="7388" y="2236"/>
                  </a:cubicBezTo>
                  <a:cubicBezTo>
                    <a:pt x="6446" y="676"/>
                    <a:pt x="3295" y="1"/>
                    <a:pt x="16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42"/>
            <p:cNvSpPr/>
            <p:nvPr/>
          </p:nvSpPr>
          <p:spPr>
            <a:xfrm>
              <a:off x="1852300" y="3202100"/>
              <a:ext cx="421200" cy="327650"/>
            </a:xfrm>
            <a:custGeom>
              <a:avLst/>
              <a:gdLst/>
              <a:ahLst/>
              <a:cxnLst/>
              <a:rect l="l" t="t" r="r" b="b"/>
              <a:pathLst>
                <a:path w="16848" h="13106" extrusionOk="0">
                  <a:moveTo>
                    <a:pt x="10584" y="1"/>
                  </a:moveTo>
                  <a:cubicBezTo>
                    <a:pt x="7242" y="1"/>
                    <a:pt x="3059" y="2258"/>
                    <a:pt x="1822" y="4700"/>
                  </a:cubicBezTo>
                  <a:cubicBezTo>
                    <a:pt x="453" y="7403"/>
                    <a:pt x="1" y="13106"/>
                    <a:pt x="1" y="13106"/>
                  </a:cubicBezTo>
                  <a:cubicBezTo>
                    <a:pt x="1" y="13106"/>
                    <a:pt x="2465" y="8474"/>
                    <a:pt x="7204" y="5009"/>
                  </a:cubicBezTo>
                  <a:cubicBezTo>
                    <a:pt x="9057" y="3653"/>
                    <a:pt x="10942" y="3241"/>
                    <a:pt x="12549" y="3241"/>
                  </a:cubicBezTo>
                  <a:cubicBezTo>
                    <a:pt x="15032" y="3241"/>
                    <a:pt x="16848" y="4224"/>
                    <a:pt x="16848" y="4224"/>
                  </a:cubicBezTo>
                  <a:cubicBezTo>
                    <a:pt x="16729" y="3581"/>
                    <a:pt x="15074" y="652"/>
                    <a:pt x="11621" y="80"/>
                  </a:cubicBezTo>
                  <a:cubicBezTo>
                    <a:pt x="11288" y="26"/>
                    <a:pt x="10941" y="1"/>
                    <a:pt x="105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42"/>
            <p:cNvSpPr/>
            <p:nvPr/>
          </p:nvSpPr>
          <p:spPr>
            <a:xfrm>
              <a:off x="1453750" y="3120450"/>
              <a:ext cx="265425" cy="188150"/>
            </a:xfrm>
            <a:custGeom>
              <a:avLst/>
              <a:gdLst/>
              <a:ahLst/>
              <a:cxnLst/>
              <a:rect l="l" t="t" r="r" b="b"/>
              <a:pathLst>
                <a:path w="10617" h="7526" extrusionOk="0">
                  <a:moveTo>
                    <a:pt x="4036" y="1"/>
                  </a:moveTo>
                  <a:cubicBezTo>
                    <a:pt x="4036" y="1"/>
                    <a:pt x="0" y="2691"/>
                    <a:pt x="1012" y="7525"/>
                  </a:cubicBezTo>
                  <a:cubicBezTo>
                    <a:pt x="1012" y="7525"/>
                    <a:pt x="3926" y="4104"/>
                    <a:pt x="6844" y="4104"/>
                  </a:cubicBezTo>
                  <a:cubicBezTo>
                    <a:pt x="7415" y="4104"/>
                    <a:pt x="7987" y="4235"/>
                    <a:pt x="8537" y="4549"/>
                  </a:cubicBezTo>
                  <a:cubicBezTo>
                    <a:pt x="8984" y="4805"/>
                    <a:pt x="9284" y="4916"/>
                    <a:pt x="9461" y="4916"/>
                  </a:cubicBezTo>
                  <a:cubicBezTo>
                    <a:pt x="10616" y="4916"/>
                    <a:pt x="6525" y="166"/>
                    <a:pt x="403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42"/>
            <p:cNvSpPr/>
            <p:nvPr/>
          </p:nvSpPr>
          <p:spPr>
            <a:xfrm>
              <a:off x="1554050" y="3117625"/>
              <a:ext cx="225650" cy="285925"/>
            </a:xfrm>
            <a:custGeom>
              <a:avLst/>
              <a:gdLst/>
              <a:ahLst/>
              <a:cxnLst/>
              <a:rect l="l" t="t" r="r" b="b"/>
              <a:pathLst>
                <a:path w="9026" h="11437" extrusionOk="0">
                  <a:moveTo>
                    <a:pt x="640" y="0"/>
                  </a:moveTo>
                  <a:cubicBezTo>
                    <a:pt x="410" y="0"/>
                    <a:pt x="195" y="32"/>
                    <a:pt x="1" y="102"/>
                  </a:cubicBezTo>
                  <a:cubicBezTo>
                    <a:pt x="24" y="114"/>
                    <a:pt x="7347" y="10103"/>
                    <a:pt x="9025" y="11436"/>
                  </a:cubicBezTo>
                  <a:cubicBezTo>
                    <a:pt x="9025" y="11436"/>
                    <a:pt x="8025" y="4662"/>
                    <a:pt x="5680" y="2364"/>
                  </a:cubicBezTo>
                  <a:cubicBezTo>
                    <a:pt x="5680" y="2364"/>
                    <a:pt x="2627" y="0"/>
                    <a:pt x="6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42"/>
            <p:cNvSpPr/>
            <p:nvPr/>
          </p:nvSpPr>
          <p:spPr>
            <a:xfrm>
              <a:off x="1464450" y="3003275"/>
              <a:ext cx="220075" cy="106200"/>
            </a:xfrm>
            <a:custGeom>
              <a:avLst/>
              <a:gdLst/>
              <a:ahLst/>
              <a:cxnLst/>
              <a:rect l="l" t="t" r="r" b="b"/>
              <a:pathLst>
                <a:path w="8803" h="4248" extrusionOk="0">
                  <a:moveTo>
                    <a:pt x="3031" y="1"/>
                  </a:moveTo>
                  <a:cubicBezTo>
                    <a:pt x="2621" y="1"/>
                    <a:pt x="2218" y="54"/>
                    <a:pt x="1834" y="175"/>
                  </a:cubicBezTo>
                  <a:cubicBezTo>
                    <a:pt x="1834" y="175"/>
                    <a:pt x="1" y="1711"/>
                    <a:pt x="1168" y="4247"/>
                  </a:cubicBezTo>
                  <a:cubicBezTo>
                    <a:pt x="1168" y="4247"/>
                    <a:pt x="3427" y="1484"/>
                    <a:pt x="5894" y="1484"/>
                  </a:cubicBezTo>
                  <a:cubicBezTo>
                    <a:pt x="6439" y="1484"/>
                    <a:pt x="6994" y="1619"/>
                    <a:pt x="7537" y="1949"/>
                  </a:cubicBezTo>
                  <a:cubicBezTo>
                    <a:pt x="8027" y="2247"/>
                    <a:pt x="8297" y="2369"/>
                    <a:pt x="8391" y="2369"/>
                  </a:cubicBezTo>
                  <a:cubicBezTo>
                    <a:pt x="8803" y="2369"/>
                    <a:pt x="5771" y="1"/>
                    <a:pt x="30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42"/>
            <p:cNvSpPr/>
            <p:nvPr/>
          </p:nvSpPr>
          <p:spPr>
            <a:xfrm>
              <a:off x="1510300" y="2986825"/>
              <a:ext cx="256600" cy="209550"/>
            </a:xfrm>
            <a:custGeom>
              <a:avLst/>
              <a:gdLst/>
              <a:ahLst/>
              <a:cxnLst/>
              <a:rect l="l" t="t" r="r" b="b"/>
              <a:pathLst>
                <a:path w="10264" h="8382" extrusionOk="0">
                  <a:moveTo>
                    <a:pt x="3648" y="1"/>
                  </a:moveTo>
                  <a:cubicBezTo>
                    <a:pt x="2541" y="1"/>
                    <a:pt x="1315" y="248"/>
                    <a:pt x="0" y="821"/>
                  </a:cubicBezTo>
                  <a:cubicBezTo>
                    <a:pt x="0" y="833"/>
                    <a:pt x="7561" y="2976"/>
                    <a:pt x="9728" y="8382"/>
                  </a:cubicBezTo>
                  <a:cubicBezTo>
                    <a:pt x="9728" y="8382"/>
                    <a:pt x="10264" y="6882"/>
                    <a:pt x="9454" y="3988"/>
                  </a:cubicBezTo>
                  <a:cubicBezTo>
                    <a:pt x="8851" y="1882"/>
                    <a:pt x="6702" y="1"/>
                    <a:pt x="36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42"/>
            <p:cNvSpPr/>
            <p:nvPr/>
          </p:nvSpPr>
          <p:spPr>
            <a:xfrm>
              <a:off x="1896525" y="2966275"/>
              <a:ext cx="333625" cy="260175"/>
            </a:xfrm>
            <a:custGeom>
              <a:avLst/>
              <a:gdLst/>
              <a:ahLst/>
              <a:cxnLst/>
              <a:rect l="l" t="t" r="r" b="b"/>
              <a:pathLst>
                <a:path w="13345" h="10407" extrusionOk="0">
                  <a:moveTo>
                    <a:pt x="10031" y="0"/>
                  </a:moveTo>
                  <a:cubicBezTo>
                    <a:pt x="10031" y="0"/>
                    <a:pt x="10031" y="0"/>
                    <a:pt x="10031" y="0"/>
                  </a:cubicBezTo>
                  <a:cubicBezTo>
                    <a:pt x="10221" y="953"/>
                    <a:pt x="9400" y="3560"/>
                    <a:pt x="5994" y="4703"/>
                  </a:cubicBezTo>
                  <a:cubicBezTo>
                    <a:pt x="2594" y="5857"/>
                    <a:pt x="0" y="10406"/>
                    <a:pt x="267" y="10406"/>
                  </a:cubicBezTo>
                  <a:cubicBezTo>
                    <a:pt x="267" y="10406"/>
                    <a:pt x="267" y="10406"/>
                    <a:pt x="268" y="10406"/>
                  </a:cubicBezTo>
                  <a:cubicBezTo>
                    <a:pt x="13345" y="9918"/>
                    <a:pt x="10035" y="0"/>
                    <a:pt x="100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42"/>
            <p:cNvSpPr/>
            <p:nvPr/>
          </p:nvSpPr>
          <p:spPr>
            <a:xfrm>
              <a:off x="1702275" y="2966150"/>
              <a:ext cx="308700" cy="1108900"/>
            </a:xfrm>
            <a:custGeom>
              <a:avLst/>
              <a:gdLst/>
              <a:ahLst/>
              <a:cxnLst/>
              <a:rect l="l" t="t" r="r" b="b"/>
              <a:pathLst>
                <a:path w="12348" h="44356" extrusionOk="0">
                  <a:moveTo>
                    <a:pt x="12284" y="1"/>
                  </a:moveTo>
                  <a:cubicBezTo>
                    <a:pt x="12255" y="1"/>
                    <a:pt x="12226" y="14"/>
                    <a:pt x="12217" y="41"/>
                  </a:cubicBezTo>
                  <a:cubicBezTo>
                    <a:pt x="12145" y="208"/>
                    <a:pt x="4156" y="16245"/>
                    <a:pt x="5263" y="25877"/>
                  </a:cubicBezTo>
                  <a:cubicBezTo>
                    <a:pt x="5132" y="26580"/>
                    <a:pt x="5001" y="27306"/>
                    <a:pt x="4882" y="28032"/>
                  </a:cubicBezTo>
                  <a:cubicBezTo>
                    <a:pt x="4882" y="27449"/>
                    <a:pt x="4847" y="26878"/>
                    <a:pt x="4799" y="26282"/>
                  </a:cubicBezTo>
                  <a:cubicBezTo>
                    <a:pt x="5668" y="19531"/>
                    <a:pt x="1989" y="8518"/>
                    <a:pt x="1953" y="8423"/>
                  </a:cubicBezTo>
                  <a:cubicBezTo>
                    <a:pt x="1935" y="8387"/>
                    <a:pt x="1910" y="8371"/>
                    <a:pt x="1883" y="8371"/>
                  </a:cubicBezTo>
                  <a:cubicBezTo>
                    <a:pt x="1875" y="8371"/>
                    <a:pt x="1867" y="8372"/>
                    <a:pt x="1858" y="8375"/>
                  </a:cubicBezTo>
                  <a:cubicBezTo>
                    <a:pt x="1811" y="8387"/>
                    <a:pt x="1799" y="8435"/>
                    <a:pt x="1811" y="8459"/>
                  </a:cubicBezTo>
                  <a:cubicBezTo>
                    <a:pt x="1846" y="8566"/>
                    <a:pt x="5263" y="18781"/>
                    <a:pt x="4740" y="25520"/>
                  </a:cubicBezTo>
                  <a:cubicBezTo>
                    <a:pt x="4120" y="19293"/>
                    <a:pt x="1584" y="12888"/>
                    <a:pt x="1561" y="12804"/>
                  </a:cubicBezTo>
                  <a:cubicBezTo>
                    <a:pt x="1551" y="12786"/>
                    <a:pt x="1521" y="12761"/>
                    <a:pt x="1492" y="12761"/>
                  </a:cubicBezTo>
                  <a:cubicBezTo>
                    <a:pt x="1483" y="12761"/>
                    <a:pt x="1474" y="12763"/>
                    <a:pt x="1465" y="12769"/>
                  </a:cubicBezTo>
                  <a:cubicBezTo>
                    <a:pt x="1442" y="12781"/>
                    <a:pt x="1406" y="12828"/>
                    <a:pt x="1430" y="12852"/>
                  </a:cubicBezTo>
                  <a:cubicBezTo>
                    <a:pt x="1453" y="12923"/>
                    <a:pt x="4180" y="19865"/>
                    <a:pt x="4668" y="26258"/>
                  </a:cubicBezTo>
                  <a:lnTo>
                    <a:pt x="4668" y="26306"/>
                  </a:lnTo>
                  <a:cubicBezTo>
                    <a:pt x="4668" y="26318"/>
                    <a:pt x="4668" y="26342"/>
                    <a:pt x="4680" y="26354"/>
                  </a:cubicBezTo>
                  <a:cubicBezTo>
                    <a:pt x="4740" y="27247"/>
                    <a:pt x="4775" y="28140"/>
                    <a:pt x="4728" y="28997"/>
                  </a:cubicBezTo>
                  <a:lnTo>
                    <a:pt x="4728" y="29021"/>
                  </a:lnTo>
                  <a:cubicBezTo>
                    <a:pt x="4609" y="29818"/>
                    <a:pt x="4501" y="30604"/>
                    <a:pt x="4430" y="31378"/>
                  </a:cubicBezTo>
                  <a:cubicBezTo>
                    <a:pt x="4204" y="27175"/>
                    <a:pt x="2739" y="23627"/>
                    <a:pt x="2715" y="23580"/>
                  </a:cubicBezTo>
                  <a:cubicBezTo>
                    <a:pt x="2706" y="23561"/>
                    <a:pt x="2683" y="23536"/>
                    <a:pt x="2657" y="23536"/>
                  </a:cubicBezTo>
                  <a:cubicBezTo>
                    <a:pt x="2649" y="23536"/>
                    <a:pt x="2640" y="23538"/>
                    <a:pt x="2632" y="23544"/>
                  </a:cubicBezTo>
                  <a:cubicBezTo>
                    <a:pt x="2596" y="23556"/>
                    <a:pt x="2573" y="23603"/>
                    <a:pt x="2585" y="23627"/>
                  </a:cubicBezTo>
                  <a:cubicBezTo>
                    <a:pt x="2596" y="23675"/>
                    <a:pt x="4430" y="28104"/>
                    <a:pt x="4311" y="32950"/>
                  </a:cubicBezTo>
                  <a:cubicBezTo>
                    <a:pt x="4299" y="33128"/>
                    <a:pt x="4299" y="33283"/>
                    <a:pt x="4299" y="33462"/>
                  </a:cubicBezTo>
                  <a:cubicBezTo>
                    <a:pt x="4299" y="33545"/>
                    <a:pt x="4299" y="33617"/>
                    <a:pt x="4287" y="33688"/>
                  </a:cubicBezTo>
                  <a:lnTo>
                    <a:pt x="4287" y="33724"/>
                  </a:lnTo>
                  <a:cubicBezTo>
                    <a:pt x="4263" y="34509"/>
                    <a:pt x="4299" y="35248"/>
                    <a:pt x="4382" y="35879"/>
                  </a:cubicBezTo>
                  <a:cubicBezTo>
                    <a:pt x="3775" y="38093"/>
                    <a:pt x="1513" y="38367"/>
                    <a:pt x="1489" y="38367"/>
                  </a:cubicBezTo>
                  <a:cubicBezTo>
                    <a:pt x="1442" y="38367"/>
                    <a:pt x="1406" y="38403"/>
                    <a:pt x="1430" y="38439"/>
                  </a:cubicBezTo>
                  <a:cubicBezTo>
                    <a:pt x="1430" y="38462"/>
                    <a:pt x="1453" y="38498"/>
                    <a:pt x="1501" y="38498"/>
                  </a:cubicBezTo>
                  <a:lnTo>
                    <a:pt x="1513" y="38498"/>
                  </a:lnTo>
                  <a:cubicBezTo>
                    <a:pt x="1549" y="38498"/>
                    <a:pt x="3692" y="38224"/>
                    <a:pt x="4430" y="36200"/>
                  </a:cubicBezTo>
                  <a:lnTo>
                    <a:pt x="4430" y="36200"/>
                  </a:lnTo>
                  <a:cubicBezTo>
                    <a:pt x="4418" y="36581"/>
                    <a:pt x="4430" y="36915"/>
                    <a:pt x="4454" y="37260"/>
                  </a:cubicBezTo>
                  <a:cubicBezTo>
                    <a:pt x="3990" y="39174"/>
                    <a:pt x="2793" y="39392"/>
                    <a:pt x="1866" y="39392"/>
                  </a:cubicBezTo>
                  <a:cubicBezTo>
                    <a:pt x="1698" y="39392"/>
                    <a:pt x="1538" y="39385"/>
                    <a:pt x="1394" y="39379"/>
                  </a:cubicBezTo>
                  <a:cubicBezTo>
                    <a:pt x="1275" y="39355"/>
                    <a:pt x="1156" y="39355"/>
                    <a:pt x="1072" y="39355"/>
                  </a:cubicBezTo>
                  <a:cubicBezTo>
                    <a:pt x="227" y="39355"/>
                    <a:pt x="1" y="40653"/>
                    <a:pt x="1" y="40713"/>
                  </a:cubicBezTo>
                  <a:cubicBezTo>
                    <a:pt x="1" y="40760"/>
                    <a:pt x="13" y="40784"/>
                    <a:pt x="60" y="40808"/>
                  </a:cubicBezTo>
                  <a:lnTo>
                    <a:pt x="72" y="40808"/>
                  </a:lnTo>
                  <a:cubicBezTo>
                    <a:pt x="108" y="40808"/>
                    <a:pt x="132" y="40772"/>
                    <a:pt x="144" y="40748"/>
                  </a:cubicBezTo>
                  <a:cubicBezTo>
                    <a:pt x="144" y="40725"/>
                    <a:pt x="358" y="39510"/>
                    <a:pt x="1084" y="39510"/>
                  </a:cubicBezTo>
                  <a:cubicBezTo>
                    <a:pt x="1180" y="39510"/>
                    <a:pt x="1275" y="39510"/>
                    <a:pt x="1418" y="39522"/>
                  </a:cubicBezTo>
                  <a:cubicBezTo>
                    <a:pt x="1573" y="39531"/>
                    <a:pt x="1751" y="39541"/>
                    <a:pt x="1943" y="39541"/>
                  </a:cubicBezTo>
                  <a:cubicBezTo>
                    <a:pt x="2823" y="39541"/>
                    <a:pt x="3985" y="39321"/>
                    <a:pt x="4513" y="37688"/>
                  </a:cubicBezTo>
                  <a:cubicBezTo>
                    <a:pt x="4525" y="37843"/>
                    <a:pt x="4537" y="37974"/>
                    <a:pt x="4549" y="38105"/>
                  </a:cubicBezTo>
                  <a:cubicBezTo>
                    <a:pt x="4525" y="38105"/>
                    <a:pt x="4490" y="38129"/>
                    <a:pt x="4478" y="38153"/>
                  </a:cubicBezTo>
                  <a:cubicBezTo>
                    <a:pt x="4466" y="38188"/>
                    <a:pt x="3466" y="40867"/>
                    <a:pt x="2644" y="41248"/>
                  </a:cubicBezTo>
                  <a:cubicBezTo>
                    <a:pt x="1751" y="41653"/>
                    <a:pt x="906" y="42546"/>
                    <a:pt x="1025" y="43630"/>
                  </a:cubicBezTo>
                  <a:cubicBezTo>
                    <a:pt x="1025" y="43665"/>
                    <a:pt x="1061" y="43689"/>
                    <a:pt x="1096" y="43689"/>
                  </a:cubicBezTo>
                  <a:cubicBezTo>
                    <a:pt x="1144" y="43689"/>
                    <a:pt x="1180" y="43642"/>
                    <a:pt x="1156" y="43618"/>
                  </a:cubicBezTo>
                  <a:cubicBezTo>
                    <a:pt x="1061" y="42606"/>
                    <a:pt x="1858" y="41772"/>
                    <a:pt x="2704" y="41379"/>
                  </a:cubicBezTo>
                  <a:cubicBezTo>
                    <a:pt x="3513" y="41010"/>
                    <a:pt x="4394" y="38808"/>
                    <a:pt x="4585" y="38308"/>
                  </a:cubicBezTo>
                  <a:cubicBezTo>
                    <a:pt x="4585" y="38343"/>
                    <a:pt x="4597" y="38379"/>
                    <a:pt x="4597" y="38427"/>
                  </a:cubicBezTo>
                  <a:lnTo>
                    <a:pt x="4597" y="38439"/>
                  </a:lnTo>
                  <a:cubicBezTo>
                    <a:pt x="4573" y="39927"/>
                    <a:pt x="4013" y="41129"/>
                    <a:pt x="3501" y="41737"/>
                  </a:cubicBezTo>
                  <a:cubicBezTo>
                    <a:pt x="2918" y="42439"/>
                    <a:pt x="2823" y="43570"/>
                    <a:pt x="2823" y="43618"/>
                  </a:cubicBezTo>
                  <a:cubicBezTo>
                    <a:pt x="2823" y="43665"/>
                    <a:pt x="2858" y="43689"/>
                    <a:pt x="2882" y="43689"/>
                  </a:cubicBezTo>
                  <a:cubicBezTo>
                    <a:pt x="2930" y="43689"/>
                    <a:pt x="2966" y="43665"/>
                    <a:pt x="2966" y="43630"/>
                  </a:cubicBezTo>
                  <a:cubicBezTo>
                    <a:pt x="2966" y="43618"/>
                    <a:pt x="3049" y="42499"/>
                    <a:pt x="3597" y="41832"/>
                  </a:cubicBezTo>
                  <a:cubicBezTo>
                    <a:pt x="4061" y="41284"/>
                    <a:pt x="4549" y="40284"/>
                    <a:pt x="4704" y="39034"/>
                  </a:cubicBezTo>
                  <a:cubicBezTo>
                    <a:pt x="4704" y="39046"/>
                    <a:pt x="4704" y="39046"/>
                    <a:pt x="4716" y="39046"/>
                  </a:cubicBezTo>
                  <a:cubicBezTo>
                    <a:pt x="5442" y="42606"/>
                    <a:pt x="7514" y="44320"/>
                    <a:pt x="7549" y="44344"/>
                  </a:cubicBezTo>
                  <a:cubicBezTo>
                    <a:pt x="7561" y="44356"/>
                    <a:pt x="7573" y="44356"/>
                    <a:pt x="7585" y="44356"/>
                  </a:cubicBezTo>
                  <a:cubicBezTo>
                    <a:pt x="7609" y="44356"/>
                    <a:pt x="7633" y="44344"/>
                    <a:pt x="7645" y="44332"/>
                  </a:cubicBezTo>
                  <a:cubicBezTo>
                    <a:pt x="7680" y="44296"/>
                    <a:pt x="7668" y="44261"/>
                    <a:pt x="7633" y="44225"/>
                  </a:cubicBezTo>
                  <a:cubicBezTo>
                    <a:pt x="7609" y="44213"/>
                    <a:pt x="5728" y="42630"/>
                    <a:pt x="4954" y="39391"/>
                  </a:cubicBezTo>
                  <a:lnTo>
                    <a:pt x="4954" y="39391"/>
                  </a:lnTo>
                  <a:cubicBezTo>
                    <a:pt x="5382" y="40046"/>
                    <a:pt x="6371" y="41427"/>
                    <a:pt x="7097" y="41772"/>
                  </a:cubicBezTo>
                  <a:lnTo>
                    <a:pt x="7216" y="41832"/>
                  </a:lnTo>
                  <a:cubicBezTo>
                    <a:pt x="8085" y="42237"/>
                    <a:pt x="8526" y="42427"/>
                    <a:pt x="8800" y="43630"/>
                  </a:cubicBezTo>
                  <a:cubicBezTo>
                    <a:pt x="8800" y="43665"/>
                    <a:pt x="8835" y="43689"/>
                    <a:pt x="8871" y="43689"/>
                  </a:cubicBezTo>
                  <a:lnTo>
                    <a:pt x="8883" y="43689"/>
                  </a:lnTo>
                  <a:cubicBezTo>
                    <a:pt x="8931" y="43677"/>
                    <a:pt x="8942" y="43642"/>
                    <a:pt x="8942" y="43606"/>
                  </a:cubicBezTo>
                  <a:cubicBezTo>
                    <a:pt x="8657" y="42320"/>
                    <a:pt x="8145" y="42082"/>
                    <a:pt x="7287" y="41701"/>
                  </a:cubicBezTo>
                  <a:lnTo>
                    <a:pt x="7168" y="41641"/>
                  </a:lnTo>
                  <a:cubicBezTo>
                    <a:pt x="6311" y="41236"/>
                    <a:pt x="5013" y="39212"/>
                    <a:pt x="4882" y="38986"/>
                  </a:cubicBezTo>
                  <a:cubicBezTo>
                    <a:pt x="4728" y="38272"/>
                    <a:pt x="4644" y="37498"/>
                    <a:pt x="4644" y="36641"/>
                  </a:cubicBezTo>
                  <a:lnTo>
                    <a:pt x="4644" y="36641"/>
                  </a:lnTo>
                  <a:cubicBezTo>
                    <a:pt x="4835" y="37236"/>
                    <a:pt x="5252" y="38141"/>
                    <a:pt x="6037" y="38486"/>
                  </a:cubicBezTo>
                  <a:cubicBezTo>
                    <a:pt x="7168" y="38974"/>
                    <a:pt x="8073" y="40213"/>
                    <a:pt x="8180" y="41010"/>
                  </a:cubicBezTo>
                  <a:cubicBezTo>
                    <a:pt x="8180" y="41046"/>
                    <a:pt x="8216" y="41070"/>
                    <a:pt x="8252" y="41070"/>
                  </a:cubicBezTo>
                  <a:lnTo>
                    <a:pt x="8276" y="41070"/>
                  </a:lnTo>
                  <a:cubicBezTo>
                    <a:pt x="8323" y="41070"/>
                    <a:pt x="8347" y="41022"/>
                    <a:pt x="8335" y="40998"/>
                  </a:cubicBezTo>
                  <a:cubicBezTo>
                    <a:pt x="8216" y="40129"/>
                    <a:pt x="7287" y="38855"/>
                    <a:pt x="6097" y="38343"/>
                  </a:cubicBezTo>
                  <a:cubicBezTo>
                    <a:pt x="5073" y="37903"/>
                    <a:pt x="4704" y="36367"/>
                    <a:pt x="4644" y="36105"/>
                  </a:cubicBezTo>
                  <a:cubicBezTo>
                    <a:pt x="4644" y="35962"/>
                    <a:pt x="4656" y="35831"/>
                    <a:pt x="4656" y="35688"/>
                  </a:cubicBezTo>
                  <a:cubicBezTo>
                    <a:pt x="4978" y="29937"/>
                    <a:pt x="8109" y="22532"/>
                    <a:pt x="9395" y="20805"/>
                  </a:cubicBezTo>
                  <a:cubicBezTo>
                    <a:pt x="9419" y="20770"/>
                    <a:pt x="9407" y="20722"/>
                    <a:pt x="9371" y="20698"/>
                  </a:cubicBezTo>
                  <a:cubicBezTo>
                    <a:pt x="9362" y="20685"/>
                    <a:pt x="9350" y="20680"/>
                    <a:pt x="9337" y="20680"/>
                  </a:cubicBezTo>
                  <a:cubicBezTo>
                    <a:pt x="9314" y="20680"/>
                    <a:pt x="9287" y="20695"/>
                    <a:pt x="9264" y="20710"/>
                  </a:cubicBezTo>
                  <a:cubicBezTo>
                    <a:pt x="8002" y="22425"/>
                    <a:pt x="4966" y="29616"/>
                    <a:pt x="4525" y="35307"/>
                  </a:cubicBezTo>
                  <a:cubicBezTo>
                    <a:pt x="4478" y="34760"/>
                    <a:pt x="4466" y="34140"/>
                    <a:pt x="4478" y="33486"/>
                  </a:cubicBezTo>
                  <a:cubicBezTo>
                    <a:pt x="4490" y="33283"/>
                    <a:pt x="4490" y="33081"/>
                    <a:pt x="4501" y="32890"/>
                  </a:cubicBezTo>
                  <a:cubicBezTo>
                    <a:pt x="4799" y="27318"/>
                    <a:pt x="6978" y="19389"/>
                    <a:pt x="7014" y="19281"/>
                  </a:cubicBezTo>
                  <a:cubicBezTo>
                    <a:pt x="7026" y="19234"/>
                    <a:pt x="6990" y="19210"/>
                    <a:pt x="6966" y="19198"/>
                  </a:cubicBezTo>
                  <a:cubicBezTo>
                    <a:pt x="6955" y="19193"/>
                    <a:pt x="6945" y="19190"/>
                    <a:pt x="6935" y="19190"/>
                  </a:cubicBezTo>
                  <a:cubicBezTo>
                    <a:pt x="6903" y="19190"/>
                    <a:pt x="6880" y="19216"/>
                    <a:pt x="6871" y="19234"/>
                  </a:cubicBezTo>
                  <a:cubicBezTo>
                    <a:pt x="6859" y="19293"/>
                    <a:pt x="6109" y="21996"/>
                    <a:pt x="5442" y="25342"/>
                  </a:cubicBezTo>
                  <a:cubicBezTo>
                    <a:pt x="4549" y="15769"/>
                    <a:pt x="12264" y="267"/>
                    <a:pt x="12336" y="100"/>
                  </a:cubicBezTo>
                  <a:cubicBezTo>
                    <a:pt x="12348" y="65"/>
                    <a:pt x="12336" y="17"/>
                    <a:pt x="12312" y="5"/>
                  </a:cubicBezTo>
                  <a:cubicBezTo>
                    <a:pt x="12303" y="2"/>
                    <a:pt x="12293" y="1"/>
                    <a:pt x="122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53" name="Google Shape;1153;p42"/>
          <p:cNvSpPr/>
          <p:nvPr/>
        </p:nvSpPr>
        <p:spPr>
          <a:xfrm>
            <a:off x="5429569" y="4250809"/>
            <a:ext cx="2737464" cy="188127"/>
          </a:xfrm>
          <a:custGeom>
            <a:avLst/>
            <a:gdLst/>
            <a:ahLst/>
            <a:cxnLst/>
            <a:rect l="l" t="t" r="r" b="b"/>
            <a:pathLst>
              <a:path w="50769" h="3489" extrusionOk="0">
                <a:moveTo>
                  <a:pt x="1739" y="0"/>
                </a:moveTo>
                <a:cubicBezTo>
                  <a:pt x="774" y="0"/>
                  <a:pt x="1" y="774"/>
                  <a:pt x="1" y="1738"/>
                </a:cubicBezTo>
                <a:cubicBezTo>
                  <a:pt x="1" y="2715"/>
                  <a:pt x="774" y="3489"/>
                  <a:pt x="1739" y="3489"/>
                </a:cubicBezTo>
                <a:lnTo>
                  <a:pt x="49019" y="3489"/>
                </a:lnTo>
                <a:cubicBezTo>
                  <a:pt x="49995" y="3489"/>
                  <a:pt x="50769" y="2715"/>
                  <a:pt x="50769" y="1738"/>
                </a:cubicBezTo>
                <a:cubicBezTo>
                  <a:pt x="50769" y="774"/>
                  <a:pt x="49995" y="0"/>
                  <a:pt x="4901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54" name="Google Shape;1154;p42"/>
          <p:cNvGrpSpPr/>
          <p:nvPr/>
        </p:nvGrpSpPr>
        <p:grpSpPr>
          <a:xfrm>
            <a:off x="5688955" y="2798775"/>
            <a:ext cx="1182573" cy="1771865"/>
            <a:chOff x="1309075" y="3544350"/>
            <a:chExt cx="548300" cy="821525"/>
          </a:xfrm>
        </p:grpSpPr>
        <p:sp>
          <p:nvSpPr>
            <p:cNvPr id="1155" name="Google Shape;1155;p42"/>
            <p:cNvSpPr/>
            <p:nvPr/>
          </p:nvSpPr>
          <p:spPr>
            <a:xfrm>
              <a:off x="1348075" y="4277450"/>
              <a:ext cx="38725" cy="72950"/>
            </a:xfrm>
            <a:custGeom>
              <a:avLst/>
              <a:gdLst/>
              <a:ahLst/>
              <a:cxnLst/>
              <a:rect l="l" t="t" r="r" b="b"/>
              <a:pathLst>
                <a:path w="1549" h="2918" extrusionOk="0">
                  <a:moveTo>
                    <a:pt x="131" y="0"/>
                  </a:moveTo>
                  <a:lnTo>
                    <a:pt x="0" y="2060"/>
                  </a:lnTo>
                  <a:lnTo>
                    <a:pt x="370" y="2917"/>
                  </a:lnTo>
                  <a:lnTo>
                    <a:pt x="965" y="2917"/>
                  </a:lnTo>
                  <a:lnTo>
                    <a:pt x="1215" y="2060"/>
                  </a:lnTo>
                  <a:lnTo>
                    <a:pt x="1548" y="405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rgbClr val="F2C9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42"/>
            <p:cNvSpPr/>
            <p:nvPr/>
          </p:nvSpPr>
          <p:spPr>
            <a:xfrm>
              <a:off x="1334375" y="4329200"/>
              <a:ext cx="102725" cy="36675"/>
            </a:xfrm>
            <a:custGeom>
              <a:avLst/>
              <a:gdLst/>
              <a:ahLst/>
              <a:cxnLst/>
              <a:rect l="l" t="t" r="r" b="b"/>
              <a:pathLst>
                <a:path w="4109" h="1467" extrusionOk="0">
                  <a:moveTo>
                    <a:pt x="554" y="1"/>
                  </a:moveTo>
                  <a:cubicBezTo>
                    <a:pt x="493" y="1"/>
                    <a:pt x="1" y="134"/>
                    <a:pt x="1" y="1466"/>
                  </a:cubicBezTo>
                  <a:lnTo>
                    <a:pt x="3954" y="1466"/>
                  </a:lnTo>
                  <a:cubicBezTo>
                    <a:pt x="3954" y="1466"/>
                    <a:pt x="4108" y="752"/>
                    <a:pt x="3704" y="609"/>
                  </a:cubicBezTo>
                  <a:cubicBezTo>
                    <a:pt x="3299" y="478"/>
                    <a:pt x="2358" y="288"/>
                    <a:pt x="2108" y="2"/>
                  </a:cubicBezTo>
                  <a:lnTo>
                    <a:pt x="1763" y="2"/>
                  </a:lnTo>
                  <a:cubicBezTo>
                    <a:pt x="1763" y="2"/>
                    <a:pt x="1546" y="346"/>
                    <a:pt x="1190" y="346"/>
                  </a:cubicBezTo>
                  <a:cubicBezTo>
                    <a:pt x="1011" y="346"/>
                    <a:pt x="798" y="260"/>
                    <a:pt x="560" y="2"/>
                  </a:cubicBezTo>
                  <a:cubicBezTo>
                    <a:pt x="560" y="1"/>
                    <a:pt x="558" y="1"/>
                    <a:pt x="5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42"/>
            <p:cNvSpPr/>
            <p:nvPr/>
          </p:nvSpPr>
          <p:spPr>
            <a:xfrm>
              <a:off x="1449575" y="4277450"/>
              <a:ext cx="38425" cy="72950"/>
            </a:xfrm>
            <a:custGeom>
              <a:avLst/>
              <a:gdLst/>
              <a:ahLst/>
              <a:cxnLst/>
              <a:rect l="l" t="t" r="r" b="b"/>
              <a:pathLst>
                <a:path w="1537" h="2918" extrusionOk="0">
                  <a:moveTo>
                    <a:pt x="1405" y="0"/>
                  </a:moveTo>
                  <a:lnTo>
                    <a:pt x="0" y="405"/>
                  </a:lnTo>
                  <a:lnTo>
                    <a:pt x="310" y="2060"/>
                  </a:lnTo>
                  <a:lnTo>
                    <a:pt x="572" y="2917"/>
                  </a:lnTo>
                  <a:lnTo>
                    <a:pt x="1167" y="2917"/>
                  </a:lnTo>
                  <a:lnTo>
                    <a:pt x="1536" y="2060"/>
                  </a:lnTo>
                  <a:lnTo>
                    <a:pt x="1405" y="0"/>
                  </a:lnTo>
                  <a:close/>
                </a:path>
              </a:pathLst>
            </a:custGeom>
            <a:solidFill>
              <a:srgbClr val="F2C9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42"/>
            <p:cNvSpPr/>
            <p:nvPr/>
          </p:nvSpPr>
          <p:spPr>
            <a:xfrm>
              <a:off x="1443325" y="4329200"/>
              <a:ext cx="102725" cy="36675"/>
            </a:xfrm>
            <a:custGeom>
              <a:avLst/>
              <a:gdLst/>
              <a:ahLst/>
              <a:cxnLst/>
              <a:rect l="l" t="t" r="r" b="b"/>
              <a:pathLst>
                <a:path w="4109" h="1467" extrusionOk="0">
                  <a:moveTo>
                    <a:pt x="556" y="1"/>
                  </a:moveTo>
                  <a:cubicBezTo>
                    <a:pt x="504" y="1"/>
                    <a:pt x="0" y="134"/>
                    <a:pt x="0" y="1466"/>
                  </a:cubicBezTo>
                  <a:lnTo>
                    <a:pt x="3953" y="1466"/>
                  </a:lnTo>
                  <a:cubicBezTo>
                    <a:pt x="3953" y="1466"/>
                    <a:pt x="4108" y="752"/>
                    <a:pt x="3703" y="609"/>
                  </a:cubicBezTo>
                  <a:cubicBezTo>
                    <a:pt x="3298" y="478"/>
                    <a:pt x="2370" y="288"/>
                    <a:pt x="2108" y="2"/>
                  </a:cubicBezTo>
                  <a:lnTo>
                    <a:pt x="1774" y="2"/>
                  </a:lnTo>
                  <a:cubicBezTo>
                    <a:pt x="1774" y="2"/>
                    <a:pt x="1552" y="346"/>
                    <a:pt x="1192" y="346"/>
                  </a:cubicBezTo>
                  <a:cubicBezTo>
                    <a:pt x="1012" y="346"/>
                    <a:pt x="798" y="260"/>
                    <a:pt x="560" y="2"/>
                  </a:cubicBezTo>
                  <a:cubicBezTo>
                    <a:pt x="560" y="1"/>
                    <a:pt x="559" y="1"/>
                    <a:pt x="5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42"/>
            <p:cNvSpPr/>
            <p:nvPr/>
          </p:nvSpPr>
          <p:spPr>
            <a:xfrm>
              <a:off x="1336750" y="4023850"/>
              <a:ext cx="166725" cy="293500"/>
            </a:xfrm>
            <a:custGeom>
              <a:avLst/>
              <a:gdLst/>
              <a:ahLst/>
              <a:cxnLst/>
              <a:rect l="l" t="t" r="r" b="b"/>
              <a:pathLst>
                <a:path w="6669" h="11740" extrusionOk="0">
                  <a:moveTo>
                    <a:pt x="608" y="0"/>
                  </a:moveTo>
                  <a:lnTo>
                    <a:pt x="1" y="11513"/>
                  </a:lnTo>
                  <a:lnTo>
                    <a:pt x="2823" y="11740"/>
                  </a:lnTo>
                  <a:lnTo>
                    <a:pt x="3132" y="3203"/>
                  </a:lnTo>
                  <a:lnTo>
                    <a:pt x="4073" y="11513"/>
                  </a:lnTo>
                  <a:lnTo>
                    <a:pt x="6668" y="11275"/>
                  </a:lnTo>
                  <a:lnTo>
                    <a:pt x="562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42"/>
            <p:cNvSpPr/>
            <p:nvPr/>
          </p:nvSpPr>
          <p:spPr>
            <a:xfrm>
              <a:off x="1377550" y="3728900"/>
              <a:ext cx="30375" cy="44225"/>
            </a:xfrm>
            <a:custGeom>
              <a:avLst/>
              <a:gdLst/>
              <a:ahLst/>
              <a:cxnLst/>
              <a:rect l="l" t="t" r="r" b="b"/>
              <a:pathLst>
                <a:path w="1215" h="1769" extrusionOk="0">
                  <a:moveTo>
                    <a:pt x="432" y="1"/>
                  </a:moveTo>
                  <a:cubicBezTo>
                    <a:pt x="407" y="1"/>
                    <a:pt x="382" y="4"/>
                    <a:pt x="357" y="11"/>
                  </a:cubicBezTo>
                  <a:cubicBezTo>
                    <a:pt x="83" y="82"/>
                    <a:pt x="0" y="547"/>
                    <a:pt x="131" y="1023"/>
                  </a:cubicBezTo>
                  <a:cubicBezTo>
                    <a:pt x="252" y="1461"/>
                    <a:pt x="543" y="1768"/>
                    <a:pt x="784" y="1768"/>
                  </a:cubicBezTo>
                  <a:cubicBezTo>
                    <a:pt x="805" y="1768"/>
                    <a:pt x="825" y="1766"/>
                    <a:pt x="845" y="1761"/>
                  </a:cubicBezTo>
                  <a:cubicBezTo>
                    <a:pt x="857" y="1749"/>
                    <a:pt x="857" y="1749"/>
                    <a:pt x="869" y="1749"/>
                  </a:cubicBezTo>
                  <a:cubicBezTo>
                    <a:pt x="1131" y="1666"/>
                    <a:pt x="1215" y="1225"/>
                    <a:pt x="1084" y="773"/>
                  </a:cubicBezTo>
                  <a:lnTo>
                    <a:pt x="1084" y="749"/>
                  </a:lnTo>
                  <a:cubicBezTo>
                    <a:pt x="943" y="307"/>
                    <a:pt x="676" y="1"/>
                    <a:pt x="432" y="1"/>
                  </a:cubicBezTo>
                  <a:close/>
                </a:path>
              </a:pathLst>
            </a:custGeom>
            <a:solidFill>
              <a:srgbClr val="F2C9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42"/>
            <p:cNvSpPr/>
            <p:nvPr/>
          </p:nvSpPr>
          <p:spPr>
            <a:xfrm>
              <a:off x="1387375" y="3767175"/>
              <a:ext cx="65600" cy="81075"/>
            </a:xfrm>
            <a:custGeom>
              <a:avLst/>
              <a:gdLst/>
              <a:ahLst/>
              <a:cxnLst/>
              <a:rect l="l" t="t" r="r" b="b"/>
              <a:pathLst>
                <a:path w="2624" h="3243" extrusionOk="0">
                  <a:moveTo>
                    <a:pt x="1502" y="0"/>
                  </a:moveTo>
                  <a:cubicBezTo>
                    <a:pt x="1147" y="0"/>
                    <a:pt x="833" y="109"/>
                    <a:pt x="857" y="206"/>
                  </a:cubicBezTo>
                  <a:cubicBezTo>
                    <a:pt x="869" y="290"/>
                    <a:pt x="881" y="385"/>
                    <a:pt x="869" y="504"/>
                  </a:cubicBezTo>
                  <a:cubicBezTo>
                    <a:pt x="857" y="635"/>
                    <a:pt x="798" y="814"/>
                    <a:pt x="703" y="1099"/>
                  </a:cubicBezTo>
                  <a:cubicBezTo>
                    <a:pt x="655" y="1218"/>
                    <a:pt x="619" y="1349"/>
                    <a:pt x="572" y="1504"/>
                  </a:cubicBezTo>
                  <a:cubicBezTo>
                    <a:pt x="500" y="1706"/>
                    <a:pt x="536" y="1885"/>
                    <a:pt x="643" y="2016"/>
                  </a:cubicBezTo>
                  <a:lnTo>
                    <a:pt x="0" y="3242"/>
                  </a:lnTo>
                  <a:lnTo>
                    <a:pt x="2441" y="3242"/>
                  </a:lnTo>
                  <a:lnTo>
                    <a:pt x="2227" y="1349"/>
                  </a:lnTo>
                  <a:cubicBezTo>
                    <a:pt x="2310" y="1171"/>
                    <a:pt x="2405" y="1064"/>
                    <a:pt x="2405" y="1064"/>
                  </a:cubicBezTo>
                  <a:cubicBezTo>
                    <a:pt x="2624" y="231"/>
                    <a:pt x="2019" y="0"/>
                    <a:pt x="1502" y="0"/>
                  </a:cubicBezTo>
                  <a:close/>
                </a:path>
              </a:pathLst>
            </a:custGeom>
            <a:solidFill>
              <a:srgbClr val="F2C9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42"/>
            <p:cNvSpPr/>
            <p:nvPr/>
          </p:nvSpPr>
          <p:spPr>
            <a:xfrm>
              <a:off x="1393025" y="3691100"/>
              <a:ext cx="87525" cy="103275"/>
            </a:xfrm>
            <a:custGeom>
              <a:avLst/>
              <a:gdLst/>
              <a:ahLst/>
              <a:cxnLst/>
              <a:rect l="l" t="t" r="r" b="b"/>
              <a:pathLst>
                <a:path w="3501" h="4131" extrusionOk="0">
                  <a:moveTo>
                    <a:pt x="1568" y="1"/>
                  </a:moveTo>
                  <a:cubicBezTo>
                    <a:pt x="562" y="1"/>
                    <a:pt x="0" y="1418"/>
                    <a:pt x="0" y="1785"/>
                  </a:cubicBezTo>
                  <a:cubicBezTo>
                    <a:pt x="0" y="2190"/>
                    <a:pt x="226" y="3083"/>
                    <a:pt x="548" y="3440"/>
                  </a:cubicBezTo>
                  <a:cubicBezTo>
                    <a:pt x="827" y="3739"/>
                    <a:pt x="1508" y="4130"/>
                    <a:pt x="1994" y="4130"/>
                  </a:cubicBezTo>
                  <a:cubicBezTo>
                    <a:pt x="2088" y="4130"/>
                    <a:pt x="2175" y="4116"/>
                    <a:pt x="2251" y="4083"/>
                  </a:cubicBezTo>
                  <a:cubicBezTo>
                    <a:pt x="2691" y="3868"/>
                    <a:pt x="3227" y="3130"/>
                    <a:pt x="3191" y="2654"/>
                  </a:cubicBezTo>
                  <a:cubicBezTo>
                    <a:pt x="3144" y="2178"/>
                    <a:pt x="3286" y="1594"/>
                    <a:pt x="3286" y="1594"/>
                  </a:cubicBezTo>
                  <a:cubicBezTo>
                    <a:pt x="3501" y="618"/>
                    <a:pt x="2905" y="225"/>
                    <a:pt x="1786" y="23"/>
                  </a:cubicBezTo>
                  <a:cubicBezTo>
                    <a:pt x="1711" y="8"/>
                    <a:pt x="1638" y="1"/>
                    <a:pt x="1568" y="1"/>
                  </a:cubicBezTo>
                  <a:close/>
                </a:path>
              </a:pathLst>
            </a:custGeom>
            <a:solidFill>
              <a:srgbClr val="F2C9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42"/>
            <p:cNvSpPr/>
            <p:nvPr/>
          </p:nvSpPr>
          <p:spPr>
            <a:xfrm>
              <a:off x="1367425" y="3664650"/>
              <a:ext cx="133150" cy="99350"/>
            </a:xfrm>
            <a:custGeom>
              <a:avLst/>
              <a:gdLst/>
              <a:ahLst/>
              <a:cxnLst/>
              <a:rect l="l" t="t" r="r" b="b"/>
              <a:pathLst>
                <a:path w="5326" h="3974" extrusionOk="0">
                  <a:moveTo>
                    <a:pt x="2578" y="1"/>
                  </a:moveTo>
                  <a:cubicBezTo>
                    <a:pt x="1776" y="1"/>
                    <a:pt x="908" y="528"/>
                    <a:pt x="488" y="1152"/>
                  </a:cubicBezTo>
                  <a:cubicBezTo>
                    <a:pt x="0" y="1890"/>
                    <a:pt x="488" y="2950"/>
                    <a:pt x="488" y="2950"/>
                  </a:cubicBezTo>
                  <a:lnTo>
                    <a:pt x="774" y="2581"/>
                  </a:lnTo>
                  <a:cubicBezTo>
                    <a:pt x="798" y="3355"/>
                    <a:pt x="1274" y="3974"/>
                    <a:pt x="1274" y="3974"/>
                  </a:cubicBezTo>
                  <a:cubicBezTo>
                    <a:pt x="1084" y="3581"/>
                    <a:pt x="1155" y="2569"/>
                    <a:pt x="1155" y="2569"/>
                  </a:cubicBezTo>
                  <a:cubicBezTo>
                    <a:pt x="1404" y="2116"/>
                    <a:pt x="1821" y="1917"/>
                    <a:pt x="2342" y="1917"/>
                  </a:cubicBezTo>
                  <a:cubicBezTo>
                    <a:pt x="2642" y="1917"/>
                    <a:pt x="2977" y="1983"/>
                    <a:pt x="3334" y="2105"/>
                  </a:cubicBezTo>
                  <a:cubicBezTo>
                    <a:pt x="3656" y="2212"/>
                    <a:pt x="3875" y="2248"/>
                    <a:pt x="4025" y="2248"/>
                  </a:cubicBezTo>
                  <a:cubicBezTo>
                    <a:pt x="4325" y="2248"/>
                    <a:pt x="4346" y="2105"/>
                    <a:pt x="4346" y="2105"/>
                  </a:cubicBezTo>
                  <a:cubicBezTo>
                    <a:pt x="4456" y="2162"/>
                    <a:pt x="4549" y="2187"/>
                    <a:pt x="4627" y="2187"/>
                  </a:cubicBezTo>
                  <a:cubicBezTo>
                    <a:pt x="5325" y="2187"/>
                    <a:pt x="4896" y="177"/>
                    <a:pt x="4671" y="177"/>
                  </a:cubicBezTo>
                  <a:cubicBezTo>
                    <a:pt x="4661" y="177"/>
                    <a:pt x="4652" y="180"/>
                    <a:pt x="4644" y="188"/>
                  </a:cubicBezTo>
                  <a:cubicBezTo>
                    <a:pt x="4552" y="258"/>
                    <a:pt x="4422" y="289"/>
                    <a:pt x="4249" y="289"/>
                  </a:cubicBezTo>
                  <a:cubicBezTo>
                    <a:pt x="3952" y="289"/>
                    <a:pt x="3530" y="196"/>
                    <a:pt x="2965" y="45"/>
                  </a:cubicBezTo>
                  <a:cubicBezTo>
                    <a:pt x="2839" y="15"/>
                    <a:pt x="2710" y="1"/>
                    <a:pt x="25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42"/>
            <p:cNvSpPr/>
            <p:nvPr/>
          </p:nvSpPr>
          <p:spPr>
            <a:xfrm>
              <a:off x="1383500" y="3807750"/>
              <a:ext cx="93175" cy="216125"/>
            </a:xfrm>
            <a:custGeom>
              <a:avLst/>
              <a:gdLst/>
              <a:ahLst/>
              <a:cxnLst/>
              <a:rect l="l" t="t" r="r" b="b"/>
              <a:pathLst>
                <a:path w="3727" h="8645" extrusionOk="0">
                  <a:moveTo>
                    <a:pt x="1012" y="0"/>
                  </a:moveTo>
                  <a:lnTo>
                    <a:pt x="0" y="8644"/>
                  </a:lnTo>
                  <a:lnTo>
                    <a:pt x="3727" y="8644"/>
                  </a:lnTo>
                  <a:lnTo>
                    <a:pt x="2322" y="0"/>
                  </a:lnTo>
                  <a:cubicBezTo>
                    <a:pt x="1989" y="230"/>
                    <a:pt x="1732" y="307"/>
                    <a:pt x="1538" y="307"/>
                  </a:cubicBezTo>
                  <a:cubicBezTo>
                    <a:pt x="1150" y="307"/>
                    <a:pt x="1012" y="0"/>
                    <a:pt x="1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42"/>
            <p:cNvSpPr/>
            <p:nvPr/>
          </p:nvSpPr>
          <p:spPr>
            <a:xfrm>
              <a:off x="1309075" y="3794350"/>
              <a:ext cx="115525" cy="326850"/>
            </a:xfrm>
            <a:custGeom>
              <a:avLst/>
              <a:gdLst/>
              <a:ahLst/>
              <a:cxnLst/>
              <a:rect l="l" t="t" r="r" b="b"/>
              <a:pathLst>
                <a:path w="4621" h="13074" extrusionOk="0">
                  <a:moveTo>
                    <a:pt x="3835" y="0"/>
                  </a:moveTo>
                  <a:lnTo>
                    <a:pt x="1453" y="1203"/>
                  </a:lnTo>
                  <a:lnTo>
                    <a:pt x="1" y="6263"/>
                  </a:lnTo>
                  <a:lnTo>
                    <a:pt x="1263" y="7037"/>
                  </a:lnTo>
                  <a:lnTo>
                    <a:pt x="429" y="13073"/>
                  </a:lnTo>
                  <a:lnTo>
                    <a:pt x="4466" y="13073"/>
                  </a:lnTo>
                  <a:lnTo>
                    <a:pt x="4620" y="2644"/>
                  </a:lnTo>
                  <a:lnTo>
                    <a:pt x="38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42"/>
            <p:cNvSpPr/>
            <p:nvPr/>
          </p:nvSpPr>
          <p:spPr>
            <a:xfrm>
              <a:off x="1431425" y="3800600"/>
              <a:ext cx="82475" cy="318225"/>
            </a:xfrm>
            <a:custGeom>
              <a:avLst/>
              <a:gdLst/>
              <a:ahLst/>
              <a:cxnLst/>
              <a:rect l="l" t="t" r="r" b="b"/>
              <a:pathLst>
                <a:path w="3299" h="12729" extrusionOk="0">
                  <a:moveTo>
                    <a:pt x="465" y="0"/>
                  </a:moveTo>
                  <a:lnTo>
                    <a:pt x="0" y="2394"/>
                  </a:lnTo>
                  <a:lnTo>
                    <a:pt x="465" y="12728"/>
                  </a:lnTo>
                  <a:lnTo>
                    <a:pt x="2870" y="12728"/>
                  </a:lnTo>
                  <a:lnTo>
                    <a:pt x="2370" y="7192"/>
                  </a:lnTo>
                  <a:lnTo>
                    <a:pt x="3298" y="6299"/>
                  </a:lnTo>
                  <a:lnTo>
                    <a:pt x="1893" y="536"/>
                  </a:lnTo>
                  <a:lnTo>
                    <a:pt x="4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42"/>
            <p:cNvSpPr/>
            <p:nvPr/>
          </p:nvSpPr>
          <p:spPr>
            <a:xfrm>
              <a:off x="1339150" y="3970250"/>
              <a:ext cx="67000" cy="19075"/>
            </a:xfrm>
            <a:custGeom>
              <a:avLst/>
              <a:gdLst/>
              <a:ahLst/>
              <a:cxnLst/>
              <a:rect l="l" t="t" r="r" b="b"/>
              <a:pathLst>
                <a:path w="2680" h="763" extrusionOk="0">
                  <a:moveTo>
                    <a:pt x="60" y="1"/>
                  </a:moveTo>
                  <a:lnTo>
                    <a:pt x="0" y="477"/>
                  </a:lnTo>
                  <a:lnTo>
                    <a:pt x="2679" y="763"/>
                  </a:lnTo>
                  <a:lnTo>
                    <a:pt x="6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42"/>
            <p:cNvSpPr/>
            <p:nvPr/>
          </p:nvSpPr>
          <p:spPr>
            <a:xfrm>
              <a:off x="1363250" y="3862800"/>
              <a:ext cx="54800" cy="88425"/>
            </a:xfrm>
            <a:custGeom>
              <a:avLst/>
              <a:gdLst/>
              <a:ahLst/>
              <a:cxnLst/>
              <a:rect l="l" t="t" r="r" b="b"/>
              <a:pathLst>
                <a:path w="2192" h="3537" extrusionOk="0">
                  <a:moveTo>
                    <a:pt x="584" y="1"/>
                  </a:moveTo>
                  <a:lnTo>
                    <a:pt x="1" y="2573"/>
                  </a:lnTo>
                  <a:lnTo>
                    <a:pt x="2191" y="3537"/>
                  </a:lnTo>
                  <a:lnTo>
                    <a:pt x="441" y="2442"/>
                  </a:lnTo>
                  <a:lnTo>
                    <a:pt x="58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42"/>
            <p:cNvSpPr/>
            <p:nvPr/>
          </p:nvSpPr>
          <p:spPr>
            <a:xfrm>
              <a:off x="1387075" y="3794350"/>
              <a:ext cx="37525" cy="68475"/>
            </a:xfrm>
            <a:custGeom>
              <a:avLst/>
              <a:gdLst/>
              <a:ahLst/>
              <a:cxnLst/>
              <a:rect l="l" t="t" r="r" b="b"/>
              <a:pathLst>
                <a:path w="1501" h="2739" extrusionOk="0">
                  <a:moveTo>
                    <a:pt x="715" y="0"/>
                  </a:moveTo>
                  <a:lnTo>
                    <a:pt x="0" y="2739"/>
                  </a:lnTo>
                  <a:lnTo>
                    <a:pt x="1500" y="2644"/>
                  </a:lnTo>
                  <a:lnTo>
                    <a:pt x="417" y="2477"/>
                  </a:lnTo>
                  <a:lnTo>
                    <a:pt x="71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42"/>
            <p:cNvSpPr/>
            <p:nvPr/>
          </p:nvSpPr>
          <p:spPr>
            <a:xfrm>
              <a:off x="1431425" y="3800600"/>
              <a:ext cx="33950" cy="67000"/>
            </a:xfrm>
            <a:custGeom>
              <a:avLst/>
              <a:gdLst/>
              <a:ahLst/>
              <a:cxnLst/>
              <a:rect l="l" t="t" r="r" b="b"/>
              <a:pathLst>
                <a:path w="1358" h="2680" extrusionOk="0">
                  <a:moveTo>
                    <a:pt x="465" y="0"/>
                  </a:moveTo>
                  <a:lnTo>
                    <a:pt x="988" y="2489"/>
                  </a:lnTo>
                  <a:lnTo>
                    <a:pt x="0" y="2394"/>
                  </a:lnTo>
                  <a:lnTo>
                    <a:pt x="0" y="2394"/>
                  </a:lnTo>
                  <a:lnTo>
                    <a:pt x="1357" y="2679"/>
                  </a:lnTo>
                  <a:lnTo>
                    <a:pt x="1357" y="2679"/>
                  </a:lnTo>
                  <a:lnTo>
                    <a:pt x="46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42"/>
            <p:cNvSpPr/>
            <p:nvPr/>
          </p:nvSpPr>
          <p:spPr>
            <a:xfrm>
              <a:off x="1468625" y="3876500"/>
              <a:ext cx="30075" cy="68175"/>
            </a:xfrm>
            <a:custGeom>
              <a:avLst/>
              <a:gdLst/>
              <a:ahLst/>
              <a:cxnLst/>
              <a:rect l="l" t="t" r="r" b="b"/>
              <a:pathLst>
                <a:path w="1203" h="2727" extrusionOk="0">
                  <a:moveTo>
                    <a:pt x="0" y="0"/>
                  </a:moveTo>
                  <a:lnTo>
                    <a:pt x="608" y="1929"/>
                  </a:lnTo>
                  <a:lnTo>
                    <a:pt x="250" y="1977"/>
                  </a:lnTo>
                  <a:lnTo>
                    <a:pt x="1203" y="2727"/>
                  </a:lnTo>
                  <a:lnTo>
                    <a:pt x="1203" y="27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42"/>
            <p:cNvSpPr/>
            <p:nvPr/>
          </p:nvSpPr>
          <p:spPr>
            <a:xfrm>
              <a:off x="1452550" y="3959850"/>
              <a:ext cx="39625" cy="36925"/>
            </a:xfrm>
            <a:custGeom>
              <a:avLst/>
              <a:gdLst/>
              <a:ahLst/>
              <a:cxnLst/>
              <a:rect l="l" t="t" r="r" b="b"/>
              <a:pathLst>
                <a:path w="1585" h="1477" extrusionOk="0">
                  <a:moveTo>
                    <a:pt x="1" y="0"/>
                  </a:moveTo>
                  <a:lnTo>
                    <a:pt x="1584" y="1477"/>
                  </a:lnTo>
                  <a:lnTo>
                    <a:pt x="1525" y="82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42"/>
            <p:cNvSpPr/>
            <p:nvPr/>
          </p:nvSpPr>
          <p:spPr>
            <a:xfrm>
              <a:off x="1323375" y="3796100"/>
              <a:ext cx="276250" cy="280200"/>
            </a:xfrm>
            <a:custGeom>
              <a:avLst/>
              <a:gdLst/>
              <a:ahLst/>
              <a:cxnLst/>
              <a:rect l="l" t="t" r="r" b="b"/>
              <a:pathLst>
                <a:path w="11050" h="11208" extrusionOk="0">
                  <a:moveTo>
                    <a:pt x="10371" y="1"/>
                  </a:moveTo>
                  <a:cubicBezTo>
                    <a:pt x="10199" y="1"/>
                    <a:pt x="10026" y="71"/>
                    <a:pt x="9906" y="204"/>
                  </a:cubicBezTo>
                  <a:lnTo>
                    <a:pt x="250" y="10146"/>
                  </a:lnTo>
                  <a:cubicBezTo>
                    <a:pt x="36" y="10384"/>
                    <a:pt x="0" y="10765"/>
                    <a:pt x="215" y="11003"/>
                  </a:cubicBezTo>
                  <a:cubicBezTo>
                    <a:pt x="338" y="11139"/>
                    <a:pt x="509" y="11207"/>
                    <a:pt x="680" y="11207"/>
                  </a:cubicBezTo>
                  <a:cubicBezTo>
                    <a:pt x="839" y="11207"/>
                    <a:pt x="999" y="11148"/>
                    <a:pt x="1119" y="11027"/>
                  </a:cubicBezTo>
                  <a:lnTo>
                    <a:pt x="4275" y="7765"/>
                  </a:lnTo>
                  <a:lnTo>
                    <a:pt x="5013" y="7015"/>
                  </a:lnTo>
                  <a:lnTo>
                    <a:pt x="10811" y="1038"/>
                  </a:lnTo>
                  <a:cubicBezTo>
                    <a:pt x="11049" y="776"/>
                    <a:pt x="11037" y="359"/>
                    <a:pt x="10752" y="133"/>
                  </a:cubicBezTo>
                  <a:cubicBezTo>
                    <a:pt x="10642" y="44"/>
                    <a:pt x="10506" y="1"/>
                    <a:pt x="103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42"/>
            <p:cNvSpPr/>
            <p:nvPr/>
          </p:nvSpPr>
          <p:spPr>
            <a:xfrm>
              <a:off x="1561800" y="3770225"/>
              <a:ext cx="61025" cy="61050"/>
            </a:xfrm>
            <a:custGeom>
              <a:avLst/>
              <a:gdLst/>
              <a:ahLst/>
              <a:cxnLst/>
              <a:rect l="l" t="t" r="r" b="b"/>
              <a:pathLst>
                <a:path w="2441" h="2442" extrusionOk="0">
                  <a:moveTo>
                    <a:pt x="1143" y="1"/>
                  </a:moveTo>
                  <a:lnTo>
                    <a:pt x="0" y="1192"/>
                  </a:lnTo>
                  <a:lnTo>
                    <a:pt x="1286" y="2442"/>
                  </a:lnTo>
                  <a:lnTo>
                    <a:pt x="2441" y="1251"/>
                  </a:lnTo>
                  <a:lnTo>
                    <a:pt x="114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42"/>
            <p:cNvSpPr/>
            <p:nvPr/>
          </p:nvSpPr>
          <p:spPr>
            <a:xfrm>
              <a:off x="1542150" y="3544350"/>
              <a:ext cx="315225" cy="285825"/>
            </a:xfrm>
            <a:custGeom>
              <a:avLst/>
              <a:gdLst/>
              <a:ahLst/>
              <a:cxnLst/>
              <a:rect l="l" t="t" r="r" b="b"/>
              <a:pathLst>
                <a:path w="12609" h="11433" extrusionOk="0">
                  <a:moveTo>
                    <a:pt x="6311" y="0"/>
                  </a:moveTo>
                  <a:cubicBezTo>
                    <a:pt x="3736" y="0"/>
                    <a:pt x="1399" y="1742"/>
                    <a:pt x="750" y="4345"/>
                  </a:cubicBezTo>
                  <a:cubicBezTo>
                    <a:pt x="0" y="7405"/>
                    <a:pt x="1870" y="10512"/>
                    <a:pt x="4929" y="11262"/>
                  </a:cubicBezTo>
                  <a:cubicBezTo>
                    <a:pt x="5392" y="11378"/>
                    <a:pt x="5855" y="11433"/>
                    <a:pt x="6311" y="11433"/>
                  </a:cubicBezTo>
                  <a:cubicBezTo>
                    <a:pt x="8874" y="11433"/>
                    <a:pt x="11210" y="9693"/>
                    <a:pt x="11847" y="7095"/>
                  </a:cubicBezTo>
                  <a:cubicBezTo>
                    <a:pt x="12609" y="4023"/>
                    <a:pt x="10740" y="928"/>
                    <a:pt x="7680" y="166"/>
                  </a:cubicBezTo>
                  <a:cubicBezTo>
                    <a:pt x="7221" y="54"/>
                    <a:pt x="6762" y="0"/>
                    <a:pt x="63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42"/>
            <p:cNvSpPr/>
            <p:nvPr/>
          </p:nvSpPr>
          <p:spPr>
            <a:xfrm>
              <a:off x="1558225" y="3562325"/>
              <a:ext cx="282800" cy="249325"/>
            </a:xfrm>
            <a:custGeom>
              <a:avLst/>
              <a:gdLst/>
              <a:ahLst/>
              <a:cxnLst/>
              <a:rect l="l" t="t" r="r" b="b"/>
              <a:pathLst>
                <a:path w="11312" h="9973" extrusionOk="0">
                  <a:moveTo>
                    <a:pt x="5661" y="1"/>
                  </a:moveTo>
                  <a:cubicBezTo>
                    <a:pt x="3696" y="1"/>
                    <a:pt x="1832" y="1172"/>
                    <a:pt x="1048" y="3102"/>
                  </a:cubicBezTo>
                  <a:cubicBezTo>
                    <a:pt x="0" y="5650"/>
                    <a:pt x="1215" y="8555"/>
                    <a:pt x="3763" y="9603"/>
                  </a:cubicBezTo>
                  <a:cubicBezTo>
                    <a:pt x="4382" y="9854"/>
                    <a:pt x="5022" y="9972"/>
                    <a:pt x="5651" y="9972"/>
                  </a:cubicBezTo>
                  <a:cubicBezTo>
                    <a:pt x="7620" y="9972"/>
                    <a:pt x="9481" y="8807"/>
                    <a:pt x="10275" y="6876"/>
                  </a:cubicBezTo>
                  <a:cubicBezTo>
                    <a:pt x="11311" y="4328"/>
                    <a:pt x="10097" y="1411"/>
                    <a:pt x="7549" y="375"/>
                  </a:cubicBezTo>
                  <a:cubicBezTo>
                    <a:pt x="6930" y="121"/>
                    <a:pt x="6290" y="1"/>
                    <a:pt x="56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42"/>
            <p:cNvSpPr/>
            <p:nvPr/>
          </p:nvSpPr>
          <p:spPr>
            <a:xfrm>
              <a:off x="1561500" y="3561575"/>
              <a:ext cx="276825" cy="251550"/>
            </a:xfrm>
            <a:custGeom>
              <a:avLst/>
              <a:gdLst/>
              <a:ahLst/>
              <a:cxnLst/>
              <a:rect l="l" t="t" r="r" b="b"/>
              <a:pathLst>
                <a:path w="11073" h="10062" extrusionOk="0">
                  <a:moveTo>
                    <a:pt x="5549" y="691"/>
                  </a:moveTo>
                  <a:cubicBezTo>
                    <a:pt x="6692" y="691"/>
                    <a:pt x="7775" y="1120"/>
                    <a:pt x="8573" y="1906"/>
                  </a:cubicBezTo>
                  <a:cubicBezTo>
                    <a:pt x="10287" y="3573"/>
                    <a:pt x="10335" y="6335"/>
                    <a:pt x="8668" y="8061"/>
                  </a:cubicBezTo>
                  <a:cubicBezTo>
                    <a:pt x="7835" y="8907"/>
                    <a:pt x="6727" y="9383"/>
                    <a:pt x="5537" y="9383"/>
                  </a:cubicBezTo>
                  <a:cubicBezTo>
                    <a:pt x="4406" y="9383"/>
                    <a:pt x="3322" y="8954"/>
                    <a:pt x="2524" y="8156"/>
                  </a:cubicBezTo>
                  <a:cubicBezTo>
                    <a:pt x="786" y="6490"/>
                    <a:pt x="750" y="3727"/>
                    <a:pt x="2429" y="2013"/>
                  </a:cubicBezTo>
                  <a:cubicBezTo>
                    <a:pt x="3263" y="1167"/>
                    <a:pt x="4358" y="691"/>
                    <a:pt x="5549" y="691"/>
                  </a:cubicBezTo>
                  <a:close/>
                  <a:moveTo>
                    <a:pt x="5537" y="1"/>
                  </a:moveTo>
                  <a:cubicBezTo>
                    <a:pt x="4167" y="1"/>
                    <a:pt x="2893" y="536"/>
                    <a:pt x="1941" y="1537"/>
                  </a:cubicBezTo>
                  <a:cubicBezTo>
                    <a:pt x="0" y="3537"/>
                    <a:pt x="60" y="6716"/>
                    <a:pt x="2048" y="8657"/>
                  </a:cubicBezTo>
                  <a:cubicBezTo>
                    <a:pt x="2977" y="9561"/>
                    <a:pt x="4227" y="10061"/>
                    <a:pt x="5537" y="10061"/>
                  </a:cubicBezTo>
                  <a:cubicBezTo>
                    <a:pt x="6906" y="10061"/>
                    <a:pt x="8192" y="9526"/>
                    <a:pt x="9144" y="8537"/>
                  </a:cubicBezTo>
                  <a:cubicBezTo>
                    <a:pt x="11073" y="6537"/>
                    <a:pt x="11037" y="3358"/>
                    <a:pt x="9037" y="1418"/>
                  </a:cubicBezTo>
                  <a:cubicBezTo>
                    <a:pt x="8096" y="513"/>
                    <a:pt x="6846" y="1"/>
                    <a:pt x="55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42"/>
            <p:cNvSpPr/>
            <p:nvPr/>
          </p:nvSpPr>
          <p:spPr>
            <a:xfrm>
              <a:off x="1433200" y="3916375"/>
              <a:ext cx="46175" cy="46175"/>
            </a:xfrm>
            <a:custGeom>
              <a:avLst/>
              <a:gdLst/>
              <a:ahLst/>
              <a:cxnLst/>
              <a:rect l="l" t="t" r="r" b="b"/>
              <a:pathLst>
                <a:path w="1847" h="1847" extrusionOk="0">
                  <a:moveTo>
                    <a:pt x="917" y="1"/>
                  </a:moveTo>
                  <a:cubicBezTo>
                    <a:pt x="417" y="1"/>
                    <a:pt x="1" y="406"/>
                    <a:pt x="1" y="918"/>
                  </a:cubicBezTo>
                  <a:cubicBezTo>
                    <a:pt x="1" y="1430"/>
                    <a:pt x="417" y="1846"/>
                    <a:pt x="917" y="1846"/>
                  </a:cubicBezTo>
                  <a:cubicBezTo>
                    <a:pt x="1429" y="1846"/>
                    <a:pt x="1846" y="1430"/>
                    <a:pt x="1846" y="918"/>
                  </a:cubicBezTo>
                  <a:cubicBezTo>
                    <a:pt x="1846" y="406"/>
                    <a:pt x="1429" y="1"/>
                    <a:pt x="917" y="1"/>
                  </a:cubicBezTo>
                  <a:close/>
                </a:path>
              </a:pathLst>
            </a:custGeom>
            <a:solidFill>
              <a:srgbClr val="F2C9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42"/>
            <p:cNvSpPr/>
            <p:nvPr/>
          </p:nvSpPr>
          <p:spPr>
            <a:xfrm>
              <a:off x="1399575" y="3950925"/>
              <a:ext cx="46150" cy="46150"/>
            </a:xfrm>
            <a:custGeom>
              <a:avLst/>
              <a:gdLst/>
              <a:ahLst/>
              <a:cxnLst/>
              <a:rect l="l" t="t" r="r" b="b"/>
              <a:pathLst>
                <a:path w="1846" h="1846" extrusionOk="0">
                  <a:moveTo>
                    <a:pt x="929" y="0"/>
                  </a:moveTo>
                  <a:cubicBezTo>
                    <a:pt x="417" y="0"/>
                    <a:pt x="0" y="405"/>
                    <a:pt x="0" y="917"/>
                  </a:cubicBezTo>
                  <a:cubicBezTo>
                    <a:pt x="0" y="1429"/>
                    <a:pt x="417" y="1845"/>
                    <a:pt x="929" y="1845"/>
                  </a:cubicBezTo>
                  <a:cubicBezTo>
                    <a:pt x="1441" y="1845"/>
                    <a:pt x="1846" y="1429"/>
                    <a:pt x="1846" y="917"/>
                  </a:cubicBezTo>
                  <a:cubicBezTo>
                    <a:pt x="1846" y="405"/>
                    <a:pt x="1441" y="0"/>
                    <a:pt x="929" y="0"/>
                  </a:cubicBezTo>
                  <a:close/>
                </a:path>
              </a:pathLst>
            </a:custGeom>
            <a:solidFill>
              <a:srgbClr val="F2C9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0" name="Google Shape;1180;p42"/>
          <p:cNvGrpSpPr/>
          <p:nvPr/>
        </p:nvGrpSpPr>
        <p:grpSpPr>
          <a:xfrm>
            <a:off x="7385691" y="2798790"/>
            <a:ext cx="961040" cy="697884"/>
            <a:chOff x="-1603087" y="1426763"/>
            <a:chExt cx="540426" cy="392467"/>
          </a:xfrm>
        </p:grpSpPr>
        <p:sp>
          <p:nvSpPr>
            <p:cNvPr id="1181" name="Google Shape;1181;p42"/>
            <p:cNvSpPr/>
            <p:nvPr/>
          </p:nvSpPr>
          <p:spPr>
            <a:xfrm>
              <a:off x="-1422234" y="1502971"/>
              <a:ext cx="38167" cy="68864"/>
            </a:xfrm>
            <a:custGeom>
              <a:avLst/>
              <a:gdLst/>
              <a:ahLst/>
              <a:cxnLst/>
              <a:rect l="l" t="t" r="r" b="b"/>
              <a:pathLst>
                <a:path w="608" h="1097" extrusionOk="0">
                  <a:moveTo>
                    <a:pt x="262" y="1"/>
                  </a:moveTo>
                  <a:cubicBezTo>
                    <a:pt x="191" y="84"/>
                    <a:pt x="96" y="120"/>
                    <a:pt x="1" y="144"/>
                  </a:cubicBezTo>
                  <a:lnTo>
                    <a:pt x="322" y="1096"/>
                  </a:lnTo>
                  <a:cubicBezTo>
                    <a:pt x="417" y="1049"/>
                    <a:pt x="501" y="1013"/>
                    <a:pt x="608" y="989"/>
                  </a:cubicBezTo>
                  <a:lnTo>
                    <a:pt x="26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42"/>
            <p:cNvSpPr/>
            <p:nvPr/>
          </p:nvSpPr>
          <p:spPr>
            <a:xfrm>
              <a:off x="-1476785" y="1656203"/>
              <a:ext cx="47144" cy="27747"/>
            </a:xfrm>
            <a:custGeom>
              <a:avLst/>
              <a:gdLst/>
              <a:ahLst/>
              <a:cxnLst/>
              <a:rect l="l" t="t" r="r" b="b"/>
              <a:pathLst>
                <a:path w="751" h="442" extrusionOk="0">
                  <a:moveTo>
                    <a:pt x="631" y="1"/>
                  </a:moveTo>
                  <a:lnTo>
                    <a:pt x="0" y="143"/>
                  </a:lnTo>
                  <a:cubicBezTo>
                    <a:pt x="36" y="239"/>
                    <a:pt x="48" y="334"/>
                    <a:pt x="48" y="441"/>
                  </a:cubicBezTo>
                  <a:lnTo>
                    <a:pt x="750" y="286"/>
                  </a:lnTo>
                  <a:cubicBezTo>
                    <a:pt x="691" y="215"/>
                    <a:pt x="643" y="108"/>
                    <a:pt x="6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42"/>
            <p:cNvSpPr/>
            <p:nvPr/>
          </p:nvSpPr>
          <p:spPr>
            <a:xfrm>
              <a:off x="-1317589" y="1678614"/>
              <a:ext cx="53861" cy="62147"/>
            </a:xfrm>
            <a:custGeom>
              <a:avLst/>
              <a:gdLst/>
              <a:ahLst/>
              <a:cxnLst/>
              <a:rect l="l" t="t" r="r" b="b"/>
              <a:pathLst>
                <a:path w="858" h="990" extrusionOk="0">
                  <a:moveTo>
                    <a:pt x="191" y="1"/>
                  </a:moveTo>
                  <a:cubicBezTo>
                    <a:pt x="131" y="96"/>
                    <a:pt x="72" y="167"/>
                    <a:pt x="0" y="227"/>
                  </a:cubicBezTo>
                  <a:lnTo>
                    <a:pt x="667" y="989"/>
                  </a:lnTo>
                  <a:cubicBezTo>
                    <a:pt x="715" y="894"/>
                    <a:pt x="786" y="810"/>
                    <a:pt x="858" y="751"/>
                  </a:cubicBezTo>
                  <a:lnTo>
                    <a:pt x="19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42"/>
            <p:cNvSpPr/>
            <p:nvPr/>
          </p:nvSpPr>
          <p:spPr>
            <a:xfrm>
              <a:off x="-1192793" y="1680120"/>
              <a:ext cx="61394" cy="61331"/>
            </a:xfrm>
            <a:custGeom>
              <a:avLst/>
              <a:gdLst/>
              <a:ahLst/>
              <a:cxnLst/>
              <a:rect l="l" t="t" r="r" b="b"/>
              <a:pathLst>
                <a:path w="978" h="977" extrusionOk="0">
                  <a:moveTo>
                    <a:pt x="763" y="1"/>
                  </a:moveTo>
                  <a:lnTo>
                    <a:pt x="1" y="739"/>
                  </a:lnTo>
                  <a:cubicBezTo>
                    <a:pt x="84" y="810"/>
                    <a:pt x="144" y="894"/>
                    <a:pt x="179" y="977"/>
                  </a:cubicBezTo>
                  <a:lnTo>
                    <a:pt x="977" y="203"/>
                  </a:lnTo>
                  <a:cubicBezTo>
                    <a:pt x="882" y="155"/>
                    <a:pt x="810" y="84"/>
                    <a:pt x="7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42"/>
            <p:cNvSpPr/>
            <p:nvPr/>
          </p:nvSpPr>
          <p:spPr>
            <a:xfrm>
              <a:off x="-1440188" y="1562042"/>
              <a:ext cx="147333" cy="148777"/>
            </a:xfrm>
            <a:custGeom>
              <a:avLst/>
              <a:gdLst/>
              <a:ahLst/>
              <a:cxnLst/>
              <a:rect l="l" t="t" r="r" b="b"/>
              <a:pathLst>
                <a:path w="2347" h="2370" extrusionOk="0">
                  <a:moveTo>
                    <a:pt x="1179" y="0"/>
                  </a:moveTo>
                  <a:cubicBezTo>
                    <a:pt x="1084" y="0"/>
                    <a:pt x="1001" y="12"/>
                    <a:pt x="906" y="36"/>
                  </a:cubicBezTo>
                  <a:cubicBezTo>
                    <a:pt x="810" y="48"/>
                    <a:pt x="715" y="96"/>
                    <a:pt x="632" y="131"/>
                  </a:cubicBezTo>
                  <a:cubicBezTo>
                    <a:pt x="251" y="334"/>
                    <a:pt x="1" y="727"/>
                    <a:pt x="1" y="1179"/>
                  </a:cubicBezTo>
                  <a:cubicBezTo>
                    <a:pt x="1" y="1298"/>
                    <a:pt x="13" y="1405"/>
                    <a:pt x="48" y="1501"/>
                  </a:cubicBezTo>
                  <a:cubicBezTo>
                    <a:pt x="72" y="1608"/>
                    <a:pt x="120" y="1703"/>
                    <a:pt x="167" y="1786"/>
                  </a:cubicBezTo>
                  <a:cubicBezTo>
                    <a:pt x="370" y="2132"/>
                    <a:pt x="739" y="2370"/>
                    <a:pt x="1179" y="2370"/>
                  </a:cubicBezTo>
                  <a:cubicBezTo>
                    <a:pt x="1477" y="2370"/>
                    <a:pt x="1739" y="2251"/>
                    <a:pt x="1953" y="2072"/>
                  </a:cubicBezTo>
                  <a:cubicBezTo>
                    <a:pt x="2025" y="2013"/>
                    <a:pt x="2084" y="1941"/>
                    <a:pt x="2144" y="1846"/>
                  </a:cubicBezTo>
                  <a:cubicBezTo>
                    <a:pt x="2275" y="1667"/>
                    <a:pt x="2346" y="1429"/>
                    <a:pt x="2346" y="1191"/>
                  </a:cubicBezTo>
                  <a:cubicBezTo>
                    <a:pt x="2346" y="536"/>
                    <a:pt x="1822" y="12"/>
                    <a:pt x="1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42"/>
            <p:cNvSpPr/>
            <p:nvPr/>
          </p:nvSpPr>
          <p:spPr>
            <a:xfrm>
              <a:off x="-1473835" y="1426763"/>
              <a:ext cx="86065" cy="86002"/>
            </a:xfrm>
            <a:custGeom>
              <a:avLst/>
              <a:gdLst/>
              <a:ahLst/>
              <a:cxnLst/>
              <a:rect l="l" t="t" r="r" b="b"/>
              <a:pathLst>
                <a:path w="1371" h="1370" extrusionOk="0">
                  <a:moveTo>
                    <a:pt x="692" y="0"/>
                  </a:moveTo>
                  <a:cubicBezTo>
                    <a:pt x="311" y="0"/>
                    <a:pt x="1" y="310"/>
                    <a:pt x="1" y="679"/>
                  </a:cubicBezTo>
                  <a:cubicBezTo>
                    <a:pt x="1" y="1060"/>
                    <a:pt x="311" y="1370"/>
                    <a:pt x="692" y="1370"/>
                  </a:cubicBezTo>
                  <a:cubicBezTo>
                    <a:pt x="751" y="1370"/>
                    <a:pt x="787" y="1370"/>
                    <a:pt x="834" y="1358"/>
                  </a:cubicBezTo>
                  <a:cubicBezTo>
                    <a:pt x="930" y="1322"/>
                    <a:pt x="1025" y="1274"/>
                    <a:pt x="1108" y="1215"/>
                  </a:cubicBezTo>
                  <a:cubicBezTo>
                    <a:pt x="1263" y="1096"/>
                    <a:pt x="1370" y="905"/>
                    <a:pt x="1370" y="679"/>
                  </a:cubicBezTo>
                  <a:cubicBezTo>
                    <a:pt x="1370" y="310"/>
                    <a:pt x="1073" y="0"/>
                    <a:pt x="6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42"/>
            <p:cNvSpPr/>
            <p:nvPr/>
          </p:nvSpPr>
          <p:spPr>
            <a:xfrm>
              <a:off x="-1283189" y="1712261"/>
              <a:ext cx="106906" cy="106969"/>
            </a:xfrm>
            <a:custGeom>
              <a:avLst/>
              <a:gdLst/>
              <a:ahLst/>
              <a:cxnLst/>
              <a:rect l="l" t="t" r="r" b="b"/>
              <a:pathLst>
                <a:path w="1703" h="1704" extrusionOk="0">
                  <a:moveTo>
                    <a:pt x="845" y="1"/>
                  </a:moveTo>
                  <a:cubicBezTo>
                    <a:pt x="643" y="1"/>
                    <a:pt x="441" y="84"/>
                    <a:pt x="298" y="203"/>
                  </a:cubicBezTo>
                  <a:cubicBezTo>
                    <a:pt x="226" y="274"/>
                    <a:pt x="143" y="346"/>
                    <a:pt x="107" y="441"/>
                  </a:cubicBezTo>
                  <a:cubicBezTo>
                    <a:pt x="48" y="572"/>
                    <a:pt x="0" y="703"/>
                    <a:pt x="0" y="858"/>
                  </a:cubicBezTo>
                  <a:cubicBezTo>
                    <a:pt x="0" y="1334"/>
                    <a:pt x="393" y="1703"/>
                    <a:pt x="845" y="1703"/>
                  </a:cubicBezTo>
                  <a:cubicBezTo>
                    <a:pt x="1322" y="1703"/>
                    <a:pt x="1703" y="1310"/>
                    <a:pt x="1703" y="858"/>
                  </a:cubicBezTo>
                  <a:cubicBezTo>
                    <a:pt x="1703" y="715"/>
                    <a:pt x="1667" y="584"/>
                    <a:pt x="1596" y="465"/>
                  </a:cubicBezTo>
                  <a:cubicBezTo>
                    <a:pt x="1548" y="382"/>
                    <a:pt x="1488" y="298"/>
                    <a:pt x="1417" y="227"/>
                  </a:cubicBezTo>
                  <a:cubicBezTo>
                    <a:pt x="1262" y="96"/>
                    <a:pt x="1072" y="1"/>
                    <a:pt x="8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42"/>
            <p:cNvSpPr/>
            <p:nvPr/>
          </p:nvSpPr>
          <p:spPr>
            <a:xfrm>
              <a:off x="-1155380" y="1607616"/>
              <a:ext cx="92719" cy="92028"/>
            </a:xfrm>
            <a:custGeom>
              <a:avLst/>
              <a:gdLst/>
              <a:ahLst/>
              <a:cxnLst/>
              <a:rect l="l" t="t" r="r" b="b"/>
              <a:pathLst>
                <a:path w="1477" h="1466" extrusionOk="0">
                  <a:moveTo>
                    <a:pt x="738" y="1"/>
                  </a:moveTo>
                  <a:cubicBezTo>
                    <a:pt x="333" y="1"/>
                    <a:pt x="0" y="334"/>
                    <a:pt x="0" y="739"/>
                  </a:cubicBezTo>
                  <a:cubicBezTo>
                    <a:pt x="0" y="882"/>
                    <a:pt x="48" y="1037"/>
                    <a:pt x="143" y="1156"/>
                  </a:cubicBezTo>
                  <a:cubicBezTo>
                    <a:pt x="202" y="1239"/>
                    <a:pt x="274" y="1310"/>
                    <a:pt x="357" y="1358"/>
                  </a:cubicBezTo>
                  <a:cubicBezTo>
                    <a:pt x="476" y="1418"/>
                    <a:pt x="607" y="1465"/>
                    <a:pt x="750" y="1465"/>
                  </a:cubicBezTo>
                  <a:cubicBezTo>
                    <a:pt x="1155" y="1465"/>
                    <a:pt x="1476" y="1132"/>
                    <a:pt x="1476" y="739"/>
                  </a:cubicBezTo>
                  <a:cubicBezTo>
                    <a:pt x="1476" y="334"/>
                    <a:pt x="1155" y="1"/>
                    <a:pt x="7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42"/>
            <p:cNvSpPr/>
            <p:nvPr/>
          </p:nvSpPr>
          <p:spPr>
            <a:xfrm>
              <a:off x="-1603087" y="1620359"/>
              <a:ext cx="129317" cy="128563"/>
            </a:xfrm>
            <a:custGeom>
              <a:avLst/>
              <a:gdLst/>
              <a:ahLst/>
              <a:cxnLst/>
              <a:rect l="l" t="t" r="r" b="b"/>
              <a:pathLst>
                <a:path w="2060" h="2048" extrusionOk="0">
                  <a:moveTo>
                    <a:pt x="1036" y="0"/>
                  </a:moveTo>
                  <a:cubicBezTo>
                    <a:pt x="465" y="0"/>
                    <a:pt x="0" y="453"/>
                    <a:pt x="0" y="1024"/>
                  </a:cubicBezTo>
                  <a:cubicBezTo>
                    <a:pt x="0" y="1584"/>
                    <a:pt x="465" y="2048"/>
                    <a:pt x="1036" y="2048"/>
                  </a:cubicBezTo>
                  <a:cubicBezTo>
                    <a:pt x="1596" y="2048"/>
                    <a:pt x="2060" y="1584"/>
                    <a:pt x="2060" y="1024"/>
                  </a:cubicBezTo>
                  <a:lnTo>
                    <a:pt x="2048" y="1012"/>
                  </a:lnTo>
                  <a:cubicBezTo>
                    <a:pt x="2048" y="905"/>
                    <a:pt x="2036" y="798"/>
                    <a:pt x="2000" y="714"/>
                  </a:cubicBezTo>
                  <a:cubicBezTo>
                    <a:pt x="1869" y="298"/>
                    <a:pt x="1488" y="0"/>
                    <a:pt x="10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0" name="Google Shape;1190;p42"/>
          <p:cNvGrpSpPr/>
          <p:nvPr/>
        </p:nvGrpSpPr>
        <p:grpSpPr>
          <a:xfrm rot="-934353">
            <a:off x="5729918" y="741489"/>
            <a:ext cx="1338975" cy="670148"/>
            <a:chOff x="2198175" y="2977875"/>
            <a:chExt cx="600700" cy="300650"/>
          </a:xfrm>
        </p:grpSpPr>
        <p:sp>
          <p:nvSpPr>
            <p:cNvPr id="1191" name="Google Shape;1191;p42"/>
            <p:cNvSpPr/>
            <p:nvPr/>
          </p:nvSpPr>
          <p:spPr>
            <a:xfrm>
              <a:off x="2198175" y="3044550"/>
              <a:ext cx="600700" cy="233975"/>
            </a:xfrm>
            <a:custGeom>
              <a:avLst/>
              <a:gdLst/>
              <a:ahLst/>
              <a:cxnLst/>
              <a:rect l="l" t="t" r="r" b="b"/>
              <a:pathLst>
                <a:path w="24028" h="9359" extrusionOk="0">
                  <a:moveTo>
                    <a:pt x="834" y="1"/>
                  </a:moveTo>
                  <a:cubicBezTo>
                    <a:pt x="370" y="1"/>
                    <a:pt x="1" y="370"/>
                    <a:pt x="1" y="834"/>
                  </a:cubicBezTo>
                  <a:cubicBezTo>
                    <a:pt x="1" y="1286"/>
                    <a:pt x="370" y="1667"/>
                    <a:pt x="834" y="1667"/>
                  </a:cubicBezTo>
                  <a:cubicBezTo>
                    <a:pt x="1239" y="1667"/>
                    <a:pt x="1584" y="1370"/>
                    <a:pt x="1656" y="989"/>
                  </a:cubicBezTo>
                  <a:cubicBezTo>
                    <a:pt x="2001" y="1013"/>
                    <a:pt x="2441" y="1084"/>
                    <a:pt x="2930" y="1251"/>
                  </a:cubicBezTo>
                  <a:cubicBezTo>
                    <a:pt x="2918" y="1310"/>
                    <a:pt x="2918" y="1370"/>
                    <a:pt x="2918" y="1406"/>
                  </a:cubicBezTo>
                  <a:cubicBezTo>
                    <a:pt x="2918" y="1870"/>
                    <a:pt x="3287" y="2239"/>
                    <a:pt x="3751" y="2239"/>
                  </a:cubicBezTo>
                  <a:cubicBezTo>
                    <a:pt x="3989" y="2239"/>
                    <a:pt x="4204" y="2156"/>
                    <a:pt x="4346" y="1989"/>
                  </a:cubicBezTo>
                  <a:cubicBezTo>
                    <a:pt x="4644" y="2215"/>
                    <a:pt x="4930" y="2477"/>
                    <a:pt x="5216" y="2799"/>
                  </a:cubicBezTo>
                  <a:cubicBezTo>
                    <a:pt x="5073" y="2941"/>
                    <a:pt x="5001" y="3132"/>
                    <a:pt x="5001" y="3346"/>
                  </a:cubicBezTo>
                  <a:cubicBezTo>
                    <a:pt x="5001" y="3811"/>
                    <a:pt x="5370" y="4180"/>
                    <a:pt x="5835" y="4180"/>
                  </a:cubicBezTo>
                  <a:cubicBezTo>
                    <a:pt x="5942" y="4180"/>
                    <a:pt x="6049" y="4168"/>
                    <a:pt x="6132" y="4120"/>
                  </a:cubicBezTo>
                  <a:cubicBezTo>
                    <a:pt x="6180" y="4192"/>
                    <a:pt x="6228" y="4275"/>
                    <a:pt x="6251" y="4346"/>
                  </a:cubicBezTo>
                  <a:cubicBezTo>
                    <a:pt x="6418" y="4680"/>
                    <a:pt x="6597" y="4977"/>
                    <a:pt x="6775" y="5275"/>
                  </a:cubicBezTo>
                  <a:cubicBezTo>
                    <a:pt x="6621" y="5430"/>
                    <a:pt x="6537" y="5632"/>
                    <a:pt x="6537" y="5858"/>
                  </a:cubicBezTo>
                  <a:cubicBezTo>
                    <a:pt x="6537" y="6323"/>
                    <a:pt x="6906" y="6692"/>
                    <a:pt x="7371" y="6692"/>
                  </a:cubicBezTo>
                  <a:cubicBezTo>
                    <a:pt x="7502" y="6692"/>
                    <a:pt x="7621" y="6668"/>
                    <a:pt x="7728" y="6620"/>
                  </a:cubicBezTo>
                  <a:cubicBezTo>
                    <a:pt x="7990" y="6954"/>
                    <a:pt x="8276" y="7216"/>
                    <a:pt x="8549" y="7442"/>
                  </a:cubicBezTo>
                  <a:cubicBezTo>
                    <a:pt x="8490" y="7549"/>
                    <a:pt x="8454" y="7680"/>
                    <a:pt x="8454" y="7811"/>
                  </a:cubicBezTo>
                  <a:cubicBezTo>
                    <a:pt x="8454" y="8275"/>
                    <a:pt x="8823" y="8644"/>
                    <a:pt x="9288" y="8644"/>
                  </a:cubicBezTo>
                  <a:cubicBezTo>
                    <a:pt x="9573" y="8644"/>
                    <a:pt x="9811" y="8514"/>
                    <a:pt x="9954" y="8299"/>
                  </a:cubicBezTo>
                  <a:cubicBezTo>
                    <a:pt x="10407" y="8478"/>
                    <a:pt x="10823" y="8573"/>
                    <a:pt x="11193" y="8597"/>
                  </a:cubicBezTo>
                  <a:cubicBezTo>
                    <a:pt x="11288" y="9049"/>
                    <a:pt x="11621" y="9359"/>
                    <a:pt x="12038" y="9359"/>
                  </a:cubicBezTo>
                  <a:cubicBezTo>
                    <a:pt x="12455" y="9359"/>
                    <a:pt x="12800" y="9049"/>
                    <a:pt x="12859" y="8644"/>
                  </a:cubicBezTo>
                  <a:cubicBezTo>
                    <a:pt x="13252" y="8597"/>
                    <a:pt x="13669" y="8514"/>
                    <a:pt x="14110" y="8335"/>
                  </a:cubicBezTo>
                  <a:cubicBezTo>
                    <a:pt x="14264" y="8537"/>
                    <a:pt x="14514" y="8692"/>
                    <a:pt x="14800" y="8692"/>
                  </a:cubicBezTo>
                  <a:cubicBezTo>
                    <a:pt x="15253" y="8692"/>
                    <a:pt x="15634" y="8323"/>
                    <a:pt x="15634" y="7859"/>
                  </a:cubicBezTo>
                  <a:cubicBezTo>
                    <a:pt x="15634" y="7728"/>
                    <a:pt x="15598" y="7585"/>
                    <a:pt x="15538" y="7466"/>
                  </a:cubicBezTo>
                  <a:cubicBezTo>
                    <a:pt x="15836" y="7216"/>
                    <a:pt x="16146" y="6906"/>
                    <a:pt x="16467" y="6513"/>
                  </a:cubicBezTo>
                  <a:cubicBezTo>
                    <a:pt x="16562" y="6561"/>
                    <a:pt x="16681" y="6597"/>
                    <a:pt x="16824" y="6597"/>
                  </a:cubicBezTo>
                  <a:cubicBezTo>
                    <a:pt x="17277" y="6597"/>
                    <a:pt x="17658" y="6216"/>
                    <a:pt x="17658" y="5763"/>
                  </a:cubicBezTo>
                  <a:cubicBezTo>
                    <a:pt x="17658" y="5513"/>
                    <a:pt x="17550" y="5311"/>
                    <a:pt x="17396" y="5168"/>
                  </a:cubicBezTo>
                  <a:cubicBezTo>
                    <a:pt x="17539" y="4918"/>
                    <a:pt x="17681" y="4668"/>
                    <a:pt x="17812" y="4382"/>
                  </a:cubicBezTo>
                  <a:cubicBezTo>
                    <a:pt x="17860" y="4287"/>
                    <a:pt x="17920" y="4192"/>
                    <a:pt x="17967" y="4084"/>
                  </a:cubicBezTo>
                  <a:cubicBezTo>
                    <a:pt x="18074" y="4132"/>
                    <a:pt x="18170" y="4168"/>
                    <a:pt x="18289" y="4168"/>
                  </a:cubicBezTo>
                  <a:cubicBezTo>
                    <a:pt x="18753" y="4168"/>
                    <a:pt x="19122" y="3787"/>
                    <a:pt x="19122" y="3334"/>
                  </a:cubicBezTo>
                  <a:cubicBezTo>
                    <a:pt x="19122" y="3108"/>
                    <a:pt x="19039" y="2918"/>
                    <a:pt x="18908" y="2763"/>
                  </a:cubicBezTo>
                  <a:cubicBezTo>
                    <a:pt x="19170" y="2465"/>
                    <a:pt x="19455" y="2215"/>
                    <a:pt x="19741" y="1989"/>
                  </a:cubicBezTo>
                  <a:cubicBezTo>
                    <a:pt x="19884" y="2156"/>
                    <a:pt x="20110" y="2263"/>
                    <a:pt x="20348" y="2263"/>
                  </a:cubicBezTo>
                  <a:cubicBezTo>
                    <a:pt x="20813" y="2263"/>
                    <a:pt x="21182" y="1882"/>
                    <a:pt x="21182" y="1429"/>
                  </a:cubicBezTo>
                  <a:cubicBezTo>
                    <a:pt x="21182" y="1370"/>
                    <a:pt x="21170" y="1310"/>
                    <a:pt x="21170" y="1251"/>
                  </a:cubicBezTo>
                  <a:cubicBezTo>
                    <a:pt x="21622" y="1096"/>
                    <a:pt x="22039" y="1036"/>
                    <a:pt x="22373" y="1013"/>
                  </a:cubicBezTo>
                  <a:cubicBezTo>
                    <a:pt x="22432" y="1406"/>
                    <a:pt x="22777" y="1703"/>
                    <a:pt x="23194" y="1703"/>
                  </a:cubicBezTo>
                  <a:cubicBezTo>
                    <a:pt x="23646" y="1703"/>
                    <a:pt x="24027" y="1334"/>
                    <a:pt x="24027" y="870"/>
                  </a:cubicBezTo>
                  <a:cubicBezTo>
                    <a:pt x="24027" y="417"/>
                    <a:pt x="23646" y="36"/>
                    <a:pt x="23194" y="36"/>
                  </a:cubicBezTo>
                  <a:cubicBezTo>
                    <a:pt x="22777" y="36"/>
                    <a:pt x="22432" y="334"/>
                    <a:pt x="22373" y="739"/>
                  </a:cubicBezTo>
                  <a:cubicBezTo>
                    <a:pt x="22015" y="774"/>
                    <a:pt x="21551" y="846"/>
                    <a:pt x="21063" y="1013"/>
                  </a:cubicBezTo>
                  <a:cubicBezTo>
                    <a:pt x="20908" y="774"/>
                    <a:pt x="20646" y="596"/>
                    <a:pt x="20348" y="596"/>
                  </a:cubicBezTo>
                  <a:cubicBezTo>
                    <a:pt x="19884" y="596"/>
                    <a:pt x="19515" y="965"/>
                    <a:pt x="19515" y="1429"/>
                  </a:cubicBezTo>
                  <a:cubicBezTo>
                    <a:pt x="19515" y="1548"/>
                    <a:pt x="19539" y="1667"/>
                    <a:pt x="19586" y="1763"/>
                  </a:cubicBezTo>
                  <a:cubicBezTo>
                    <a:pt x="19277" y="1989"/>
                    <a:pt x="18979" y="2263"/>
                    <a:pt x="18682" y="2584"/>
                  </a:cubicBezTo>
                  <a:cubicBezTo>
                    <a:pt x="18563" y="2525"/>
                    <a:pt x="18432" y="2477"/>
                    <a:pt x="18277" y="2477"/>
                  </a:cubicBezTo>
                  <a:cubicBezTo>
                    <a:pt x="17812" y="2477"/>
                    <a:pt x="17443" y="2858"/>
                    <a:pt x="17443" y="3310"/>
                  </a:cubicBezTo>
                  <a:cubicBezTo>
                    <a:pt x="17443" y="3549"/>
                    <a:pt x="17550" y="3775"/>
                    <a:pt x="17717" y="3930"/>
                  </a:cubicBezTo>
                  <a:cubicBezTo>
                    <a:pt x="17658" y="4025"/>
                    <a:pt x="17598" y="4132"/>
                    <a:pt x="17550" y="4239"/>
                  </a:cubicBezTo>
                  <a:cubicBezTo>
                    <a:pt x="17420" y="4501"/>
                    <a:pt x="17277" y="4739"/>
                    <a:pt x="17146" y="4977"/>
                  </a:cubicBezTo>
                  <a:cubicBezTo>
                    <a:pt x="17039" y="4942"/>
                    <a:pt x="16919" y="4906"/>
                    <a:pt x="16800" y="4906"/>
                  </a:cubicBezTo>
                  <a:cubicBezTo>
                    <a:pt x="16348" y="4906"/>
                    <a:pt x="15967" y="5275"/>
                    <a:pt x="15967" y="5739"/>
                  </a:cubicBezTo>
                  <a:cubicBezTo>
                    <a:pt x="15967" y="5977"/>
                    <a:pt x="16062" y="6192"/>
                    <a:pt x="16229" y="6335"/>
                  </a:cubicBezTo>
                  <a:cubicBezTo>
                    <a:pt x="15943" y="6692"/>
                    <a:pt x="15645" y="6978"/>
                    <a:pt x="15360" y="7216"/>
                  </a:cubicBezTo>
                  <a:cubicBezTo>
                    <a:pt x="15217" y="7085"/>
                    <a:pt x="15014" y="6990"/>
                    <a:pt x="14800" y="6990"/>
                  </a:cubicBezTo>
                  <a:cubicBezTo>
                    <a:pt x="14336" y="6990"/>
                    <a:pt x="13967" y="7359"/>
                    <a:pt x="13967" y="7823"/>
                  </a:cubicBezTo>
                  <a:cubicBezTo>
                    <a:pt x="13967" y="7894"/>
                    <a:pt x="13979" y="7978"/>
                    <a:pt x="13991" y="8049"/>
                  </a:cubicBezTo>
                  <a:cubicBezTo>
                    <a:pt x="13586" y="8216"/>
                    <a:pt x="13205" y="8287"/>
                    <a:pt x="12848" y="8335"/>
                  </a:cubicBezTo>
                  <a:cubicBezTo>
                    <a:pt x="12776" y="7942"/>
                    <a:pt x="12431" y="7656"/>
                    <a:pt x="12026" y="7656"/>
                  </a:cubicBezTo>
                  <a:cubicBezTo>
                    <a:pt x="11621" y="7656"/>
                    <a:pt x="11288" y="7942"/>
                    <a:pt x="11204" y="8335"/>
                  </a:cubicBezTo>
                  <a:cubicBezTo>
                    <a:pt x="10871" y="8287"/>
                    <a:pt x="10490" y="8216"/>
                    <a:pt x="10097" y="8049"/>
                  </a:cubicBezTo>
                  <a:cubicBezTo>
                    <a:pt x="10109" y="7978"/>
                    <a:pt x="10121" y="7894"/>
                    <a:pt x="10121" y="7811"/>
                  </a:cubicBezTo>
                  <a:cubicBezTo>
                    <a:pt x="10121" y="7347"/>
                    <a:pt x="9752" y="6978"/>
                    <a:pt x="9288" y="6978"/>
                  </a:cubicBezTo>
                  <a:cubicBezTo>
                    <a:pt x="9061" y="6978"/>
                    <a:pt x="8859" y="7061"/>
                    <a:pt x="8704" y="7216"/>
                  </a:cubicBezTo>
                  <a:cubicBezTo>
                    <a:pt x="8454" y="7001"/>
                    <a:pt x="8204" y="6751"/>
                    <a:pt x="7954" y="6466"/>
                  </a:cubicBezTo>
                  <a:cubicBezTo>
                    <a:pt x="8097" y="6323"/>
                    <a:pt x="8192" y="6108"/>
                    <a:pt x="8192" y="5870"/>
                  </a:cubicBezTo>
                  <a:cubicBezTo>
                    <a:pt x="8192" y="5418"/>
                    <a:pt x="7811" y="5037"/>
                    <a:pt x="7359" y="5037"/>
                  </a:cubicBezTo>
                  <a:cubicBezTo>
                    <a:pt x="7216" y="5037"/>
                    <a:pt x="7097" y="5073"/>
                    <a:pt x="6978" y="5132"/>
                  </a:cubicBezTo>
                  <a:cubicBezTo>
                    <a:pt x="6823" y="4858"/>
                    <a:pt x="6656" y="4561"/>
                    <a:pt x="6490" y="4239"/>
                  </a:cubicBezTo>
                  <a:cubicBezTo>
                    <a:pt x="6442" y="4144"/>
                    <a:pt x="6406" y="4072"/>
                    <a:pt x="6359" y="4001"/>
                  </a:cubicBezTo>
                  <a:cubicBezTo>
                    <a:pt x="6537" y="3846"/>
                    <a:pt x="6656" y="3608"/>
                    <a:pt x="6656" y="3358"/>
                  </a:cubicBezTo>
                  <a:cubicBezTo>
                    <a:pt x="6656" y="2894"/>
                    <a:pt x="6287" y="2525"/>
                    <a:pt x="5823" y="2525"/>
                  </a:cubicBezTo>
                  <a:cubicBezTo>
                    <a:pt x="5668" y="2525"/>
                    <a:pt x="5537" y="2572"/>
                    <a:pt x="5418" y="2632"/>
                  </a:cubicBezTo>
                  <a:cubicBezTo>
                    <a:pt x="5120" y="2287"/>
                    <a:pt x="4811" y="2001"/>
                    <a:pt x="4501" y="1786"/>
                  </a:cubicBezTo>
                  <a:cubicBezTo>
                    <a:pt x="4561" y="1679"/>
                    <a:pt x="4585" y="1548"/>
                    <a:pt x="4585" y="1429"/>
                  </a:cubicBezTo>
                  <a:cubicBezTo>
                    <a:pt x="4585" y="965"/>
                    <a:pt x="4215" y="596"/>
                    <a:pt x="3751" y="596"/>
                  </a:cubicBezTo>
                  <a:cubicBezTo>
                    <a:pt x="3442" y="596"/>
                    <a:pt x="3168" y="751"/>
                    <a:pt x="3025" y="1013"/>
                  </a:cubicBezTo>
                  <a:cubicBezTo>
                    <a:pt x="2501" y="834"/>
                    <a:pt x="2025" y="751"/>
                    <a:pt x="1656" y="727"/>
                  </a:cubicBezTo>
                  <a:cubicBezTo>
                    <a:pt x="1596" y="322"/>
                    <a:pt x="1251" y="1"/>
                    <a:pt x="8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42"/>
            <p:cNvSpPr/>
            <p:nvPr/>
          </p:nvSpPr>
          <p:spPr>
            <a:xfrm>
              <a:off x="2198175" y="2977875"/>
              <a:ext cx="600700" cy="233975"/>
            </a:xfrm>
            <a:custGeom>
              <a:avLst/>
              <a:gdLst/>
              <a:ahLst/>
              <a:cxnLst/>
              <a:rect l="l" t="t" r="r" b="b"/>
              <a:pathLst>
                <a:path w="24028" h="9359" extrusionOk="0">
                  <a:moveTo>
                    <a:pt x="12038" y="1"/>
                  </a:moveTo>
                  <a:cubicBezTo>
                    <a:pt x="11621" y="1"/>
                    <a:pt x="11288" y="310"/>
                    <a:pt x="11193" y="763"/>
                  </a:cubicBezTo>
                  <a:cubicBezTo>
                    <a:pt x="10823" y="786"/>
                    <a:pt x="10407" y="882"/>
                    <a:pt x="9954" y="1060"/>
                  </a:cubicBezTo>
                  <a:cubicBezTo>
                    <a:pt x="9811" y="846"/>
                    <a:pt x="9573" y="715"/>
                    <a:pt x="9288" y="715"/>
                  </a:cubicBezTo>
                  <a:cubicBezTo>
                    <a:pt x="8823" y="715"/>
                    <a:pt x="8454" y="1084"/>
                    <a:pt x="8454" y="1548"/>
                  </a:cubicBezTo>
                  <a:cubicBezTo>
                    <a:pt x="8454" y="1679"/>
                    <a:pt x="8490" y="1822"/>
                    <a:pt x="8549" y="1917"/>
                  </a:cubicBezTo>
                  <a:cubicBezTo>
                    <a:pt x="8276" y="2144"/>
                    <a:pt x="7990" y="2418"/>
                    <a:pt x="7728" y="2739"/>
                  </a:cubicBezTo>
                  <a:cubicBezTo>
                    <a:pt x="7621" y="2691"/>
                    <a:pt x="7502" y="2668"/>
                    <a:pt x="7371" y="2668"/>
                  </a:cubicBezTo>
                  <a:cubicBezTo>
                    <a:pt x="6906" y="2668"/>
                    <a:pt x="6537" y="3037"/>
                    <a:pt x="6537" y="3501"/>
                  </a:cubicBezTo>
                  <a:cubicBezTo>
                    <a:pt x="6537" y="3727"/>
                    <a:pt x="6621" y="3930"/>
                    <a:pt x="6775" y="4084"/>
                  </a:cubicBezTo>
                  <a:cubicBezTo>
                    <a:pt x="6597" y="4382"/>
                    <a:pt x="6418" y="4680"/>
                    <a:pt x="6251" y="5013"/>
                  </a:cubicBezTo>
                  <a:cubicBezTo>
                    <a:pt x="6228" y="5096"/>
                    <a:pt x="6180" y="5168"/>
                    <a:pt x="6132" y="5239"/>
                  </a:cubicBezTo>
                  <a:cubicBezTo>
                    <a:pt x="6049" y="5192"/>
                    <a:pt x="5942" y="5180"/>
                    <a:pt x="5835" y="5180"/>
                  </a:cubicBezTo>
                  <a:cubicBezTo>
                    <a:pt x="5370" y="5180"/>
                    <a:pt x="5001" y="5549"/>
                    <a:pt x="5001" y="6013"/>
                  </a:cubicBezTo>
                  <a:cubicBezTo>
                    <a:pt x="5001" y="6228"/>
                    <a:pt x="5073" y="6418"/>
                    <a:pt x="5216" y="6561"/>
                  </a:cubicBezTo>
                  <a:cubicBezTo>
                    <a:pt x="4930" y="6882"/>
                    <a:pt x="4644" y="7144"/>
                    <a:pt x="4346" y="7371"/>
                  </a:cubicBezTo>
                  <a:cubicBezTo>
                    <a:pt x="4204" y="7204"/>
                    <a:pt x="3989" y="7120"/>
                    <a:pt x="3751" y="7120"/>
                  </a:cubicBezTo>
                  <a:cubicBezTo>
                    <a:pt x="3287" y="7120"/>
                    <a:pt x="2918" y="7490"/>
                    <a:pt x="2918" y="7954"/>
                  </a:cubicBezTo>
                  <a:cubicBezTo>
                    <a:pt x="2918" y="7990"/>
                    <a:pt x="2918" y="8049"/>
                    <a:pt x="2930" y="8109"/>
                  </a:cubicBezTo>
                  <a:cubicBezTo>
                    <a:pt x="2441" y="8275"/>
                    <a:pt x="2001" y="8347"/>
                    <a:pt x="1656" y="8371"/>
                  </a:cubicBezTo>
                  <a:cubicBezTo>
                    <a:pt x="1584" y="7990"/>
                    <a:pt x="1239" y="7692"/>
                    <a:pt x="834" y="7692"/>
                  </a:cubicBezTo>
                  <a:cubicBezTo>
                    <a:pt x="370" y="7692"/>
                    <a:pt x="1" y="8073"/>
                    <a:pt x="1" y="8525"/>
                  </a:cubicBezTo>
                  <a:cubicBezTo>
                    <a:pt x="1" y="8990"/>
                    <a:pt x="370" y="9359"/>
                    <a:pt x="834" y="9359"/>
                  </a:cubicBezTo>
                  <a:cubicBezTo>
                    <a:pt x="1251" y="9359"/>
                    <a:pt x="1596" y="9037"/>
                    <a:pt x="1656" y="8633"/>
                  </a:cubicBezTo>
                  <a:cubicBezTo>
                    <a:pt x="2025" y="8609"/>
                    <a:pt x="2501" y="8525"/>
                    <a:pt x="3025" y="8347"/>
                  </a:cubicBezTo>
                  <a:cubicBezTo>
                    <a:pt x="3168" y="8609"/>
                    <a:pt x="3442" y="8764"/>
                    <a:pt x="3751" y="8764"/>
                  </a:cubicBezTo>
                  <a:cubicBezTo>
                    <a:pt x="4215" y="8764"/>
                    <a:pt x="4585" y="8394"/>
                    <a:pt x="4585" y="7930"/>
                  </a:cubicBezTo>
                  <a:cubicBezTo>
                    <a:pt x="4585" y="7811"/>
                    <a:pt x="4561" y="7680"/>
                    <a:pt x="4501" y="7573"/>
                  </a:cubicBezTo>
                  <a:cubicBezTo>
                    <a:pt x="4811" y="7359"/>
                    <a:pt x="5120" y="7073"/>
                    <a:pt x="5418" y="6728"/>
                  </a:cubicBezTo>
                  <a:cubicBezTo>
                    <a:pt x="5537" y="6787"/>
                    <a:pt x="5668" y="6835"/>
                    <a:pt x="5823" y="6835"/>
                  </a:cubicBezTo>
                  <a:cubicBezTo>
                    <a:pt x="6287" y="6835"/>
                    <a:pt x="6656" y="6466"/>
                    <a:pt x="6656" y="6001"/>
                  </a:cubicBezTo>
                  <a:cubicBezTo>
                    <a:pt x="6656" y="5751"/>
                    <a:pt x="6537" y="5513"/>
                    <a:pt x="6359" y="5358"/>
                  </a:cubicBezTo>
                  <a:cubicBezTo>
                    <a:pt x="6406" y="5287"/>
                    <a:pt x="6442" y="5215"/>
                    <a:pt x="6490" y="5120"/>
                  </a:cubicBezTo>
                  <a:cubicBezTo>
                    <a:pt x="6656" y="4799"/>
                    <a:pt x="6823" y="4501"/>
                    <a:pt x="6978" y="4227"/>
                  </a:cubicBezTo>
                  <a:cubicBezTo>
                    <a:pt x="7097" y="4287"/>
                    <a:pt x="7216" y="4323"/>
                    <a:pt x="7359" y="4323"/>
                  </a:cubicBezTo>
                  <a:cubicBezTo>
                    <a:pt x="7811" y="4323"/>
                    <a:pt x="8192" y="3942"/>
                    <a:pt x="8192" y="3489"/>
                  </a:cubicBezTo>
                  <a:cubicBezTo>
                    <a:pt x="8192" y="3251"/>
                    <a:pt x="8097" y="3037"/>
                    <a:pt x="7954" y="2894"/>
                  </a:cubicBezTo>
                  <a:cubicBezTo>
                    <a:pt x="8204" y="2608"/>
                    <a:pt x="8454" y="2358"/>
                    <a:pt x="8704" y="2144"/>
                  </a:cubicBezTo>
                  <a:cubicBezTo>
                    <a:pt x="8859" y="2298"/>
                    <a:pt x="9061" y="2382"/>
                    <a:pt x="9288" y="2382"/>
                  </a:cubicBezTo>
                  <a:cubicBezTo>
                    <a:pt x="9752" y="2382"/>
                    <a:pt x="10121" y="2013"/>
                    <a:pt x="10121" y="1548"/>
                  </a:cubicBezTo>
                  <a:cubicBezTo>
                    <a:pt x="10121" y="1465"/>
                    <a:pt x="10109" y="1382"/>
                    <a:pt x="10097" y="1310"/>
                  </a:cubicBezTo>
                  <a:cubicBezTo>
                    <a:pt x="10490" y="1144"/>
                    <a:pt x="10871" y="1072"/>
                    <a:pt x="11204" y="1025"/>
                  </a:cubicBezTo>
                  <a:cubicBezTo>
                    <a:pt x="11288" y="1417"/>
                    <a:pt x="11621" y="1703"/>
                    <a:pt x="12026" y="1703"/>
                  </a:cubicBezTo>
                  <a:cubicBezTo>
                    <a:pt x="12431" y="1703"/>
                    <a:pt x="12776" y="1417"/>
                    <a:pt x="12848" y="1025"/>
                  </a:cubicBezTo>
                  <a:cubicBezTo>
                    <a:pt x="13205" y="1072"/>
                    <a:pt x="13586" y="1144"/>
                    <a:pt x="13991" y="1310"/>
                  </a:cubicBezTo>
                  <a:cubicBezTo>
                    <a:pt x="13979" y="1382"/>
                    <a:pt x="13967" y="1465"/>
                    <a:pt x="13967" y="1536"/>
                  </a:cubicBezTo>
                  <a:cubicBezTo>
                    <a:pt x="13967" y="2001"/>
                    <a:pt x="14336" y="2370"/>
                    <a:pt x="14800" y="2370"/>
                  </a:cubicBezTo>
                  <a:cubicBezTo>
                    <a:pt x="15014" y="2370"/>
                    <a:pt x="15217" y="2275"/>
                    <a:pt x="15360" y="2144"/>
                  </a:cubicBezTo>
                  <a:cubicBezTo>
                    <a:pt x="15645" y="2382"/>
                    <a:pt x="15943" y="2668"/>
                    <a:pt x="16229" y="3025"/>
                  </a:cubicBezTo>
                  <a:cubicBezTo>
                    <a:pt x="16062" y="3168"/>
                    <a:pt x="15967" y="3382"/>
                    <a:pt x="15967" y="3620"/>
                  </a:cubicBezTo>
                  <a:cubicBezTo>
                    <a:pt x="15967" y="4084"/>
                    <a:pt x="16348" y="4453"/>
                    <a:pt x="16800" y="4453"/>
                  </a:cubicBezTo>
                  <a:cubicBezTo>
                    <a:pt x="16919" y="4453"/>
                    <a:pt x="17039" y="4418"/>
                    <a:pt x="17146" y="4382"/>
                  </a:cubicBezTo>
                  <a:cubicBezTo>
                    <a:pt x="17277" y="4620"/>
                    <a:pt x="17420" y="4858"/>
                    <a:pt x="17550" y="5120"/>
                  </a:cubicBezTo>
                  <a:cubicBezTo>
                    <a:pt x="17598" y="5227"/>
                    <a:pt x="17658" y="5335"/>
                    <a:pt x="17717" y="5430"/>
                  </a:cubicBezTo>
                  <a:cubicBezTo>
                    <a:pt x="17550" y="5585"/>
                    <a:pt x="17443" y="5811"/>
                    <a:pt x="17443" y="6049"/>
                  </a:cubicBezTo>
                  <a:cubicBezTo>
                    <a:pt x="17443" y="6501"/>
                    <a:pt x="17812" y="6882"/>
                    <a:pt x="18277" y="6882"/>
                  </a:cubicBezTo>
                  <a:cubicBezTo>
                    <a:pt x="18432" y="6882"/>
                    <a:pt x="18563" y="6835"/>
                    <a:pt x="18682" y="6775"/>
                  </a:cubicBezTo>
                  <a:cubicBezTo>
                    <a:pt x="18979" y="7097"/>
                    <a:pt x="19277" y="7371"/>
                    <a:pt x="19586" y="7597"/>
                  </a:cubicBezTo>
                  <a:cubicBezTo>
                    <a:pt x="19539" y="7692"/>
                    <a:pt x="19515" y="7811"/>
                    <a:pt x="19515" y="7930"/>
                  </a:cubicBezTo>
                  <a:cubicBezTo>
                    <a:pt x="19515" y="8394"/>
                    <a:pt x="19884" y="8764"/>
                    <a:pt x="20348" y="8764"/>
                  </a:cubicBezTo>
                  <a:cubicBezTo>
                    <a:pt x="20646" y="8764"/>
                    <a:pt x="20908" y="8585"/>
                    <a:pt x="21063" y="8347"/>
                  </a:cubicBezTo>
                  <a:cubicBezTo>
                    <a:pt x="21551" y="8514"/>
                    <a:pt x="22015" y="8585"/>
                    <a:pt x="22373" y="8621"/>
                  </a:cubicBezTo>
                  <a:cubicBezTo>
                    <a:pt x="22432" y="9025"/>
                    <a:pt x="22777" y="9323"/>
                    <a:pt x="23194" y="9323"/>
                  </a:cubicBezTo>
                  <a:cubicBezTo>
                    <a:pt x="23646" y="9323"/>
                    <a:pt x="24027" y="8942"/>
                    <a:pt x="24027" y="8490"/>
                  </a:cubicBezTo>
                  <a:cubicBezTo>
                    <a:pt x="24027" y="8025"/>
                    <a:pt x="23646" y="7656"/>
                    <a:pt x="23194" y="7656"/>
                  </a:cubicBezTo>
                  <a:cubicBezTo>
                    <a:pt x="22777" y="7656"/>
                    <a:pt x="22432" y="7954"/>
                    <a:pt x="22373" y="8347"/>
                  </a:cubicBezTo>
                  <a:cubicBezTo>
                    <a:pt x="22039" y="8323"/>
                    <a:pt x="21622" y="8263"/>
                    <a:pt x="21170" y="8109"/>
                  </a:cubicBezTo>
                  <a:cubicBezTo>
                    <a:pt x="21170" y="8049"/>
                    <a:pt x="21182" y="7990"/>
                    <a:pt x="21182" y="7930"/>
                  </a:cubicBezTo>
                  <a:cubicBezTo>
                    <a:pt x="21182" y="7478"/>
                    <a:pt x="20813" y="7097"/>
                    <a:pt x="20348" y="7097"/>
                  </a:cubicBezTo>
                  <a:cubicBezTo>
                    <a:pt x="20110" y="7097"/>
                    <a:pt x="19884" y="7204"/>
                    <a:pt x="19741" y="7371"/>
                  </a:cubicBezTo>
                  <a:cubicBezTo>
                    <a:pt x="19455" y="7144"/>
                    <a:pt x="19170" y="6894"/>
                    <a:pt x="18908" y="6597"/>
                  </a:cubicBezTo>
                  <a:cubicBezTo>
                    <a:pt x="19039" y="6442"/>
                    <a:pt x="19122" y="6251"/>
                    <a:pt x="19122" y="6025"/>
                  </a:cubicBezTo>
                  <a:cubicBezTo>
                    <a:pt x="19122" y="5573"/>
                    <a:pt x="18753" y="5192"/>
                    <a:pt x="18289" y="5192"/>
                  </a:cubicBezTo>
                  <a:cubicBezTo>
                    <a:pt x="18170" y="5192"/>
                    <a:pt x="18074" y="5227"/>
                    <a:pt x="17967" y="5275"/>
                  </a:cubicBezTo>
                  <a:cubicBezTo>
                    <a:pt x="17920" y="5168"/>
                    <a:pt x="17860" y="5073"/>
                    <a:pt x="17812" y="4977"/>
                  </a:cubicBezTo>
                  <a:cubicBezTo>
                    <a:pt x="17681" y="4692"/>
                    <a:pt x="17539" y="4442"/>
                    <a:pt x="17396" y="4203"/>
                  </a:cubicBezTo>
                  <a:cubicBezTo>
                    <a:pt x="17550" y="4049"/>
                    <a:pt x="17658" y="3846"/>
                    <a:pt x="17658" y="3608"/>
                  </a:cubicBezTo>
                  <a:cubicBezTo>
                    <a:pt x="17658" y="3144"/>
                    <a:pt x="17277" y="2775"/>
                    <a:pt x="16824" y="2775"/>
                  </a:cubicBezTo>
                  <a:cubicBezTo>
                    <a:pt x="16681" y="2775"/>
                    <a:pt x="16562" y="2799"/>
                    <a:pt x="16467" y="2846"/>
                  </a:cubicBezTo>
                  <a:cubicBezTo>
                    <a:pt x="16146" y="2453"/>
                    <a:pt x="15836" y="2144"/>
                    <a:pt x="15538" y="1894"/>
                  </a:cubicBezTo>
                  <a:cubicBezTo>
                    <a:pt x="15598" y="1775"/>
                    <a:pt x="15634" y="1632"/>
                    <a:pt x="15634" y="1501"/>
                  </a:cubicBezTo>
                  <a:cubicBezTo>
                    <a:pt x="15634" y="1036"/>
                    <a:pt x="15253" y="667"/>
                    <a:pt x="14800" y="667"/>
                  </a:cubicBezTo>
                  <a:cubicBezTo>
                    <a:pt x="14514" y="667"/>
                    <a:pt x="14264" y="822"/>
                    <a:pt x="14110" y="1025"/>
                  </a:cubicBezTo>
                  <a:cubicBezTo>
                    <a:pt x="13669" y="846"/>
                    <a:pt x="13252" y="763"/>
                    <a:pt x="12859" y="715"/>
                  </a:cubicBezTo>
                  <a:cubicBezTo>
                    <a:pt x="12800" y="310"/>
                    <a:pt x="12455" y="1"/>
                    <a:pt x="120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42"/>
            <p:cNvSpPr/>
            <p:nvPr/>
          </p:nvSpPr>
          <p:spPr>
            <a:xfrm>
              <a:off x="2777425" y="3096350"/>
              <a:ext cx="3875" cy="67575"/>
            </a:xfrm>
            <a:custGeom>
              <a:avLst/>
              <a:gdLst/>
              <a:ahLst/>
              <a:cxnLst/>
              <a:rect l="l" t="t" r="r" b="b"/>
              <a:pathLst>
                <a:path w="155" h="2703" extrusionOk="0">
                  <a:moveTo>
                    <a:pt x="84" y="0"/>
                  </a:moveTo>
                  <a:cubicBezTo>
                    <a:pt x="36" y="0"/>
                    <a:pt x="0" y="24"/>
                    <a:pt x="0" y="72"/>
                  </a:cubicBezTo>
                  <a:lnTo>
                    <a:pt x="0" y="2632"/>
                  </a:lnTo>
                  <a:cubicBezTo>
                    <a:pt x="0" y="2679"/>
                    <a:pt x="36" y="2703"/>
                    <a:pt x="84" y="2703"/>
                  </a:cubicBezTo>
                  <a:cubicBezTo>
                    <a:pt x="119" y="2703"/>
                    <a:pt x="155" y="2679"/>
                    <a:pt x="155" y="2632"/>
                  </a:cubicBezTo>
                  <a:lnTo>
                    <a:pt x="155" y="72"/>
                  </a:lnTo>
                  <a:cubicBezTo>
                    <a:pt x="155" y="24"/>
                    <a:pt x="119" y="0"/>
                    <a:pt x="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42"/>
            <p:cNvSpPr/>
            <p:nvPr/>
          </p:nvSpPr>
          <p:spPr>
            <a:xfrm>
              <a:off x="2610425" y="3096350"/>
              <a:ext cx="3900" cy="67575"/>
            </a:xfrm>
            <a:custGeom>
              <a:avLst/>
              <a:gdLst/>
              <a:ahLst/>
              <a:cxnLst/>
              <a:rect l="l" t="t" r="r" b="b"/>
              <a:pathLst>
                <a:path w="156" h="2703" extrusionOk="0">
                  <a:moveTo>
                    <a:pt x="72" y="0"/>
                  </a:moveTo>
                  <a:cubicBezTo>
                    <a:pt x="37" y="0"/>
                    <a:pt x="1" y="24"/>
                    <a:pt x="1" y="72"/>
                  </a:cubicBezTo>
                  <a:lnTo>
                    <a:pt x="1" y="2632"/>
                  </a:lnTo>
                  <a:cubicBezTo>
                    <a:pt x="1" y="2679"/>
                    <a:pt x="37" y="2703"/>
                    <a:pt x="72" y="2703"/>
                  </a:cubicBezTo>
                  <a:cubicBezTo>
                    <a:pt x="120" y="2703"/>
                    <a:pt x="156" y="2679"/>
                    <a:pt x="156" y="2632"/>
                  </a:cubicBezTo>
                  <a:lnTo>
                    <a:pt x="156" y="72"/>
                  </a:lnTo>
                  <a:cubicBezTo>
                    <a:pt x="156" y="24"/>
                    <a:pt x="120" y="0"/>
                    <a:pt x="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42"/>
            <p:cNvSpPr/>
            <p:nvPr/>
          </p:nvSpPr>
          <p:spPr>
            <a:xfrm>
              <a:off x="2382725" y="3096050"/>
              <a:ext cx="3900" cy="67875"/>
            </a:xfrm>
            <a:custGeom>
              <a:avLst/>
              <a:gdLst/>
              <a:ahLst/>
              <a:cxnLst/>
              <a:rect l="l" t="t" r="r" b="b"/>
              <a:pathLst>
                <a:path w="156" h="2715" extrusionOk="0">
                  <a:moveTo>
                    <a:pt x="72" y="0"/>
                  </a:moveTo>
                  <a:cubicBezTo>
                    <a:pt x="36" y="0"/>
                    <a:pt x="1" y="36"/>
                    <a:pt x="1" y="84"/>
                  </a:cubicBezTo>
                  <a:lnTo>
                    <a:pt x="1" y="2644"/>
                  </a:lnTo>
                  <a:cubicBezTo>
                    <a:pt x="1" y="2679"/>
                    <a:pt x="36" y="2715"/>
                    <a:pt x="72" y="2715"/>
                  </a:cubicBezTo>
                  <a:cubicBezTo>
                    <a:pt x="120" y="2715"/>
                    <a:pt x="155" y="2691"/>
                    <a:pt x="155" y="2644"/>
                  </a:cubicBezTo>
                  <a:lnTo>
                    <a:pt x="155" y="84"/>
                  </a:lnTo>
                  <a:cubicBezTo>
                    <a:pt x="155" y="36"/>
                    <a:pt x="120" y="0"/>
                    <a:pt x="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42"/>
            <p:cNvSpPr/>
            <p:nvPr/>
          </p:nvSpPr>
          <p:spPr>
            <a:xfrm>
              <a:off x="2428875" y="3043650"/>
              <a:ext cx="3575" cy="167625"/>
            </a:xfrm>
            <a:custGeom>
              <a:avLst/>
              <a:gdLst/>
              <a:ahLst/>
              <a:cxnLst/>
              <a:rect l="l" t="t" r="r" b="b"/>
              <a:pathLst>
                <a:path w="143" h="6705" extrusionOk="0">
                  <a:moveTo>
                    <a:pt x="71" y="1"/>
                  </a:moveTo>
                  <a:cubicBezTo>
                    <a:pt x="36" y="1"/>
                    <a:pt x="0" y="37"/>
                    <a:pt x="0" y="84"/>
                  </a:cubicBezTo>
                  <a:lnTo>
                    <a:pt x="0" y="6633"/>
                  </a:lnTo>
                  <a:cubicBezTo>
                    <a:pt x="0" y="6668"/>
                    <a:pt x="36" y="6704"/>
                    <a:pt x="71" y="6704"/>
                  </a:cubicBezTo>
                  <a:cubicBezTo>
                    <a:pt x="119" y="6704"/>
                    <a:pt x="143" y="6668"/>
                    <a:pt x="143" y="6633"/>
                  </a:cubicBezTo>
                  <a:lnTo>
                    <a:pt x="143" y="84"/>
                  </a:lnTo>
                  <a:cubicBezTo>
                    <a:pt x="143" y="37"/>
                    <a:pt x="119" y="1"/>
                    <a:pt x="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42"/>
            <p:cNvSpPr/>
            <p:nvPr/>
          </p:nvSpPr>
          <p:spPr>
            <a:xfrm>
              <a:off x="2561625" y="3043650"/>
              <a:ext cx="3875" cy="167625"/>
            </a:xfrm>
            <a:custGeom>
              <a:avLst/>
              <a:gdLst/>
              <a:ahLst/>
              <a:cxnLst/>
              <a:rect l="l" t="t" r="r" b="b"/>
              <a:pathLst>
                <a:path w="155" h="6705" extrusionOk="0">
                  <a:moveTo>
                    <a:pt x="84" y="1"/>
                  </a:moveTo>
                  <a:cubicBezTo>
                    <a:pt x="36" y="1"/>
                    <a:pt x="0" y="37"/>
                    <a:pt x="0" y="84"/>
                  </a:cubicBezTo>
                  <a:lnTo>
                    <a:pt x="0" y="6633"/>
                  </a:lnTo>
                  <a:cubicBezTo>
                    <a:pt x="0" y="6668"/>
                    <a:pt x="36" y="6704"/>
                    <a:pt x="84" y="6704"/>
                  </a:cubicBezTo>
                  <a:cubicBezTo>
                    <a:pt x="119" y="6704"/>
                    <a:pt x="155" y="6668"/>
                    <a:pt x="155" y="6633"/>
                  </a:cubicBezTo>
                  <a:lnTo>
                    <a:pt x="155" y="84"/>
                  </a:lnTo>
                  <a:cubicBezTo>
                    <a:pt x="155" y="37"/>
                    <a:pt x="119" y="1"/>
                    <a:pt x="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42"/>
            <p:cNvSpPr/>
            <p:nvPr/>
          </p:nvSpPr>
          <p:spPr>
            <a:xfrm>
              <a:off x="2497025" y="3037100"/>
              <a:ext cx="3600" cy="186075"/>
            </a:xfrm>
            <a:custGeom>
              <a:avLst/>
              <a:gdLst/>
              <a:ahLst/>
              <a:cxnLst/>
              <a:rect l="l" t="t" r="r" b="b"/>
              <a:pathLst>
                <a:path w="144" h="7443" extrusionOk="0">
                  <a:moveTo>
                    <a:pt x="72" y="1"/>
                  </a:moveTo>
                  <a:cubicBezTo>
                    <a:pt x="24" y="1"/>
                    <a:pt x="1" y="25"/>
                    <a:pt x="1" y="72"/>
                  </a:cubicBezTo>
                  <a:lnTo>
                    <a:pt x="1" y="7371"/>
                  </a:lnTo>
                  <a:cubicBezTo>
                    <a:pt x="1" y="7407"/>
                    <a:pt x="24" y="7442"/>
                    <a:pt x="72" y="7442"/>
                  </a:cubicBezTo>
                  <a:cubicBezTo>
                    <a:pt x="120" y="7430"/>
                    <a:pt x="143" y="7395"/>
                    <a:pt x="143" y="7371"/>
                  </a:cubicBezTo>
                  <a:lnTo>
                    <a:pt x="143" y="72"/>
                  </a:lnTo>
                  <a:cubicBezTo>
                    <a:pt x="143" y="25"/>
                    <a:pt x="120" y="1"/>
                    <a:pt x="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42"/>
            <p:cNvSpPr/>
            <p:nvPr/>
          </p:nvSpPr>
          <p:spPr>
            <a:xfrm>
              <a:off x="2705675" y="3106750"/>
              <a:ext cx="3900" cy="45875"/>
            </a:xfrm>
            <a:custGeom>
              <a:avLst/>
              <a:gdLst/>
              <a:ahLst/>
              <a:cxnLst/>
              <a:rect l="l" t="t" r="r" b="b"/>
              <a:pathLst>
                <a:path w="156" h="1835" extrusionOk="0">
                  <a:moveTo>
                    <a:pt x="72" y="1"/>
                  </a:moveTo>
                  <a:cubicBezTo>
                    <a:pt x="37" y="1"/>
                    <a:pt x="1" y="25"/>
                    <a:pt x="1" y="72"/>
                  </a:cubicBezTo>
                  <a:lnTo>
                    <a:pt x="1" y="1763"/>
                  </a:lnTo>
                  <a:cubicBezTo>
                    <a:pt x="1" y="1811"/>
                    <a:pt x="37" y="1835"/>
                    <a:pt x="72" y="1835"/>
                  </a:cubicBezTo>
                  <a:cubicBezTo>
                    <a:pt x="120" y="1835"/>
                    <a:pt x="156" y="1811"/>
                    <a:pt x="156" y="1763"/>
                  </a:cubicBezTo>
                  <a:lnTo>
                    <a:pt x="156" y="72"/>
                  </a:lnTo>
                  <a:cubicBezTo>
                    <a:pt x="156" y="25"/>
                    <a:pt x="120" y="1"/>
                    <a:pt x="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42"/>
            <p:cNvSpPr/>
            <p:nvPr/>
          </p:nvSpPr>
          <p:spPr>
            <a:xfrm>
              <a:off x="2212775" y="3096050"/>
              <a:ext cx="3575" cy="67875"/>
            </a:xfrm>
            <a:custGeom>
              <a:avLst/>
              <a:gdLst/>
              <a:ahLst/>
              <a:cxnLst/>
              <a:rect l="l" t="t" r="r" b="b"/>
              <a:pathLst>
                <a:path w="143" h="2715" extrusionOk="0">
                  <a:moveTo>
                    <a:pt x="72" y="0"/>
                  </a:moveTo>
                  <a:cubicBezTo>
                    <a:pt x="24" y="0"/>
                    <a:pt x="0" y="36"/>
                    <a:pt x="0" y="84"/>
                  </a:cubicBezTo>
                  <a:lnTo>
                    <a:pt x="0" y="2644"/>
                  </a:lnTo>
                  <a:cubicBezTo>
                    <a:pt x="0" y="2679"/>
                    <a:pt x="24" y="2715"/>
                    <a:pt x="72" y="2715"/>
                  </a:cubicBezTo>
                  <a:cubicBezTo>
                    <a:pt x="119" y="2715"/>
                    <a:pt x="143" y="2691"/>
                    <a:pt x="143" y="2644"/>
                  </a:cubicBezTo>
                  <a:lnTo>
                    <a:pt x="143" y="84"/>
                  </a:lnTo>
                  <a:cubicBezTo>
                    <a:pt x="143" y="36"/>
                    <a:pt x="119" y="0"/>
                    <a:pt x="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42"/>
            <p:cNvSpPr/>
            <p:nvPr/>
          </p:nvSpPr>
          <p:spPr>
            <a:xfrm>
              <a:off x="2284500" y="3106750"/>
              <a:ext cx="3900" cy="45875"/>
            </a:xfrm>
            <a:custGeom>
              <a:avLst/>
              <a:gdLst/>
              <a:ahLst/>
              <a:cxnLst/>
              <a:rect l="l" t="t" r="r" b="b"/>
              <a:pathLst>
                <a:path w="156" h="1835" extrusionOk="0">
                  <a:moveTo>
                    <a:pt x="72" y="1"/>
                  </a:moveTo>
                  <a:cubicBezTo>
                    <a:pt x="36" y="1"/>
                    <a:pt x="0" y="25"/>
                    <a:pt x="0" y="72"/>
                  </a:cubicBezTo>
                  <a:lnTo>
                    <a:pt x="0" y="1763"/>
                  </a:lnTo>
                  <a:cubicBezTo>
                    <a:pt x="0" y="1811"/>
                    <a:pt x="36" y="1835"/>
                    <a:pt x="72" y="1835"/>
                  </a:cubicBezTo>
                  <a:cubicBezTo>
                    <a:pt x="120" y="1835"/>
                    <a:pt x="155" y="1811"/>
                    <a:pt x="155" y="1763"/>
                  </a:cubicBezTo>
                  <a:lnTo>
                    <a:pt x="155" y="72"/>
                  </a:lnTo>
                  <a:cubicBezTo>
                    <a:pt x="155" y="25"/>
                    <a:pt x="120" y="1"/>
                    <a:pt x="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02" name="Google Shape;1202;p42"/>
          <p:cNvSpPr/>
          <p:nvPr/>
        </p:nvSpPr>
        <p:spPr>
          <a:xfrm>
            <a:off x="6871525" y="1081200"/>
            <a:ext cx="1353404" cy="313626"/>
          </a:xfrm>
          <a:custGeom>
            <a:avLst/>
            <a:gdLst/>
            <a:ahLst/>
            <a:cxnLst/>
            <a:rect l="l" t="t" r="r" b="b"/>
            <a:pathLst>
              <a:path w="28779" h="6669" extrusionOk="0">
                <a:moveTo>
                  <a:pt x="13951" y="1"/>
                </a:moveTo>
                <a:cubicBezTo>
                  <a:pt x="13574" y="1"/>
                  <a:pt x="13197" y="32"/>
                  <a:pt x="12824" y="96"/>
                </a:cubicBezTo>
                <a:cubicBezTo>
                  <a:pt x="11859" y="239"/>
                  <a:pt x="10955" y="608"/>
                  <a:pt x="10085" y="1072"/>
                </a:cubicBezTo>
                <a:cubicBezTo>
                  <a:pt x="8633" y="1858"/>
                  <a:pt x="7466" y="2799"/>
                  <a:pt x="6692" y="4263"/>
                </a:cubicBezTo>
                <a:cubicBezTo>
                  <a:pt x="5961" y="3714"/>
                  <a:pt x="5054" y="3419"/>
                  <a:pt x="4155" y="3419"/>
                </a:cubicBezTo>
                <a:cubicBezTo>
                  <a:pt x="3883" y="3419"/>
                  <a:pt x="3612" y="3446"/>
                  <a:pt x="3346" y="3501"/>
                </a:cubicBezTo>
                <a:cubicBezTo>
                  <a:pt x="2203" y="3739"/>
                  <a:pt x="1156" y="4501"/>
                  <a:pt x="584" y="5525"/>
                </a:cubicBezTo>
                <a:cubicBezTo>
                  <a:pt x="406" y="5835"/>
                  <a:pt x="167" y="6263"/>
                  <a:pt x="1" y="6668"/>
                </a:cubicBezTo>
                <a:lnTo>
                  <a:pt x="28778" y="6668"/>
                </a:lnTo>
                <a:cubicBezTo>
                  <a:pt x="28659" y="5716"/>
                  <a:pt x="28028" y="4846"/>
                  <a:pt x="27207" y="4299"/>
                </a:cubicBezTo>
                <a:cubicBezTo>
                  <a:pt x="26314" y="3727"/>
                  <a:pt x="25218" y="3501"/>
                  <a:pt x="24170" y="3489"/>
                </a:cubicBezTo>
                <a:cubicBezTo>
                  <a:pt x="24143" y="3489"/>
                  <a:pt x="24115" y="3489"/>
                  <a:pt x="24088" y="3489"/>
                </a:cubicBezTo>
                <a:cubicBezTo>
                  <a:pt x="22794" y="3489"/>
                  <a:pt x="21502" y="3763"/>
                  <a:pt x="20325" y="4334"/>
                </a:cubicBezTo>
                <a:cubicBezTo>
                  <a:pt x="19765" y="2894"/>
                  <a:pt x="18682" y="1644"/>
                  <a:pt x="17324" y="882"/>
                </a:cubicBezTo>
                <a:cubicBezTo>
                  <a:pt x="16297" y="305"/>
                  <a:pt x="15126" y="1"/>
                  <a:pt x="1395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3" name="Google Shape;1203;p42"/>
          <p:cNvSpPr/>
          <p:nvPr/>
        </p:nvSpPr>
        <p:spPr>
          <a:xfrm>
            <a:off x="4427163" y="2901563"/>
            <a:ext cx="1002419" cy="201996"/>
          </a:xfrm>
          <a:custGeom>
            <a:avLst/>
            <a:gdLst/>
            <a:ahLst/>
            <a:cxnLst/>
            <a:rect l="l" t="t" r="r" b="b"/>
            <a:pathLst>
              <a:path w="18182" h="3664" extrusionOk="0">
                <a:moveTo>
                  <a:pt x="5986" y="1"/>
                </a:moveTo>
                <a:cubicBezTo>
                  <a:pt x="5760" y="1"/>
                  <a:pt x="5535" y="15"/>
                  <a:pt x="5310" y="44"/>
                </a:cubicBezTo>
                <a:cubicBezTo>
                  <a:pt x="3239" y="318"/>
                  <a:pt x="1346" y="1711"/>
                  <a:pt x="0" y="3664"/>
                </a:cubicBezTo>
                <a:lnTo>
                  <a:pt x="18181" y="3664"/>
                </a:lnTo>
                <a:cubicBezTo>
                  <a:pt x="17514" y="2878"/>
                  <a:pt x="16621" y="2366"/>
                  <a:pt x="15716" y="2247"/>
                </a:cubicBezTo>
                <a:cubicBezTo>
                  <a:pt x="15503" y="2214"/>
                  <a:pt x="15288" y="2198"/>
                  <a:pt x="15073" y="2198"/>
                </a:cubicBezTo>
                <a:cubicBezTo>
                  <a:pt x="13796" y="2198"/>
                  <a:pt x="12503" y="2752"/>
                  <a:pt x="11454" y="3628"/>
                </a:cubicBezTo>
                <a:cubicBezTo>
                  <a:pt x="10354" y="1331"/>
                  <a:pt x="8160" y="1"/>
                  <a:pt x="598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7" dur="1000" fill="hold"/>
                                            <p:tgtEl>
                                              <p:spTgt spid="110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8" dur="1000" fill="hold"/>
                                            <p:tgtEl>
                                              <p:spTgt spid="110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58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11" dur="1000" fill="hold"/>
                                            <p:tgtEl>
                                              <p:spTgt spid="11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12" dur="1000" fill="hold"/>
                                            <p:tgtEl>
                                              <p:spTgt spid="11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nodeType="withEffect" p14:presetBounceEnd="58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15" dur="1000" fill="hold"/>
                                            <p:tgtEl>
                                              <p:spTgt spid="11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16" dur="1000" fill="hold"/>
                                            <p:tgtEl>
                                              <p:spTgt spid="11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grpId="0" nodeType="withEffect" p14:presetBounceEnd="58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19" dur="1000" fill="hold"/>
                                            <p:tgtEl>
                                              <p:spTgt spid="11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20" dur="1000" fill="hold"/>
                                            <p:tgtEl>
                                              <p:spTgt spid="11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" fill="hold" nodeType="withEffect" p14:presetBounceEnd="58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23" dur="1000" fill="hold"/>
                                            <p:tgtEl>
                                              <p:spTgt spid="11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24" dur="1000" fill="hold"/>
                                            <p:tgtEl>
                                              <p:spTgt spid="11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1" fill="hold" nodeType="withEffect" p14:presetBounceEnd="58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27" dur="1000" fill="hold"/>
                                            <p:tgtEl>
                                              <p:spTgt spid="11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28" dur="1000" fill="hold"/>
                                            <p:tgtEl>
                                              <p:spTgt spid="11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" fill="hold" nodeType="withEffect" p14:presetBounceEnd="58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31" dur="1000" fill="hold"/>
                                            <p:tgtEl>
                                              <p:spTgt spid="11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32" dur="1000" fill="hold"/>
                                            <p:tgtEl>
                                              <p:spTgt spid="11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1" fill="hold" grpId="0" nodeType="withEffect" p14:presetBounceEnd="58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35" dur="1000" fill="hold"/>
                                            <p:tgtEl>
                                              <p:spTgt spid="120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36" dur="1000" fill="hold"/>
                                            <p:tgtEl>
                                              <p:spTgt spid="120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" fill="hold" grpId="0" nodeType="withEffect" p14:presetBounceEnd="58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39" dur="1000" fill="hold"/>
                                            <p:tgtEl>
                                              <p:spTgt spid="120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40" dur="1000" fill="hold"/>
                                            <p:tgtEl>
                                              <p:spTgt spid="120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42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4" dur="500"/>
                                            <p:tgtEl>
                                              <p:spTgt spid="110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6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8" dur="500"/>
                                            <p:tgtEl>
                                              <p:spTgt spid="110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50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2" dur="500"/>
                                            <p:tgtEl>
                                              <p:spTgt spid="110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06" grpId="0" animBg="1"/>
          <p:bldP spid="1107" grpId="0"/>
          <p:bldP spid="1108" grpId="0"/>
          <p:bldP spid="1109" grpId="0" animBg="1"/>
          <p:bldP spid="1153" grpId="0" animBg="1"/>
          <p:bldP spid="1202" grpId="0" animBg="1"/>
          <p:bldP spid="1203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10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10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1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1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1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1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1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1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11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1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1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11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11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11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11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1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120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120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000" fill="hold"/>
                                            <p:tgtEl>
                                              <p:spTgt spid="120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000" fill="hold"/>
                                            <p:tgtEl>
                                              <p:spTgt spid="120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42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4" dur="500"/>
                                            <p:tgtEl>
                                              <p:spTgt spid="110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6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8" dur="500"/>
                                            <p:tgtEl>
                                              <p:spTgt spid="110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50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2" dur="500"/>
                                            <p:tgtEl>
                                              <p:spTgt spid="110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06" grpId="0" animBg="1"/>
          <p:bldP spid="1107" grpId="0"/>
          <p:bldP spid="1108" grpId="0"/>
          <p:bldP spid="1109" grpId="0" animBg="1"/>
          <p:bldP spid="1153" grpId="0" animBg="1"/>
          <p:bldP spid="1202" grpId="0" animBg="1"/>
          <p:bldP spid="1203" grpId="0" animBg="1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0" name="Google Shape;980;p40"/>
          <p:cNvGrpSpPr/>
          <p:nvPr/>
        </p:nvGrpSpPr>
        <p:grpSpPr>
          <a:xfrm>
            <a:off x="8213977" y="412108"/>
            <a:ext cx="930023" cy="930023"/>
            <a:chOff x="7423675" y="301400"/>
            <a:chExt cx="1277700" cy="1277700"/>
          </a:xfrm>
        </p:grpSpPr>
        <p:sp>
          <p:nvSpPr>
            <p:cNvPr id="981" name="Google Shape;981;p40"/>
            <p:cNvSpPr/>
            <p:nvPr/>
          </p:nvSpPr>
          <p:spPr>
            <a:xfrm>
              <a:off x="7423675" y="301400"/>
              <a:ext cx="1277700" cy="1277700"/>
            </a:xfrm>
            <a:prstGeom prst="ellipse">
              <a:avLst/>
            </a:prstGeom>
            <a:solidFill>
              <a:srgbClr val="3AC5CA">
                <a:alpha val="212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82" name="Google Shape;982;p40"/>
            <p:cNvGrpSpPr/>
            <p:nvPr/>
          </p:nvGrpSpPr>
          <p:grpSpPr>
            <a:xfrm>
              <a:off x="7511250" y="388072"/>
              <a:ext cx="1102550" cy="1104355"/>
              <a:chOff x="8163668" y="864968"/>
              <a:chExt cx="1102550" cy="1104355"/>
            </a:xfrm>
          </p:grpSpPr>
          <p:sp>
            <p:nvSpPr>
              <p:cNvPr id="983" name="Google Shape;983;p40"/>
              <p:cNvSpPr/>
              <p:nvPr/>
            </p:nvSpPr>
            <p:spPr>
              <a:xfrm>
                <a:off x="8163668" y="864968"/>
                <a:ext cx="1102550" cy="1104355"/>
              </a:xfrm>
              <a:custGeom>
                <a:avLst/>
                <a:gdLst/>
                <a:ahLst/>
                <a:cxnLst/>
                <a:rect l="l" t="t" r="r" b="b"/>
                <a:pathLst>
                  <a:path w="7407" h="7419" extrusionOk="0">
                    <a:moveTo>
                      <a:pt x="3704" y="489"/>
                    </a:moveTo>
                    <a:cubicBezTo>
                      <a:pt x="5490" y="489"/>
                      <a:pt x="6930" y="1930"/>
                      <a:pt x="6930" y="3716"/>
                    </a:cubicBezTo>
                    <a:cubicBezTo>
                      <a:pt x="6930" y="5490"/>
                      <a:pt x="5478" y="6954"/>
                      <a:pt x="3704" y="6954"/>
                    </a:cubicBezTo>
                    <a:cubicBezTo>
                      <a:pt x="1918" y="6954"/>
                      <a:pt x="477" y="5501"/>
                      <a:pt x="477" y="3716"/>
                    </a:cubicBezTo>
                    <a:cubicBezTo>
                      <a:pt x="477" y="1930"/>
                      <a:pt x="1918" y="489"/>
                      <a:pt x="3704" y="489"/>
                    </a:cubicBezTo>
                    <a:close/>
                    <a:moveTo>
                      <a:pt x="3704" y="1"/>
                    </a:moveTo>
                    <a:cubicBezTo>
                      <a:pt x="1668" y="1"/>
                      <a:pt x="1" y="1668"/>
                      <a:pt x="1" y="3704"/>
                    </a:cubicBezTo>
                    <a:cubicBezTo>
                      <a:pt x="1" y="5752"/>
                      <a:pt x="1668" y="7418"/>
                      <a:pt x="3704" y="7418"/>
                    </a:cubicBezTo>
                    <a:cubicBezTo>
                      <a:pt x="5740" y="7418"/>
                      <a:pt x="7406" y="5752"/>
                      <a:pt x="7406" y="3704"/>
                    </a:cubicBezTo>
                    <a:cubicBezTo>
                      <a:pt x="7406" y="1668"/>
                      <a:pt x="5740" y="1"/>
                      <a:pt x="370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4" name="Google Shape;984;p40"/>
              <p:cNvSpPr/>
              <p:nvPr/>
            </p:nvSpPr>
            <p:spPr>
              <a:xfrm>
                <a:off x="8261166" y="962468"/>
                <a:ext cx="907554" cy="909355"/>
              </a:xfrm>
              <a:custGeom>
                <a:avLst/>
                <a:gdLst/>
                <a:ahLst/>
                <a:cxnLst/>
                <a:rect l="l" t="t" r="r" b="b"/>
                <a:pathLst>
                  <a:path w="6097" h="6109" extrusionOk="0">
                    <a:moveTo>
                      <a:pt x="3049" y="489"/>
                    </a:moveTo>
                    <a:cubicBezTo>
                      <a:pt x="4477" y="489"/>
                      <a:pt x="5620" y="1656"/>
                      <a:pt x="5620" y="3072"/>
                    </a:cubicBezTo>
                    <a:cubicBezTo>
                      <a:pt x="5620" y="4477"/>
                      <a:pt x="4465" y="5644"/>
                      <a:pt x="3049" y="5644"/>
                    </a:cubicBezTo>
                    <a:cubicBezTo>
                      <a:pt x="1620" y="5644"/>
                      <a:pt x="477" y="4477"/>
                      <a:pt x="477" y="3072"/>
                    </a:cubicBezTo>
                    <a:cubicBezTo>
                      <a:pt x="477" y="1644"/>
                      <a:pt x="1632" y="489"/>
                      <a:pt x="3049" y="489"/>
                    </a:cubicBezTo>
                    <a:close/>
                    <a:moveTo>
                      <a:pt x="3049" y="1"/>
                    </a:moveTo>
                    <a:cubicBezTo>
                      <a:pt x="1370" y="1"/>
                      <a:pt x="1" y="1370"/>
                      <a:pt x="1" y="3049"/>
                    </a:cubicBezTo>
                    <a:cubicBezTo>
                      <a:pt x="1" y="4739"/>
                      <a:pt x="1370" y="6109"/>
                      <a:pt x="3049" y="6109"/>
                    </a:cubicBezTo>
                    <a:cubicBezTo>
                      <a:pt x="4727" y="6109"/>
                      <a:pt x="6097" y="4739"/>
                      <a:pt x="6097" y="3049"/>
                    </a:cubicBezTo>
                    <a:cubicBezTo>
                      <a:pt x="6097" y="1370"/>
                      <a:pt x="4727" y="1"/>
                      <a:pt x="304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5" name="Google Shape;985;p40"/>
              <p:cNvSpPr/>
              <p:nvPr/>
            </p:nvSpPr>
            <p:spPr>
              <a:xfrm>
                <a:off x="8566014" y="962468"/>
                <a:ext cx="602704" cy="514145"/>
              </a:xfrm>
              <a:custGeom>
                <a:avLst/>
                <a:gdLst/>
                <a:ahLst/>
                <a:cxnLst/>
                <a:rect l="l" t="t" r="r" b="b"/>
                <a:pathLst>
                  <a:path w="4049" h="3454" extrusionOk="0">
                    <a:moveTo>
                      <a:pt x="1001" y="1"/>
                    </a:moveTo>
                    <a:cubicBezTo>
                      <a:pt x="643" y="1"/>
                      <a:pt x="322" y="60"/>
                      <a:pt x="0" y="167"/>
                    </a:cubicBezTo>
                    <a:lnTo>
                      <a:pt x="0" y="667"/>
                    </a:lnTo>
                    <a:cubicBezTo>
                      <a:pt x="310" y="536"/>
                      <a:pt x="643" y="465"/>
                      <a:pt x="1001" y="465"/>
                    </a:cubicBezTo>
                    <a:cubicBezTo>
                      <a:pt x="2429" y="465"/>
                      <a:pt x="3572" y="1620"/>
                      <a:pt x="3572" y="3037"/>
                    </a:cubicBezTo>
                    <a:cubicBezTo>
                      <a:pt x="3572" y="3192"/>
                      <a:pt x="3560" y="3322"/>
                      <a:pt x="3549" y="3453"/>
                    </a:cubicBezTo>
                    <a:lnTo>
                      <a:pt x="4025" y="3453"/>
                    </a:lnTo>
                    <a:cubicBezTo>
                      <a:pt x="4037" y="3322"/>
                      <a:pt x="4049" y="3168"/>
                      <a:pt x="4049" y="3037"/>
                    </a:cubicBezTo>
                    <a:cubicBezTo>
                      <a:pt x="4049" y="1370"/>
                      <a:pt x="2679" y="1"/>
                      <a:pt x="100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6" name="Google Shape;986;p40"/>
              <p:cNvSpPr/>
              <p:nvPr/>
            </p:nvSpPr>
            <p:spPr>
              <a:xfrm>
                <a:off x="8431303" y="1134394"/>
                <a:ext cx="567277" cy="567286"/>
              </a:xfrm>
              <a:custGeom>
                <a:avLst/>
                <a:gdLst/>
                <a:ahLst/>
                <a:cxnLst/>
                <a:rect l="l" t="t" r="r" b="b"/>
                <a:pathLst>
                  <a:path w="3811" h="3811" extrusionOk="0">
                    <a:moveTo>
                      <a:pt x="1906" y="1"/>
                    </a:moveTo>
                    <a:cubicBezTo>
                      <a:pt x="858" y="1"/>
                      <a:pt x="1" y="858"/>
                      <a:pt x="1" y="1906"/>
                    </a:cubicBezTo>
                    <a:cubicBezTo>
                      <a:pt x="1" y="2965"/>
                      <a:pt x="858" y="3811"/>
                      <a:pt x="1906" y="3811"/>
                    </a:cubicBezTo>
                    <a:cubicBezTo>
                      <a:pt x="2953" y="3811"/>
                      <a:pt x="3811" y="2965"/>
                      <a:pt x="3811" y="1906"/>
                    </a:cubicBezTo>
                    <a:cubicBezTo>
                      <a:pt x="3811" y="858"/>
                      <a:pt x="2953" y="1"/>
                      <a:pt x="190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7" name="Google Shape;987;p40"/>
              <p:cNvSpPr/>
              <p:nvPr/>
            </p:nvSpPr>
            <p:spPr>
              <a:xfrm>
                <a:off x="8714866" y="1132608"/>
                <a:ext cx="265999" cy="283718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1906" extrusionOk="0">
                    <a:moveTo>
                      <a:pt x="1" y="1"/>
                    </a:moveTo>
                    <a:lnTo>
                      <a:pt x="1" y="1906"/>
                    </a:lnTo>
                    <a:lnTo>
                      <a:pt x="1787" y="1275"/>
                    </a:lnTo>
                    <a:cubicBezTo>
                      <a:pt x="1525" y="536"/>
                      <a:pt x="822" y="1"/>
                      <a:pt x="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925" name="Google Shape;925;p40"/>
          <p:cNvSpPr txBox="1">
            <a:spLocks noGrp="1"/>
          </p:cNvSpPr>
          <p:nvPr>
            <p:ph type="title"/>
          </p:nvPr>
        </p:nvSpPr>
        <p:spPr>
          <a:xfrm>
            <a:off x="687220" y="288423"/>
            <a:ext cx="4109066" cy="60872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CÁC BƯỚC SỬ DỤNG</a:t>
            </a:r>
            <a:endParaRPr dirty="0"/>
          </a:p>
        </p:txBody>
      </p:sp>
      <p:sp>
        <p:nvSpPr>
          <p:cNvPr id="926" name="Google Shape;926;p40"/>
          <p:cNvSpPr txBox="1">
            <a:spLocks noGrp="1"/>
          </p:cNvSpPr>
          <p:nvPr>
            <p:ph type="subTitle" idx="1"/>
          </p:nvPr>
        </p:nvSpPr>
        <p:spPr>
          <a:xfrm>
            <a:off x="868814" y="1085090"/>
            <a:ext cx="1701858" cy="73044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01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CHỌN KÍNH</a:t>
            </a:r>
            <a:endParaRPr sz="2000" dirty="0"/>
          </a:p>
        </p:txBody>
      </p:sp>
      <p:sp>
        <p:nvSpPr>
          <p:cNvPr id="927" name="Google Shape;927;p40"/>
          <p:cNvSpPr txBox="1">
            <a:spLocks noGrp="1"/>
          </p:cNvSpPr>
          <p:nvPr>
            <p:ph type="subTitle" idx="2"/>
          </p:nvPr>
        </p:nvSpPr>
        <p:spPr>
          <a:xfrm>
            <a:off x="894695" y="1745902"/>
            <a:ext cx="1697100" cy="9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10x, 40x, 100x tùy mục đích quan sát</a:t>
            </a:r>
            <a:endParaRPr dirty="0">
              <a:latin typeface="#9Slide03 Arima Madurai Black" panose="00000A00000000000000" pitchFamily="2" charset="-93"/>
              <a:cs typeface="#9Slide03 Arima Madurai Black" panose="00000A00000000000000" pitchFamily="2" charset="-93"/>
            </a:endParaRPr>
          </a:p>
        </p:txBody>
      </p:sp>
      <p:sp>
        <p:nvSpPr>
          <p:cNvPr id="934" name="Google Shape;934;p40"/>
          <p:cNvSpPr/>
          <p:nvPr/>
        </p:nvSpPr>
        <p:spPr>
          <a:xfrm flipH="1">
            <a:off x="7637432" y="2836202"/>
            <a:ext cx="379519" cy="853772"/>
          </a:xfrm>
          <a:custGeom>
            <a:avLst/>
            <a:gdLst/>
            <a:ahLst/>
            <a:cxnLst/>
            <a:rect l="l" t="t" r="r" b="b"/>
            <a:pathLst>
              <a:path w="11312" h="25449" extrusionOk="0">
                <a:moveTo>
                  <a:pt x="10726" y="0"/>
                </a:moveTo>
                <a:cubicBezTo>
                  <a:pt x="10611" y="0"/>
                  <a:pt x="10491" y="25"/>
                  <a:pt x="10383" y="65"/>
                </a:cubicBezTo>
                <a:cubicBezTo>
                  <a:pt x="9633" y="279"/>
                  <a:pt x="8990" y="803"/>
                  <a:pt x="8549" y="1434"/>
                </a:cubicBezTo>
                <a:cubicBezTo>
                  <a:pt x="8156" y="1946"/>
                  <a:pt x="7906" y="2565"/>
                  <a:pt x="7716" y="3184"/>
                </a:cubicBezTo>
                <a:cubicBezTo>
                  <a:pt x="7418" y="3613"/>
                  <a:pt x="7132" y="4065"/>
                  <a:pt x="6858" y="4506"/>
                </a:cubicBezTo>
                <a:cubicBezTo>
                  <a:pt x="7013" y="3732"/>
                  <a:pt x="7061" y="2934"/>
                  <a:pt x="6751" y="2220"/>
                </a:cubicBezTo>
                <a:cubicBezTo>
                  <a:pt x="6668" y="2053"/>
                  <a:pt x="6585" y="1886"/>
                  <a:pt x="6454" y="1767"/>
                </a:cubicBezTo>
                <a:cubicBezTo>
                  <a:pt x="6349" y="1680"/>
                  <a:pt x="6219" y="1625"/>
                  <a:pt x="6087" y="1625"/>
                </a:cubicBezTo>
                <a:cubicBezTo>
                  <a:pt x="6038" y="1625"/>
                  <a:pt x="5989" y="1632"/>
                  <a:pt x="5942" y="1648"/>
                </a:cubicBezTo>
                <a:cubicBezTo>
                  <a:pt x="5680" y="1731"/>
                  <a:pt x="5572" y="2041"/>
                  <a:pt x="5513" y="2303"/>
                </a:cubicBezTo>
                <a:cubicBezTo>
                  <a:pt x="5334" y="3196"/>
                  <a:pt x="5513" y="4136"/>
                  <a:pt x="6573" y="5006"/>
                </a:cubicBezTo>
                <a:cubicBezTo>
                  <a:pt x="6227" y="5601"/>
                  <a:pt x="5918" y="6196"/>
                  <a:pt x="5596" y="6803"/>
                </a:cubicBezTo>
                <a:cubicBezTo>
                  <a:pt x="5739" y="5970"/>
                  <a:pt x="5561" y="5089"/>
                  <a:pt x="5108" y="4386"/>
                </a:cubicBezTo>
                <a:cubicBezTo>
                  <a:pt x="5001" y="4244"/>
                  <a:pt x="4906" y="4089"/>
                  <a:pt x="4739" y="3994"/>
                </a:cubicBezTo>
                <a:cubicBezTo>
                  <a:pt x="4643" y="3927"/>
                  <a:pt x="4528" y="3888"/>
                  <a:pt x="4415" y="3888"/>
                </a:cubicBezTo>
                <a:cubicBezTo>
                  <a:pt x="4347" y="3888"/>
                  <a:pt x="4278" y="3902"/>
                  <a:pt x="4215" y="3934"/>
                </a:cubicBezTo>
                <a:cubicBezTo>
                  <a:pt x="3953" y="4053"/>
                  <a:pt x="3858" y="4386"/>
                  <a:pt x="3858" y="4684"/>
                </a:cubicBezTo>
                <a:cubicBezTo>
                  <a:pt x="3846" y="5637"/>
                  <a:pt x="4263" y="6589"/>
                  <a:pt x="5346" y="7339"/>
                </a:cubicBezTo>
                <a:cubicBezTo>
                  <a:pt x="5061" y="7946"/>
                  <a:pt x="4787" y="8554"/>
                  <a:pt x="4525" y="9185"/>
                </a:cubicBezTo>
                <a:cubicBezTo>
                  <a:pt x="4560" y="8732"/>
                  <a:pt x="4560" y="8280"/>
                  <a:pt x="4453" y="7839"/>
                </a:cubicBezTo>
                <a:cubicBezTo>
                  <a:pt x="4310" y="7149"/>
                  <a:pt x="3918" y="6458"/>
                  <a:pt x="3310" y="6101"/>
                </a:cubicBezTo>
                <a:cubicBezTo>
                  <a:pt x="3192" y="6042"/>
                  <a:pt x="3063" y="5983"/>
                  <a:pt x="2938" y="5983"/>
                </a:cubicBezTo>
                <a:cubicBezTo>
                  <a:pt x="2886" y="5983"/>
                  <a:pt x="2835" y="5993"/>
                  <a:pt x="2786" y="6018"/>
                </a:cubicBezTo>
                <a:cubicBezTo>
                  <a:pt x="2596" y="6101"/>
                  <a:pt x="2536" y="6375"/>
                  <a:pt x="2524" y="6577"/>
                </a:cubicBezTo>
                <a:cubicBezTo>
                  <a:pt x="2465" y="7780"/>
                  <a:pt x="3001" y="8994"/>
                  <a:pt x="4263" y="9851"/>
                </a:cubicBezTo>
                <a:cubicBezTo>
                  <a:pt x="4084" y="10304"/>
                  <a:pt x="3918" y="10756"/>
                  <a:pt x="3775" y="11221"/>
                </a:cubicBezTo>
                <a:cubicBezTo>
                  <a:pt x="3679" y="11471"/>
                  <a:pt x="3608" y="11733"/>
                  <a:pt x="3513" y="11983"/>
                </a:cubicBezTo>
                <a:cubicBezTo>
                  <a:pt x="3429" y="10875"/>
                  <a:pt x="2775" y="9840"/>
                  <a:pt x="1810" y="9304"/>
                </a:cubicBezTo>
                <a:cubicBezTo>
                  <a:pt x="1617" y="9202"/>
                  <a:pt x="1415" y="9118"/>
                  <a:pt x="1211" y="9118"/>
                </a:cubicBezTo>
                <a:cubicBezTo>
                  <a:pt x="1177" y="9118"/>
                  <a:pt x="1142" y="9120"/>
                  <a:pt x="1108" y="9125"/>
                </a:cubicBezTo>
                <a:cubicBezTo>
                  <a:pt x="774" y="9173"/>
                  <a:pt x="512" y="9470"/>
                  <a:pt x="453" y="9780"/>
                </a:cubicBezTo>
                <a:cubicBezTo>
                  <a:pt x="381" y="10101"/>
                  <a:pt x="477" y="10447"/>
                  <a:pt x="655" y="10721"/>
                </a:cubicBezTo>
                <a:cubicBezTo>
                  <a:pt x="834" y="10994"/>
                  <a:pt x="1108" y="11209"/>
                  <a:pt x="1370" y="11399"/>
                </a:cubicBezTo>
                <a:cubicBezTo>
                  <a:pt x="1846" y="11745"/>
                  <a:pt x="2370" y="12006"/>
                  <a:pt x="3394" y="12340"/>
                </a:cubicBezTo>
                <a:cubicBezTo>
                  <a:pt x="3144" y="13126"/>
                  <a:pt x="2917" y="13935"/>
                  <a:pt x="2715" y="14733"/>
                </a:cubicBezTo>
                <a:cubicBezTo>
                  <a:pt x="2644" y="13995"/>
                  <a:pt x="2263" y="13257"/>
                  <a:pt x="1703" y="12768"/>
                </a:cubicBezTo>
                <a:cubicBezTo>
                  <a:pt x="1512" y="12602"/>
                  <a:pt x="1298" y="12459"/>
                  <a:pt x="1060" y="12399"/>
                </a:cubicBezTo>
                <a:cubicBezTo>
                  <a:pt x="982" y="12380"/>
                  <a:pt x="899" y="12369"/>
                  <a:pt x="816" y="12369"/>
                </a:cubicBezTo>
                <a:cubicBezTo>
                  <a:pt x="645" y="12369"/>
                  <a:pt x="474" y="12414"/>
                  <a:pt x="346" y="12518"/>
                </a:cubicBezTo>
                <a:cubicBezTo>
                  <a:pt x="84" y="12721"/>
                  <a:pt x="0" y="13102"/>
                  <a:pt x="84" y="13423"/>
                </a:cubicBezTo>
                <a:cubicBezTo>
                  <a:pt x="155" y="13757"/>
                  <a:pt x="346" y="14019"/>
                  <a:pt x="572" y="14269"/>
                </a:cubicBezTo>
                <a:cubicBezTo>
                  <a:pt x="1003" y="14776"/>
                  <a:pt x="1503" y="15224"/>
                  <a:pt x="2337" y="15224"/>
                </a:cubicBezTo>
                <a:cubicBezTo>
                  <a:pt x="2424" y="15224"/>
                  <a:pt x="2514" y="15219"/>
                  <a:pt x="2608" y="15209"/>
                </a:cubicBezTo>
                <a:lnTo>
                  <a:pt x="2608" y="15209"/>
                </a:lnTo>
                <a:cubicBezTo>
                  <a:pt x="2203" y="16852"/>
                  <a:pt x="1882" y="18495"/>
                  <a:pt x="1608" y="20150"/>
                </a:cubicBezTo>
                <a:cubicBezTo>
                  <a:pt x="1334" y="21877"/>
                  <a:pt x="1120" y="23615"/>
                  <a:pt x="941" y="25341"/>
                </a:cubicBezTo>
                <a:cubicBezTo>
                  <a:pt x="934" y="25408"/>
                  <a:pt x="991" y="25448"/>
                  <a:pt x="1044" y="25448"/>
                </a:cubicBezTo>
                <a:cubicBezTo>
                  <a:pt x="1086" y="25448"/>
                  <a:pt x="1126" y="25423"/>
                  <a:pt x="1131" y="25365"/>
                </a:cubicBezTo>
                <a:cubicBezTo>
                  <a:pt x="1453" y="22305"/>
                  <a:pt x="1882" y="19257"/>
                  <a:pt x="2548" y="16269"/>
                </a:cubicBezTo>
                <a:cubicBezTo>
                  <a:pt x="2715" y="15507"/>
                  <a:pt x="2905" y="14769"/>
                  <a:pt x="3120" y="14019"/>
                </a:cubicBezTo>
                <a:cubicBezTo>
                  <a:pt x="3168" y="14020"/>
                  <a:pt x="3216" y="14021"/>
                  <a:pt x="3264" y="14021"/>
                </a:cubicBezTo>
                <a:cubicBezTo>
                  <a:pt x="4641" y="14021"/>
                  <a:pt x="5960" y="13364"/>
                  <a:pt x="6846" y="12340"/>
                </a:cubicBezTo>
                <a:cubicBezTo>
                  <a:pt x="7025" y="12149"/>
                  <a:pt x="7192" y="11876"/>
                  <a:pt x="7108" y="11625"/>
                </a:cubicBezTo>
                <a:cubicBezTo>
                  <a:pt x="7049" y="11459"/>
                  <a:pt x="6870" y="11352"/>
                  <a:pt x="6692" y="11328"/>
                </a:cubicBezTo>
                <a:cubicBezTo>
                  <a:pt x="6648" y="11319"/>
                  <a:pt x="6604" y="11315"/>
                  <a:pt x="6561" y="11315"/>
                </a:cubicBezTo>
                <a:cubicBezTo>
                  <a:pt x="6426" y="11315"/>
                  <a:pt x="6291" y="11351"/>
                  <a:pt x="6156" y="11387"/>
                </a:cubicBezTo>
                <a:cubicBezTo>
                  <a:pt x="4846" y="11745"/>
                  <a:pt x="3715" y="12697"/>
                  <a:pt x="3132" y="13935"/>
                </a:cubicBezTo>
                <a:cubicBezTo>
                  <a:pt x="3382" y="12995"/>
                  <a:pt x="3667" y="12066"/>
                  <a:pt x="3989" y="11161"/>
                </a:cubicBezTo>
                <a:cubicBezTo>
                  <a:pt x="4153" y="11173"/>
                  <a:pt x="4316" y="11179"/>
                  <a:pt x="4478" y="11179"/>
                </a:cubicBezTo>
                <a:cubicBezTo>
                  <a:pt x="5642" y="11179"/>
                  <a:pt x="6739" y="10880"/>
                  <a:pt x="7680" y="10316"/>
                </a:cubicBezTo>
                <a:cubicBezTo>
                  <a:pt x="7835" y="10221"/>
                  <a:pt x="7978" y="10125"/>
                  <a:pt x="8073" y="9971"/>
                </a:cubicBezTo>
                <a:cubicBezTo>
                  <a:pt x="8156" y="9828"/>
                  <a:pt x="8192" y="9613"/>
                  <a:pt x="8073" y="9482"/>
                </a:cubicBezTo>
                <a:cubicBezTo>
                  <a:pt x="7966" y="9351"/>
                  <a:pt x="7775" y="9316"/>
                  <a:pt x="7597" y="9316"/>
                </a:cubicBezTo>
                <a:cubicBezTo>
                  <a:pt x="7545" y="9314"/>
                  <a:pt x="7494" y="9313"/>
                  <a:pt x="7443" y="9313"/>
                </a:cubicBezTo>
                <a:cubicBezTo>
                  <a:pt x="6196" y="9313"/>
                  <a:pt x="4955" y="9865"/>
                  <a:pt x="4132" y="10780"/>
                </a:cubicBezTo>
                <a:cubicBezTo>
                  <a:pt x="4382" y="10066"/>
                  <a:pt x="4668" y="9363"/>
                  <a:pt x="4941" y="8673"/>
                </a:cubicBezTo>
                <a:cubicBezTo>
                  <a:pt x="5419" y="8820"/>
                  <a:pt x="5901" y="8887"/>
                  <a:pt x="6380" y="8887"/>
                </a:cubicBezTo>
                <a:cubicBezTo>
                  <a:pt x="7213" y="8887"/>
                  <a:pt x="8035" y="8684"/>
                  <a:pt x="8799" y="8351"/>
                </a:cubicBezTo>
                <a:cubicBezTo>
                  <a:pt x="8990" y="8280"/>
                  <a:pt x="9192" y="8173"/>
                  <a:pt x="9323" y="8018"/>
                </a:cubicBezTo>
                <a:cubicBezTo>
                  <a:pt x="9454" y="7863"/>
                  <a:pt x="9525" y="7637"/>
                  <a:pt x="9442" y="7446"/>
                </a:cubicBezTo>
                <a:cubicBezTo>
                  <a:pt x="9323" y="7208"/>
                  <a:pt x="9013" y="7125"/>
                  <a:pt x="8740" y="7113"/>
                </a:cubicBezTo>
                <a:cubicBezTo>
                  <a:pt x="8665" y="7110"/>
                  <a:pt x="8591" y="7108"/>
                  <a:pt x="8517" y="7108"/>
                </a:cubicBezTo>
                <a:cubicBezTo>
                  <a:pt x="7234" y="7108"/>
                  <a:pt x="5959" y="7592"/>
                  <a:pt x="5025" y="8470"/>
                </a:cubicBezTo>
                <a:lnTo>
                  <a:pt x="5418" y="7577"/>
                </a:lnTo>
                <a:cubicBezTo>
                  <a:pt x="5584" y="7232"/>
                  <a:pt x="5751" y="6911"/>
                  <a:pt x="5918" y="6565"/>
                </a:cubicBezTo>
                <a:cubicBezTo>
                  <a:pt x="7418" y="6553"/>
                  <a:pt x="8656" y="6565"/>
                  <a:pt x="9811" y="6161"/>
                </a:cubicBezTo>
                <a:cubicBezTo>
                  <a:pt x="10097" y="6053"/>
                  <a:pt x="10418" y="5863"/>
                  <a:pt x="10395" y="5565"/>
                </a:cubicBezTo>
                <a:cubicBezTo>
                  <a:pt x="10359" y="5268"/>
                  <a:pt x="10002" y="5125"/>
                  <a:pt x="9704" y="5077"/>
                </a:cubicBezTo>
                <a:cubicBezTo>
                  <a:pt x="9532" y="5055"/>
                  <a:pt x="9359" y="5044"/>
                  <a:pt x="9186" y="5044"/>
                </a:cubicBezTo>
                <a:cubicBezTo>
                  <a:pt x="7956" y="5044"/>
                  <a:pt x="6723" y="5590"/>
                  <a:pt x="5930" y="6530"/>
                </a:cubicBezTo>
                <a:cubicBezTo>
                  <a:pt x="6287" y="5839"/>
                  <a:pt x="6668" y="5137"/>
                  <a:pt x="7085" y="4470"/>
                </a:cubicBezTo>
                <a:cubicBezTo>
                  <a:pt x="7575" y="4657"/>
                  <a:pt x="8071" y="4732"/>
                  <a:pt x="8566" y="4732"/>
                </a:cubicBezTo>
                <a:cubicBezTo>
                  <a:pt x="9080" y="4732"/>
                  <a:pt x="9593" y="4651"/>
                  <a:pt x="10097" y="4529"/>
                </a:cubicBezTo>
                <a:cubicBezTo>
                  <a:pt x="10287" y="4482"/>
                  <a:pt x="10502" y="4422"/>
                  <a:pt x="10656" y="4303"/>
                </a:cubicBezTo>
                <a:cubicBezTo>
                  <a:pt x="10823" y="4184"/>
                  <a:pt x="10954" y="3994"/>
                  <a:pt x="10954" y="3791"/>
                </a:cubicBezTo>
                <a:cubicBezTo>
                  <a:pt x="10978" y="3577"/>
                  <a:pt x="10811" y="3374"/>
                  <a:pt x="10621" y="3291"/>
                </a:cubicBezTo>
                <a:cubicBezTo>
                  <a:pt x="10450" y="3211"/>
                  <a:pt x="10270" y="3181"/>
                  <a:pt x="10082" y="3181"/>
                </a:cubicBezTo>
                <a:cubicBezTo>
                  <a:pt x="10047" y="3181"/>
                  <a:pt x="10013" y="3182"/>
                  <a:pt x="9978" y="3184"/>
                </a:cubicBezTo>
                <a:cubicBezTo>
                  <a:pt x="8966" y="3196"/>
                  <a:pt x="7966" y="3601"/>
                  <a:pt x="7227" y="4303"/>
                </a:cubicBezTo>
                <a:cubicBezTo>
                  <a:pt x="7406" y="4005"/>
                  <a:pt x="7597" y="3720"/>
                  <a:pt x="7787" y="3422"/>
                </a:cubicBezTo>
                <a:cubicBezTo>
                  <a:pt x="9013" y="2696"/>
                  <a:pt x="10109" y="1993"/>
                  <a:pt x="10930" y="1029"/>
                </a:cubicBezTo>
                <a:cubicBezTo>
                  <a:pt x="11133" y="791"/>
                  <a:pt x="11311" y="434"/>
                  <a:pt x="11133" y="184"/>
                </a:cubicBezTo>
                <a:cubicBezTo>
                  <a:pt x="11042" y="51"/>
                  <a:pt x="10889" y="0"/>
                  <a:pt x="1072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35" name="Google Shape;935;p40"/>
          <p:cNvGrpSpPr/>
          <p:nvPr/>
        </p:nvGrpSpPr>
        <p:grpSpPr>
          <a:xfrm>
            <a:off x="8146250" y="3028887"/>
            <a:ext cx="290036" cy="597831"/>
            <a:chOff x="7058293" y="3115191"/>
            <a:chExt cx="398463" cy="821323"/>
          </a:xfrm>
        </p:grpSpPr>
        <p:sp>
          <p:nvSpPr>
            <p:cNvPr id="936" name="Google Shape;936;p40"/>
            <p:cNvSpPr/>
            <p:nvPr/>
          </p:nvSpPr>
          <p:spPr>
            <a:xfrm flipH="1">
              <a:off x="7186151" y="3160820"/>
              <a:ext cx="82366" cy="246351"/>
            </a:xfrm>
            <a:custGeom>
              <a:avLst/>
              <a:gdLst/>
              <a:ahLst/>
              <a:cxnLst/>
              <a:rect l="l" t="t" r="r" b="b"/>
              <a:pathLst>
                <a:path w="1787" h="5345" extrusionOk="0">
                  <a:moveTo>
                    <a:pt x="881" y="0"/>
                  </a:moveTo>
                  <a:cubicBezTo>
                    <a:pt x="849" y="0"/>
                    <a:pt x="818" y="3"/>
                    <a:pt x="786" y="10"/>
                  </a:cubicBezTo>
                  <a:cubicBezTo>
                    <a:pt x="488" y="93"/>
                    <a:pt x="357" y="451"/>
                    <a:pt x="298" y="760"/>
                  </a:cubicBezTo>
                  <a:cubicBezTo>
                    <a:pt x="0" y="2260"/>
                    <a:pt x="24" y="3844"/>
                    <a:pt x="381" y="5344"/>
                  </a:cubicBezTo>
                  <a:cubicBezTo>
                    <a:pt x="1429" y="4261"/>
                    <a:pt x="1786" y="2558"/>
                    <a:pt x="1584" y="939"/>
                  </a:cubicBezTo>
                  <a:cubicBezTo>
                    <a:pt x="1560" y="713"/>
                    <a:pt x="1512" y="474"/>
                    <a:pt x="1381" y="284"/>
                  </a:cubicBezTo>
                  <a:cubicBezTo>
                    <a:pt x="1269" y="120"/>
                    <a:pt x="1077" y="0"/>
                    <a:pt x="88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40"/>
            <p:cNvSpPr/>
            <p:nvPr/>
          </p:nvSpPr>
          <p:spPr>
            <a:xfrm flipH="1">
              <a:off x="7058293" y="3115191"/>
              <a:ext cx="398463" cy="821323"/>
            </a:xfrm>
            <a:custGeom>
              <a:avLst/>
              <a:gdLst/>
              <a:ahLst/>
              <a:cxnLst/>
              <a:rect l="l" t="t" r="r" b="b"/>
              <a:pathLst>
                <a:path w="8645" h="17820" extrusionOk="0">
                  <a:moveTo>
                    <a:pt x="1525" y="1"/>
                  </a:moveTo>
                  <a:cubicBezTo>
                    <a:pt x="1393" y="1"/>
                    <a:pt x="1263" y="33"/>
                    <a:pt x="1143" y="107"/>
                  </a:cubicBezTo>
                  <a:cubicBezTo>
                    <a:pt x="715" y="393"/>
                    <a:pt x="774" y="1048"/>
                    <a:pt x="965" y="1536"/>
                  </a:cubicBezTo>
                  <a:cubicBezTo>
                    <a:pt x="1370" y="2607"/>
                    <a:pt x="2084" y="3548"/>
                    <a:pt x="3322" y="4191"/>
                  </a:cubicBezTo>
                  <a:cubicBezTo>
                    <a:pt x="3584" y="4870"/>
                    <a:pt x="3846" y="5572"/>
                    <a:pt x="4084" y="6275"/>
                  </a:cubicBezTo>
                  <a:cubicBezTo>
                    <a:pt x="3441" y="5441"/>
                    <a:pt x="2560" y="4786"/>
                    <a:pt x="1584" y="4441"/>
                  </a:cubicBezTo>
                  <a:cubicBezTo>
                    <a:pt x="1399" y="4379"/>
                    <a:pt x="1195" y="4333"/>
                    <a:pt x="1001" y="4333"/>
                  </a:cubicBezTo>
                  <a:cubicBezTo>
                    <a:pt x="784" y="4333"/>
                    <a:pt x="580" y="4391"/>
                    <a:pt x="429" y="4548"/>
                  </a:cubicBezTo>
                  <a:cubicBezTo>
                    <a:pt x="227" y="4774"/>
                    <a:pt x="227" y="5132"/>
                    <a:pt x="358" y="5394"/>
                  </a:cubicBezTo>
                  <a:cubicBezTo>
                    <a:pt x="488" y="5667"/>
                    <a:pt x="727" y="5858"/>
                    <a:pt x="989" y="6036"/>
                  </a:cubicBezTo>
                  <a:cubicBezTo>
                    <a:pt x="1846" y="6644"/>
                    <a:pt x="2894" y="7013"/>
                    <a:pt x="4322" y="7049"/>
                  </a:cubicBezTo>
                  <a:cubicBezTo>
                    <a:pt x="4560" y="7822"/>
                    <a:pt x="4775" y="8596"/>
                    <a:pt x="4989" y="9370"/>
                  </a:cubicBezTo>
                  <a:cubicBezTo>
                    <a:pt x="4179" y="8251"/>
                    <a:pt x="2905" y="7477"/>
                    <a:pt x="1548" y="7299"/>
                  </a:cubicBezTo>
                  <a:cubicBezTo>
                    <a:pt x="1422" y="7281"/>
                    <a:pt x="1297" y="7270"/>
                    <a:pt x="1174" y="7270"/>
                  </a:cubicBezTo>
                  <a:cubicBezTo>
                    <a:pt x="960" y="7270"/>
                    <a:pt x="752" y="7303"/>
                    <a:pt x="548" y="7394"/>
                  </a:cubicBezTo>
                  <a:cubicBezTo>
                    <a:pt x="238" y="7537"/>
                    <a:pt x="0" y="7870"/>
                    <a:pt x="60" y="8192"/>
                  </a:cubicBezTo>
                  <a:cubicBezTo>
                    <a:pt x="119" y="8608"/>
                    <a:pt x="584" y="8834"/>
                    <a:pt x="989" y="8989"/>
                  </a:cubicBezTo>
                  <a:cubicBezTo>
                    <a:pt x="2203" y="9418"/>
                    <a:pt x="3489" y="9668"/>
                    <a:pt x="5120" y="9799"/>
                  </a:cubicBezTo>
                  <a:cubicBezTo>
                    <a:pt x="5394" y="10847"/>
                    <a:pt x="5608" y="11906"/>
                    <a:pt x="5822" y="12954"/>
                  </a:cubicBezTo>
                  <a:cubicBezTo>
                    <a:pt x="5477" y="12454"/>
                    <a:pt x="5108" y="11966"/>
                    <a:pt x="4644" y="11549"/>
                  </a:cubicBezTo>
                  <a:cubicBezTo>
                    <a:pt x="4037" y="10989"/>
                    <a:pt x="3275" y="10597"/>
                    <a:pt x="2453" y="10549"/>
                  </a:cubicBezTo>
                  <a:cubicBezTo>
                    <a:pt x="2403" y="10544"/>
                    <a:pt x="2353" y="10542"/>
                    <a:pt x="2303" y="10542"/>
                  </a:cubicBezTo>
                  <a:cubicBezTo>
                    <a:pt x="2089" y="10542"/>
                    <a:pt x="1872" y="10586"/>
                    <a:pt x="1679" y="10692"/>
                  </a:cubicBezTo>
                  <a:cubicBezTo>
                    <a:pt x="1441" y="10811"/>
                    <a:pt x="1262" y="11049"/>
                    <a:pt x="1250" y="11323"/>
                  </a:cubicBezTo>
                  <a:cubicBezTo>
                    <a:pt x="1239" y="11787"/>
                    <a:pt x="1703" y="12109"/>
                    <a:pt x="2096" y="12299"/>
                  </a:cubicBezTo>
                  <a:cubicBezTo>
                    <a:pt x="3310" y="12918"/>
                    <a:pt x="4584" y="13371"/>
                    <a:pt x="5894" y="13454"/>
                  </a:cubicBezTo>
                  <a:cubicBezTo>
                    <a:pt x="5953" y="13787"/>
                    <a:pt x="6013" y="14133"/>
                    <a:pt x="6061" y="14466"/>
                  </a:cubicBezTo>
                  <a:cubicBezTo>
                    <a:pt x="6227" y="15538"/>
                    <a:pt x="6346" y="16609"/>
                    <a:pt x="6430" y="17681"/>
                  </a:cubicBezTo>
                  <a:cubicBezTo>
                    <a:pt x="6436" y="17772"/>
                    <a:pt x="6516" y="17819"/>
                    <a:pt x="6591" y="17819"/>
                  </a:cubicBezTo>
                  <a:cubicBezTo>
                    <a:pt x="6664" y="17819"/>
                    <a:pt x="6733" y="17774"/>
                    <a:pt x="6727" y="17681"/>
                  </a:cubicBezTo>
                  <a:cubicBezTo>
                    <a:pt x="6561" y="15835"/>
                    <a:pt x="6311" y="13990"/>
                    <a:pt x="5942" y="12156"/>
                  </a:cubicBezTo>
                  <a:cubicBezTo>
                    <a:pt x="7156" y="11513"/>
                    <a:pt x="7989" y="10382"/>
                    <a:pt x="8466" y="9108"/>
                  </a:cubicBezTo>
                  <a:cubicBezTo>
                    <a:pt x="8573" y="8823"/>
                    <a:pt x="8644" y="8465"/>
                    <a:pt x="8454" y="8239"/>
                  </a:cubicBezTo>
                  <a:cubicBezTo>
                    <a:pt x="8360" y="8137"/>
                    <a:pt x="8204" y="8083"/>
                    <a:pt x="8041" y="8083"/>
                  </a:cubicBezTo>
                  <a:cubicBezTo>
                    <a:pt x="7976" y="8083"/>
                    <a:pt x="7910" y="8091"/>
                    <a:pt x="7847" y="8108"/>
                  </a:cubicBezTo>
                  <a:cubicBezTo>
                    <a:pt x="7620" y="8168"/>
                    <a:pt x="7442" y="8311"/>
                    <a:pt x="7275" y="8465"/>
                  </a:cubicBezTo>
                  <a:cubicBezTo>
                    <a:pt x="6418" y="9251"/>
                    <a:pt x="5894" y="10382"/>
                    <a:pt x="5822" y="11549"/>
                  </a:cubicBezTo>
                  <a:cubicBezTo>
                    <a:pt x="5632" y="10632"/>
                    <a:pt x="5406" y="9739"/>
                    <a:pt x="5168" y="8846"/>
                  </a:cubicBezTo>
                  <a:cubicBezTo>
                    <a:pt x="6644" y="8346"/>
                    <a:pt x="7454" y="6894"/>
                    <a:pt x="7716" y="5334"/>
                  </a:cubicBezTo>
                  <a:cubicBezTo>
                    <a:pt x="7775" y="4953"/>
                    <a:pt x="7739" y="4441"/>
                    <a:pt x="7370" y="4274"/>
                  </a:cubicBezTo>
                  <a:cubicBezTo>
                    <a:pt x="7304" y="4248"/>
                    <a:pt x="7235" y="4236"/>
                    <a:pt x="7165" y="4236"/>
                  </a:cubicBezTo>
                  <a:cubicBezTo>
                    <a:pt x="6984" y="4236"/>
                    <a:pt x="6798" y="4314"/>
                    <a:pt x="6644" y="4417"/>
                  </a:cubicBezTo>
                  <a:cubicBezTo>
                    <a:pt x="5942" y="4846"/>
                    <a:pt x="5489" y="5620"/>
                    <a:pt x="5287" y="6406"/>
                  </a:cubicBezTo>
                  <a:cubicBezTo>
                    <a:pt x="5108" y="7120"/>
                    <a:pt x="5096" y="7846"/>
                    <a:pt x="5096" y="8596"/>
                  </a:cubicBezTo>
                  <a:cubicBezTo>
                    <a:pt x="4894" y="7894"/>
                    <a:pt x="4691" y="7215"/>
                    <a:pt x="4465" y="6525"/>
                  </a:cubicBezTo>
                  <a:cubicBezTo>
                    <a:pt x="4203" y="5703"/>
                    <a:pt x="3906" y="4893"/>
                    <a:pt x="3584" y="4084"/>
                  </a:cubicBezTo>
                  <a:cubicBezTo>
                    <a:pt x="3822" y="2810"/>
                    <a:pt x="3429" y="1417"/>
                    <a:pt x="2513" y="500"/>
                  </a:cubicBezTo>
                  <a:cubicBezTo>
                    <a:pt x="2252" y="231"/>
                    <a:pt x="1879" y="1"/>
                    <a:pt x="15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8" name="Google Shape;938;p40"/>
          <p:cNvGrpSpPr/>
          <p:nvPr/>
        </p:nvGrpSpPr>
        <p:grpSpPr>
          <a:xfrm flipH="1">
            <a:off x="7585331" y="3464075"/>
            <a:ext cx="1160070" cy="710900"/>
            <a:chOff x="7020722" y="3595000"/>
            <a:chExt cx="2002699" cy="1227270"/>
          </a:xfrm>
        </p:grpSpPr>
        <p:sp>
          <p:nvSpPr>
            <p:cNvPr id="939" name="Google Shape;939;p40"/>
            <p:cNvSpPr/>
            <p:nvPr/>
          </p:nvSpPr>
          <p:spPr>
            <a:xfrm>
              <a:off x="7020722" y="3595000"/>
              <a:ext cx="2002699" cy="1227270"/>
            </a:xfrm>
            <a:custGeom>
              <a:avLst/>
              <a:gdLst/>
              <a:ahLst/>
              <a:cxnLst/>
              <a:rect l="l" t="t" r="r" b="b"/>
              <a:pathLst>
                <a:path w="31219" h="19132" extrusionOk="0">
                  <a:moveTo>
                    <a:pt x="21980" y="0"/>
                  </a:moveTo>
                  <a:cubicBezTo>
                    <a:pt x="18411" y="0"/>
                    <a:pt x="16046" y="5069"/>
                    <a:pt x="12428" y="5069"/>
                  </a:cubicBezTo>
                  <a:cubicBezTo>
                    <a:pt x="12334" y="5069"/>
                    <a:pt x="12240" y="5065"/>
                    <a:pt x="12145" y="5058"/>
                  </a:cubicBezTo>
                  <a:cubicBezTo>
                    <a:pt x="10185" y="4921"/>
                    <a:pt x="8522" y="3205"/>
                    <a:pt x="6574" y="3205"/>
                  </a:cubicBezTo>
                  <a:cubicBezTo>
                    <a:pt x="6498" y="3205"/>
                    <a:pt x="6423" y="3208"/>
                    <a:pt x="6346" y="3213"/>
                  </a:cubicBezTo>
                  <a:cubicBezTo>
                    <a:pt x="5382" y="3296"/>
                    <a:pt x="4549" y="3796"/>
                    <a:pt x="3834" y="4487"/>
                  </a:cubicBezTo>
                  <a:cubicBezTo>
                    <a:pt x="3382" y="4904"/>
                    <a:pt x="3001" y="5392"/>
                    <a:pt x="2667" y="5880"/>
                  </a:cubicBezTo>
                  <a:cubicBezTo>
                    <a:pt x="631" y="8892"/>
                    <a:pt x="0" y="14691"/>
                    <a:pt x="453" y="19132"/>
                  </a:cubicBezTo>
                  <a:lnTo>
                    <a:pt x="30885" y="19132"/>
                  </a:lnTo>
                  <a:cubicBezTo>
                    <a:pt x="31219" y="17310"/>
                    <a:pt x="30980" y="15262"/>
                    <a:pt x="30040" y="13929"/>
                  </a:cubicBezTo>
                  <a:cubicBezTo>
                    <a:pt x="29754" y="13512"/>
                    <a:pt x="29397" y="13155"/>
                    <a:pt x="28968" y="12917"/>
                  </a:cubicBezTo>
                  <a:cubicBezTo>
                    <a:pt x="28063" y="12416"/>
                    <a:pt x="26944" y="12119"/>
                    <a:pt x="26397" y="11238"/>
                  </a:cubicBezTo>
                  <a:cubicBezTo>
                    <a:pt x="25873" y="10392"/>
                    <a:pt x="26063" y="9321"/>
                    <a:pt x="26218" y="8333"/>
                  </a:cubicBezTo>
                  <a:cubicBezTo>
                    <a:pt x="26480" y="6642"/>
                    <a:pt x="26599" y="4868"/>
                    <a:pt x="26039" y="3249"/>
                  </a:cubicBezTo>
                  <a:cubicBezTo>
                    <a:pt x="25480" y="1629"/>
                    <a:pt x="24099" y="201"/>
                    <a:pt x="22384" y="22"/>
                  </a:cubicBezTo>
                  <a:cubicBezTo>
                    <a:pt x="22248" y="7"/>
                    <a:pt x="22113" y="0"/>
                    <a:pt x="219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40"/>
            <p:cNvSpPr/>
            <p:nvPr/>
          </p:nvSpPr>
          <p:spPr>
            <a:xfrm>
              <a:off x="8074835" y="3846971"/>
              <a:ext cx="560414" cy="974978"/>
            </a:xfrm>
            <a:custGeom>
              <a:avLst/>
              <a:gdLst/>
              <a:ahLst/>
              <a:cxnLst/>
              <a:rect l="l" t="t" r="r" b="b"/>
              <a:pathLst>
                <a:path w="8736" h="15199" extrusionOk="0">
                  <a:moveTo>
                    <a:pt x="7274" y="0"/>
                  </a:moveTo>
                  <a:cubicBezTo>
                    <a:pt x="7252" y="0"/>
                    <a:pt x="7230" y="10"/>
                    <a:pt x="7214" y="35"/>
                  </a:cubicBezTo>
                  <a:cubicBezTo>
                    <a:pt x="5440" y="2309"/>
                    <a:pt x="3916" y="4809"/>
                    <a:pt x="2702" y="7429"/>
                  </a:cubicBezTo>
                  <a:cubicBezTo>
                    <a:pt x="2392" y="6369"/>
                    <a:pt x="2118" y="5298"/>
                    <a:pt x="1880" y="4226"/>
                  </a:cubicBezTo>
                  <a:cubicBezTo>
                    <a:pt x="2583" y="3285"/>
                    <a:pt x="3249" y="2321"/>
                    <a:pt x="3904" y="1357"/>
                  </a:cubicBezTo>
                  <a:cubicBezTo>
                    <a:pt x="3954" y="1274"/>
                    <a:pt x="3883" y="1198"/>
                    <a:pt x="3812" y="1198"/>
                  </a:cubicBezTo>
                  <a:cubicBezTo>
                    <a:pt x="3780" y="1198"/>
                    <a:pt x="3748" y="1213"/>
                    <a:pt x="3726" y="1249"/>
                  </a:cubicBezTo>
                  <a:cubicBezTo>
                    <a:pt x="3118" y="2178"/>
                    <a:pt x="2476" y="3071"/>
                    <a:pt x="1833" y="3964"/>
                  </a:cubicBezTo>
                  <a:cubicBezTo>
                    <a:pt x="1618" y="2893"/>
                    <a:pt x="1416" y="1797"/>
                    <a:pt x="1297" y="702"/>
                  </a:cubicBezTo>
                  <a:cubicBezTo>
                    <a:pt x="1291" y="636"/>
                    <a:pt x="1237" y="604"/>
                    <a:pt x="1187" y="604"/>
                  </a:cubicBezTo>
                  <a:cubicBezTo>
                    <a:pt x="1136" y="604"/>
                    <a:pt x="1088" y="636"/>
                    <a:pt x="1094" y="702"/>
                  </a:cubicBezTo>
                  <a:cubicBezTo>
                    <a:pt x="1237" y="1880"/>
                    <a:pt x="1416" y="3059"/>
                    <a:pt x="1678" y="4202"/>
                  </a:cubicBezTo>
                  <a:cubicBezTo>
                    <a:pt x="1642" y="4250"/>
                    <a:pt x="1654" y="4274"/>
                    <a:pt x="1702" y="4309"/>
                  </a:cubicBezTo>
                  <a:cubicBezTo>
                    <a:pt x="1940" y="5452"/>
                    <a:pt x="2237" y="6583"/>
                    <a:pt x="2595" y="7703"/>
                  </a:cubicBezTo>
                  <a:cubicBezTo>
                    <a:pt x="2035" y="8929"/>
                    <a:pt x="1523" y="10203"/>
                    <a:pt x="1083" y="11489"/>
                  </a:cubicBezTo>
                  <a:cubicBezTo>
                    <a:pt x="678" y="12668"/>
                    <a:pt x="321" y="13858"/>
                    <a:pt x="23" y="15061"/>
                  </a:cubicBezTo>
                  <a:cubicBezTo>
                    <a:pt x="1" y="15141"/>
                    <a:pt x="68" y="15199"/>
                    <a:pt x="132" y="15199"/>
                  </a:cubicBezTo>
                  <a:cubicBezTo>
                    <a:pt x="173" y="15199"/>
                    <a:pt x="211" y="15176"/>
                    <a:pt x="225" y="15120"/>
                  </a:cubicBezTo>
                  <a:cubicBezTo>
                    <a:pt x="392" y="14477"/>
                    <a:pt x="571" y="13834"/>
                    <a:pt x="761" y="13203"/>
                  </a:cubicBezTo>
                  <a:cubicBezTo>
                    <a:pt x="785" y="13203"/>
                    <a:pt x="785" y="13203"/>
                    <a:pt x="797" y="13191"/>
                  </a:cubicBezTo>
                  <a:cubicBezTo>
                    <a:pt x="2011" y="12441"/>
                    <a:pt x="3285" y="11775"/>
                    <a:pt x="4607" y="11227"/>
                  </a:cubicBezTo>
                  <a:cubicBezTo>
                    <a:pt x="5940" y="10655"/>
                    <a:pt x="7309" y="10215"/>
                    <a:pt x="8703" y="9834"/>
                  </a:cubicBezTo>
                  <a:cubicBezTo>
                    <a:pt x="8736" y="9800"/>
                    <a:pt x="8707" y="9641"/>
                    <a:pt x="8605" y="9641"/>
                  </a:cubicBezTo>
                  <a:cubicBezTo>
                    <a:pt x="8598" y="9641"/>
                    <a:pt x="8591" y="9642"/>
                    <a:pt x="8583" y="9643"/>
                  </a:cubicBezTo>
                  <a:cubicBezTo>
                    <a:pt x="7405" y="9929"/>
                    <a:pt x="6262" y="10298"/>
                    <a:pt x="5119" y="10751"/>
                  </a:cubicBezTo>
                  <a:cubicBezTo>
                    <a:pt x="5309" y="9786"/>
                    <a:pt x="5583" y="8834"/>
                    <a:pt x="5964" y="7917"/>
                  </a:cubicBezTo>
                  <a:cubicBezTo>
                    <a:pt x="5986" y="7843"/>
                    <a:pt x="5922" y="7793"/>
                    <a:pt x="5858" y="7793"/>
                  </a:cubicBezTo>
                  <a:cubicBezTo>
                    <a:pt x="5819" y="7793"/>
                    <a:pt x="5780" y="7812"/>
                    <a:pt x="5762" y="7857"/>
                  </a:cubicBezTo>
                  <a:cubicBezTo>
                    <a:pt x="5381" y="8810"/>
                    <a:pt x="5095" y="9810"/>
                    <a:pt x="4904" y="10834"/>
                  </a:cubicBezTo>
                  <a:cubicBezTo>
                    <a:pt x="3476" y="11417"/>
                    <a:pt x="2106" y="12120"/>
                    <a:pt x="797" y="12906"/>
                  </a:cubicBezTo>
                  <a:cubicBezTo>
                    <a:pt x="1856" y="9489"/>
                    <a:pt x="3369" y="6191"/>
                    <a:pt x="5274" y="3154"/>
                  </a:cubicBezTo>
                  <a:cubicBezTo>
                    <a:pt x="5928" y="2131"/>
                    <a:pt x="6631" y="1130"/>
                    <a:pt x="7357" y="154"/>
                  </a:cubicBezTo>
                  <a:cubicBezTo>
                    <a:pt x="7410" y="84"/>
                    <a:pt x="7339" y="0"/>
                    <a:pt x="72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40"/>
            <p:cNvSpPr/>
            <p:nvPr/>
          </p:nvSpPr>
          <p:spPr>
            <a:xfrm>
              <a:off x="7233251" y="4046791"/>
              <a:ext cx="502230" cy="774068"/>
            </a:xfrm>
            <a:custGeom>
              <a:avLst/>
              <a:gdLst/>
              <a:ahLst/>
              <a:cxnLst/>
              <a:rect l="l" t="t" r="r" b="b"/>
              <a:pathLst>
                <a:path w="7829" h="12067" extrusionOk="0">
                  <a:moveTo>
                    <a:pt x="2949" y="1"/>
                  </a:moveTo>
                  <a:cubicBezTo>
                    <a:pt x="2897" y="1"/>
                    <a:pt x="2849" y="34"/>
                    <a:pt x="2855" y="99"/>
                  </a:cubicBezTo>
                  <a:cubicBezTo>
                    <a:pt x="3141" y="2397"/>
                    <a:pt x="3486" y="4671"/>
                    <a:pt x="3915" y="6933"/>
                  </a:cubicBezTo>
                  <a:cubicBezTo>
                    <a:pt x="3248" y="6445"/>
                    <a:pt x="2593" y="5909"/>
                    <a:pt x="1962" y="5338"/>
                  </a:cubicBezTo>
                  <a:cubicBezTo>
                    <a:pt x="1652" y="5064"/>
                    <a:pt x="1343" y="4766"/>
                    <a:pt x="1021" y="4445"/>
                  </a:cubicBezTo>
                  <a:cubicBezTo>
                    <a:pt x="747" y="4147"/>
                    <a:pt x="402" y="3873"/>
                    <a:pt x="224" y="3492"/>
                  </a:cubicBezTo>
                  <a:cubicBezTo>
                    <a:pt x="208" y="3462"/>
                    <a:pt x="178" y="3448"/>
                    <a:pt x="146" y="3448"/>
                  </a:cubicBezTo>
                  <a:cubicBezTo>
                    <a:pt x="78" y="3448"/>
                    <a:pt x="1" y="3507"/>
                    <a:pt x="33" y="3588"/>
                  </a:cubicBezTo>
                  <a:cubicBezTo>
                    <a:pt x="164" y="3957"/>
                    <a:pt x="509" y="4242"/>
                    <a:pt x="771" y="4528"/>
                  </a:cubicBezTo>
                  <a:cubicBezTo>
                    <a:pt x="1105" y="4850"/>
                    <a:pt x="1426" y="5183"/>
                    <a:pt x="1783" y="5493"/>
                  </a:cubicBezTo>
                  <a:cubicBezTo>
                    <a:pt x="2474" y="6100"/>
                    <a:pt x="3164" y="6683"/>
                    <a:pt x="3915" y="7231"/>
                  </a:cubicBezTo>
                  <a:cubicBezTo>
                    <a:pt x="3938" y="7243"/>
                    <a:pt x="3962" y="7243"/>
                    <a:pt x="3974" y="7243"/>
                  </a:cubicBezTo>
                  <a:cubicBezTo>
                    <a:pt x="4105" y="7921"/>
                    <a:pt x="4236" y="8588"/>
                    <a:pt x="4379" y="9243"/>
                  </a:cubicBezTo>
                  <a:cubicBezTo>
                    <a:pt x="4343" y="9291"/>
                    <a:pt x="4379" y="9326"/>
                    <a:pt x="4403" y="9362"/>
                  </a:cubicBezTo>
                  <a:lnTo>
                    <a:pt x="4403" y="9374"/>
                  </a:lnTo>
                  <a:cubicBezTo>
                    <a:pt x="4593" y="10255"/>
                    <a:pt x="4760" y="11136"/>
                    <a:pt x="4998" y="11993"/>
                  </a:cubicBezTo>
                  <a:cubicBezTo>
                    <a:pt x="5012" y="12045"/>
                    <a:pt x="5052" y="12067"/>
                    <a:pt x="5093" y="12067"/>
                  </a:cubicBezTo>
                  <a:cubicBezTo>
                    <a:pt x="5158" y="12067"/>
                    <a:pt x="5227" y="12013"/>
                    <a:pt x="5212" y="11934"/>
                  </a:cubicBezTo>
                  <a:cubicBezTo>
                    <a:pt x="5046" y="11172"/>
                    <a:pt x="4855" y="10422"/>
                    <a:pt x="4688" y="9648"/>
                  </a:cubicBezTo>
                  <a:cubicBezTo>
                    <a:pt x="4653" y="9505"/>
                    <a:pt x="4629" y="9374"/>
                    <a:pt x="4593" y="9231"/>
                  </a:cubicBezTo>
                  <a:cubicBezTo>
                    <a:pt x="5665" y="7040"/>
                    <a:pt x="6724" y="4850"/>
                    <a:pt x="7796" y="2683"/>
                  </a:cubicBezTo>
                  <a:cubicBezTo>
                    <a:pt x="7829" y="2609"/>
                    <a:pt x="7754" y="2535"/>
                    <a:pt x="7685" y="2535"/>
                  </a:cubicBezTo>
                  <a:cubicBezTo>
                    <a:pt x="7654" y="2535"/>
                    <a:pt x="7624" y="2550"/>
                    <a:pt x="7605" y="2587"/>
                  </a:cubicBezTo>
                  <a:lnTo>
                    <a:pt x="4522" y="8933"/>
                  </a:lnTo>
                  <a:cubicBezTo>
                    <a:pt x="4415" y="8410"/>
                    <a:pt x="4296" y="7886"/>
                    <a:pt x="4212" y="7350"/>
                  </a:cubicBezTo>
                  <a:cubicBezTo>
                    <a:pt x="3915" y="5838"/>
                    <a:pt x="3653" y="4302"/>
                    <a:pt x="3426" y="2766"/>
                  </a:cubicBezTo>
                  <a:cubicBezTo>
                    <a:pt x="3283" y="1873"/>
                    <a:pt x="3164" y="980"/>
                    <a:pt x="3069" y="99"/>
                  </a:cubicBezTo>
                  <a:cubicBezTo>
                    <a:pt x="3057" y="34"/>
                    <a:pt x="3001" y="1"/>
                    <a:pt x="29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2" name="Google Shape;942;p40"/>
          <p:cNvGrpSpPr/>
          <p:nvPr/>
        </p:nvGrpSpPr>
        <p:grpSpPr>
          <a:xfrm>
            <a:off x="7796179" y="1771634"/>
            <a:ext cx="963934" cy="1019177"/>
            <a:chOff x="6479425" y="427899"/>
            <a:chExt cx="1324290" cy="1400183"/>
          </a:xfrm>
        </p:grpSpPr>
        <p:sp>
          <p:nvSpPr>
            <p:cNvPr id="943" name="Google Shape;943;p40"/>
            <p:cNvSpPr/>
            <p:nvPr/>
          </p:nvSpPr>
          <p:spPr>
            <a:xfrm>
              <a:off x="6479425" y="427899"/>
              <a:ext cx="1324290" cy="1400183"/>
            </a:xfrm>
            <a:custGeom>
              <a:avLst/>
              <a:gdLst/>
              <a:ahLst/>
              <a:cxnLst/>
              <a:rect l="l" t="t" r="r" b="b"/>
              <a:pathLst>
                <a:path w="16550" h="27350" extrusionOk="0">
                  <a:moveTo>
                    <a:pt x="0" y="1"/>
                  </a:moveTo>
                  <a:lnTo>
                    <a:pt x="0" y="27350"/>
                  </a:lnTo>
                  <a:lnTo>
                    <a:pt x="16550" y="27350"/>
                  </a:lnTo>
                  <a:lnTo>
                    <a:pt x="16550" y="1"/>
                  </a:lnTo>
                  <a:close/>
                </a:path>
              </a:pathLst>
            </a:custGeom>
            <a:solidFill>
              <a:srgbClr val="3AC5CA">
                <a:alpha val="212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44" name="Google Shape;944;p40"/>
            <p:cNvGrpSpPr/>
            <p:nvPr/>
          </p:nvGrpSpPr>
          <p:grpSpPr>
            <a:xfrm>
              <a:off x="6695081" y="632962"/>
              <a:ext cx="893845" cy="390751"/>
              <a:chOff x="6695081" y="632962"/>
              <a:chExt cx="893845" cy="390751"/>
            </a:xfrm>
          </p:grpSpPr>
          <p:sp>
            <p:nvSpPr>
              <p:cNvPr id="945" name="Google Shape;945;p40"/>
              <p:cNvSpPr/>
              <p:nvPr/>
            </p:nvSpPr>
            <p:spPr>
              <a:xfrm>
                <a:off x="6695081" y="632962"/>
                <a:ext cx="893845" cy="390751"/>
              </a:xfrm>
              <a:custGeom>
                <a:avLst/>
                <a:gdLst/>
                <a:ahLst/>
                <a:cxnLst/>
                <a:rect l="l" t="t" r="r" b="b"/>
                <a:pathLst>
                  <a:path w="12396" h="5419" extrusionOk="0">
                    <a:moveTo>
                      <a:pt x="7859" y="513"/>
                    </a:moveTo>
                    <a:cubicBezTo>
                      <a:pt x="8002" y="525"/>
                      <a:pt x="8156" y="572"/>
                      <a:pt x="8299" y="644"/>
                    </a:cubicBezTo>
                    <a:cubicBezTo>
                      <a:pt x="8276" y="668"/>
                      <a:pt x="8240" y="715"/>
                      <a:pt x="8228" y="751"/>
                    </a:cubicBezTo>
                    <a:cubicBezTo>
                      <a:pt x="8109" y="953"/>
                      <a:pt x="8180" y="1120"/>
                      <a:pt x="8395" y="1120"/>
                    </a:cubicBezTo>
                    <a:cubicBezTo>
                      <a:pt x="8490" y="1120"/>
                      <a:pt x="8597" y="1072"/>
                      <a:pt x="8704" y="1013"/>
                    </a:cubicBezTo>
                    <a:cubicBezTo>
                      <a:pt x="8764" y="1120"/>
                      <a:pt x="8823" y="1251"/>
                      <a:pt x="8871" y="1418"/>
                    </a:cubicBezTo>
                    <a:cubicBezTo>
                      <a:pt x="8764" y="1489"/>
                      <a:pt x="8657" y="1584"/>
                      <a:pt x="8597" y="1680"/>
                    </a:cubicBezTo>
                    <a:cubicBezTo>
                      <a:pt x="8478" y="1894"/>
                      <a:pt x="8549" y="2061"/>
                      <a:pt x="8764" y="2061"/>
                    </a:cubicBezTo>
                    <a:cubicBezTo>
                      <a:pt x="8823" y="2061"/>
                      <a:pt x="8883" y="2037"/>
                      <a:pt x="8942" y="2025"/>
                    </a:cubicBezTo>
                    <a:lnTo>
                      <a:pt x="8942" y="2025"/>
                    </a:lnTo>
                    <a:cubicBezTo>
                      <a:pt x="8942" y="2132"/>
                      <a:pt x="8942" y="2251"/>
                      <a:pt x="8930" y="2370"/>
                    </a:cubicBezTo>
                    <a:lnTo>
                      <a:pt x="8930" y="2513"/>
                    </a:lnTo>
                    <a:cubicBezTo>
                      <a:pt x="8907" y="2537"/>
                      <a:pt x="8883" y="2549"/>
                      <a:pt x="8871" y="2561"/>
                    </a:cubicBezTo>
                    <a:lnTo>
                      <a:pt x="8847" y="2573"/>
                    </a:lnTo>
                    <a:cubicBezTo>
                      <a:pt x="8835" y="2596"/>
                      <a:pt x="8811" y="2608"/>
                      <a:pt x="8787" y="2620"/>
                    </a:cubicBezTo>
                    <a:lnTo>
                      <a:pt x="8776" y="2632"/>
                    </a:lnTo>
                    <a:cubicBezTo>
                      <a:pt x="8764" y="2656"/>
                      <a:pt x="8752" y="2680"/>
                      <a:pt x="8728" y="2692"/>
                    </a:cubicBezTo>
                    <a:lnTo>
                      <a:pt x="8716" y="2715"/>
                    </a:lnTo>
                    <a:cubicBezTo>
                      <a:pt x="8704" y="2739"/>
                      <a:pt x="8668" y="2751"/>
                      <a:pt x="8657" y="2787"/>
                    </a:cubicBezTo>
                    <a:cubicBezTo>
                      <a:pt x="8645" y="2811"/>
                      <a:pt x="8633" y="2846"/>
                      <a:pt x="8609" y="2858"/>
                    </a:cubicBezTo>
                    <a:lnTo>
                      <a:pt x="8609" y="2870"/>
                    </a:lnTo>
                    <a:cubicBezTo>
                      <a:pt x="8609" y="2894"/>
                      <a:pt x="8597" y="2918"/>
                      <a:pt x="8597" y="2930"/>
                    </a:cubicBezTo>
                    <a:lnTo>
                      <a:pt x="8597" y="2954"/>
                    </a:lnTo>
                    <a:lnTo>
                      <a:pt x="8597" y="2989"/>
                    </a:lnTo>
                    <a:lnTo>
                      <a:pt x="8597" y="3013"/>
                    </a:lnTo>
                    <a:cubicBezTo>
                      <a:pt x="8597" y="2989"/>
                      <a:pt x="8597" y="2980"/>
                      <a:pt x="8600" y="2980"/>
                    </a:cubicBezTo>
                    <a:cubicBezTo>
                      <a:pt x="8603" y="2980"/>
                      <a:pt x="8609" y="2989"/>
                      <a:pt x="8621" y="3001"/>
                    </a:cubicBezTo>
                    <a:cubicBezTo>
                      <a:pt x="8549" y="3037"/>
                      <a:pt x="8514" y="3084"/>
                      <a:pt x="8454" y="3144"/>
                    </a:cubicBezTo>
                    <a:cubicBezTo>
                      <a:pt x="8323" y="3263"/>
                      <a:pt x="8204" y="3370"/>
                      <a:pt x="8085" y="3489"/>
                    </a:cubicBezTo>
                    <a:cubicBezTo>
                      <a:pt x="8049" y="3465"/>
                      <a:pt x="8002" y="3454"/>
                      <a:pt x="7942" y="3454"/>
                    </a:cubicBezTo>
                    <a:cubicBezTo>
                      <a:pt x="7740" y="3454"/>
                      <a:pt x="7466" y="3620"/>
                      <a:pt x="7347" y="3823"/>
                    </a:cubicBezTo>
                    <a:cubicBezTo>
                      <a:pt x="7287" y="3930"/>
                      <a:pt x="7275" y="4025"/>
                      <a:pt x="7311" y="4097"/>
                    </a:cubicBezTo>
                    <a:cubicBezTo>
                      <a:pt x="7085" y="4263"/>
                      <a:pt x="6871" y="4382"/>
                      <a:pt x="6680" y="4501"/>
                    </a:cubicBezTo>
                    <a:cubicBezTo>
                      <a:pt x="6656" y="4442"/>
                      <a:pt x="6573" y="4394"/>
                      <a:pt x="6490" y="4394"/>
                    </a:cubicBezTo>
                    <a:cubicBezTo>
                      <a:pt x="6275" y="4394"/>
                      <a:pt x="6013" y="4561"/>
                      <a:pt x="5894" y="4763"/>
                    </a:cubicBezTo>
                    <a:cubicBezTo>
                      <a:pt x="5882" y="4799"/>
                      <a:pt x="5859" y="4835"/>
                      <a:pt x="5847" y="4870"/>
                    </a:cubicBezTo>
                    <a:cubicBezTo>
                      <a:pt x="5620" y="4942"/>
                      <a:pt x="5430" y="4978"/>
                      <a:pt x="5251" y="5001"/>
                    </a:cubicBezTo>
                    <a:cubicBezTo>
                      <a:pt x="5323" y="4823"/>
                      <a:pt x="5239" y="4692"/>
                      <a:pt x="5061" y="4692"/>
                    </a:cubicBezTo>
                    <a:cubicBezTo>
                      <a:pt x="4882" y="4692"/>
                      <a:pt x="4644" y="4823"/>
                      <a:pt x="4513" y="5001"/>
                    </a:cubicBezTo>
                    <a:cubicBezTo>
                      <a:pt x="4358" y="4989"/>
                      <a:pt x="4215" y="4942"/>
                      <a:pt x="4073" y="4882"/>
                    </a:cubicBezTo>
                    <a:cubicBezTo>
                      <a:pt x="4108" y="4859"/>
                      <a:pt x="4132" y="4811"/>
                      <a:pt x="4156" y="4775"/>
                    </a:cubicBezTo>
                    <a:cubicBezTo>
                      <a:pt x="4275" y="4573"/>
                      <a:pt x="4192" y="4406"/>
                      <a:pt x="3989" y="4406"/>
                    </a:cubicBezTo>
                    <a:cubicBezTo>
                      <a:pt x="3882" y="4406"/>
                      <a:pt x="3763" y="4454"/>
                      <a:pt x="3656" y="4513"/>
                    </a:cubicBezTo>
                    <a:cubicBezTo>
                      <a:pt x="3596" y="4418"/>
                      <a:pt x="3561" y="4299"/>
                      <a:pt x="3513" y="4168"/>
                    </a:cubicBezTo>
                    <a:cubicBezTo>
                      <a:pt x="3620" y="4097"/>
                      <a:pt x="3715" y="4001"/>
                      <a:pt x="3775" y="3906"/>
                    </a:cubicBezTo>
                    <a:cubicBezTo>
                      <a:pt x="3894" y="3692"/>
                      <a:pt x="3823" y="3537"/>
                      <a:pt x="3620" y="3537"/>
                    </a:cubicBezTo>
                    <a:cubicBezTo>
                      <a:pt x="3561" y="3537"/>
                      <a:pt x="3501" y="3549"/>
                      <a:pt x="3418" y="3573"/>
                    </a:cubicBezTo>
                    <a:cubicBezTo>
                      <a:pt x="3418" y="3454"/>
                      <a:pt x="3418" y="3323"/>
                      <a:pt x="3442" y="3168"/>
                    </a:cubicBezTo>
                    <a:lnTo>
                      <a:pt x="3442" y="3073"/>
                    </a:lnTo>
                    <a:cubicBezTo>
                      <a:pt x="3561" y="2989"/>
                      <a:pt x="3680" y="2894"/>
                      <a:pt x="3739" y="2787"/>
                    </a:cubicBezTo>
                    <a:cubicBezTo>
                      <a:pt x="3739" y="2775"/>
                      <a:pt x="3739" y="2775"/>
                      <a:pt x="3751" y="2751"/>
                    </a:cubicBezTo>
                    <a:cubicBezTo>
                      <a:pt x="3751" y="2739"/>
                      <a:pt x="3763" y="2739"/>
                      <a:pt x="3763" y="2727"/>
                    </a:cubicBezTo>
                    <a:cubicBezTo>
                      <a:pt x="3834" y="2608"/>
                      <a:pt x="3834" y="2501"/>
                      <a:pt x="3787" y="2442"/>
                    </a:cubicBezTo>
                    <a:cubicBezTo>
                      <a:pt x="3834" y="2418"/>
                      <a:pt x="3882" y="2370"/>
                      <a:pt x="3906" y="2334"/>
                    </a:cubicBezTo>
                    <a:cubicBezTo>
                      <a:pt x="4073" y="2192"/>
                      <a:pt x="4227" y="2061"/>
                      <a:pt x="4370" y="1941"/>
                    </a:cubicBezTo>
                    <a:cubicBezTo>
                      <a:pt x="4406" y="1965"/>
                      <a:pt x="4466" y="1977"/>
                      <a:pt x="4525" y="1977"/>
                    </a:cubicBezTo>
                    <a:cubicBezTo>
                      <a:pt x="4727" y="1977"/>
                      <a:pt x="5001" y="1822"/>
                      <a:pt x="5120" y="1608"/>
                    </a:cubicBezTo>
                    <a:cubicBezTo>
                      <a:pt x="5180" y="1501"/>
                      <a:pt x="5192" y="1418"/>
                      <a:pt x="5156" y="1346"/>
                    </a:cubicBezTo>
                    <a:cubicBezTo>
                      <a:pt x="5358" y="1203"/>
                      <a:pt x="5537" y="1108"/>
                      <a:pt x="5692" y="1001"/>
                    </a:cubicBezTo>
                    <a:cubicBezTo>
                      <a:pt x="5728" y="1060"/>
                      <a:pt x="5799" y="1108"/>
                      <a:pt x="5894" y="1108"/>
                    </a:cubicBezTo>
                    <a:cubicBezTo>
                      <a:pt x="6097" y="1108"/>
                      <a:pt x="6371" y="941"/>
                      <a:pt x="6490" y="727"/>
                    </a:cubicBezTo>
                    <a:cubicBezTo>
                      <a:pt x="6501" y="703"/>
                      <a:pt x="6513" y="656"/>
                      <a:pt x="6525" y="632"/>
                    </a:cubicBezTo>
                    <a:cubicBezTo>
                      <a:pt x="6752" y="548"/>
                      <a:pt x="6942" y="525"/>
                      <a:pt x="7109" y="513"/>
                    </a:cubicBezTo>
                    <a:lnTo>
                      <a:pt x="7109" y="513"/>
                    </a:lnTo>
                    <a:cubicBezTo>
                      <a:pt x="7037" y="691"/>
                      <a:pt x="7121" y="822"/>
                      <a:pt x="7299" y="822"/>
                    </a:cubicBezTo>
                    <a:cubicBezTo>
                      <a:pt x="7478" y="822"/>
                      <a:pt x="7716" y="691"/>
                      <a:pt x="7859" y="513"/>
                    </a:cubicBezTo>
                    <a:close/>
                    <a:moveTo>
                      <a:pt x="7764" y="1"/>
                    </a:moveTo>
                    <a:cubicBezTo>
                      <a:pt x="7573" y="1"/>
                      <a:pt x="7335" y="132"/>
                      <a:pt x="7204" y="334"/>
                    </a:cubicBezTo>
                    <a:cubicBezTo>
                      <a:pt x="7025" y="346"/>
                      <a:pt x="6811" y="394"/>
                      <a:pt x="6561" y="465"/>
                    </a:cubicBezTo>
                    <a:cubicBezTo>
                      <a:pt x="6549" y="370"/>
                      <a:pt x="6478" y="310"/>
                      <a:pt x="6359" y="310"/>
                    </a:cubicBezTo>
                    <a:cubicBezTo>
                      <a:pt x="6144" y="310"/>
                      <a:pt x="5882" y="477"/>
                      <a:pt x="5763" y="691"/>
                    </a:cubicBezTo>
                    <a:cubicBezTo>
                      <a:pt x="5728" y="751"/>
                      <a:pt x="5704" y="810"/>
                      <a:pt x="5704" y="846"/>
                    </a:cubicBezTo>
                    <a:cubicBezTo>
                      <a:pt x="5525" y="953"/>
                      <a:pt x="5323" y="1072"/>
                      <a:pt x="5120" y="1227"/>
                    </a:cubicBezTo>
                    <a:cubicBezTo>
                      <a:pt x="5085" y="1191"/>
                      <a:pt x="5025" y="1191"/>
                      <a:pt x="4989" y="1191"/>
                    </a:cubicBezTo>
                    <a:cubicBezTo>
                      <a:pt x="4775" y="1191"/>
                      <a:pt x="4513" y="1358"/>
                      <a:pt x="4394" y="1560"/>
                    </a:cubicBezTo>
                    <a:cubicBezTo>
                      <a:pt x="4335" y="1668"/>
                      <a:pt x="4311" y="1763"/>
                      <a:pt x="4346" y="1834"/>
                    </a:cubicBezTo>
                    <a:cubicBezTo>
                      <a:pt x="4192" y="1965"/>
                      <a:pt x="4037" y="2096"/>
                      <a:pt x="3870" y="2251"/>
                    </a:cubicBezTo>
                    <a:cubicBezTo>
                      <a:pt x="3823" y="2275"/>
                      <a:pt x="3799" y="2322"/>
                      <a:pt x="3751" y="2358"/>
                    </a:cubicBezTo>
                    <a:cubicBezTo>
                      <a:pt x="3715" y="2334"/>
                      <a:pt x="3680" y="2322"/>
                      <a:pt x="3632" y="2322"/>
                    </a:cubicBezTo>
                    <a:cubicBezTo>
                      <a:pt x="3561" y="2322"/>
                      <a:pt x="3465" y="2358"/>
                      <a:pt x="3382" y="2382"/>
                    </a:cubicBezTo>
                    <a:cubicBezTo>
                      <a:pt x="3334" y="2251"/>
                      <a:pt x="3275" y="2132"/>
                      <a:pt x="3203" y="2025"/>
                    </a:cubicBezTo>
                    <a:cubicBezTo>
                      <a:pt x="3263" y="1977"/>
                      <a:pt x="3299" y="1918"/>
                      <a:pt x="3334" y="1858"/>
                    </a:cubicBezTo>
                    <a:cubicBezTo>
                      <a:pt x="3453" y="1656"/>
                      <a:pt x="3382" y="1489"/>
                      <a:pt x="3168" y="1489"/>
                    </a:cubicBezTo>
                    <a:cubicBezTo>
                      <a:pt x="3037" y="1489"/>
                      <a:pt x="2858" y="1560"/>
                      <a:pt x="2739" y="1680"/>
                    </a:cubicBezTo>
                    <a:cubicBezTo>
                      <a:pt x="2549" y="1608"/>
                      <a:pt x="2346" y="1560"/>
                      <a:pt x="2191" y="1560"/>
                    </a:cubicBezTo>
                    <a:cubicBezTo>
                      <a:pt x="2275" y="1382"/>
                      <a:pt x="2203" y="1239"/>
                      <a:pt x="2013" y="1239"/>
                    </a:cubicBezTo>
                    <a:cubicBezTo>
                      <a:pt x="1799" y="1239"/>
                      <a:pt x="1537" y="1406"/>
                      <a:pt x="1418" y="1608"/>
                    </a:cubicBezTo>
                    <a:cubicBezTo>
                      <a:pt x="1298" y="1822"/>
                      <a:pt x="1370" y="1977"/>
                      <a:pt x="1572" y="1977"/>
                    </a:cubicBezTo>
                    <a:cubicBezTo>
                      <a:pt x="1751" y="1977"/>
                      <a:pt x="1989" y="1846"/>
                      <a:pt x="2132" y="1668"/>
                    </a:cubicBezTo>
                    <a:cubicBezTo>
                      <a:pt x="2275" y="1680"/>
                      <a:pt x="2465" y="1715"/>
                      <a:pt x="2644" y="1787"/>
                    </a:cubicBezTo>
                    <a:cubicBezTo>
                      <a:pt x="2632" y="1822"/>
                      <a:pt x="2608" y="1834"/>
                      <a:pt x="2584" y="1858"/>
                    </a:cubicBezTo>
                    <a:cubicBezTo>
                      <a:pt x="2465" y="2072"/>
                      <a:pt x="2549" y="2239"/>
                      <a:pt x="2751" y="2239"/>
                    </a:cubicBezTo>
                    <a:cubicBezTo>
                      <a:pt x="2858" y="2239"/>
                      <a:pt x="2977" y="2192"/>
                      <a:pt x="3096" y="2120"/>
                    </a:cubicBezTo>
                    <a:cubicBezTo>
                      <a:pt x="3168" y="2203"/>
                      <a:pt x="3227" y="2322"/>
                      <a:pt x="3275" y="2453"/>
                    </a:cubicBezTo>
                    <a:cubicBezTo>
                      <a:pt x="3180" y="2513"/>
                      <a:pt x="3108" y="2596"/>
                      <a:pt x="3061" y="2680"/>
                    </a:cubicBezTo>
                    <a:cubicBezTo>
                      <a:pt x="3061" y="2692"/>
                      <a:pt x="3061" y="2692"/>
                      <a:pt x="3049" y="2715"/>
                    </a:cubicBezTo>
                    <a:cubicBezTo>
                      <a:pt x="3049" y="2727"/>
                      <a:pt x="3037" y="2727"/>
                      <a:pt x="3037" y="2739"/>
                    </a:cubicBezTo>
                    <a:cubicBezTo>
                      <a:pt x="2989" y="2834"/>
                      <a:pt x="2977" y="2906"/>
                      <a:pt x="2977" y="2965"/>
                    </a:cubicBezTo>
                    <a:cubicBezTo>
                      <a:pt x="2763" y="3096"/>
                      <a:pt x="2584" y="3215"/>
                      <a:pt x="2394" y="3311"/>
                    </a:cubicBezTo>
                    <a:cubicBezTo>
                      <a:pt x="2358" y="3227"/>
                      <a:pt x="2287" y="3192"/>
                      <a:pt x="2180" y="3192"/>
                    </a:cubicBezTo>
                    <a:cubicBezTo>
                      <a:pt x="1977" y="3192"/>
                      <a:pt x="1703" y="3346"/>
                      <a:pt x="1584" y="3561"/>
                    </a:cubicBezTo>
                    <a:cubicBezTo>
                      <a:pt x="1572" y="3585"/>
                      <a:pt x="1560" y="3620"/>
                      <a:pt x="1560" y="3632"/>
                    </a:cubicBezTo>
                    <a:cubicBezTo>
                      <a:pt x="1287" y="3704"/>
                      <a:pt x="1072" y="3739"/>
                      <a:pt x="906" y="3751"/>
                    </a:cubicBezTo>
                    <a:cubicBezTo>
                      <a:pt x="977" y="3573"/>
                      <a:pt x="894" y="3442"/>
                      <a:pt x="715" y="3442"/>
                    </a:cubicBezTo>
                    <a:cubicBezTo>
                      <a:pt x="501" y="3442"/>
                      <a:pt x="239" y="3608"/>
                      <a:pt x="120" y="3811"/>
                    </a:cubicBezTo>
                    <a:cubicBezTo>
                      <a:pt x="1" y="4025"/>
                      <a:pt x="72" y="4180"/>
                      <a:pt x="275" y="4180"/>
                    </a:cubicBezTo>
                    <a:cubicBezTo>
                      <a:pt x="477" y="4180"/>
                      <a:pt x="715" y="4037"/>
                      <a:pt x="846" y="3858"/>
                    </a:cubicBezTo>
                    <a:cubicBezTo>
                      <a:pt x="1025" y="3846"/>
                      <a:pt x="1263" y="3811"/>
                      <a:pt x="1548" y="3739"/>
                    </a:cubicBezTo>
                    <a:cubicBezTo>
                      <a:pt x="1548" y="3858"/>
                      <a:pt x="1620" y="3930"/>
                      <a:pt x="1763" y="3930"/>
                    </a:cubicBezTo>
                    <a:cubicBezTo>
                      <a:pt x="1977" y="3930"/>
                      <a:pt x="2239" y="3763"/>
                      <a:pt x="2358" y="3561"/>
                    </a:cubicBezTo>
                    <a:cubicBezTo>
                      <a:pt x="2394" y="3501"/>
                      <a:pt x="2418" y="3442"/>
                      <a:pt x="2418" y="3394"/>
                    </a:cubicBezTo>
                    <a:cubicBezTo>
                      <a:pt x="2620" y="3287"/>
                      <a:pt x="2811" y="3168"/>
                      <a:pt x="3013" y="3037"/>
                    </a:cubicBezTo>
                    <a:cubicBezTo>
                      <a:pt x="3049" y="3084"/>
                      <a:pt x="3108" y="3096"/>
                      <a:pt x="3192" y="3096"/>
                    </a:cubicBezTo>
                    <a:cubicBezTo>
                      <a:pt x="3239" y="3096"/>
                      <a:pt x="3299" y="3084"/>
                      <a:pt x="3346" y="3073"/>
                    </a:cubicBezTo>
                    <a:lnTo>
                      <a:pt x="3346" y="3168"/>
                    </a:lnTo>
                    <a:cubicBezTo>
                      <a:pt x="3334" y="3323"/>
                      <a:pt x="3334" y="3465"/>
                      <a:pt x="3334" y="3585"/>
                    </a:cubicBezTo>
                    <a:cubicBezTo>
                      <a:pt x="3227" y="3668"/>
                      <a:pt x="3120" y="3751"/>
                      <a:pt x="3061" y="3858"/>
                    </a:cubicBezTo>
                    <a:cubicBezTo>
                      <a:pt x="2942" y="4061"/>
                      <a:pt x="3013" y="4227"/>
                      <a:pt x="3227" y="4227"/>
                    </a:cubicBezTo>
                    <a:cubicBezTo>
                      <a:pt x="3287" y="4227"/>
                      <a:pt x="3346" y="4216"/>
                      <a:pt x="3406" y="4204"/>
                    </a:cubicBezTo>
                    <a:cubicBezTo>
                      <a:pt x="3453" y="4347"/>
                      <a:pt x="3489" y="4466"/>
                      <a:pt x="3549" y="4573"/>
                    </a:cubicBezTo>
                    <a:cubicBezTo>
                      <a:pt x="3489" y="4620"/>
                      <a:pt x="3453" y="4680"/>
                      <a:pt x="3418" y="4739"/>
                    </a:cubicBezTo>
                    <a:cubicBezTo>
                      <a:pt x="3299" y="4942"/>
                      <a:pt x="3370" y="5109"/>
                      <a:pt x="3584" y="5109"/>
                    </a:cubicBezTo>
                    <a:cubicBezTo>
                      <a:pt x="3704" y="5109"/>
                      <a:pt x="3846" y="5049"/>
                      <a:pt x="3989" y="4954"/>
                    </a:cubicBezTo>
                    <a:cubicBezTo>
                      <a:pt x="4132" y="5037"/>
                      <a:pt x="4311" y="5073"/>
                      <a:pt x="4466" y="5097"/>
                    </a:cubicBezTo>
                    <a:cubicBezTo>
                      <a:pt x="4382" y="5275"/>
                      <a:pt x="4466" y="5418"/>
                      <a:pt x="4644" y="5418"/>
                    </a:cubicBezTo>
                    <a:cubicBezTo>
                      <a:pt x="4835" y="5418"/>
                      <a:pt x="5073" y="5287"/>
                      <a:pt x="5204" y="5097"/>
                    </a:cubicBezTo>
                    <a:cubicBezTo>
                      <a:pt x="5382" y="5073"/>
                      <a:pt x="5609" y="5037"/>
                      <a:pt x="5859" y="4954"/>
                    </a:cubicBezTo>
                    <a:cubicBezTo>
                      <a:pt x="5870" y="5049"/>
                      <a:pt x="5954" y="5120"/>
                      <a:pt x="6073" y="5120"/>
                    </a:cubicBezTo>
                    <a:cubicBezTo>
                      <a:pt x="6275" y="5120"/>
                      <a:pt x="6549" y="4954"/>
                      <a:pt x="6668" y="4751"/>
                    </a:cubicBezTo>
                    <a:cubicBezTo>
                      <a:pt x="6692" y="4692"/>
                      <a:pt x="6728" y="4632"/>
                      <a:pt x="6728" y="4573"/>
                    </a:cubicBezTo>
                    <a:cubicBezTo>
                      <a:pt x="6930" y="4454"/>
                      <a:pt x="7156" y="4323"/>
                      <a:pt x="7394" y="4144"/>
                    </a:cubicBezTo>
                    <a:cubicBezTo>
                      <a:pt x="7430" y="4168"/>
                      <a:pt x="7466" y="4168"/>
                      <a:pt x="7525" y="4168"/>
                    </a:cubicBezTo>
                    <a:cubicBezTo>
                      <a:pt x="7740" y="4168"/>
                      <a:pt x="8002" y="4001"/>
                      <a:pt x="8121" y="3799"/>
                    </a:cubicBezTo>
                    <a:cubicBezTo>
                      <a:pt x="8180" y="3692"/>
                      <a:pt x="8204" y="3585"/>
                      <a:pt x="8168" y="3525"/>
                    </a:cubicBezTo>
                    <a:cubicBezTo>
                      <a:pt x="8299" y="3430"/>
                      <a:pt x="8418" y="3311"/>
                      <a:pt x="8549" y="3192"/>
                    </a:cubicBezTo>
                    <a:cubicBezTo>
                      <a:pt x="8597" y="3144"/>
                      <a:pt x="8657" y="3096"/>
                      <a:pt x="8704" y="3049"/>
                    </a:cubicBezTo>
                    <a:cubicBezTo>
                      <a:pt x="8740" y="3073"/>
                      <a:pt x="8776" y="3084"/>
                      <a:pt x="8835" y="3084"/>
                    </a:cubicBezTo>
                    <a:lnTo>
                      <a:pt x="8847" y="3084"/>
                    </a:lnTo>
                    <a:cubicBezTo>
                      <a:pt x="8883" y="3084"/>
                      <a:pt x="8918" y="3084"/>
                      <a:pt x="8942" y="3073"/>
                    </a:cubicBezTo>
                    <a:cubicBezTo>
                      <a:pt x="8954" y="3073"/>
                      <a:pt x="8954" y="3073"/>
                      <a:pt x="8966" y="3049"/>
                    </a:cubicBezTo>
                    <a:cubicBezTo>
                      <a:pt x="8990" y="3049"/>
                      <a:pt x="9014" y="3037"/>
                      <a:pt x="9038" y="3037"/>
                    </a:cubicBezTo>
                    <a:lnTo>
                      <a:pt x="9049" y="3037"/>
                    </a:lnTo>
                    <a:cubicBezTo>
                      <a:pt x="9085" y="3192"/>
                      <a:pt x="9168" y="3311"/>
                      <a:pt x="9240" y="3406"/>
                    </a:cubicBezTo>
                    <a:cubicBezTo>
                      <a:pt x="9192" y="3454"/>
                      <a:pt x="9145" y="3513"/>
                      <a:pt x="9121" y="3561"/>
                    </a:cubicBezTo>
                    <a:cubicBezTo>
                      <a:pt x="9002" y="3763"/>
                      <a:pt x="9073" y="3930"/>
                      <a:pt x="9288" y="3930"/>
                    </a:cubicBezTo>
                    <a:cubicBezTo>
                      <a:pt x="9419" y="3930"/>
                      <a:pt x="9585" y="3858"/>
                      <a:pt x="9716" y="3739"/>
                    </a:cubicBezTo>
                    <a:cubicBezTo>
                      <a:pt x="9895" y="3811"/>
                      <a:pt x="10085" y="3846"/>
                      <a:pt x="10240" y="3858"/>
                    </a:cubicBezTo>
                    <a:cubicBezTo>
                      <a:pt x="10157" y="4037"/>
                      <a:pt x="10240" y="4168"/>
                      <a:pt x="10431" y="4168"/>
                    </a:cubicBezTo>
                    <a:cubicBezTo>
                      <a:pt x="10633" y="4168"/>
                      <a:pt x="10907" y="4001"/>
                      <a:pt x="11026" y="3799"/>
                    </a:cubicBezTo>
                    <a:cubicBezTo>
                      <a:pt x="11097" y="3620"/>
                      <a:pt x="11026" y="3454"/>
                      <a:pt x="10823" y="3454"/>
                    </a:cubicBezTo>
                    <a:cubicBezTo>
                      <a:pt x="10621" y="3454"/>
                      <a:pt x="10407" y="3596"/>
                      <a:pt x="10264" y="3775"/>
                    </a:cubicBezTo>
                    <a:cubicBezTo>
                      <a:pt x="10121" y="3751"/>
                      <a:pt x="9954" y="3727"/>
                      <a:pt x="9776" y="3668"/>
                    </a:cubicBezTo>
                    <a:cubicBezTo>
                      <a:pt x="9788" y="3632"/>
                      <a:pt x="9823" y="3608"/>
                      <a:pt x="9835" y="3573"/>
                    </a:cubicBezTo>
                    <a:cubicBezTo>
                      <a:pt x="9954" y="3370"/>
                      <a:pt x="9883" y="3204"/>
                      <a:pt x="9669" y="3204"/>
                    </a:cubicBezTo>
                    <a:cubicBezTo>
                      <a:pt x="9573" y="3204"/>
                      <a:pt x="9430" y="3251"/>
                      <a:pt x="9335" y="3323"/>
                    </a:cubicBezTo>
                    <a:cubicBezTo>
                      <a:pt x="9252" y="3227"/>
                      <a:pt x="9192" y="3108"/>
                      <a:pt x="9157" y="2977"/>
                    </a:cubicBezTo>
                    <a:cubicBezTo>
                      <a:pt x="9168" y="2977"/>
                      <a:pt x="9168" y="2965"/>
                      <a:pt x="9180" y="2965"/>
                    </a:cubicBezTo>
                    <a:cubicBezTo>
                      <a:pt x="9192" y="2954"/>
                      <a:pt x="9216" y="2954"/>
                      <a:pt x="9228" y="2930"/>
                    </a:cubicBezTo>
                    <a:lnTo>
                      <a:pt x="9252" y="2906"/>
                    </a:lnTo>
                    <a:cubicBezTo>
                      <a:pt x="9276" y="2894"/>
                      <a:pt x="9288" y="2894"/>
                      <a:pt x="9288" y="2870"/>
                    </a:cubicBezTo>
                    <a:cubicBezTo>
                      <a:pt x="9299" y="2858"/>
                      <a:pt x="9311" y="2846"/>
                      <a:pt x="9311" y="2834"/>
                    </a:cubicBezTo>
                    <a:lnTo>
                      <a:pt x="9347" y="2799"/>
                    </a:lnTo>
                    <a:cubicBezTo>
                      <a:pt x="9359" y="2775"/>
                      <a:pt x="9371" y="2751"/>
                      <a:pt x="9395" y="2727"/>
                    </a:cubicBezTo>
                    <a:cubicBezTo>
                      <a:pt x="9407" y="2692"/>
                      <a:pt x="9419" y="2680"/>
                      <a:pt x="9419" y="2656"/>
                    </a:cubicBezTo>
                    <a:cubicBezTo>
                      <a:pt x="9419" y="2632"/>
                      <a:pt x="9419" y="2632"/>
                      <a:pt x="9430" y="2620"/>
                    </a:cubicBezTo>
                    <a:cubicBezTo>
                      <a:pt x="9430" y="2608"/>
                      <a:pt x="9454" y="2596"/>
                      <a:pt x="9454" y="2573"/>
                    </a:cubicBezTo>
                    <a:lnTo>
                      <a:pt x="9454" y="2549"/>
                    </a:lnTo>
                    <a:lnTo>
                      <a:pt x="9454" y="2513"/>
                    </a:lnTo>
                    <a:lnTo>
                      <a:pt x="9454" y="2489"/>
                    </a:lnTo>
                    <a:lnTo>
                      <a:pt x="9454" y="2477"/>
                    </a:lnTo>
                    <a:cubicBezTo>
                      <a:pt x="9657" y="2334"/>
                      <a:pt x="9847" y="2215"/>
                      <a:pt x="10026" y="2132"/>
                    </a:cubicBezTo>
                    <a:cubicBezTo>
                      <a:pt x="10061" y="2203"/>
                      <a:pt x="10121" y="2251"/>
                      <a:pt x="10240" y="2251"/>
                    </a:cubicBezTo>
                    <a:cubicBezTo>
                      <a:pt x="10442" y="2251"/>
                      <a:pt x="10716" y="2084"/>
                      <a:pt x="10835" y="1882"/>
                    </a:cubicBezTo>
                    <a:lnTo>
                      <a:pt x="10883" y="1787"/>
                    </a:lnTo>
                    <a:cubicBezTo>
                      <a:pt x="11133" y="1715"/>
                      <a:pt x="11335" y="1680"/>
                      <a:pt x="11490" y="1680"/>
                    </a:cubicBezTo>
                    <a:cubicBezTo>
                      <a:pt x="11419" y="1858"/>
                      <a:pt x="11490" y="2001"/>
                      <a:pt x="11681" y="2001"/>
                    </a:cubicBezTo>
                    <a:cubicBezTo>
                      <a:pt x="11895" y="2001"/>
                      <a:pt x="12157" y="1834"/>
                      <a:pt x="12276" y="1620"/>
                    </a:cubicBezTo>
                    <a:cubicBezTo>
                      <a:pt x="12395" y="1418"/>
                      <a:pt x="12324" y="1251"/>
                      <a:pt x="12109" y="1251"/>
                    </a:cubicBezTo>
                    <a:cubicBezTo>
                      <a:pt x="11919" y="1251"/>
                      <a:pt x="11693" y="1382"/>
                      <a:pt x="11562" y="1560"/>
                    </a:cubicBezTo>
                    <a:cubicBezTo>
                      <a:pt x="11395" y="1584"/>
                      <a:pt x="11181" y="1608"/>
                      <a:pt x="10907" y="1680"/>
                    </a:cubicBezTo>
                    <a:cubicBezTo>
                      <a:pt x="10907" y="1584"/>
                      <a:pt x="10835" y="1489"/>
                      <a:pt x="10681" y="1489"/>
                    </a:cubicBezTo>
                    <a:cubicBezTo>
                      <a:pt x="10478" y="1489"/>
                      <a:pt x="10204" y="1656"/>
                      <a:pt x="10085" y="1858"/>
                    </a:cubicBezTo>
                    <a:cubicBezTo>
                      <a:pt x="10061" y="1918"/>
                      <a:pt x="10050" y="1965"/>
                      <a:pt x="10026" y="2013"/>
                    </a:cubicBezTo>
                    <a:cubicBezTo>
                      <a:pt x="9835" y="2120"/>
                      <a:pt x="9633" y="2239"/>
                      <a:pt x="9407" y="2382"/>
                    </a:cubicBezTo>
                    <a:lnTo>
                      <a:pt x="9395" y="2382"/>
                    </a:lnTo>
                    <a:cubicBezTo>
                      <a:pt x="9371" y="2370"/>
                      <a:pt x="9359" y="2370"/>
                      <a:pt x="9347" y="2370"/>
                    </a:cubicBezTo>
                    <a:cubicBezTo>
                      <a:pt x="9335" y="2370"/>
                      <a:pt x="9335" y="2370"/>
                      <a:pt x="9311" y="2358"/>
                    </a:cubicBezTo>
                    <a:cubicBezTo>
                      <a:pt x="9299" y="2358"/>
                      <a:pt x="9276" y="2334"/>
                      <a:pt x="9240" y="2334"/>
                    </a:cubicBezTo>
                    <a:cubicBezTo>
                      <a:pt x="9180" y="2334"/>
                      <a:pt x="9133" y="2358"/>
                      <a:pt x="9073" y="2370"/>
                    </a:cubicBezTo>
                    <a:lnTo>
                      <a:pt x="9073" y="2239"/>
                    </a:lnTo>
                    <a:cubicBezTo>
                      <a:pt x="9097" y="2120"/>
                      <a:pt x="9097" y="2001"/>
                      <a:pt x="9097" y="1894"/>
                    </a:cubicBezTo>
                    <a:cubicBezTo>
                      <a:pt x="9192" y="1822"/>
                      <a:pt x="9299" y="1727"/>
                      <a:pt x="9359" y="1620"/>
                    </a:cubicBezTo>
                    <a:cubicBezTo>
                      <a:pt x="9478" y="1418"/>
                      <a:pt x="9407" y="1251"/>
                      <a:pt x="9192" y="1251"/>
                    </a:cubicBezTo>
                    <a:cubicBezTo>
                      <a:pt x="9133" y="1251"/>
                      <a:pt x="9073" y="1263"/>
                      <a:pt x="9014" y="1287"/>
                    </a:cubicBezTo>
                    <a:cubicBezTo>
                      <a:pt x="8978" y="1120"/>
                      <a:pt x="8918" y="965"/>
                      <a:pt x="8859" y="846"/>
                    </a:cubicBezTo>
                    <a:cubicBezTo>
                      <a:pt x="8918" y="810"/>
                      <a:pt x="8954" y="751"/>
                      <a:pt x="9002" y="668"/>
                    </a:cubicBezTo>
                    <a:cubicBezTo>
                      <a:pt x="9121" y="465"/>
                      <a:pt x="9049" y="298"/>
                      <a:pt x="8835" y="298"/>
                    </a:cubicBezTo>
                    <a:cubicBezTo>
                      <a:pt x="8704" y="298"/>
                      <a:pt x="8573" y="358"/>
                      <a:pt x="8442" y="465"/>
                    </a:cubicBezTo>
                    <a:cubicBezTo>
                      <a:pt x="8276" y="394"/>
                      <a:pt x="8109" y="346"/>
                      <a:pt x="7942" y="334"/>
                    </a:cubicBezTo>
                    <a:cubicBezTo>
                      <a:pt x="8025" y="156"/>
                      <a:pt x="7942" y="1"/>
                      <a:pt x="776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6" name="Google Shape;946;p40"/>
              <p:cNvSpPr/>
              <p:nvPr/>
            </p:nvSpPr>
            <p:spPr>
              <a:xfrm>
                <a:off x="7479755" y="786623"/>
                <a:ext cx="54225" cy="87683"/>
              </a:xfrm>
              <a:custGeom>
                <a:avLst/>
                <a:gdLst/>
                <a:ahLst/>
                <a:cxnLst/>
                <a:rect l="l" t="t" r="r" b="b"/>
                <a:pathLst>
                  <a:path w="752" h="1216" extrusionOk="0">
                    <a:moveTo>
                      <a:pt x="727" y="1"/>
                    </a:moveTo>
                    <a:cubicBezTo>
                      <a:pt x="715" y="1"/>
                      <a:pt x="680" y="13"/>
                      <a:pt x="680" y="25"/>
                    </a:cubicBezTo>
                    <a:lnTo>
                      <a:pt x="13" y="1192"/>
                    </a:lnTo>
                    <a:cubicBezTo>
                      <a:pt x="1" y="1204"/>
                      <a:pt x="13" y="1215"/>
                      <a:pt x="25" y="1215"/>
                    </a:cubicBezTo>
                    <a:cubicBezTo>
                      <a:pt x="37" y="1215"/>
                      <a:pt x="72" y="1204"/>
                      <a:pt x="72" y="1192"/>
                    </a:cubicBezTo>
                    <a:lnTo>
                      <a:pt x="739" y="25"/>
                    </a:lnTo>
                    <a:cubicBezTo>
                      <a:pt x="751" y="13"/>
                      <a:pt x="739" y="1"/>
                      <a:pt x="72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7" name="Google Shape;947;p40"/>
              <p:cNvSpPr/>
              <p:nvPr/>
            </p:nvSpPr>
            <p:spPr>
              <a:xfrm>
                <a:off x="7261702" y="786623"/>
                <a:ext cx="53287" cy="88548"/>
              </a:xfrm>
              <a:custGeom>
                <a:avLst/>
                <a:gdLst/>
                <a:ahLst/>
                <a:cxnLst/>
                <a:rect l="l" t="t" r="r" b="b"/>
                <a:pathLst>
                  <a:path w="739" h="1228" extrusionOk="0">
                    <a:moveTo>
                      <a:pt x="727" y="1"/>
                    </a:moveTo>
                    <a:cubicBezTo>
                      <a:pt x="715" y="1"/>
                      <a:pt x="679" y="13"/>
                      <a:pt x="679" y="37"/>
                    </a:cubicBezTo>
                    <a:lnTo>
                      <a:pt x="13" y="1192"/>
                    </a:lnTo>
                    <a:cubicBezTo>
                      <a:pt x="1" y="1204"/>
                      <a:pt x="13" y="1227"/>
                      <a:pt x="25" y="1227"/>
                    </a:cubicBezTo>
                    <a:cubicBezTo>
                      <a:pt x="48" y="1227"/>
                      <a:pt x="72" y="1204"/>
                      <a:pt x="72" y="1192"/>
                    </a:cubicBezTo>
                    <a:lnTo>
                      <a:pt x="739" y="37"/>
                    </a:lnTo>
                    <a:cubicBezTo>
                      <a:pt x="739" y="13"/>
                      <a:pt x="739" y="1"/>
                      <a:pt x="72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8" name="Google Shape;948;p40"/>
              <p:cNvSpPr/>
              <p:nvPr/>
            </p:nvSpPr>
            <p:spPr>
              <a:xfrm>
                <a:off x="6964691" y="786623"/>
                <a:ext cx="53287" cy="88548"/>
              </a:xfrm>
              <a:custGeom>
                <a:avLst/>
                <a:gdLst/>
                <a:ahLst/>
                <a:cxnLst/>
                <a:rect l="l" t="t" r="r" b="b"/>
                <a:pathLst>
                  <a:path w="739" h="1228" extrusionOk="0">
                    <a:moveTo>
                      <a:pt x="727" y="1"/>
                    </a:moveTo>
                    <a:cubicBezTo>
                      <a:pt x="715" y="1"/>
                      <a:pt x="679" y="13"/>
                      <a:pt x="679" y="37"/>
                    </a:cubicBezTo>
                    <a:lnTo>
                      <a:pt x="12" y="1192"/>
                    </a:lnTo>
                    <a:cubicBezTo>
                      <a:pt x="0" y="1204"/>
                      <a:pt x="12" y="1227"/>
                      <a:pt x="24" y="1227"/>
                    </a:cubicBezTo>
                    <a:cubicBezTo>
                      <a:pt x="36" y="1227"/>
                      <a:pt x="72" y="1204"/>
                      <a:pt x="72" y="1192"/>
                    </a:cubicBezTo>
                    <a:lnTo>
                      <a:pt x="738" y="37"/>
                    </a:lnTo>
                    <a:cubicBezTo>
                      <a:pt x="738" y="13"/>
                      <a:pt x="738" y="1"/>
                      <a:pt x="72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9" name="Google Shape;949;p40"/>
              <p:cNvSpPr/>
              <p:nvPr/>
            </p:nvSpPr>
            <p:spPr>
              <a:xfrm>
                <a:off x="6987838" y="717976"/>
                <a:ext cx="131452" cy="218125"/>
              </a:xfrm>
              <a:custGeom>
                <a:avLst/>
                <a:gdLst/>
                <a:ahLst/>
                <a:cxnLst/>
                <a:rect l="l" t="t" r="r" b="b"/>
                <a:pathLst>
                  <a:path w="1823" h="3025" extrusionOk="0">
                    <a:moveTo>
                      <a:pt x="1787" y="0"/>
                    </a:moveTo>
                    <a:cubicBezTo>
                      <a:pt x="1775" y="0"/>
                      <a:pt x="1739" y="12"/>
                      <a:pt x="1739" y="36"/>
                    </a:cubicBezTo>
                    <a:lnTo>
                      <a:pt x="13" y="2989"/>
                    </a:lnTo>
                    <a:cubicBezTo>
                      <a:pt x="1" y="3013"/>
                      <a:pt x="13" y="3025"/>
                      <a:pt x="36" y="3025"/>
                    </a:cubicBezTo>
                    <a:cubicBezTo>
                      <a:pt x="48" y="3025"/>
                      <a:pt x="72" y="3013"/>
                      <a:pt x="72" y="2989"/>
                    </a:cubicBezTo>
                    <a:lnTo>
                      <a:pt x="1799" y="36"/>
                    </a:lnTo>
                    <a:cubicBezTo>
                      <a:pt x="1822" y="12"/>
                      <a:pt x="1799" y="0"/>
                      <a:pt x="178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0" name="Google Shape;950;p40"/>
              <p:cNvSpPr/>
              <p:nvPr/>
            </p:nvSpPr>
            <p:spPr>
              <a:xfrm>
                <a:off x="7160391" y="717976"/>
                <a:ext cx="131452" cy="218125"/>
              </a:xfrm>
              <a:custGeom>
                <a:avLst/>
                <a:gdLst/>
                <a:ahLst/>
                <a:cxnLst/>
                <a:rect l="l" t="t" r="r" b="b"/>
                <a:pathLst>
                  <a:path w="1823" h="3025" extrusionOk="0">
                    <a:moveTo>
                      <a:pt x="1787" y="0"/>
                    </a:moveTo>
                    <a:cubicBezTo>
                      <a:pt x="1775" y="0"/>
                      <a:pt x="1751" y="12"/>
                      <a:pt x="1751" y="36"/>
                    </a:cubicBezTo>
                    <a:lnTo>
                      <a:pt x="25" y="2989"/>
                    </a:lnTo>
                    <a:cubicBezTo>
                      <a:pt x="1" y="3013"/>
                      <a:pt x="25" y="3025"/>
                      <a:pt x="37" y="3025"/>
                    </a:cubicBezTo>
                    <a:cubicBezTo>
                      <a:pt x="48" y="3025"/>
                      <a:pt x="84" y="3013"/>
                      <a:pt x="84" y="2989"/>
                    </a:cubicBezTo>
                    <a:lnTo>
                      <a:pt x="1799" y="36"/>
                    </a:lnTo>
                    <a:cubicBezTo>
                      <a:pt x="1823" y="12"/>
                      <a:pt x="1811" y="0"/>
                      <a:pt x="178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1" name="Google Shape;951;p40"/>
              <p:cNvSpPr/>
              <p:nvPr/>
            </p:nvSpPr>
            <p:spPr>
              <a:xfrm>
                <a:off x="7068526" y="709396"/>
                <a:ext cx="143494" cy="243002"/>
              </a:xfrm>
              <a:custGeom>
                <a:avLst/>
                <a:gdLst/>
                <a:ahLst/>
                <a:cxnLst/>
                <a:rect l="l" t="t" r="r" b="b"/>
                <a:pathLst>
                  <a:path w="1990" h="3370" extrusionOk="0">
                    <a:moveTo>
                      <a:pt x="1977" y="0"/>
                    </a:moveTo>
                    <a:cubicBezTo>
                      <a:pt x="1965" y="0"/>
                      <a:pt x="1930" y="12"/>
                      <a:pt x="1930" y="36"/>
                    </a:cubicBezTo>
                    <a:lnTo>
                      <a:pt x="13" y="3334"/>
                    </a:lnTo>
                    <a:cubicBezTo>
                      <a:pt x="1" y="3346"/>
                      <a:pt x="13" y="3370"/>
                      <a:pt x="25" y="3370"/>
                    </a:cubicBezTo>
                    <a:cubicBezTo>
                      <a:pt x="37" y="3370"/>
                      <a:pt x="72" y="3346"/>
                      <a:pt x="72" y="3334"/>
                    </a:cubicBezTo>
                    <a:lnTo>
                      <a:pt x="1989" y="36"/>
                    </a:lnTo>
                    <a:cubicBezTo>
                      <a:pt x="1989" y="12"/>
                      <a:pt x="1989" y="0"/>
                      <a:pt x="197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2" name="Google Shape;952;p40"/>
              <p:cNvSpPr/>
              <p:nvPr/>
            </p:nvSpPr>
            <p:spPr>
              <a:xfrm>
                <a:off x="7393947" y="800395"/>
                <a:ext cx="38722" cy="60138"/>
              </a:xfrm>
              <a:custGeom>
                <a:avLst/>
                <a:gdLst/>
                <a:ahLst/>
                <a:cxnLst/>
                <a:rect l="l" t="t" r="r" b="b"/>
                <a:pathLst>
                  <a:path w="537" h="834" extrusionOk="0">
                    <a:moveTo>
                      <a:pt x="500" y="0"/>
                    </a:moveTo>
                    <a:cubicBezTo>
                      <a:pt x="489" y="0"/>
                      <a:pt x="477" y="24"/>
                      <a:pt x="453" y="36"/>
                    </a:cubicBezTo>
                    <a:lnTo>
                      <a:pt x="12" y="810"/>
                    </a:lnTo>
                    <a:cubicBezTo>
                      <a:pt x="0" y="822"/>
                      <a:pt x="12" y="834"/>
                      <a:pt x="24" y="834"/>
                    </a:cubicBezTo>
                    <a:cubicBezTo>
                      <a:pt x="36" y="834"/>
                      <a:pt x="72" y="822"/>
                      <a:pt x="72" y="810"/>
                    </a:cubicBezTo>
                    <a:lnTo>
                      <a:pt x="512" y="36"/>
                    </a:lnTo>
                    <a:cubicBezTo>
                      <a:pt x="536" y="24"/>
                      <a:pt x="512" y="0"/>
                      <a:pt x="50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3" name="Google Shape;953;p40"/>
              <p:cNvSpPr/>
              <p:nvPr/>
            </p:nvSpPr>
            <p:spPr>
              <a:xfrm>
                <a:off x="6741447" y="786623"/>
                <a:ext cx="54153" cy="88548"/>
              </a:xfrm>
              <a:custGeom>
                <a:avLst/>
                <a:gdLst/>
                <a:ahLst/>
                <a:cxnLst/>
                <a:rect l="l" t="t" r="r" b="b"/>
                <a:pathLst>
                  <a:path w="751" h="1228" extrusionOk="0">
                    <a:moveTo>
                      <a:pt x="727" y="1"/>
                    </a:moveTo>
                    <a:cubicBezTo>
                      <a:pt x="715" y="1"/>
                      <a:pt x="679" y="13"/>
                      <a:pt x="679" y="37"/>
                    </a:cubicBezTo>
                    <a:lnTo>
                      <a:pt x="13" y="1192"/>
                    </a:lnTo>
                    <a:cubicBezTo>
                      <a:pt x="1" y="1204"/>
                      <a:pt x="13" y="1227"/>
                      <a:pt x="24" y="1227"/>
                    </a:cubicBezTo>
                    <a:cubicBezTo>
                      <a:pt x="36" y="1227"/>
                      <a:pt x="72" y="1215"/>
                      <a:pt x="72" y="1192"/>
                    </a:cubicBezTo>
                    <a:lnTo>
                      <a:pt x="739" y="37"/>
                    </a:lnTo>
                    <a:cubicBezTo>
                      <a:pt x="751" y="13"/>
                      <a:pt x="739" y="1"/>
                      <a:pt x="72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4" name="Google Shape;954;p40"/>
              <p:cNvSpPr/>
              <p:nvPr/>
            </p:nvSpPr>
            <p:spPr>
              <a:xfrm>
                <a:off x="6842758" y="800395"/>
                <a:ext cx="38722" cy="60138"/>
              </a:xfrm>
              <a:custGeom>
                <a:avLst/>
                <a:gdLst/>
                <a:ahLst/>
                <a:cxnLst/>
                <a:rect l="l" t="t" r="r" b="b"/>
                <a:pathLst>
                  <a:path w="537" h="834" extrusionOk="0">
                    <a:moveTo>
                      <a:pt x="513" y="0"/>
                    </a:moveTo>
                    <a:cubicBezTo>
                      <a:pt x="501" y="0"/>
                      <a:pt x="465" y="12"/>
                      <a:pt x="465" y="36"/>
                    </a:cubicBezTo>
                    <a:lnTo>
                      <a:pt x="24" y="810"/>
                    </a:lnTo>
                    <a:cubicBezTo>
                      <a:pt x="1" y="822"/>
                      <a:pt x="24" y="834"/>
                      <a:pt x="36" y="834"/>
                    </a:cubicBezTo>
                    <a:cubicBezTo>
                      <a:pt x="48" y="834"/>
                      <a:pt x="84" y="822"/>
                      <a:pt x="84" y="810"/>
                    </a:cubicBezTo>
                    <a:lnTo>
                      <a:pt x="524" y="36"/>
                    </a:lnTo>
                    <a:cubicBezTo>
                      <a:pt x="536" y="12"/>
                      <a:pt x="524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55" name="Google Shape;955;p40"/>
            <p:cNvGrpSpPr/>
            <p:nvPr/>
          </p:nvGrpSpPr>
          <p:grpSpPr>
            <a:xfrm>
              <a:off x="6604947" y="1255394"/>
              <a:ext cx="1072383" cy="444831"/>
              <a:chOff x="6604947" y="1255394"/>
              <a:chExt cx="1072383" cy="444831"/>
            </a:xfrm>
          </p:grpSpPr>
          <p:sp>
            <p:nvSpPr>
              <p:cNvPr id="956" name="Google Shape;956;p40"/>
              <p:cNvSpPr/>
              <p:nvPr/>
            </p:nvSpPr>
            <p:spPr>
              <a:xfrm>
                <a:off x="6604947" y="1255394"/>
                <a:ext cx="660288" cy="47303"/>
              </a:xfrm>
              <a:custGeom>
                <a:avLst/>
                <a:gdLst/>
                <a:ahLst/>
                <a:cxnLst/>
                <a:rect l="l" t="t" r="r" b="b"/>
                <a:pathLst>
                  <a:path w="9157" h="656" extrusionOk="0">
                    <a:moveTo>
                      <a:pt x="1" y="1"/>
                    </a:moveTo>
                    <a:lnTo>
                      <a:pt x="1" y="656"/>
                    </a:lnTo>
                    <a:lnTo>
                      <a:pt x="9156" y="656"/>
                    </a:lnTo>
                    <a:lnTo>
                      <a:pt x="915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7" name="Google Shape;957;p40"/>
              <p:cNvSpPr/>
              <p:nvPr/>
            </p:nvSpPr>
            <p:spPr>
              <a:xfrm>
                <a:off x="6604947" y="1354974"/>
                <a:ext cx="1072383" cy="47303"/>
              </a:xfrm>
              <a:custGeom>
                <a:avLst/>
                <a:gdLst/>
                <a:ahLst/>
                <a:cxnLst/>
                <a:rect l="l" t="t" r="r" b="b"/>
                <a:pathLst>
                  <a:path w="14872" h="656" extrusionOk="0">
                    <a:moveTo>
                      <a:pt x="1" y="1"/>
                    </a:moveTo>
                    <a:lnTo>
                      <a:pt x="1" y="656"/>
                    </a:lnTo>
                    <a:lnTo>
                      <a:pt x="14871" y="656"/>
                    </a:lnTo>
                    <a:lnTo>
                      <a:pt x="1487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8" name="Google Shape;958;p40"/>
              <p:cNvSpPr/>
              <p:nvPr/>
            </p:nvSpPr>
            <p:spPr>
              <a:xfrm>
                <a:off x="6604947" y="1554207"/>
                <a:ext cx="1072383" cy="47230"/>
              </a:xfrm>
              <a:custGeom>
                <a:avLst/>
                <a:gdLst/>
                <a:ahLst/>
                <a:cxnLst/>
                <a:rect l="l" t="t" r="r" b="b"/>
                <a:pathLst>
                  <a:path w="14872" h="655" extrusionOk="0">
                    <a:moveTo>
                      <a:pt x="1" y="0"/>
                    </a:moveTo>
                    <a:lnTo>
                      <a:pt x="1" y="655"/>
                    </a:lnTo>
                    <a:lnTo>
                      <a:pt x="14871" y="655"/>
                    </a:lnTo>
                    <a:lnTo>
                      <a:pt x="1487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9" name="Google Shape;959;p40"/>
              <p:cNvSpPr/>
              <p:nvPr/>
            </p:nvSpPr>
            <p:spPr>
              <a:xfrm>
                <a:off x="6604947" y="1652922"/>
                <a:ext cx="1072383" cy="47303"/>
              </a:xfrm>
              <a:custGeom>
                <a:avLst/>
                <a:gdLst/>
                <a:ahLst/>
                <a:cxnLst/>
                <a:rect l="l" t="t" r="r" b="b"/>
                <a:pathLst>
                  <a:path w="14872" h="656" extrusionOk="0">
                    <a:moveTo>
                      <a:pt x="1" y="0"/>
                    </a:moveTo>
                    <a:lnTo>
                      <a:pt x="1" y="655"/>
                    </a:lnTo>
                    <a:lnTo>
                      <a:pt x="14871" y="655"/>
                    </a:lnTo>
                    <a:lnTo>
                      <a:pt x="1487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0" name="Google Shape;960;p40"/>
              <p:cNvSpPr/>
              <p:nvPr/>
            </p:nvSpPr>
            <p:spPr>
              <a:xfrm>
                <a:off x="6604947" y="1453761"/>
                <a:ext cx="639666" cy="47230"/>
              </a:xfrm>
              <a:custGeom>
                <a:avLst/>
                <a:gdLst/>
                <a:ahLst/>
                <a:cxnLst/>
                <a:rect l="l" t="t" r="r" b="b"/>
                <a:pathLst>
                  <a:path w="8871" h="655" extrusionOk="0">
                    <a:moveTo>
                      <a:pt x="1" y="0"/>
                    </a:moveTo>
                    <a:lnTo>
                      <a:pt x="1" y="655"/>
                    </a:lnTo>
                    <a:lnTo>
                      <a:pt x="8871" y="655"/>
                    </a:lnTo>
                    <a:lnTo>
                      <a:pt x="887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1" name="Google Shape;961;p40"/>
              <p:cNvSpPr/>
              <p:nvPr/>
            </p:nvSpPr>
            <p:spPr>
              <a:xfrm>
                <a:off x="7294367" y="1453761"/>
                <a:ext cx="380367" cy="47230"/>
              </a:xfrm>
              <a:custGeom>
                <a:avLst/>
                <a:gdLst/>
                <a:ahLst/>
                <a:cxnLst/>
                <a:rect l="l" t="t" r="r" b="b"/>
                <a:pathLst>
                  <a:path w="5275" h="655" extrusionOk="0">
                    <a:moveTo>
                      <a:pt x="0" y="0"/>
                    </a:moveTo>
                    <a:lnTo>
                      <a:pt x="0" y="655"/>
                    </a:lnTo>
                    <a:lnTo>
                      <a:pt x="5275" y="655"/>
                    </a:lnTo>
                    <a:lnTo>
                      <a:pt x="5275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962" name="Google Shape;962;p40"/>
          <p:cNvGrpSpPr/>
          <p:nvPr/>
        </p:nvGrpSpPr>
        <p:grpSpPr>
          <a:xfrm>
            <a:off x="8031769" y="2087976"/>
            <a:ext cx="1047698" cy="2095836"/>
            <a:chOff x="5543250" y="3380975"/>
            <a:chExt cx="535200" cy="1070625"/>
          </a:xfrm>
        </p:grpSpPr>
        <p:sp>
          <p:nvSpPr>
            <p:cNvPr id="963" name="Google Shape;963;p40"/>
            <p:cNvSpPr/>
            <p:nvPr/>
          </p:nvSpPr>
          <p:spPr>
            <a:xfrm>
              <a:off x="5910850" y="3479150"/>
              <a:ext cx="50925" cy="58825"/>
            </a:xfrm>
            <a:custGeom>
              <a:avLst/>
              <a:gdLst/>
              <a:ahLst/>
              <a:cxnLst/>
              <a:rect l="l" t="t" r="r" b="b"/>
              <a:pathLst>
                <a:path w="2037" h="2353" extrusionOk="0">
                  <a:moveTo>
                    <a:pt x="1481" y="1"/>
                  </a:moveTo>
                  <a:cubicBezTo>
                    <a:pt x="1290" y="1"/>
                    <a:pt x="1062" y="102"/>
                    <a:pt x="846" y="285"/>
                  </a:cubicBezTo>
                  <a:cubicBezTo>
                    <a:pt x="679" y="416"/>
                    <a:pt x="524" y="583"/>
                    <a:pt x="417" y="785"/>
                  </a:cubicBezTo>
                  <a:cubicBezTo>
                    <a:pt x="393" y="785"/>
                    <a:pt x="393" y="797"/>
                    <a:pt x="393" y="797"/>
                  </a:cubicBezTo>
                  <a:cubicBezTo>
                    <a:pt x="36" y="1393"/>
                    <a:pt x="0" y="2036"/>
                    <a:pt x="298" y="2262"/>
                  </a:cubicBezTo>
                  <a:cubicBezTo>
                    <a:pt x="310" y="2274"/>
                    <a:pt x="310" y="2286"/>
                    <a:pt x="322" y="2286"/>
                  </a:cubicBezTo>
                  <a:cubicBezTo>
                    <a:pt x="369" y="2321"/>
                    <a:pt x="417" y="2333"/>
                    <a:pt x="477" y="2345"/>
                  </a:cubicBezTo>
                  <a:cubicBezTo>
                    <a:pt x="502" y="2350"/>
                    <a:pt x="529" y="2352"/>
                    <a:pt x="556" y="2352"/>
                  </a:cubicBezTo>
                  <a:cubicBezTo>
                    <a:pt x="875" y="2352"/>
                    <a:pt x="1313" y="2041"/>
                    <a:pt x="1620" y="1547"/>
                  </a:cubicBezTo>
                  <a:cubicBezTo>
                    <a:pt x="2001" y="940"/>
                    <a:pt x="2036" y="262"/>
                    <a:pt x="1703" y="59"/>
                  </a:cubicBezTo>
                  <a:cubicBezTo>
                    <a:pt x="1638" y="20"/>
                    <a:pt x="1563" y="1"/>
                    <a:pt x="1481" y="1"/>
                  </a:cubicBezTo>
                  <a:close/>
                </a:path>
              </a:pathLst>
            </a:custGeom>
            <a:solidFill>
              <a:srgbClr val="F2C9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40"/>
            <p:cNvSpPr/>
            <p:nvPr/>
          </p:nvSpPr>
          <p:spPr>
            <a:xfrm>
              <a:off x="5841800" y="3539825"/>
              <a:ext cx="80975" cy="214075"/>
            </a:xfrm>
            <a:custGeom>
              <a:avLst/>
              <a:gdLst/>
              <a:ahLst/>
              <a:cxnLst/>
              <a:rect l="l" t="t" r="r" b="b"/>
              <a:pathLst>
                <a:path w="3239" h="8563" extrusionOk="0">
                  <a:moveTo>
                    <a:pt x="1771" y="0"/>
                  </a:moveTo>
                  <a:cubicBezTo>
                    <a:pt x="1021" y="0"/>
                    <a:pt x="147" y="336"/>
                    <a:pt x="464" y="1549"/>
                  </a:cubicBezTo>
                  <a:cubicBezTo>
                    <a:pt x="464" y="1549"/>
                    <a:pt x="524" y="1609"/>
                    <a:pt x="595" y="1728"/>
                  </a:cubicBezTo>
                  <a:cubicBezTo>
                    <a:pt x="595" y="1728"/>
                    <a:pt x="393" y="3573"/>
                    <a:pt x="202" y="3847"/>
                  </a:cubicBezTo>
                  <a:cubicBezTo>
                    <a:pt x="0" y="4133"/>
                    <a:pt x="95" y="7919"/>
                    <a:pt x="83" y="7931"/>
                  </a:cubicBezTo>
                  <a:lnTo>
                    <a:pt x="691" y="8562"/>
                  </a:lnTo>
                  <a:lnTo>
                    <a:pt x="2250" y="7395"/>
                  </a:lnTo>
                  <a:lnTo>
                    <a:pt x="3000" y="6312"/>
                  </a:lnTo>
                  <a:lnTo>
                    <a:pt x="3239" y="2895"/>
                  </a:lnTo>
                  <a:lnTo>
                    <a:pt x="3120" y="2764"/>
                  </a:lnTo>
                  <a:cubicBezTo>
                    <a:pt x="3191" y="2597"/>
                    <a:pt x="3203" y="2395"/>
                    <a:pt x="3131" y="2168"/>
                  </a:cubicBezTo>
                  <a:cubicBezTo>
                    <a:pt x="3060" y="1942"/>
                    <a:pt x="3000" y="1752"/>
                    <a:pt x="2941" y="1585"/>
                  </a:cubicBezTo>
                  <a:cubicBezTo>
                    <a:pt x="2798" y="1168"/>
                    <a:pt x="2727" y="918"/>
                    <a:pt x="2703" y="728"/>
                  </a:cubicBezTo>
                  <a:cubicBezTo>
                    <a:pt x="2667" y="549"/>
                    <a:pt x="2679" y="430"/>
                    <a:pt x="2715" y="299"/>
                  </a:cubicBezTo>
                  <a:cubicBezTo>
                    <a:pt x="2744" y="159"/>
                    <a:pt x="2287" y="0"/>
                    <a:pt x="1771" y="0"/>
                  </a:cubicBezTo>
                  <a:close/>
                </a:path>
              </a:pathLst>
            </a:custGeom>
            <a:solidFill>
              <a:srgbClr val="F2C9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40"/>
            <p:cNvSpPr/>
            <p:nvPr/>
          </p:nvSpPr>
          <p:spPr>
            <a:xfrm>
              <a:off x="5805475" y="3429050"/>
              <a:ext cx="128300" cy="150175"/>
            </a:xfrm>
            <a:custGeom>
              <a:avLst/>
              <a:gdLst/>
              <a:ahLst/>
              <a:cxnLst/>
              <a:rect l="l" t="t" r="r" b="b"/>
              <a:pathLst>
                <a:path w="5132" h="6007" extrusionOk="0">
                  <a:moveTo>
                    <a:pt x="2840" y="1"/>
                  </a:moveTo>
                  <a:cubicBezTo>
                    <a:pt x="2745" y="1"/>
                    <a:pt x="2648" y="9"/>
                    <a:pt x="2548" y="27"/>
                  </a:cubicBezTo>
                  <a:cubicBezTo>
                    <a:pt x="858" y="349"/>
                    <a:pt x="1" y="920"/>
                    <a:pt x="322" y="2349"/>
                  </a:cubicBezTo>
                  <a:cubicBezTo>
                    <a:pt x="322" y="2349"/>
                    <a:pt x="548" y="3182"/>
                    <a:pt x="477" y="3861"/>
                  </a:cubicBezTo>
                  <a:cubicBezTo>
                    <a:pt x="417" y="4552"/>
                    <a:pt x="1179" y="5623"/>
                    <a:pt x="1846" y="5933"/>
                  </a:cubicBezTo>
                  <a:cubicBezTo>
                    <a:pt x="1955" y="5984"/>
                    <a:pt x="2082" y="6007"/>
                    <a:pt x="2220" y="6007"/>
                  </a:cubicBezTo>
                  <a:cubicBezTo>
                    <a:pt x="2916" y="6007"/>
                    <a:pt x="3903" y="5429"/>
                    <a:pt x="4311" y="4992"/>
                  </a:cubicBezTo>
                  <a:cubicBezTo>
                    <a:pt x="4787" y="4468"/>
                    <a:pt x="5108" y="3182"/>
                    <a:pt x="5120" y="2599"/>
                  </a:cubicBezTo>
                  <a:cubicBezTo>
                    <a:pt x="5131" y="2051"/>
                    <a:pt x="4302" y="1"/>
                    <a:pt x="2840" y="1"/>
                  </a:cubicBezTo>
                  <a:close/>
                </a:path>
              </a:pathLst>
            </a:custGeom>
            <a:solidFill>
              <a:srgbClr val="F2C9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40"/>
            <p:cNvSpPr/>
            <p:nvPr/>
          </p:nvSpPr>
          <p:spPr>
            <a:xfrm>
              <a:off x="5783450" y="3380975"/>
              <a:ext cx="214625" cy="253550"/>
            </a:xfrm>
            <a:custGeom>
              <a:avLst/>
              <a:gdLst/>
              <a:ahLst/>
              <a:cxnLst/>
              <a:rect l="l" t="t" r="r" b="b"/>
              <a:pathLst>
                <a:path w="8585" h="10142" extrusionOk="0">
                  <a:moveTo>
                    <a:pt x="3697" y="0"/>
                  </a:moveTo>
                  <a:cubicBezTo>
                    <a:pt x="3548" y="0"/>
                    <a:pt x="3394" y="15"/>
                    <a:pt x="3239" y="45"/>
                  </a:cubicBezTo>
                  <a:cubicBezTo>
                    <a:pt x="1417" y="402"/>
                    <a:pt x="524" y="2093"/>
                    <a:pt x="679" y="3867"/>
                  </a:cubicBezTo>
                  <a:cubicBezTo>
                    <a:pt x="846" y="5653"/>
                    <a:pt x="667" y="7808"/>
                    <a:pt x="191" y="8999"/>
                  </a:cubicBezTo>
                  <a:cubicBezTo>
                    <a:pt x="0" y="9475"/>
                    <a:pt x="60" y="9844"/>
                    <a:pt x="227" y="10142"/>
                  </a:cubicBezTo>
                  <a:lnTo>
                    <a:pt x="905" y="9058"/>
                  </a:lnTo>
                  <a:cubicBezTo>
                    <a:pt x="905" y="9058"/>
                    <a:pt x="1715" y="8320"/>
                    <a:pt x="2941" y="8058"/>
                  </a:cubicBezTo>
                  <a:cubicBezTo>
                    <a:pt x="2870" y="7939"/>
                    <a:pt x="2810" y="7880"/>
                    <a:pt x="2810" y="7880"/>
                  </a:cubicBezTo>
                  <a:cubicBezTo>
                    <a:pt x="2787" y="7868"/>
                    <a:pt x="2751" y="7868"/>
                    <a:pt x="2727" y="7856"/>
                  </a:cubicBezTo>
                  <a:cubicBezTo>
                    <a:pt x="2072" y="7546"/>
                    <a:pt x="1298" y="6475"/>
                    <a:pt x="1358" y="5784"/>
                  </a:cubicBezTo>
                  <a:cubicBezTo>
                    <a:pt x="1417" y="5105"/>
                    <a:pt x="1203" y="4272"/>
                    <a:pt x="1203" y="4272"/>
                  </a:cubicBezTo>
                  <a:cubicBezTo>
                    <a:pt x="1179" y="4129"/>
                    <a:pt x="1155" y="3998"/>
                    <a:pt x="1143" y="3879"/>
                  </a:cubicBezTo>
                  <a:lnTo>
                    <a:pt x="1143" y="3879"/>
                  </a:lnTo>
                  <a:cubicBezTo>
                    <a:pt x="1165" y="3886"/>
                    <a:pt x="1542" y="3980"/>
                    <a:pt x="2160" y="3980"/>
                  </a:cubicBezTo>
                  <a:cubicBezTo>
                    <a:pt x="2566" y="3980"/>
                    <a:pt x="3075" y="3940"/>
                    <a:pt x="3656" y="3808"/>
                  </a:cubicBezTo>
                  <a:cubicBezTo>
                    <a:pt x="3656" y="3808"/>
                    <a:pt x="2798" y="3653"/>
                    <a:pt x="2739" y="3296"/>
                  </a:cubicBezTo>
                  <a:lnTo>
                    <a:pt x="2739" y="3296"/>
                  </a:lnTo>
                  <a:cubicBezTo>
                    <a:pt x="2739" y="3296"/>
                    <a:pt x="4537" y="3998"/>
                    <a:pt x="5274" y="3998"/>
                  </a:cubicBezTo>
                  <a:cubicBezTo>
                    <a:pt x="5328" y="3998"/>
                    <a:pt x="5376" y="3994"/>
                    <a:pt x="5418" y="3986"/>
                  </a:cubicBezTo>
                  <a:cubicBezTo>
                    <a:pt x="5418" y="3986"/>
                    <a:pt x="5049" y="3879"/>
                    <a:pt x="4882" y="3403"/>
                  </a:cubicBezTo>
                  <a:lnTo>
                    <a:pt x="4882" y="3403"/>
                  </a:lnTo>
                  <a:cubicBezTo>
                    <a:pt x="4882" y="3403"/>
                    <a:pt x="5251" y="3748"/>
                    <a:pt x="5584" y="3986"/>
                  </a:cubicBezTo>
                  <a:cubicBezTo>
                    <a:pt x="5584" y="3986"/>
                    <a:pt x="5739" y="5415"/>
                    <a:pt x="5608" y="6189"/>
                  </a:cubicBezTo>
                  <a:cubicBezTo>
                    <a:pt x="5608" y="6189"/>
                    <a:pt x="6346" y="4939"/>
                    <a:pt x="6192" y="4046"/>
                  </a:cubicBezTo>
                  <a:cubicBezTo>
                    <a:pt x="6329" y="3973"/>
                    <a:pt x="6467" y="3932"/>
                    <a:pt x="6589" y="3932"/>
                  </a:cubicBezTo>
                  <a:cubicBezTo>
                    <a:pt x="6667" y="3932"/>
                    <a:pt x="6738" y="3949"/>
                    <a:pt x="6799" y="3986"/>
                  </a:cubicBezTo>
                  <a:cubicBezTo>
                    <a:pt x="7132" y="4189"/>
                    <a:pt x="7097" y="4867"/>
                    <a:pt x="6716" y="5474"/>
                  </a:cubicBezTo>
                  <a:cubicBezTo>
                    <a:pt x="6409" y="5968"/>
                    <a:pt x="5971" y="6279"/>
                    <a:pt x="5652" y="6279"/>
                  </a:cubicBezTo>
                  <a:cubicBezTo>
                    <a:pt x="5625" y="6279"/>
                    <a:pt x="5598" y="6277"/>
                    <a:pt x="5573" y="6272"/>
                  </a:cubicBezTo>
                  <a:cubicBezTo>
                    <a:pt x="5465" y="6546"/>
                    <a:pt x="5334" y="6760"/>
                    <a:pt x="5180" y="6927"/>
                  </a:cubicBezTo>
                  <a:cubicBezTo>
                    <a:pt x="5132" y="6975"/>
                    <a:pt x="5096" y="7022"/>
                    <a:pt x="5037" y="7058"/>
                  </a:cubicBezTo>
                  <a:cubicBezTo>
                    <a:pt x="5049" y="7177"/>
                    <a:pt x="5073" y="7320"/>
                    <a:pt x="5132" y="7510"/>
                  </a:cubicBezTo>
                  <a:cubicBezTo>
                    <a:pt x="5132" y="7510"/>
                    <a:pt x="7013" y="8332"/>
                    <a:pt x="8192" y="9070"/>
                  </a:cubicBezTo>
                  <a:cubicBezTo>
                    <a:pt x="8394" y="8701"/>
                    <a:pt x="8585" y="8082"/>
                    <a:pt x="8347" y="7248"/>
                  </a:cubicBezTo>
                  <a:cubicBezTo>
                    <a:pt x="7954" y="5832"/>
                    <a:pt x="6775" y="3927"/>
                    <a:pt x="6656" y="2736"/>
                  </a:cubicBezTo>
                  <a:cubicBezTo>
                    <a:pt x="6547" y="1647"/>
                    <a:pt x="5303" y="0"/>
                    <a:pt x="36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40"/>
            <p:cNvSpPr/>
            <p:nvPr/>
          </p:nvSpPr>
          <p:spPr>
            <a:xfrm>
              <a:off x="5786725" y="4333400"/>
              <a:ext cx="47050" cy="86950"/>
            </a:xfrm>
            <a:custGeom>
              <a:avLst/>
              <a:gdLst/>
              <a:ahLst/>
              <a:cxnLst/>
              <a:rect l="l" t="t" r="r" b="b"/>
              <a:pathLst>
                <a:path w="1882" h="3478" extrusionOk="0">
                  <a:moveTo>
                    <a:pt x="0" y="1"/>
                  </a:moveTo>
                  <a:lnTo>
                    <a:pt x="108" y="2227"/>
                  </a:lnTo>
                  <a:lnTo>
                    <a:pt x="441" y="3477"/>
                  </a:lnTo>
                  <a:lnTo>
                    <a:pt x="1334" y="3477"/>
                  </a:lnTo>
                  <a:lnTo>
                    <a:pt x="1691" y="2525"/>
                  </a:lnTo>
                  <a:lnTo>
                    <a:pt x="1882" y="1"/>
                  </a:lnTo>
                  <a:close/>
                </a:path>
              </a:pathLst>
            </a:custGeom>
            <a:solidFill>
              <a:srgbClr val="F2C9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40"/>
            <p:cNvSpPr/>
            <p:nvPr/>
          </p:nvSpPr>
          <p:spPr>
            <a:xfrm>
              <a:off x="5718250" y="4389650"/>
              <a:ext cx="128925" cy="61950"/>
            </a:xfrm>
            <a:custGeom>
              <a:avLst/>
              <a:gdLst/>
              <a:ahLst/>
              <a:cxnLst/>
              <a:rect l="l" t="t" r="r" b="b"/>
              <a:pathLst>
                <a:path w="5157" h="2478" extrusionOk="0">
                  <a:moveTo>
                    <a:pt x="2835" y="1"/>
                  </a:moveTo>
                  <a:cubicBezTo>
                    <a:pt x="2835" y="1"/>
                    <a:pt x="751" y="1084"/>
                    <a:pt x="382" y="1334"/>
                  </a:cubicBezTo>
                  <a:cubicBezTo>
                    <a:pt x="1" y="1584"/>
                    <a:pt x="108" y="2477"/>
                    <a:pt x="108" y="2477"/>
                  </a:cubicBezTo>
                  <a:lnTo>
                    <a:pt x="5156" y="2477"/>
                  </a:lnTo>
                  <a:cubicBezTo>
                    <a:pt x="5156" y="2477"/>
                    <a:pt x="4928" y="281"/>
                    <a:pt x="4472" y="281"/>
                  </a:cubicBezTo>
                  <a:cubicBezTo>
                    <a:pt x="4417" y="281"/>
                    <a:pt x="4360" y="312"/>
                    <a:pt x="4299" y="382"/>
                  </a:cubicBezTo>
                  <a:cubicBezTo>
                    <a:pt x="4087" y="630"/>
                    <a:pt x="3873" y="707"/>
                    <a:pt x="3689" y="707"/>
                  </a:cubicBezTo>
                  <a:cubicBezTo>
                    <a:pt x="3388" y="707"/>
                    <a:pt x="3168" y="501"/>
                    <a:pt x="3168" y="501"/>
                  </a:cubicBezTo>
                  <a:lnTo>
                    <a:pt x="28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40"/>
            <p:cNvSpPr/>
            <p:nvPr/>
          </p:nvSpPr>
          <p:spPr>
            <a:xfrm>
              <a:off x="5928100" y="4333400"/>
              <a:ext cx="46775" cy="86950"/>
            </a:xfrm>
            <a:custGeom>
              <a:avLst/>
              <a:gdLst/>
              <a:ahLst/>
              <a:cxnLst/>
              <a:rect l="l" t="t" r="r" b="b"/>
              <a:pathLst>
                <a:path w="1871" h="3478" extrusionOk="0">
                  <a:moveTo>
                    <a:pt x="1" y="1"/>
                  </a:moveTo>
                  <a:lnTo>
                    <a:pt x="96" y="2227"/>
                  </a:lnTo>
                  <a:lnTo>
                    <a:pt x="418" y="3477"/>
                  </a:lnTo>
                  <a:lnTo>
                    <a:pt x="1334" y="3477"/>
                  </a:lnTo>
                  <a:lnTo>
                    <a:pt x="1692" y="2525"/>
                  </a:lnTo>
                  <a:lnTo>
                    <a:pt x="1870" y="1"/>
                  </a:lnTo>
                  <a:close/>
                </a:path>
              </a:pathLst>
            </a:custGeom>
            <a:solidFill>
              <a:srgbClr val="F2C9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40"/>
            <p:cNvSpPr/>
            <p:nvPr/>
          </p:nvSpPr>
          <p:spPr>
            <a:xfrm>
              <a:off x="5859650" y="4389650"/>
              <a:ext cx="128900" cy="61950"/>
            </a:xfrm>
            <a:custGeom>
              <a:avLst/>
              <a:gdLst/>
              <a:ahLst/>
              <a:cxnLst/>
              <a:rect l="l" t="t" r="r" b="b"/>
              <a:pathLst>
                <a:path w="5156" h="2478" extrusionOk="0">
                  <a:moveTo>
                    <a:pt x="2834" y="1"/>
                  </a:moveTo>
                  <a:cubicBezTo>
                    <a:pt x="2834" y="1"/>
                    <a:pt x="751" y="1084"/>
                    <a:pt x="381" y="1334"/>
                  </a:cubicBezTo>
                  <a:cubicBezTo>
                    <a:pt x="0" y="1584"/>
                    <a:pt x="108" y="2477"/>
                    <a:pt x="108" y="2477"/>
                  </a:cubicBezTo>
                  <a:lnTo>
                    <a:pt x="5156" y="2477"/>
                  </a:lnTo>
                  <a:cubicBezTo>
                    <a:pt x="5156" y="2477"/>
                    <a:pt x="4918" y="281"/>
                    <a:pt x="4468" y="281"/>
                  </a:cubicBezTo>
                  <a:cubicBezTo>
                    <a:pt x="4415" y="281"/>
                    <a:pt x="4358" y="312"/>
                    <a:pt x="4299" y="382"/>
                  </a:cubicBezTo>
                  <a:cubicBezTo>
                    <a:pt x="4086" y="630"/>
                    <a:pt x="3872" y="707"/>
                    <a:pt x="3689" y="707"/>
                  </a:cubicBezTo>
                  <a:cubicBezTo>
                    <a:pt x="3388" y="707"/>
                    <a:pt x="3168" y="501"/>
                    <a:pt x="3168" y="501"/>
                  </a:cubicBezTo>
                  <a:lnTo>
                    <a:pt x="283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40"/>
            <p:cNvSpPr/>
            <p:nvPr/>
          </p:nvSpPr>
          <p:spPr>
            <a:xfrm>
              <a:off x="6004700" y="3971725"/>
              <a:ext cx="63025" cy="71750"/>
            </a:xfrm>
            <a:custGeom>
              <a:avLst/>
              <a:gdLst/>
              <a:ahLst/>
              <a:cxnLst/>
              <a:rect l="l" t="t" r="r" b="b"/>
              <a:pathLst>
                <a:path w="2521" h="2870" extrusionOk="0">
                  <a:moveTo>
                    <a:pt x="1354" y="1"/>
                  </a:moveTo>
                  <a:cubicBezTo>
                    <a:pt x="901" y="1"/>
                    <a:pt x="318" y="32"/>
                    <a:pt x="318" y="192"/>
                  </a:cubicBezTo>
                  <a:cubicBezTo>
                    <a:pt x="318" y="466"/>
                    <a:pt x="294" y="728"/>
                    <a:pt x="128" y="1264"/>
                  </a:cubicBezTo>
                  <a:cubicBezTo>
                    <a:pt x="1" y="1796"/>
                    <a:pt x="222" y="2766"/>
                    <a:pt x="398" y="2766"/>
                  </a:cubicBezTo>
                  <a:cubicBezTo>
                    <a:pt x="403" y="2766"/>
                    <a:pt x="408" y="2765"/>
                    <a:pt x="414" y="2764"/>
                  </a:cubicBezTo>
                  <a:cubicBezTo>
                    <a:pt x="426" y="2761"/>
                    <a:pt x="439" y="2760"/>
                    <a:pt x="453" y="2760"/>
                  </a:cubicBezTo>
                  <a:cubicBezTo>
                    <a:pt x="582" y="2760"/>
                    <a:pt x="736" y="2869"/>
                    <a:pt x="875" y="2869"/>
                  </a:cubicBezTo>
                  <a:cubicBezTo>
                    <a:pt x="922" y="2869"/>
                    <a:pt x="967" y="2857"/>
                    <a:pt x="1009" y="2823"/>
                  </a:cubicBezTo>
                  <a:cubicBezTo>
                    <a:pt x="1199" y="2704"/>
                    <a:pt x="1461" y="2764"/>
                    <a:pt x="1664" y="2645"/>
                  </a:cubicBezTo>
                  <a:cubicBezTo>
                    <a:pt x="1854" y="2526"/>
                    <a:pt x="1961" y="2573"/>
                    <a:pt x="2235" y="2287"/>
                  </a:cubicBezTo>
                  <a:cubicBezTo>
                    <a:pt x="2521" y="2026"/>
                    <a:pt x="2390" y="1335"/>
                    <a:pt x="2235" y="1037"/>
                  </a:cubicBezTo>
                  <a:cubicBezTo>
                    <a:pt x="2092" y="728"/>
                    <a:pt x="1878" y="13"/>
                    <a:pt x="1878" y="13"/>
                  </a:cubicBezTo>
                  <a:cubicBezTo>
                    <a:pt x="1878" y="13"/>
                    <a:pt x="1642" y="1"/>
                    <a:pt x="1354" y="1"/>
                  </a:cubicBezTo>
                  <a:close/>
                </a:path>
              </a:pathLst>
            </a:custGeom>
            <a:solidFill>
              <a:srgbClr val="F2C9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40"/>
            <p:cNvSpPr/>
            <p:nvPr/>
          </p:nvSpPr>
          <p:spPr>
            <a:xfrm>
              <a:off x="5543250" y="3709800"/>
              <a:ext cx="95700" cy="63325"/>
            </a:xfrm>
            <a:custGeom>
              <a:avLst/>
              <a:gdLst/>
              <a:ahLst/>
              <a:cxnLst/>
              <a:rect l="l" t="t" r="r" b="b"/>
              <a:pathLst>
                <a:path w="3828" h="2533" extrusionOk="0">
                  <a:moveTo>
                    <a:pt x="1334" y="1"/>
                  </a:moveTo>
                  <a:cubicBezTo>
                    <a:pt x="1107" y="1"/>
                    <a:pt x="0" y="84"/>
                    <a:pt x="36" y="168"/>
                  </a:cubicBezTo>
                  <a:cubicBezTo>
                    <a:pt x="72" y="239"/>
                    <a:pt x="83" y="346"/>
                    <a:pt x="1048" y="370"/>
                  </a:cubicBezTo>
                  <a:lnTo>
                    <a:pt x="1881" y="977"/>
                  </a:lnTo>
                  <a:cubicBezTo>
                    <a:pt x="1881" y="977"/>
                    <a:pt x="1857" y="1144"/>
                    <a:pt x="1750" y="1144"/>
                  </a:cubicBezTo>
                  <a:cubicBezTo>
                    <a:pt x="1643" y="1144"/>
                    <a:pt x="1262" y="965"/>
                    <a:pt x="1107" y="799"/>
                  </a:cubicBezTo>
                  <a:cubicBezTo>
                    <a:pt x="1057" y="744"/>
                    <a:pt x="987" y="716"/>
                    <a:pt x="925" y="716"/>
                  </a:cubicBezTo>
                  <a:cubicBezTo>
                    <a:pt x="812" y="716"/>
                    <a:pt x="726" y="809"/>
                    <a:pt x="834" y="1001"/>
                  </a:cubicBezTo>
                  <a:cubicBezTo>
                    <a:pt x="988" y="1299"/>
                    <a:pt x="1167" y="1311"/>
                    <a:pt x="1357" y="1537"/>
                  </a:cubicBezTo>
                  <a:cubicBezTo>
                    <a:pt x="1560" y="1751"/>
                    <a:pt x="2227" y="1918"/>
                    <a:pt x="2584" y="2037"/>
                  </a:cubicBezTo>
                  <a:cubicBezTo>
                    <a:pt x="2941" y="2156"/>
                    <a:pt x="3691" y="2406"/>
                    <a:pt x="3762" y="2525"/>
                  </a:cubicBezTo>
                  <a:cubicBezTo>
                    <a:pt x="3766" y="2530"/>
                    <a:pt x="3769" y="2533"/>
                    <a:pt x="3771" y="2533"/>
                  </a:cubicBezTo>
                  <a:cubicBezTo>
                    <a:pt x="3828" y="2533"/>
                    <a:pt x="3762" y="1358"/>
                    <a:pt x="3762" y="1358"/>
                  </a:cubicBezTo>
                  <a:cubicBezTo>
                    <a:pt x="3762" y="1358"/>
                    <a:pt x="3048" y="834"/>
                    <a:pt x="2691" y="620"/>
                  </a:cubicBezTo>
                  <a:cubicBezTo>
                    <a:pt x="2334" y="418"/>
                    <a:pt x="1560" y="13"/>
                    <a:pt x="1334" y="1"/>
                  </a:cubicBezTo>
                  <a:close/>
                </a:path>
              </a:pathLst>
            </a:custGeom>
            <a:solidFill>
              <a:srgbClr val="F2C9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40"/>
            <p:cNvSpPr/>
            <p:nvPr/>
          </p:nvSpPr>
          <p:spPr>
            <a:xfrm>
              <a:off x="5778675" y="4031875"/>
              <a:ext cx="209875" cy="341725"/>
            </a:xfrm>
            <a:custGeom>
              <a:avLst/>
              <a:gdLst/>
              <a:ahLst/>
              <a:cxnLst/>
              <a:rect l="l" t="t" r="r" b="b"/>
              <a:pathLst>
                <a:path w="8395" h="13669" extrusionOk="0">
                  <a:moveTo>
                    <a:pt x="680" y="1"/>
                  </a:moveTo>
                  <a:lnTo>
                    <a:pt x="358" y="3834"/>
                  </a:lnTo>
                  <a:lnTo>
                    <a:pt x="1" y="13312"/>
                  </a:lnTo>
                  <a:lnTo>
                    <a:pt x="2870" y="13669"/>
                  </a:lnTo>
                  <a:lnTo>
                    <a:pt x="3763" y="1882"/>
                  </a:lnTo>
                  <a:lnTo>
                    <a:pt x="5609" y="13550"/>
                  </a:lnTo>
                  <a:lnTo>
                    <a:pt x="8395" y="13538"/>
                  </a:lnTo>
                  <a:lnTo>
                    <a:pt x="7978" y="620"/>
                  </a:lnTo>
                  <a:lnTo>
                    <a:pt x="68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40"/>
            <p:cNvSpPr/>
            <p:nvPr/>
          </p:nvSpPr>
          <p:spPr>
            <a:xfrm>
              <a:off x="5846850" y="3580625"/>
              <a:ext cx="66400" cy="179825"/>
            </a:xfrm>
            <a:custGeom>
              <a:avLst/>
              <a:gdLst/>
              <a:ahLst/>
              <a:cxnLst/>
              <a:rect l="l" t="t" r="r" b="b"/>
              <a:pathLst>
                <a:path w="2656" h="7193" extrusionOk="0">
                  <a:moveTo>
                    <a:pt x="2656" y="1"/>
                  </a:moveTo>
                  <a:cubicBezTo>
                    <a:pt x="2011" y="325"/>
                    <a:pt x="1538" y="429"/>
                    <a:pt x="1196" y="429"/>
                  </a:cubicBezTo>
                  <a:cubicBezTo>
                    <a:pt x="584" y="429"/>
                    <a:pt x="393" y="96"/>
                    <a:pt x="393" y="96"/>
                  </a:cubicBezTo>
                  <a:lnTo>
                    <a:pt x="108" y="417"/>
                  </a:lnTo>
                  <a:lnTo>
                    <a:pt x="0" y="7192"/>
                  </a:lnTo>
                  <a:lnTo>
                    <a:pt x="143" y="7192"/>
                  </a:lnTo>
                  <a:lnTo>
                    <a:pt x="26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40"/>
            <p:cNvSpPr/>
            <p:nvPr/>
          </p:nvSpPr>
          <p:spPr>
            <a:xfrm>
              <a:off x="5613475" y="3568725"/>
              <a:ext cx="464975" cy="577500"/>
            </a:xfrm>
            <a:custGeom>
              <a:avLst/>
              <a:gdLst/>
              <a:ahLst/>
              <a:cxnLst/>
              <a:rect l="l" t="t" r="r" b="b"/>
              <a:pathLst>
                <a:path w="18599" h="23100" extrusionOk="0">
                  <a:moveTo>
                    <a:pt x="11931" y="0"/>
                  </a:moveTo>
                  <a:lnTo>
                    <a:pt x="9514" y="6787"/>
                  </a:lnTo>
                  <a:lnTo>
                    <a:pt x="9716" y="536"/>
                  </a:lnTo>
                  <a:lnTo>
                    <a:pt x="9716" y="536"/>
                  </a:lnTo>
                  <a:cubicBezTo>
                    <a:pt x="8478" y="786"/>
                    <a:pt x="7681" y="1536"/>
                    <a:pt x="7681" y="1536"/>
                  </a:cubicBezTo>
                  <a:lnTo>
                    <a:pt x="3763" y="7728"/>
                  </a:lnTo>
                  <a:lnTo>
                    <a:pt x="977" y="6525"/>
                  </a:lnTo>
                  <a:lnTo>
                    <a:pt x="1" y="8609"/>
                  </a:lnTo>
                  <a:cubicBezTo>
                    <a:pt x="1" y="8609"/>
                    <a:pt x="2311" y="10359"/>
                    <a:pt x="4097" y="11026"/>
                  </a:cubicBezTo>
                  <a:cubicBezTo>
                    <a:pt x="4324" y="11113"/>
                    <a:pt x="4535" y="11152"/>
                    <a:pt x="4731" y="11152"/>
                  </a:cubicBezTo>
                  <a:cubicBezTo>
                    <a:pt x="6075" y="11152"/>
                    <a:pt x="6692" y="9347"/>
                    <a:pt x="6692" y="9347"/>
                  </a:cubicBezTo>
                  <a:lnTo>
                    <a:pt x="6692" y="9347"/>
                  </a:lnTo>
                  <a:lnTo>
                    <a:pt x="5144" y="22515"/>
                  </a:lnTo>
                  <a:cubicBezTo>
                    <a:pt x="7105" y="22965"/>
                    <a:pt x="9176" y="23099"/>
                    <a:pt x="10952" y="23099"/>
                  </a:cubicBezTo>
                  <a:cubicBezTo>
                    <a:pt x="13596" y="23099"/>
                    <a:pt x="15586" y="22801"/>
                    <a:pt x="15586" y="22801"/>
                  </a:cubicBezTo>
                  <a:lnTo>
                    <a:pt x="15586" y="16562"/>
                  </a:lnTo>
                  <a:lnTo>
                    <a:pt x="18039" y="16014"/>
                  </a:lnTo>
                  <a:cubicBezTo>
                    <a:pt x="18599" y="10573"/>
                    <a:pt x="16491" y="2953"/>
                    <a:pt x="15717" y="2132"/>
                  </a:cubicBezTo>
                  <a:cubicBezTo>
                    <a:pt x="14955" y="1310"/>
                    <a:pt x="11931" y="0"/>
                    <a:pt x="119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40"/>
            <p:cNvSpPr/>
            <p:nvPr/>
          </p:nvSpPr>
          <p:spPr>
            <a:xfrm>
              <a:off x="5981100" y="3698200"/>
              <a:ext cx="22350" cy="440850"/>
            </a:xfrm>
            <a:custGeom>
              <a:avLst/>
              <a:gdLst/>
              <a:ahLst/>
              <a:cxnLst/>
              <a:rect l="l" t="t" r="r" b="b"/>
              <a:pathLst>
                <a:path w="894" h="17634" extrusionOk="0">
                  <a:moveTo>
                    <a:pt x="0" y="1"/>
                  </a:moveTo>
                  <a:lnTo>
                    <a:pt x="893" y="17634"/>
                  </a:lnTo>
                  <a:lnTo>
                    <a:pt x="893" y="1140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40"/>
            <p:cNvSpPr/>
            <p:nvPr/>
          </p:nvSpPr>
          <p:spPr>
            <a:xfrm>
              <a:off x="5767075" y="3691650"/>
              <a:ext cx="32775" cy="136050"/>
            </a:xfrm>
            <a:custGeom>
              <a:avLst/>
              <a:gdLst/>
              <a:ahLst/>
              <a:cxnLst/>
              <a:rect l="l" t="t" r="r" b="b"/>
              <a:pathLst>
                <a:path w="1311" h="5442" extrusionOk="0">
                  <a:moveTo>
                    <a:pt x="1310" y="1"/>
                  </a:moveTo>
                  <a:lnTo>
                    <a:pt x="1" y="5442"/>
                  </a:lnTo>
                  <a:cubicBezTo>
                    <a:pt x="1" y="5442"/>
                    <a:pt x="155" y="5359"/>
                    <a:pt x="548" y="4442"/>
                  </a:cubicBezTo>
                  <a:lnTo>
                    <a:pt x="131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40"/>
            <p:cNvSpPr/>
            <p:nvPr/>
          </p:nvSpPr>
          <p:spPr>
            <a:xfrm>
              <a:off x="5851900" y="3568725"/>
              <a:ext cx="71175" cy="170575"/>
            </a:xfrm>
            <a:custGeom>
              <a:avLst/>
              <a:gdLst/>
              <a:ahLst/>
              <a:cxnLst/>
              <a:rect l="l" t="t" r="r" b="b"/>
              <a:pathLst>
                <a:path w="2847" h="6823" extrusionOk="0">
                  <a:moveTo>
                    <a:pt x="2394" y="0"/>
                  </a:moveTo>
                  <a:lnTo>
                    <a:pt x="2394" y="4620"/>
                  </a:lnTo>
                  <a:lnTo>
                    <a:pt x="1120" y="4620"/>
                  </a:lnTo>
                  <a:lnTo>
                    <a:pt x="1549" y="5394"/>
                  </a:lnTo>
                  <a:lnTo>
                    <a:pt x="1" y="6823"/>
                  </a:lnTo>
                  <a:lnTo>
                    <a:pt x="2013" y="5644"/>
                  </a:lnTo>
                  <a:lnTo>
                    <a:pt x="1680" y="4918"/>
                  </a:lnTo>
                  <a:lnTo>
                    <a:pt x="2846" y="4918"/>
                  </a:lnTo>
                  <a:lnTo>
                    <a:pt x="239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40"/>
            <p:cNvSpPr/>
            <p:nvPr/>
          </p:nvSpPr>
          <p:spPr>
            <a:xfrm>
              <a:off x="5811725" y="3583000"/>
              <a:ext cx="44975" cy="156300"/>
            </a:xfrm>
            <a:custGeom>
              <a:avLst/>
              <a:gdLst/>
              <a:ahLst/>
              <a:cxnLst/>
              <a:rect l="l" t="t" r="r" b="b"/>
              <a:pathLst>
                <a:path w="1799" h="6252" extrusionOk="0">
                  <a:moveTo>
                    <a:pt x="1798" y="1"/>
                  </a:moveTo>
                  <a:lnTo>
                    <a:pt x="1" y="3966"/>
                  </a:lnTo>
                  <a:lnTo>
                    <a:pt x="810" y="4347"/>
                  </a:lnTo>
                  <a:lnTo>
                    <a:pt x="251" y="4609"/>
                  </a:lnTo>
                  <a:lnTo>
                    <a:pt x="1608" y="6252"/>
                  </a:lnTo>
                  <a:lnTo>
                    <a:pt x="1608" y="6252"/>
                  </a:lnTo>
                  <a:lnTo>
                    <a:pt x="667" y="4763"/>
                  </a:lnTo>
                  <a:lnTo>
                    <a:pt x="1346" y="4109"/>
                  </a:lnTo>
                  <a:lnTo>
                    <a:pt x="465" y="3906"/>
                  </a:lnTo>
                  <a:lnTo>
                    <a:pt x="179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8" name="Google Shape;988;p40"/>
          <p:cNvGrpSpPr/>
          <p:nvPr/>
        </p:nvGrpSpPr>
        <p:grpSpPr>
          <a:xfrm>
            <a:off x="7592278" y="2516832"/>
            <a:ext cx="165453" cy="165453"/>
            <a:chOff x="292035" y="246950"/>
            <a:chExt cx="461700" cy="461700"/>
          </a:xfrm>
        </p:grpSpPr>
        <p:sp>
          <p:nvSpPr>
            <p:cNvPr id="989" name="Google Shape;989;p40"/>
            <p:cNvSpPr/>
            <p:nvPr/>
          </p:nvSpPr>
          <p:spPr>
            <a:xfrm>
              <a:off x="487635" y="246950"/>
              <a:ext cx="70500" cy="4617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40"/>
            <p:cNvSpPr/>
            <p:nvPr/>
          </p:nvSpPr>
          <p:spPr>
            <a:xfrm rot="2710324">
              <a:off x="487565" y="247102"/>
              <a:ext cx="70640" cy="461599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40"/>
            <p:cNvSpPr/>
            <p:nvPr/>
          </p:nvSpPr>
          <p:spPr>
            <a:xfrm rot="5400000">
              <a:off x="487485" y="247000"/>
              <a:ext cx="70800" cy="4617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40"/>
            <p:cNvSpPr/>
            <p:nvPr/>
          </p:nvSpPr>
          <p:spPr>
            <a:xfrm rot="8110324">
              <a:off x="487565" y="247102"/>
              <a:ext cx="70640" cy="461599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3" name="Google Shape;993;p40"/>
          <p:cNvGrpSpPr/>
          <p:nvPr/>
        </p:nvGrpSpPr>
        <p:grpSpPr>
          <a:xfrm>
            <a:off x="9050596" y="1814485"/>
            <a:ext cx="165453" cy="165453"/>
            <a:chOff x="292035" y="246950"/>
            <a:chExt cx="461700" cy="461700"/>
          </a:xfrm>
        </p:grpSpPr>
        <p:sp>
          <p:nvSpPr>
            <p:cNvPr id="994" name="Google Shape;994;p40"/>
            <p:cNvSpPr/>
            <p:nvPr/>
          </p:nvSpPr>
          <p:spPr>
            <a:xfrm>
              <a:off x="487635" y="246950"/>
              <a:ext cx="70500" cy="4617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40"/>
            <p:cNvSpPr/>
            <p:nvPr/>
          </p:nvSpPr>
          <p:spPr>
            <a:xfrm rot="2710324">
              <a:off x="487565" y="247102"/>
              <a:ext cx="70640" cy="461599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40"/>
            <p:cNvSpPr/>
            <p:nvPr/>
          </p:nvSpPr>
          <p:spPr>
            <a:xfrm rot="5400000">
              <a:off x="487485" y="247000"/>
              <a:ext cx="70800" cy="4617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40"/>
            <p:cNvSpPr/>
            <p:nvPr/>
          </p:nvSpPr>
          <p:spPr>
            <a:xfrm rot="8110324">
              <a:off x="487565" y="247102"/>
              <a:ext cx="70640" cy="461599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8" name="Google Shape;998;p40"/>
          <p:cNvGrpSpPr/>
          <p:nvPr/>
        </p:nvGrpSpPr>
        <p:grpSpPr>
          <a:xfrm>
            <a:off x="7482159" y="1448611"/>
            <a:ext cx="226061" cy="226061"/>
            <a:chOff x="292035" y="246950"/>
            <a:chExt cx="461700" cy="461700"/>
          </a:xfrm>
        </p:grpSpPr>
        <p:sp>
          <p:nvSpPr>
            <p:cNvPr id="999" name="Google Shape;999;p40"/>
            <p:cNvSpPr/>
            <p:nvPr/>
          </p:nvSpPr>
          <p:spPr>
            <a:xfrm>
              <a:off x="487635" y="246950"/>
              <a:ext cx="70500" cy="4617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40"/>
            <p:cNvSpPr/>
            <p:nvPr/>
          </p:nvSpPr>
          <p:spPr>
            <a:xfrm rot="2710324">
              <a:off x="487565" y="247102"/>
              <a:ext cx="70640" cy="46159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40"/>
            <p:cNvSpPr/>
            <p:nvPr/>
          </p:nvSpPr>
          <p:spPr>
            <a:xfrm rot="5400000">
              <a:off x="487485" y="247000"/>
              <a:ext cx="70800" cy="4617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40"/>
            <p:cNvSpPr/>
            <p:nvPr/>
          </p:nvSpPr>
          <p:spPr>
            <a:xfrm rot="8110324">
              <a:off x="487565" y="247102"/>
              <a:ext cx="70640" cy="46159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03" name="Google Shape;1003;p40"/>
          <p:cNvSpPr/>
          <p:nvPr/>
        </p:nvSpPr>
        <p:spPr>
          <a:xfrm>
            <a:off x="8032944" y="1448626"/>
            <a:ext cx="457727" cy="92240"/>
          </a:xfrm>
          <a:custGeom>
            <a:avLst/>
            <a:gdLst/>
            <a:ahLst/>
            <a:cxnLst/>
            <a:rect l="l" t="t" r="r" b="b"/>
            <a:pathLst>
              <a:path w="18182" h="3664" extrusionOk="0">
                <a:moveTo>
                  <a:pt x="5986" y="1"/>
                </a:moveTo>
                <a:cubicBezTo>
                  <a:pt x="5760" y="1"/>
                  <a:pt x="5535" y="15"/>
                  <a:pt x="5310" y="44"/>
                </a:cubicBezTo>
                <a:cubicBezTo>
                  <a:pt x="3239" y="318"/>
                  <a:pt x="1346" y="1711"/>
                  <a:pt x="0" y="3664"/>
                </a:cubicBezTo>
                <a:lnTo>
                  <a:pt x="18181" y="3664"/>
                </a:lnTo>
                <a:cubicBezTo>
                  <a:pt x="17514" y="2878"/>
                  <a:pt x="16621" y="2366"/>
                  <a:pt x="15716" y="2247"/>
                </a:cubicBezTo>
                <a:cubicBezTo>
                  <a:pt x="15503" y="2214"/>
                  <a:pt x="15288" y="2198"/>
                  <a:pt x="15073" y="2198"/>
                </a:cubicBezTo>
                <a:cubicBezTo>
                  <a:pt x="13796" y="2198"/>
                  <a:pt x="12503" y="2752"/>
                  <a:pt x="11454" y="3628"/>
                </a:cubicBezTo>
                <a:cubicBezTo>
                  <a:pt x="10354" y="1331"/>
                  <a:pt x="8160" y="1"/>
                  <a:pt x="598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4" name="Google Shape;1004;p40"/>
          <p:cNvSpPr/>
          <p:nvPr/>
        </p:nvSpPr>
        <p:spPr>
          <a:xfrm>
            <a:off x="7257354" y="1856241"/>
            <a:ext cx="634533" cy="147041"/>
          </a:xfrm>
          <a:custGeom>
            <a:avLst/>
            <a:gdLst/>
            <a:ahLst/>
            <a:cxnLst/>
            <a:rect l="l" t="t" r="r" b="b"/>
            <a:pathLst>
              <a:path w="28779" h="6669" extrusionOk="0">
                <a:moveTo>
                  <a:pt x="13951" y="1"/>
                </a:moveTo>
                <a:cubicBezTo>
                  <a:pt x="13574" y="1"/>
                  <a:pt x="13197" y="32"/>
                  <a:pt x="12824" y="96"/>
                </a:cubicBezTo>
                <a:cubicBezTo>
                  <a:pt x="11859" y="239"/>
                  <a:pt x="10955" y="608"/>
                  <a:pt x="10085" y="1072"/>
                </a:cubicBezTo>
                <a:cubicBezTo>
                  <a:pt x="8633" y="1858"/>
                  <a:pt x="7466" y="2799"/>
                  <a:pt x="6692" y="4263"/>
                </a:cubicBezTo>
                <a:cubicBezTo>
                  <a:pt x="5961" y="3714"/>
                  <a:pt x="5054" y="3419"/>
                  <a:pt x="4155" y="3419"/>
                </a:cubicBezTo>
                <a:cubicBezTo>
                  <a:pt x="3883" y="3419"/>
                  <a:pt x="3612" y="3446"/>
                  <a:pt x="3346" y="3501"/>
                </a:cubicBezTo>
                <a:cubicBezTo>
                  <a:pt x="2203" y="3739"/>
                  <a:pt x="1156" y="4501"/>
                  <a:pt x="584" y="5525"/>
                </a:cubicBezTo>
                <a:cubicBezTo>
                  <a:pt x="406" y="5835"/>
                  <a:pt x="167" y="6263"/>
                  <a:pt x="1" y="6668"/>
                </a:cubicBezTo>
                <a:lnTo>
                  <a:pt x="28778" y="6668"/>
                </a:lnTo>
                <a:cubicBezTo>
                  <a:pt x="28659" y="5716"/>
                  <a:pt x="28028" y="4846"/>
                  <a:pt x="27207" y="4299"/>
                </a:cubicBezTo>
                <a:cubicBezTo>
                  <a:pt x="26314" y="3727"/>
                  <a:pt x="25218" y="3501"/>
                  <a:pt x="24170" y="3489"/>
                </a:cubicBezTo>
                <a:cubicBezTo>
                  <a:pt x="24143" y="3489"/>
                  <a:pt x="24115" y="3489"/>
                  <a:pt x="24088" y="3489"/>
                </a:cubicBezTo>
                <a:cubicBezTo>
                  <a:pt x="22794" y="3489"/>
                  <a:pt x="21502" y="3763"/>
                  <a:pt x="20325" y="4334"/>
                </a:cubicBezTo>
                <a:cubicBezTo>
                  <a:pt x="19765" y="2894"/>
                  <a:pt x="18682" y="1644"/>
                  <a:pt x="17324" y="882"/>
                </a:cubicBezTo>
                <a:cubicBezTo>
                  <a:pt x="16297" y="305"/>
                  <a:pt x="15126" y="1"/>
                  <a:pt x="1395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05" name="Google Shape;1005;p40"/>
          <p:cNvGrpSpPr/>
          <p:nvPr/>
        </p:nvGrpSpPr>
        <p:grpSpPr>
          <a:xfrm>
            <a:off x="220050" y="1096633"/>
            <a:ext cx="759150" cy="631200"/>
            <a:chOff x="862500" y="1969325"/>
            <a:chExt cx="759150" cy="631200"/>
          </a:xfrm>
        </p:grpSpPr>
        <p:sp>
          <p:nvSpPr>
            <p:cNvPr id="1006" name="Google Shape;1006;p40"/>
            <p:cNvSpPr/>
            <p:nvPr/>
          </p:nvSpPr>
          <p:spPr>
            <a:xfrm>
              <a:off x="862500" y="1969325"/>
              <a:ext cx="631200" cy="631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40"/>
            <p:cNvSpPr/>
            <p:nvPr/>
          </p:nvSpPr>
          <p:spPr>
            <a:xfrm rot="5400000">
              <a:off x="1451550" y="2206025"/>
              <a:ext cx="182400" cy="157800"/>
            </a:xfrm>
            <a:prstGeom prst="triangl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8" name="Google Shape;1008;p40"/>
          <p:cNvGrpSpPr/>
          <p:nvPr/>
        </p:nvGrpSpPr>
        <p:grpSpPr>
          <a:xfrm>
            <a:off x="194169" y="3063049"/>
            <a:ext cx="759150" cy="631200"/>
            <a:chOff x="862500" y="1969325"/>
            <a:chExt cx="759150" cy="631200"/>
          </a:xfrm>
        </p:grpSpPr>
        <p:sp>
          <p:nvSpPr>
            <p:cNvPr id="1009" name="Google Shape;1009;p40"/>
            <p:cNvSpPr/>
            <p:nvPr/>
          </p:nvSpPr>
          <p:spPr>
            <a:xfrm>
              <a:off x="862500" y="1969325"/>
              <a:ext cx="631200" cy="631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40"/>
            <p:cNvSpPr/>
            <p:nvPr/>
          </p:nvSpPr>
          <p:spPr>
            <a:xfrm rot="5400000">
              <a:off x="1451550" y="2206025"/>
              <a:ext cx="182400" cy="157800"/>
            </a:xfrm>
            <a:prstGeom prst="triangl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1" name="Google Shape;1011;p40"/>
          <p:cNvGrpSpPr/>
          <p:nvPr/>
        </p:nvGrpSpPr>
        <p:grpSpPr>
          <a:xfrm>
            <a:off x="2699953" y="1424435"/>
            <a:ext cx="759150" cy="631200"/>
            <a:chOff x="862500" y="1969325"/>
            <a:chExt cx="759150" cy="631200"/>
          </a:xfrm>
        </p:grpSpPr>
        <p:sp>
          <p:nvSpPr>
            <p:cNvPr id="1012" name="Google Shape;1012;p40"/>
            <p:cNvSpPr/>
            <p:nvPr/>
          </p:nvSpPr>
          <p:spPr>
            <a:xfrm>
              <a:off x="862500" y="1969325"/>
              <a:ext cx="631200" cy="631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40"/>
            <p:cNvSpPr/>
            <p:nvPr/>
          </p:nvSpPr>
          <p:spPr>
            <a:xfrm rot="5400000">
              <a:off x="1451550" y="2206025"/>
              <a:ext cx="182400" cy="157800"/>
            </a:xfrm>
            <a:prstGeom prst="triangl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4" name="Google Shape;1014;p40"/>
          <p:cNvGrpSpPr/>
          <p:nvPr/>
        </p:nvGrpSpPr>
        <p:grpSpPr>
          <a:xfrm>
            <a:off x="3552465" y="3235577"/>
            <a:ext cx="759150" cy="631200"/>
            <a:chOff x="862500" y="1969325"/>
            <a:chExt cx="759150" cy="631200"/>
          </a:xfrm>
        </p:grpSpPr>
        <p:sp>
          <p:nvSpPr>
            <p:cNvPr id="1015" name="Google Shape;1015;p40"/>
            <p:cNvSpPr/>
            <p:nvPr/>
          </p:nvSpPr>
          <p:spPr>
            <a:xfrm>
              <a:off x="862500" y="1969325"/>
              <a:ext cx="631200" cy="631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40"/>
            <p:cNvSpPr/>
            <p:nvPr/>
          </p:nvSpPr>
          <p:spPr>
            <a:xfrm rot="5400000">
              <a:off x="1451550" y="2206025"/>
              <a:ext cx="182400" cy="157800"/>
            </a:xfrm>
            <a:prstGeom prst="triangl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7" name="Google Shape;1017;p40"/>
          <p:cNvGrpSpPr/>
          <p:nvPr/>
        </p:nvGrpSpPr>
        <p:grpSpPr>
          <a:xfrm>
            <a:off x="382372" y="1235098"/>
            <a:ext cx="321055" cy="354277"/>
            <a:chOff x="103413" y="70238"/>
            <a:chExt cx="609675" cy="672763"/>
          </a:xfrm>
        </p:grpSpPr>
        <p:sp>
          <p:nvSpPr>
            <p:cNvPr id="1018" name="Google Shape;1018;p40"/>
            <p:cNvSpPr/>
            <p:nvPr/>
          </p:nvSpPr>
          <p:spPr>
            <a:xfrm>
              <a:off x="406700" y="364650"/>
              <a:ext cx="231300" cy="561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40"/>
            <p:cNvSpPr/>
            <p:nvPr/>
          </p:nvSpPr>
          <p:spPr>
            <a:xfrm>
              <a:off x="538188" y="301638"/>
              <a:ext cx="174900" cy="174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40"/>
            <p:cNvSpPr/>
            <p:nvPr/>
          </p:nvSpPr>
          <p:spPr>
            <a:xfrm rot="-7187459">
              <a:off x="126133" y="222330"/>
              <a:ext cx="231263" cy="56039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40"/>
            <p:cNvSpPr/>
            <p:nvPr/>
          </p:nvSpPr>
          <p:spPr>
            <a:xfrm>
              <a:off x="103413" y="70238"/>
              <a:ext cx="174900" cy="174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40"/>
            <p:cNvSpPr/>
            <p:nvPr/>
          </p:nvSpPr>
          <p:spPr>
            <a:xfrm rot="-4758161">
              <a:off x="158926" y="511434"/>
              <a:ext cx="231116" cy="5619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40"/>
            <p:cNvSpPr/>
            <p:nvPr/>
          </p:nvSpPr>
          <p:spPr>
            <a:xfrm>
              <a:off x="180000" y="568100"/>
              <a:ext cx="174900" cy="174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40"/>
            <p:cNvSpPr/>
            <p:nvPr/>
          </p:nvSpPr>
          <p:spPr>
            <a:xfrm>
              <a:off x="210375" y="273475"/>
              <a:ext cx="231300" cy="231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5" name="Google Shape;1025;p40"/>
          <p:cNvSpPr/>
          <p:nvPr/>
        </p:nvSpPr>
        <p:spPr>
          <a:xfrm>
            <a:off x="332794" y="3205536"/>
            <a:ext cx="321000" cy="2781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lt2"/>
          </a:solidFill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6" name="Google Shape;1026;p40"/>
          <p:cNvSpPr/>
          <p:nvPr/>
        </p:nvSpPr>
        <p:spPr>
          <a:xfrm>
            <a:off x="523719" y="3161736"/>
            <a:ext cx="109800" cy="109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7" name="Google Shape;1027;p40"/>
          <p:cNvSpPr/>
          <p:nvPr/>
        </p:nvSpPr>
        <p:spPr>
          <a:xfrm>
            <a:off x="368669" y="3446261"/>
            <a:ext cx="73200" cy="732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8" name="Google Shape;1028;p40"/>
          <p:cNvSpPr/>
          <p:nvPr/>
        </p:nvSpPr>
        <p:spPr>
          <a:xfrm>
            <a:off x="598269" y="3511911"/>
            <a:ext cx="73200" cy="732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29" name="Google Shape;1029;p40"/>
          <p:cNvGrpSpPr/>
          <p:nvPr/>
        </p:nvGrpSpPr>
        <p:grpSpPr>
          <a:xfrm>
            <a:off x="2865559" y="1585071"/>
            <a:ext cx="309927" cy="309927"/>
            <a:chOff x="248136" y="121891"/>
            <a:chExt cx="657600" cy="657600"/>
          </a:xfrm>
        </p:grpSpPr>
        <p:grpSp>
          <p:nvGrpSpPr>
            <p:cNvPr id="1030" name="Google Shape;1030;p40"/>
            <p:cNvGrpSpPr/>
            <p:nvPr/>
          </p:nvGrpSpPr>
          <p:grpSpPr>
            <a:xfrm>
              <a:off x="248136" y="121891"/>
              <a:ext cx="657600" cy="657600"/>
              <a:chOff x="294886" y="95891"/>
              <a:chExt cx="657600" cy="657600"/>
            </a:xfrm>
          </p:grpSpPr>
          <p:sp>
            <p:nvSpPr>
              <p:cNvPr id="1031" name="Google Shape;1031;p40"/>
              <p:cNvSpPr/>
              <p:nvPr/>
            </p:nvSpPr>
            <p:spPr>
              <a:xfrm>
                <a:off x="568786" y="95891"/>
                <a:ext cx="109800" cy="657600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2" name="Google Shape;1032;p40"/>
              <p:cNvSpPr/>
              <p:nvPr/>
            </p:nvSpPr>
            <p:spPr>
              <a:xfrm rot="5400000">
                <a:off x="568936" y="95891"/>
                <a:ext cx="109500" cy="657600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3" name="Google Shape;1033;p40"/>
              <p:cNvSpPr/>
              <p:nvPr/>
            </p:nvSpPr>
            <p:spPr>
              <a:xfrm rot="2706649">
                <a:off x="568849" y="95887"/>
                <a:ext cx="109672" cy="657609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4" name="Google Shape;1034;p40"/>
              <p:cNvSpPr/>
              <p:nvPr/>
            </p:nvSpPr>
            <p:spPr>
              <a:xfrm rot="8106649">
                <a:off x="568849" y="95887"/>
                <a:ext cx="109672" cy="657609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35" name="Google Shape;1035;p40"/>
            <p:cNvSpPr/>
            <p:nvPr/>
          </p:nvSpPr>
          <p:spPr>
            <a:xfrm>
              <a:off x="329575" y="203350"/>
              <a:ext cx="494700" cy="4947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40"/>
            <p:cNvSpPr/>
            <p:nvPr/>
          </p:nvSpPr>
          <p:spPr>
            <a:xfrm>
              <a:off x="514150" y="292725"/>
              <a:ext cx="109800" cy="109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40"/>
            <p:cNvSpPr/>
            <p:nvPr/>
          </p:nvSpPr>
          <p:spPr>
            <a:xfrm>
              <a:off x="623950" y="441525"/>
              <a:ext cx="73200" cy="73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40"/>
            <p:cNvSpPr/>
            <p:nvPr/>
          </p:nvSpPr>
          <p:spPr>
            <a:xfrm>
              <a:off x="487700" y="491550"/>
              <a:ext cx="46800" cy="4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9" name="Google Shape;1039;p40"/>
          <p:cNvGrpSpPr/>
          <p:nvPr/>
        </p:nvGrpSpPr>
        <p:grpSpPr>
          <a:xfrm>
            <a:off x="3723693" y="3416620"/>
            <a:ext cx="269024" cy="269090"/>
            <a:chOff x="294886" y="95891"/>
            <a:chExt cx="657600" cy="657600"/>
          </a:xfrm>
        </p:grpSpPr>
        <p:sp>
          <p:nvSpPr>
            <p:cNvPr id="1040" name="Google Shape;1040;p40"/>
            <p:cNvSpPr/>
            <p:nvPr/>
          </p:nvSpPr>
          <p:spPr>
            <a:xfrm>
              <a:off x="568786" y="95891"/>
              <a:ext cx="109800" cy="657600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40"/>
            <p:cNvSpPr/>
            <p:nvPr/>
          </p:nvSpPr>
          <p:spPr>
            <a:xfrm rot="5400000">
              <a:off x="568936" y="95891"/>
              <a:ext cx="109500" cy="657600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40"/>
            <p:cNvSpPr/>
            <p:nvPr/>
          </p:nvSpPr>
          <p:spPr>
            <a:xfrm rot="2706649">
              <a:off x="568849" y="95887"/>
              <a:ext cx="109672" cy="657609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40"/>
            <p:cNvSpPr/>
            <p:nvPr/>
          </p:nvSpPr>
          <p:spPr>
            <a:xfrm rot="8106649">
              <a:off x="568849" y="95887"/>
              <a:ext cx="109672" cy="657609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" name="Google Shape;1014;p40">
            <a:extLst>
              <a:ext uri="{FF2B5EF4-FFF2-40B4-BE49-F238E27FC236}">
                <a16:creationId xmlns:a16="http://schemas.microsoft.com/office/drawing/2014/main" xmlns="" id="{1EE0389D-FE58-4B1B-8D6D-47DF582406E6}"/>
              </a:ext>
            </a:extLst>
          </p:cNvPr>
          <p:cNvGrpSpPr/>
          <p:nvPr/>
        </p:nvGrpSpPr>
        <p:grpSpPr>
          <a:xfrm>
            <a:off x="4984451" y="2198975"/>
            <a:ext cx="759150" cy="631200"/>
            <a:chOff x="862500" y="1969325"/>
            <a:chExt cx="759150" cy="631200"/>
          </a:xfrm>
        </p:grpSpPr>
        <p:sp>
          <p:nvSpPr>
            <p:cNvPr id="124" name="Google Shape;1015;p40">
              <a:extLst>
                <a:ext uri="{FF2B5EF4-FFF2-40B4-BE49-F238E27FC236}">
                  <a16:creationId xmlns:a16="http://schemas.microsoft.com/office/drawing/2014/main" xmlns="" id="{3D2B8ECB-686B-4169-9FCA-893F967C78DA}"/>
                </a:ext>
              </a:extLst>
            </p:cNvPr>
            <p:cNvSpPr/>
            <p:nvPr/>
          </p:nvSpPr>
          <p:spPr>
            <a:xfrm>
              <a:off x="862500" y="1969325"/>
              <a:ext cx="631200" cy="631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016;p40">
              <a:extLst>
                <a:ext uri="{FF2B5EF4-FFF2-40B4-BE49-F238E27FC236}">
                  <a16:creationId xmlns:a16="http://schemas.microsoft.com/office/drawing/2014/main" xmlns="" id="{6C1A1220-9246-452D-982D-9D9BAD154433}"/>
                </a:ext>
              </a:extLst>
            </p:cNvPr>
            <p:cNvSpPr/>
            <p:nvPr/>
          </p:nvSpPr>
          <p:spPr>
            <a:xfrm rot="5400000">
              <a:off x="1451550" y="2206025"/>
              <a:ext cx="182400" cy="157800"/>
            </a:xfrm>
            <a:prstGeom prst="triangl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1" name="Google Shape;791;p38">
            <a:extLst>
              <a:ext uri="{FF2B5EF4-FFF2-40B4-BE49-F238E27FC236}">
                <a16:creationId xmlns:a16="http://schemas.microsoft.com/office/drawing/2014/main" xmlns="" id="{11AC4AB7-5DD8-4E06-9832-2B9277BE6C5E}"/>
              </a:ext>
            </a:extLst>
          </p:cNvPr>
          <p:cNvGrpSpPr/>
          <p:nvPr/>
        </p:nvGrpSpPr>
        <p:grpSpPr>
          <a:xfrm>
            <a:off x="5072332" y="2323979"/>
            <a:ext cx="500333" cy="363350"/>
            <a:chOff x="4685700" y="1626225"/>
            <a:chExt cx="215225" cy="156300"/>
          </a:xfrm>
        </p:grpSpPr>
        <p:sp>
          <p:nvSpPr>
            <p:cNvPr id="132" name="Google Shape;792;p38">
              <a:extLst>
                <a:ext uri="{FF2B5EF4-FFF2-40B4-BE49-F238E27FC236}">
                  <a16:creationId xmlns:a16="http://schemas.microsoft.com/office/drawing/2014/main" xmlns="" id="{68F863AB-C3BB-44BE-97A9-B0E5FCA8E2E0}"/>
                </a:ext>
              </a:extLst>
            </p:cNvPr>
            <p:cNvSpPr/>
            <p:nvPr/>
          </p:nvSpPr>
          <p:spPr>
            <a:xfrm>
              <a:off x="4757725" y="1656575"/>
              <a:ext cx="15200" cy="27425"/>
            </a:xfrm>
            <a:custGeom>
              <a:avLst/>
              <a:gdLst/>
              <a:ahLst/>
              <a:cxnLst/>
              <a:rect l="l" t="t" r="r" b="b"/>
              <a:pathLst>
                <a:path w="608" h="1097" extrusionOk="0">
                  <a:moveTo>
                    <a:pt x="262" y="1"/>
                  </a:moveTo>
                  <a:cubicBezTo>
                    <a:pt x="191" y="84"/>
                    <a:pt x="96" y="120"/>
                    <a:pt x="1" y="144"/>
                  </a:cubicBezTo>
                  <a:lnTo>
                    <a:pt x="322" y="1096"/>
                  </a:lnTo>
                  <a:cubicBezTo>
                    <a:pt x="417" y="1049"/>
                    <a:pt x="501" y="1013"/>
                    <a:pt x="608" y="989"/>
                  </a:cubicBezTo>
                  <a:lnTo>
                    <a:pt x="26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7030A0"/>
                </a:solidFill>
              </a:endParaRPr>
            </a:p>
          </p:txBody>
        </p:sp>
        <p:sp>
          <p:nvSpPr>
            <p:cNvPr id="133" name="Google Shape;793;p38">
              <a:extLst>
                <a:ext uri="{FF2B5EF4-FFF2-40B4-BE49-F238E27FC236}">
                  <a16:creationId xmlns:a16="http://schemas.microsoft.com/office/drawing/2014/main" xmlns="" id="{CDAD18CC-41C4-4A7C-922E-893F9CCABA35}"/>
                </a:ext>
              </a:extLst>
            </p:cNvPr>
            <p:cNvSpPr/>
            <p:nvPr/>
          </p:nvSpPr>
          <p:spPr>
            <a:xfrm>
              <a:off x="4736000" y="1717600"/>
              <a:ext cx="18775" cy="11050"/>
            </a:xfrm>
            <a:custGeom>
              <a:avLst/>
              <a:gdLst/>
              <a:ahLst/>
              <a:cxnLst/>
              <a:rect l="l" t="t" r="r" b="b"/>
              <a:pathLst>
                <a:path w="751" h="442" extrusionOk="0">
                  <a:moveTo>
                    <a:pt x="631" y="1"/>
                  </a:moveTo>
                  <a:lnTo>
                    <a:pt x="0" y="143"/>
                  </a:lnTo>
                  <a:cubicBezTo>
                    <a:pt x="36" y="239"/>
                    <a:pt x="48" y="334"/>
                    <a:pt x="48" y="441"/>
                  </a:cubicBezTo>
                  <a:lnTo>
                    <a:pt x="750" y="286"/>
                  </a:lnTo>
                  <a:cubicBezTo>
                    <a:pt x="691" y="215"/>
                    <a:pt x="643" y="108"/>
                    <a:pt x="6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7030A0"/>
                </a:solidFill>
              </a:endParaRPr>
            </a:p>
          </p:txBody>
        </p:sp>
        <p:sp>
          <p:nvSpPr>
            <p:cNvPr id="134" name="Google Shape;794;p38">
              <a:extLst>
                <a:ext uri="{FF2B5EF4-FFF2-40B4-BE49-F238E27FC236}">
                  <a16:creationId xmlns:a16="http://schemas.microsoft.com/office/drawing/2014/main" xmlns="" id="{7E465B62-00EC-4DA6-998D-B027EE033886}"/>
                </a:ext>
              </a:extLst>
            </p:cNvPr>
            <p:cNvSpPr/>
            <p:nvPr/>
          </p:nvSpPr>
          <p:spPr>
            <a:xfrm>
              <a:off x="4799400" y="1726525"/>
              <a:ext cx="21450" cy="24750"/>
            </a:xfrm>
            <a:custGeom>
              <a:avLst/>
              <a:gdLst/>
              <a:ahLst/>
              <a:cxnLst/>
              <a:rect l="l" t="t" r="r" b="b"/>
              <a:pathLst>
                <a:path w="858" h="990" extrusionOk="0">
                  <a:moveTo>
                    <a:pt x="191" y="1"/>
                  </a:moveTo>
                  <a:cubicBezTo>
                    <a:pt x="131" y="96"/>
                    <a:pt x="72" y="167"/>
                    <a:pt x="0" y="227"/>
                  </a:cubicBezTo>
                  <a:lnTo>
                    <a:pt x="667" y="989"/>
                  </a:lnTo>
                  <a:cubicBezTo>
                    <a:pt x="715" y="894"/>
                    <a:pt x="786" y="810"/>
                    <a:pt x="858" y="751"/>
                  </a:cubicBezTo>
                  <a:lnTo>
                    <a:pt x="19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7030A0"/>
                </a:solidFill>
              </a:endParaRPr>
            </a:p>
          </p:txBody>
        </p:sp>
        <p:sp>
          <p:nvSpPr>
            <p:cNvPr id="135" name="Google Shape;795;p38">
              <a:extLst>
                <a:ext uri="{FF2B5EF4-FFF2-40B4-BE49-F238E27FC236}">
                  <a16:creationId xmlns:a16="http://schemas.microsoft.com/office/drawing/2014/main" xmlns="" id="{68EB22FF-055A-40B5-9941-C4011181BC14}"/>
                </a:ext>
              </a:extLst>
            </p:cNvPr>
            <p:cNvSpPr/>
            <p:nvPr/>
          </p:nvSpPr>
          <p:spPr>
            <a:xfrm>
              <a:off x="4849100" y="1727125"/>
              <a:ext cx="24450" cy="24425"/>
            </a:xfrm>
            <a:custGeom>
              <a:avLst/>
              <a:gdLst/>
              <a:ahLst/>
              <a:cxnLst/>
              <a:rect l="l" t="t" r="r" b="b"/>
              <a:pathLst>
                <a:path w="978" h="977" extrusionOk="0">
                  <a:moveTo>
                    <a:pt x="763" y="1"/>
                  </a:moveTo>
                  <a:lnTo>
                    <a:pt x="1" y="739"/>
                  </a:lnTo>
                  <a:cubicBezTo>
                    <a:pt x="84" y="810"/>
                    <a:pt x="144" y="894"/>
                    <a:pt x="179" y="977"/>
                  </a:cubicBezTo>
                  <a:lnTo>
                    <a:pt x="977" y="203"/>
                  </a:lnTo>
                  <a:cubicBezTo>
                    <a:pt x="882" y="155"/>
                    <a:pt x="810" y="84"/>
                    <a:pt x="7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7030A0"/>
                </a:solidFill>
              </a:endParaRPr>
            </a:p>
          </p:txBody>
        </p:sp>
        <p:sp>
          <p:nvSpPr>
            <p:cNvPr id="136" name="Google Shape;796;p38">
              <a:extLst>
                <a:ext uri="{FF2B5EF4-FFF2-40B4-BE49-F238E27FC236}">
                  <a16:creationId xmlns:a16="http://schemas.microsoft.com/office/drawing/2014/main" xmlns="" id="{BAD7DD3F-4789-41B0-87EA-CD601A4017E7}"/>
                </a:ext>
              </a:extLst>
            </p:cNvPr>
            <p:cNvSpPr/>
            <p:nvPr/>
          </p:nvSpPr>
          <p:spPr>
            <a:xfrm>
              <a:off x="4750575" y="1680100"/>
              <a:ext cx="58675" cy="59250"/>
            </a:xfrm>
            <a:custGeom>
              <a:avLst/>
              <a:gdLst/>
              <a:ahLst/>
              <a:cxnLst/>
              <a:rect l="l" t="t" r="r" b="b"/>
              <a:pathLst>
                <a:path w="2347" h="2370" extrusionOk="0">
                  <a:moveTo>
                    <a:pt x="1179" y="0"/>
                  </a:moveTo>
                  <a:cubicBezTo>
                    <a:pt x="1084" y="0"/>
                    <a:pt x="1001" y="12"/>
                    <a:pt x="906" y="36"/>
                  </a:cubicBezTo>
                  <a:cubicBezTo>
                    <a:pt x="810" y="48"/>
                    <a:pt x="715" y="96"/>
                    <a:pt x="632" y="131"/>
                  </a:cubicBezTo>
                  <a:cubicBezTo>
                    <a:pt x="251" y="334"/>
                    <a:pt x="1" y="727"/>
                    <a:pt x="1" y="1179"/>
                  </a:cubicBezTo>
                  <a:cubicBezTo>
                    <a:pt x="1" y="1298"/>
                    <a:pt x="13" y="1405"/>
                    <a:pt x="48" y="1501"/>
                  </a:cubicBezTo>
                  <a:cubicBezTo>
                    <a:pt x="72" y="1608"/>
                    <a:pt x="120" y="1703"/>
                    <a:pt x="167" y="1786"/>
                  </a:cubicBezTo>
                  <a:cubicBezTo>
                    <a:pt x="370" y="2132"/>
                    <a:pt x="739" y="2370"/>
                    <a:pt x="1179" y="2370"/>
                  </a:cubicBezTo>
                  <a:cubicBezTo>
                    <a:pt x="1477" y="2370"/>
                    <a:pt x="1739" y="2251"/>
                    <a:pt x="1953" y="2072"/>
                  </a:cubicBezTo>
                  <a:cubicBezTo>
                    <a:pt x="2025" y="2013"/>
                    <a:pt x="2084" y="1941"/>
                    <a:pt x="2144" y="1846"/>
                  </a:cubicBezTo>
                  <a:cubicBezTo>
                    <a:pt x="2275" y="1667"/>
                    <a:pt x="2346" y="1429"/>
                    <a:pt x="2346" y="1191"/>
                  </a:cubicBezTo>
                  <a:cubicBezTo>
                    <a:pt x="2346" y="536"/>
                    <a:pt x="1822" y="12"/>
                    <a:pt x="1179" y="0"/>
                  </a:cubicBezTo>
                  <a:close/>
                </a:path>
              </a:pathLst>
            </a:custGeom>
            <a:solidFill>
              <a:srgbClr val="7030A0">
                <a:alpha val="66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7030A0"/>
                </a:solidFill>
              </a:endParaRPr>
            </a:p>
          </p:txBody>
        </p:sp>
        <p:sp>
          <p:nvSpPr>
            <p:cNvPr id="137" name="Google Shape;797;p38">
              <a:extLst>
                <a:ext uri="{FF2B5EF4-FFF2-40B4-BE49-F238E27FC236}">
                  <a16:creationId xmlns:a16="http://schemas.microsoft.com/office/drawing/2014/main" xmlns="" id="{659EF50B-6FB7-4AE1-B2E2-D8FE461F4A31}"/>
                </a:ext>
              </a:extLst>
            </p:cNvPr>
            <p:cNvSpPr/>
            <p:nvPr/>
          </p:nvSpPr>
          <p:spPr>
            <a:xfrm>
              <a:off x="4737175" y="1626225"/>
              <a:ext cx="34275" cy="34250"/>
            </a:xfrm>
            <a:custGeom>
              <a:avLst/>
              <a:gdLst/>
              <a:ahLst/>
              <a:cxnLst/>
              <a:rect l="l" t="t" r="r" b="b"/>
              <a:pathLst>
                <a:path w="1371" h="1370" extrusionOk="0">
                  <a:moveTo>
                    <a:pt x="692" y="0"/>
                  </a:moveTo>
                  <a:cubicBezTo>
                    <a:pt x="311" y="0"/>
                    <a:pt x="1" y="310"/>
                    <a:pt x="1" y="679"/>
                  </a:cubicBezTo>
                  <a:cubicBezTo>
                    <a:pt x="1" y="1060"/>
                    <a:pt x="311" y="1370"/>
                    <a:pt x="692" y="1370"/>
                  </a:cubicBezTo>
                  <a:cubicBezTo>
                    <a:pt x="751" y="1370"/>
                    <a:pt x="787" y="1370"/>
                    <a:pt x="834" y="1358"/>
                  </a:cubicBezTo>
                  <a:cubicBezTo>
                    <a:pt x="930" y="1322"/>
                    <a:pt x="1025" y="1274"/>
                    <a:pt x="1108" y="1215"/>
                  </a:cubicBezTo>
                  <a:cubicBezTo>
                    <a:pt x="1263" y="1096"/>
                    <a:pt x="1370" y="905"/>
                    <a:pt x="1370" y="679"/>
                  </a:cubicBezTo>
                  <a:cubicBezTo>
                    <a:pt x="1370" y="310"/>
                    <a:pt x="1073" y="0"/>
                    <a:pt x="692" y="0"/>
                  </a:cubicBez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7030A0"/>
                </a:solidFill>
              </a:endParaRPr>
            </a:p>
          </p:txBody>
        </p:sp>
        <p:sp>
          <p:nvSpPr>
            <p:cNvPr id="138" name="Google Shape;798;p38">
              <a:extLst>
                <a:ext uri="{FF2B5EF4-FFF2-40B4-BE49-F238E27FC236}">
                  <a16:creationId xmlns:a16="http://schemas.microsoft.com/office/drawing/2014/main" xmlns="" id="{145B1E28-B292-4873-97BA-D600FC7A65E5}"/>
                </a:ext>
              </a:extLst>
            </p:cNvPr>
            <p:cNvSpPr/>
            <p:nvPr/>
          </p:nvSpPr>
          <p:spPr>
            <a:xfrm>
              <a:off x="4813100" y="1739925"/>
              <a:ext cx="42575" cy="42600"/>
            </a:xfrm>
            <a:custGeom>
              <a:avLst/>
              <a:gdLst/>
              <a:ahLst/>
              <a:cxnLst/>
              <a:rect l="l" t="t" r="r" b="b"/>
              <a:pathLst>
                <a:path w="1703" h="1704" extrusionOk="0">
                  <a:moveTo>
                    <a:pt x="845" y="1"/>
                  </a:moveTo>
                  <a:cubicBezTo>
                    <a:pt x="643" y="1"/>
                    <a:pt x="441" y="84"/>
                    <a:pt x="298" y="203"/>
                  </a:cubicBezTo>
                  <a:cubicBezTo>
                    <a:pt x="226" y="274"/>
                    <a:pt x="143" y="346"/>
                    <a:pt x="107" y="441"/>
                  </a:cubicBezTo>
                  <a:cubicBezTo>
                    <a:pt x="48" y="572"/>
                    <a:pt x="0" y="703"/>
                    <a:pt x="0" y="858"/>
                  </a:cubicBezTo>
                  <a:cubicBezTo>
                    <a:pt x="0" y="1334"/>
                    <a:pt x="393" y="1703"/>
                    <a:pt x="845" y="1703"/>
                  </a:cubicBezTo>
                  <a:cubicBezTo>
                    <a:pt x="1322" y="1703"/>
                    <a:pt x="1703" y="1310"/>
                    <a:pt x="1703" y="858"/>
                  </a:cubicBezTo>
                  <a:cubicBezTo>
                    <a:pt x="1703" y="715"/>
                    <a:pt x="1667" y="584"/>
                    <a:pt x="1596" y="465"/>
                  </a:cubicBezTo>
                  <a:cubicBezTo>
                    <a:pt x="1548" y="382"/>
                    <a:pt x="1488" y="298"/>
                    <a:pt x="1417" y="227"/>
                  </a:cubicBezTo>
                  <a:cubicBezTo>
                    <a:pt x="1262" y="96"/>
                    <a:pt x="1072" y="1"/>
                    <a:pt x="845" y="1"/>
                  </a:cubicBez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7030A0"/>
                </a:solidFill>
              </a:endParaRPr>
            </a:p>
          </p:txBody>
        </p:sp>
        <p:sp>
          <p:nvSpPr>
            <p:cNvPr id="139" name="Google Shape;799;p38">
              <a:extLst>
                <a:ext uri="{FF2B5EF4-FFF2-40B4-BE49-F238E27FC236}">
                  <a16:creationId xmlns:a16="http://schemas.microsoft.com/office/drawing/2014/main" xmlns="" id="{C2ED9F49-88D7-4081-B397-CD17C47E5348}"/>
                </a:ext>
              </a:extLst>
            </p:cNvPr>
            <p:cNvSpPr/>
            <p:nvPr/>
          </p:nvSpPr>
          <p:spPr>
            <a:xfrm>
              <a:off x="4864000" y="1698250"/>
              <a:ext cx="36925" cy="36650"/>
            </a:xfrm>
            <a:custGeom>
              <a:avLst/>
              <a:gdLst/>
              <a:ahLst/>
              <a:cxnLst/>
              <a:rect l="l" t="t" r="r" b="b"/>
              <a:pathLst>
                <a:path w="1477" h="1466" extrusionOk="0">
                  <a:moveTo>
                    <a:pt x="738" y="1"/>
                  </a:moveTo>
                  <a:cubicBezTo>
                    <a:pt x="333" y="1"/>
                    <a:pt x="0" y="334"/>
                    <a:pt x="0" y="739"/>
                  </a:cubicBezTo>
                  <a:cubicBezTo>
                    <a:pt x="0" y="882"/>
                    <a:pt x="48" y="1037"/>
                    <a:pt x="143" y="1156"/>
                  </a:cubicBezTo>
                  <a:cubicBezTo>
                    <a:pt x="202" y="1239"/>
                    <a:pt x="274" y="1310"/>
                    <a:pt x="357" y="1358"/>
                  </a:cubicBezTo>
                  <a:cubicBezTo>
                    <a:pt x="476" y="1418"/>
                    <a:pt x="607" y="1465"/>
                    <a:pt x="750" y="1465"/>
                  </a:cubicBezTo>
                  <a:cubicBezTo>
                    <a:pt x="1155" y="1465"/>
                    <a:pt x="1476" y="1132"/>
                    <a:pt x="1476" y="739"/>
                  </a:cubicBezTo>
                  <a:cubicBezTo>
                    <a:pt x="1476" y="334"/>
                    <a:pt x="1155" y="1"/>
                    <a:pt x="738" y="1"/>
                  </a:cubicBezTo>
                  <a:close/>
                </a:path>
              </a:pathLst>
            </a:custGeom>
            <a:solidFill>
              <a:srgbClr val="7030A0">
                <a:alpha val="66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7030A0"/>
                </a:solidFill>
              </a:endParaRPr>
            </a:p>
          </p:txBody>
        </p:sp>
        <p:sp>
          <p:nvSpPr>
            <p:cNvPr id="140" name="Google Shape;800;p38">
              <a:extLst>
                <a:ext uri="{FF2B5EF4-FFF2-40B4-BE49-F238E27FC236}">
                  <a16:creationId xmlns:a16="http://schemas.microsoft.com/office/drawing/2014/main" xmlns="" id="{C75CBA1C-6491-4980-897E-99B204E9C818}"/>
                </a:ext>
              </a:extLst>
            </p:cNvPr>
            <p:cNvSpPr/>
            <p:nvPr/>
          </p:nvSpPr>
          <p:spPr>
            <a:xfrm>
              <a:off x="4685700" y="1703325"/>
              <a:ext cx="51500" cy="51200"/>
            </a:xfrm>
            <a:custGeom>
              <a:avLst/>
              <a:gdLst/>
              <a:ahLst/>
              <a:cxnLst/>
              <a:rect l="l" t="t" r="r" b="b"/>
              <a:pathLst>
                <a:path w="2060" h="2048" extrusionOk="0">
                  <a:moveTo>
                    <a:pt x="1036" y="0"/>
                  </a:moveTo>
                  <a:cubicBezTo>
                    <a:pt x="465" y="0"/>
                    <a:pt x="0" y="453"/>
                    <a:pt x="0" y="1024"/>
                  </a:cubicBezTo>
                  <a:cubicBezTo>
                    <a:pt x="0" y="1584"/>
                    <a:pt x="465" y="2048"/>
                    <a:pt x="1036" y="2048"/>
                  </a:cubicBezTo>
                  <a:cubicBezTo>
                    <a:pt x="1596" y="2048"/>
                    <a:pt x="2060" y="1584"/>
                    <a:pt x="2060" y="1024"/>
                  </a:cubicBezTo>
                  <a:lnTo>
                    <a:pt x="2048" y="1012"/>
                  </a:lnTo>
                  <a:cubicBezTo>
                    <a:pt x="2048" y="905"/>
                    <a:pt x="2036" y="798"/>
                    <a:pt x="2000" y="714"/>
                  </a:cubicBezTo>
                  <a:cubicBezTo>
                    <a:pt x="1869" y="298"/>
                    <a:pt x="1488" y="0"/>
                    <a:pt x="1036" y="0"/>
                  </a:cubicBez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7030A0"/>
                </a:solidFill>
              </a:endParaRPr>
            </a:p>
          </p:txBody>
        </p:sp>
      </p:grpSp>
      <p:sp>
        <p:nvSpPr>
          <p:cNvPr id="153" name="Google Shape;926;p40">
            <a:extLst>
              <a:ext uri="{FF2B5EF4-FFF2-40B4-BE49-F238E27FC236}">
                <a16:creationId xmlns:a16="http://schemas.microsoft.com/office/drawing/2014/main" xmlns="" id="{B1F559C1-F7D2-4BB2-876B-737A4D5759E2}"/>
              </a:ext>
            </a:extLst>
          </p:cNvPr>
          <p:cNvSpPr txBox="1">
            <a:spLocks/>
          </p:cNvSpPr>
          <p:nvPr/>
        </p:nvSpPr>
        <p:spPr>
          <a:xfrm>
            <a:off x="3344595" y="1378388"/>
            <a:ext cx="1753616" cy="730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8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8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8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8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8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8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8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8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8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9pPr>
          </a:lstStyle>
          <a:p>
            <a:pPr marL="0" indent="0"/>
            <a:r>
              <a:rPr lang="en-US" sz="2000" dirty="0"/>
              <a:t>02 </a:t>
            </a:r>
          </a:p>
          <a:p>
            <a:pPr marL="0" indent="0" algn="ctr"/>
            <a:r>
              <a:rPr lang="en-US" sz="2000" dirty="0"/>
              <a:t>ĐIỀU CHỈNH</a:t>
            </a:r>
          </a:p>
        </p:txBody>
      </p:sp>
      <p:sp>
        <p:nvSpPr>
          <p:cNvPr id="154" name="Google Shape;927;p40">
            <a:extLst>
              <a:ext uri="{FF2B5EF4-FFF2-40B4-BE49-F238E27FC236}">
                <a16:creationId xmlns:a16="http://schemas.microsoft.com/office/drawing/2014/main" xmlns="" id="{AA219EBA-8624-491C-A5CA-B5DD1F611884}"/>
              </a:ext>
            </a:extLst>
          </p:cNvPr>
          <p:cNvSpPr txBox="1">
            <a:spLocks/>
          </p:cNvSpPr>
          <p:nvPr/>
        </p:nvSpPr>
        <p:spPr>
          <a:xfrm>
            <a:off x="3370477" y="2030574"/>
            <a:ext cx="1460316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6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6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6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6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6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6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6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6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6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/>
            <a:r>
              <a:rPr lang="en-US" dirty="0" err="1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Ánh</a:t>
            </a:r>
            <a:r>
              <a:rPr lang="en-US" dirty="0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dirty="0" err="1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sáng</a:t>
            </a:r>
            <a:r>
              <a:rPr lang="en-US" dirty="0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dirty="0" err="1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thích</a:t>
            </a:r>
            <a:r>
              <a:rPr lang="en-US" dirty="0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dirty="0" err="1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hợp</a:t>
            </a:r>
            <a:endParaRPr lang="en-US" dirty="0">
              <a:latin typeface="#9Slide03 Arima Madurai Black" panose="00000A00000000000000" pitchFamily="2" charset="-93"/>
              <a:cs typeface="#9Slide03 Arima Madurai Black" panose="00000A00000000000000" pitchFamily="2" charset="-93"/>
            </a:endParaRPr>
          </a:p>
        </p:txBody>
      </p:sp>
      <p:sp>
        <p:nvSpPr>
          <p:cNvPr id="155" name="Google Shape;926;p40">
            <a:extLst>
              <a:ext uri="{FF2B5EF4-FFF2-40B4-BE49-F238E27FC236}">
                <a16:creationId xmlns:a16="http://schemas.microsoft.com/office/drawing/2014/main" xmlns="" id="{6F821EAE-AF0A-4CFF-B3C7-40E884C53DB4}"/>
              </a:ext>
            </a:extLst>
          </p:cNvPr>
          <p:cNvSpPr txBox="1">
            <a:spLocks/>
          </p:cNvSpPr>
          <p:nvPr/>
        </p:nvSpPr>
        <p:spPr>
          <a:xfrm>
            <a:off x="851561" y="3043286"/>
            <a:ext cx="1701858" cy="730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8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8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8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8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8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8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8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8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8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9pPr>
          </a:lstStyle>
          <a:p>
            <a:pPr marL="0" indent="0"/>
            <a:r>
              <a:rPr lang="en-US" sz="2000" dirty="0"/>
              <a:t>03 </a:t>
            </a:r>
          </a:p>
          <a:p>
            <a:pPr marL="0" indent="0"/>
            <a:r>
              <a:rPr lang="en-US" sz="2000" dirty="0"/>
              <a:t>CHUẨN BỊ</a:t>
            </a:r>
          </a:p>
        </p:txBody>
      </p:sp>
      <p:sp>
        <p:nvSpPr>
          <p:cNvPr id="156" name="Google Shape;927;p40">
            <a:extLst>
              <a:ext uri="{FF2B5EF4-FFF2-40B4-BE49-F238E27FC236}">
                <a16:creationId xmlns:a16="http://schemas.microsoft.com/office/drawing/2014/main" xmlns="" id="{8505F0FF-F770-4FCD-B37A-2EA5A277CCAF}"/>
              </a:ext>
            </a:extLst>
          </p:cNvPr>
          <p:cNvSpPr txBox="1">
            <a:spLocks/>
          </p:cNvSpPr>
          <p:nvPr/>
        </p:nvSpPr>
        <p:spPr>
          <a:xfrm>
            <a:off x="722166" y="3695472"/>
            <a:ext cx="2771532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6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6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6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6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6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6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6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6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6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/>
            <a:r>
              <a:rPr lang="en-US" dirty="0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- </a:t>
            </a:r>
            <a:r>
              <a:rPr lang="en-US" dirty="0" err="1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Đặt</a:t>
            </a:r>
            <a:r>
              <a:rPr lang="en-US" dirty="0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dirty="0" err="1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tiêu</a:t>
            </a:r>
            <a:r>
              <a:rPr lang="en-US" dirty="0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dirty="0" err="1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bản</a:t>
            </a:r>
            <a:r>
              <a:rPr lang="en-US" dirty="0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dirty="0" err="1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lên</a:t>
            </a:r>
            <a:r>
              <a:rPr lang="en-US" dirty="0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dirty="0" err="1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bàn</a:t>
            </a:r>
            <a:r>
              <a:rPr lang="en-US" dirty="0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dirty="0" err="1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kính</a:t>
            </a:r>
            <a:endParaRPr lang="en-US" dirty="0">
              <a:latin typeface="#9Slide03 Arima Madurai Black" panose="00000A00000000000000" pitchFamily="2" charset="-93"/>
              <a:cs typeface="#9Slide03 Arima Madurai Black" panose="00000A00000000000000" pitchFamily="2" charset="-93"/>
            </a:endParaRPr>
          </a:p>
          <a:p>
            <a:pPr marL="0" indent="0"/>
            <a:r>
              <a:rPr lang="en-US" dirty="0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- </a:t>
            </a:r>
            <a:r>
              <a:rPr lang="en-US" dirty="0" err="1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Kẹp</a:t>
            </a:r>
            <a:r>
              <a:rPr lang="en-US" dirty="0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dirty="0" err="1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giữ</a:t>
            </a:r>
            <a:r>
              <a:rPr lang="en-US" dirty="0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dirty="0" err="1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tiêu</a:t>
            </a:r>
            <a:r>
              <a:rPr lang="en-US" dirty="0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dirty="0" err="1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bản</a:t>
            </a:r>
            <a:endParaRPr lang="en-US" dirty="0">
              <a:latin typeface="#9Slide03 Arima Madurai Black" panose="00000A00000000000000" pitchFamily="2" charset="-93"/>
              <a:cs typeface="#9Slide03 Arima Madurai Black" panose="00000A00000000000000" pitchFamily="2" charset="-93"/>
            </a:endParaRPr>
          </a:p>
          <a:p>
            <a:pPr marL="0" indent="0"/>
            <a:r>
              <a:rPr lang="en-US" dirty="0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- </a:t>
            </a:r>
            <a:r>
              <a:rPr lang="en-US" dirty="0" err="1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Vặn</a:t>
            </a:r>
            <a:r>
              <a:rPr lang="en-US" dirty="0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dirty="0" err="1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ốc</a:t>
            </a:r>
            <a:r>
              <a:rPr lang="en-US" dirty="0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to – </a:t>
            </a:r>
            <a:r>
              <a:rPr lang="en-US" dirty="0" err="1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chiều</a:t>
            </a:r>
            <a:r>
              <a:rPr lang="en-US" dirty="0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dirty="0" err="1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kim</a:t>
            </a:r>
            <a:r>
              <a:rPr lang="en-US" dirty="0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dirty="0" err="1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đồng</a:t>
            </a:r>
            <a:r>
              <a:rPr lang="en-US" dirty="0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dirty="0" err="1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hồ</a:t>
            </a:r>
            <a:r>
              <a:rPr lang="en-US" dirty="0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- </a:t>
            </a:r>
            <a:r>
              <a:rPr lang="en-US" dirty="0" err="1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hạ</a:t>
            </a:r>
            <a:r>
              <a:rPr lang="en-US" dirty="0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dirty="0" err="1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vật</a:t>
            </a:r>
            <a:r>
              <a:rPr lang="en-US" dirty="0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dirty="0" err="1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kính</a:t>
            </a:r>
            <a:r>
              <a:rPr lang="en-US" dirty="0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dirty="0" err="1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sát</a:t>
            </a:r>
            <a:r>
              <a:rPr lang="en-US" dirty="0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dirty="0" err="1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tiêu</a:t>
            </a:r>
            <a:r>
              <a:rPr lang="en-US" dirty="0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dirty="0" err="1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bản</a:t>
            </a:r>
            <a:endParaRPr lang="en-US" dirty="0">
              <a:latin typeface="#9Slide03 Arima Madurai Black" panose="00000A00000000000000" pitchFamily="2" charset="-93"/>
              <a:cs typeface="#9Slide03 Arima Madurai Black" panose="00000A00000000000000" pitchFamily="2" charset="-93"/>
            </a:endParaRPr>
          </a:p>
        </p:txBody>
      </p:sp>
      <p:sp>
        <p:nvSpPr>
          <p:cNvPr id="157" name="Google Shape;926;p40">
            <a:extLst>
              <a:ext uri="{FF2B5EF4-FFF2-40B4-BE49-F238E27FC236}">
                <a16:creationId xmlns:a16="http://schemas.microsoft.com/office/drawing/2014/main" xmlns="" id="{38477293-C16E-415F-A3F1-82D49B3F7406}"/>
              </a:ext>
            </a:extLst>
          </p:cNvPr>
          <p:cNvSpPr txBox="1">
            <a:spLocks/>
          </p:cNvSpPr>
          <p:nvPr/>
        </p:nvSpPr>
        <p:spPr>
          <a:xfrm>
            <a:off x="4276247" y="3258947"/>
            <a:ext cx="1701858" cy="730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8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8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8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8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8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8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8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8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8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9pPr>
          </a:lstStyle>
          <a:p>
            <a:pPr marL="0" indent="0"/>
            <a:r>
              <a:rPr lang="en-US" sz="2000" dirty="0"/>
              <a:t>04</a:t>
            </a:r>
          </a:p>
          <a:p>
            <a:pPr marL="0" indent="0"/>
            <a:r>
              <a:rPr lang="en-US" sz="2000" dirty="0"/>
              <a:t>QUAN SÁT</a:t>
            </a:r>
          </a:p>
        </p:txBody>
      </p:sp>
      <p:sp>
        <p:nvSpPr>
          <p:cNvPr id="158" name="Google Shape;927;p40">
            <a:extLst>
              <a:ext uri="{FF2B5EF4-FFF2-40B4-BE49-F238E27FC236}">
                <a16:creationId xmlns:a16="http://schemas.microsoft.com/office/drawing/2014/main" xmlns="" id="{61B3C783-1A1F-4A94-B58E-5A74C5300C36}"/>
              </a:ext>
            </a:extLst>
          </p:cNvPr>
          <p:cNvSpPr txBox="1">
            <a:spLocks/>
          </p:cNvSpPr>
          <p:nvPr/>
        </p:nvSpPr>
        <p:spPr>
          <a:xfrm>
            <a:off x="4267622" y="3833493"/>
            <a:ext cx="3582415" cy="10752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6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6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6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6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6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6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6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6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6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/>
            <a:r>
              <a:rPr lang="en-US" dirty="0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- </a:t>
            </a:r>
            <a:r>
              <a:rPr lang="en-US" dirty="0" err="1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Mắt</a:t>
            </a:r>
            <a:r>
              <a:rPr lang="en-US" dirty="0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dirty="0" err="1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nhìn</a:t>
            </a:r>
            <a:r>
              <a:rPr lang="en-US" dirty="0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dirty="0" err="1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vào</a:t>
            </a:r>
            <a:r>
              <a:rPr lang="en-US" dirty="0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dirty="0" err="1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kính</a:t>
            </a:r>
            <a:endParaRPr lang="en-US" dirty="0">
              <a:latin typeface="#9Slide03 Arima Madurai Black" panose="00000A00000000000000" pitchFamily="2" charset="-93"/>
              <a:cs typeface="#9Slide03 Arima Madurai Black" panose="00000A00000000000000" pitchFamily="2" charset="-93"/>
            </a:endParaRPr>
          </a:p>
          <a:p>
            <a:pPr marL="0" indent="0"/>
            <a:r>
              <a:rPr lang="en-US" dirty="0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- </a:t>
            </a:r>
            <a:r>
              <a:rPr lang="en-US" dirty="0" err="1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Vặn</a:t>
            </a:r>
            <a:r>
              <a:rPr lang="en-US" dirty="0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dirty="0" err="1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ốc</a:t>
            </a:r>
            <a:r>
              <a:rPr lang="en-US" dirty="0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to – </a:t>
            </a:r>
            <a:r>
              <a:rPr lang="en-US" dirty="0" err="1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ngược</a:t>
            </a:r>
            <a:r>
              <a:rPr lang="en-US" dirty="0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dirty="0" err="1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chiều</a:t>
            </a:r>
            <a:r>
              <a:rPr lang="en-US" dirty="0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dirty="0" err="1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kim</a:t>
            </a:r>
            <a:r>
              <a:rPr lang="en-US" dirty="0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dirty="0" err="1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đồng</a:t>
            </a:r>
            <a:r>
              <a:rPr lang="en-US" dirty="0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dirty="0" err="1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hồ</a:t>
            </a:r>
            <a:r>
              <a:rPr lang="en-US" dirty="0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- </a:t>
            </a:r>
            <a:r>
              <a:rPr lang="en-US" dirty="0" err="1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đưa</a:t>
            </a:r>
            <a:r>
              <a:rPr lang="en-US" dirty="0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dirty="0" err="1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vật</a:t>
            </a:r>
            <a:r>
              <a:rPr lang="en-US" dirty="0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dirty="0" err="1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kính</a:t>
            </a:r>
            <a:r>
              <a:rPr lang="en-US" dirty="0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dirty="0" err="1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lên</a:t>
            </a:r>
            <a:r>
              <a:rPr lang="en-US" dirty="0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dirty="0" err="1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từ</a:t>
            </a:r>
            <a:r>
              <a:rPr lang="en-US" dirty="0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dirty="0" err="1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từ</a:t>
            </a:r>
            <a:r>
              <a:rPr lang="en-US" dirty="0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dirty="0" err="1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cho</a:t>
            </a:r>
            <a:r>
              <a:rPr lang="en-US" dirty="0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dirty="0" err="1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đến</a:t>
            </a:r>
            <a:r>
              <a:rPr lang="en-US" dirty="0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dirty="0" err="1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khi</a:t>
            </a:r>
            <a:r>
              <a:rPr lang="en-US" dirty="0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dirty="0" err="1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nhìn</a:t>
            </a:r>
            <a:r>
              <a:rPr lang="en-US" dirty="0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dirty="0" err="1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thấy</a:t>
            </a:r>
            <a:r>
              <a:rPr lang="en-US" dirty="0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dirty="0" err="1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vật</a:t>
            </a:r>
            <a:r>
              <a:rPr lang="en-US" dirty="0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dirty="0" err="1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cần</a:t>
            </a:r>
            <a:r>
              <a:rPr lang="en-US" dirty="0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dirty="0" err="1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quan</a:t>
            </a:r>
            <a:r>
              <a:rPr lang="en-US" dirty="0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dirty="0" err="1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sát</a:t>
            </a:r>
            <a:endParaRPr lang="en-US" dirty="0">
              <a:latin typeface="#9Slide03 Arima Madurai Black" panose="00000A00000000000000" pitchFamily="2" charset="-93"/>
              <a:cs typeface="#9Slide03 Arima Madurai Black" panose="00000A00000000000000" pitchFamily="2" charset="-93"/>
            </a:endParaRPr>
          </a:p>
        </p:txBody>
      </p:sp>
      <p:sp>
        <p:nvSpPr>
          <p:cNvPr id="159" name="Google Shape;926;p40">
            <a:extLst>
              <a:ext uri="{FF2B5EF4-FFF2-40B4-BE49-F238E27FC236}">
                <a16:creationId xmlns:a16="http://schemas.microsoft.com/office/drawing/2014/main" xmlns="" id="{C22678C9-21AE-443A-A601-34BF25D85913}"/>
              </a:ext>
            </a:extLst>
          </p:cNvPr>
          <p:cNvSpPr txBox="1">
            <a:spLocks/>
          </p:cNvSpPr>
          <p:nvPr/>
        </p:nvSpPr>
        <p:spPr>
          <a:xfrm>
            <a:off x="5665100" y="2206525"/>
            <a:ext cx="1753616" cy="730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8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8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8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8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8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8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8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8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8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9pPr>
          </a:lstStyle>
          <a:p>
            <a:pPr marL="0" indent="0"/>
            <a:r>
              <a:rPr lang="en-US" sz="2000" dirty="0"/>
              <a:t>05 </a:t>
            </a:r>
          </a:p>
          <a:p>
            <a:pPr marL="0" indent="0"/>
            <a:r>
              <a:rPr lang="en-US" sz="2000" dirty="0"/>
              <a:t>RÕ NÉT</a:t>
            </a:r>
          </a:p>
        </p:txBody>
      </p:sp>
      <p:sp>
        <p:nvSpPr>
          <p:cNvPr id="160" name="Google Shape;927;p40">
            <a:extLst>
              <a:ext uri="{FF2B5EF4-FFF2-40B4-BE49-F238E27FC236}">
                <a16:creationId xmlns:a16="http://schemas.microsoft.com/office/drawing/2014/main" xmlns="" id="{0F00602E-0190-4522-ADFA-E9963B1557FB}"/>
              </a:ext>
            </a:extLst>
          </p:cNvPr>
          <p:cNvSpPr txBox="1">
            <a:spLocks/>
          </p:cNvSpPr>
          <p:nvPr/>
        </p:nvSpPr>
        <p:spPr>
          <a:xfrm>
            <a:off x="5604716" y="2824202"/>
            <a:ext cx="2271201" cy="10752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6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6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6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6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6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6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6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6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6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/>
            <a:r>
              <a:rPr lang="en-US" dirty="0" err="1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Vặn</a:t>
            </a:r>
            <a:r>
              <a:rPr lang="en-US" dirty="0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dirty="0" err="1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ốc</a:t>
            </a:r>
            <a:r>
              <a:rPr lang="en-US" dirty="0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dirty="0" err="1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nhỏ</a:t>
            </a:r>
            <a:r>
              <a:rPr lang="en-US" dirty="0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dirty="0" err="1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thật</a:t>
            </a:r>
            <a:r>
              <a:rPr lang="en-US" dirty="0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dirty="0" err="1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chậm</a:t>
            </a:r>
            <a:r>
              <a:rPr lang="en-US" dirty="0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– </a:t>
            </a:r>
            <a:r>
              <a:rPr lang="en-US" dirty="0" err="1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nhìn</a:t>
            </a:r>
            <a:r>
              <a:rPr lang="en-US" dirty="0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dirty="0" err="1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vật</a:t>
            </a:r>
            <a:r>
              <a:rPr lang="en-US" dirty="0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dirty="0" err="1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thật</a:t>
            </a:r>
            <a:r>
              <a:rPr lang="en-US" dirty="0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dirty="0" err="1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rõ</a:t>
            </a:r>
            <a:r>
              <a:rPr lang="en-US" dirty="0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dirty="0" err="1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nét</a:t>
            </a:r>
            <a:r>
              <a:rPr lang="en-US" dirty="0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750"/>
                                        <p:tgtEl>
                                          <p:spTgt spid="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750"/>
                                        <p:tgtEl>
                                          <p:spTgt spid="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750"/>
                                        <p:tgtEl>
                                          <p:spTgt spid="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750"/>
                                        <p:tgtEl>
                                          <p:spTgt spid="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750"/>
                                        <p:tgtEl>
                                          <p:spTgt spid="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32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750"/>
                                        <p:tgtEl>
                                          <p:spTgt spid="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3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750"/>
                                        <p:tgtEl>
                                          <p:spTgt spid="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3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8" dur="750"/>
                                        <p:tgtEl>
                                          <p:spTgt spid="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32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750"/>
                                        <p:tgtEl>
                                          <p:spTgt spid="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3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4" dur="750"/>
                                        <p:tgtEl>
                                          <p:spTgt spid="1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32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7" dur="750"/>
                                        <p:tgtEl>
                                          <p:spTgt spid="1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9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9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9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1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00"/>
                            </p:stCondLst>
                            <p:childTnLst>
                              <p:par>
                                <p:cTn id="1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00"/>
                            </p:stCondLst>
                            <p:childTnLst>
                              <p:par>
                                <p:cTn id="1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1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500"/>
                            </p:stCondLst>
                            <p:childTnLst>
                              <p:par>
                                <p:cTn id="1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500"/>
                                        <p:tgtEl>
                                          <p:spTgt spid="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1" dur="500"/>
                                        <p:tgtEl>
                                          <p:spTgt spid="1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500"/>
                            </p:stCondLst>
                            <p:childTnLst>
                              <p:par>
                                <p:cTn id="1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5" dur="500"/>
                                        <p:tgtEl>
                                          <p:spTgt spid="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6" grpId="0" build="p"/>
      <p:bldP spid="927" grpId="0" build="p"/>
      <p:bldP spid="934" grpId="0" animBg="1"/>
      <p:bldP spid="1003" grpId="0" animBg="1"/>
      <p:bldP spid="1004" grpId="0" animBg="1"/>
      <p:bldP spid="1025" grpId="0" animBg="1"/>
      <p:bldP spid="1026" grpId="0" animBg="1"/>
      <p:bldP spid="1027" grpId="0" animBg="1"/>
      <p:bldP spid="1028" grpId="0" animBg="1"/>
      <p:bldP spid="153" grpId="0" build="p"/>
      <p:bldP spid="154" grpId="0" build="p"/>
      <p:bldP spid="155" grpId="0" build="p"/>
      <p:bldP spid="156" grpId="0" build="p"/>
      <p:bldP spid="157" grpId="0" build="p"/>
      <p:bldP spid="158" grpId="0" build="p"/>
      <p:bldP spid="159" grpId="0" build="p"/>
      <p:bldP spid="160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9BB71EC-A7AB-4A8B-B97E-3BD44A5B3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4475" y="276045"/>
            <a:ext cx="6015049" cy="388189"/>
          </a:xfrm>
        </p:spPr>
        <p:txBody>
          <a:bodyPr/>
          <a:lstStyle/>
          <a:p>
            <a:r>
              <a:rPr lang="en-US" sz="3200" dirty="0"/>
              <a:t>VIDEO CÁCH SỬ DỤNG</a:t>
            </a:r>
          </a:p>
        </p:txBody>
      </p:sp>
      <p:pic>
        <p:nvPicPr>
          <p:cNvPr id="4" name="Kính Hiển Vi Video Sẵn có và Cảnh quay Trả phí Bản quyền Một lần - iStock">
            <a:hlinkClick r:id="" action="ppaction://media"/>
            <a:extLst>
              <a:ext uri="{FF2B5EF4-FFF2-40B4-BE49-F238E27FC236}">
                <a16:creationId xmlns:a16="http://schemas.microsoft.com/office/drawing/2014/main" xmlns="" id="{1E04B12D-5061-4494-8D7E-DD10B452D9E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0" y="574974"/>
            <a:ext cx="4876800" cy="2743200"/>
          </a:xfrm>
          <a:prstGeom prst="rect">
            <a:avLst/>
          </a:prstGeom>
        </p:spPr>
      </p:pic>
      <p:pic>
        <p:nvPicPr>
          <p:cNvPr id="5" name="Kính Hiển Vi Video Sẵn có và Cảnh quay Trả phí Bản quyền Một lần - iStock_2">
            <a:hlinkClick r:id="" action="ppaction://media"/>
            <a:extLst>
              <a:ext uri="{FF2B5EF4-FFF2-40B4-BE49-F238E27FC236}">
                <a16:creationId xmlns:a16="http://schemas.microsoft.com/office/drawing/2014/main" xmlns="" id="{616B10E8-47BC-4FC3-934C-A53C2DF3C381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67200" y="2400300"/>
            <a:ext cx="48768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316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59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1594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92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0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6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A7E07889-2E54-4FE4-B634-17C168BDA0B6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1641672" y="250610"/>
            <a:ext cx="6803587" cy="517141"/>
          </a:xfrm>
        </p:spPr>
        <p:txBody>
          <a:bodyPr/>
          <a:lstStyle/>
          <a:p>
            <a:pPr algn="ctr"/>
            <a:r>
              <a:rPr lang="en-US" sz="2800" dirty="0"/>
              <a:t>VIDEO CÁC VẬT DƯỚI KÍNH HIỂN VI</a:t>
            </a:r>
          </a:p>
        </p:txBody>
      </p:sp>
    </p:spTree>
    <p:extLst>
      <p:ext uri="{BB962C8B-B14F-4D97-AF65-F5344CB8AC3E}">
        <p14:creationId xmlns:p14="http://schemas.microsoft.com/office/powerpoint/2010/main" val="666544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4" name="Google Shape;1244;p44"/>
          <p:cNvGrpSpPr/>
          <p:nvPr/>
        </p:nvGrpSpPr>
        <p:grpSpPr>
          <a:xfrm>
            <a:off x="462332" y="3447147"/>
            <a:ext cx="400682" cy="825896"/>
            <a:chOff x="6863489" y="2977772"/>
            <a:chExt cx="554577" cy="1143108"/>
          </a:xfrm>
        </p:grpSpPr>
        <p:sp>
          <p:nvSpPr>
            <p:cNvPr id="1245" name="Google Shape;1245;p44"/>
            <p:cNvSpPr/>
            <p:nvPr/>
          </p:nvSpPr>
          <p:spPr>
            <a:xfrm>
              <a:off x="7125477" y="3041278"/>
              <a:ext cx="114636" cy="342868"/>
            </a:xfrm>
            <a:custGeom>
              <a:avLst/>
              <a:gdLst/>
              <a:ahLst/>
              <a:cxnLst/>
              <a:rect l="l" t="t" r="r" b="b"/>
              <a:pathLst>
                <a:path w="1787" h="5345" extrusionOk="0">
                  <a:moveTo>
                    <a:pt x="881" y="0"/>
                  </a:moveTo>
                  <a:cubicBezTo>
                    <a:pt x="849" y="0"/>
                    <a:pt x="818" y="3"/>
                    <a:pt x="786" y="10"/>
                  </a:cubicBezTo>
                  <a:cubicBezTo>
                    <a:pt x="488" y="93"/>
                    <a:pt x="357" y="451"/>
                    <a:pt x="298" y="760"/>
                  </a:cubicBezTo>
                  <a:cubicBezTo>
                    <a:pt x="0" y="2260"/>
                    <a:pt x="24" y="3844"/>
                    <a:pt x="381" y="5344"/>
                  </a:cubicBezTo>
                  <a:cubicBezTo>
                    <a:pt x="1429" y="4261"/>
                    <a:pt x="1786" y="2558"/>
                    <a:pt x="1584" y="939"/>
                  </a:cubicBezTo>
                  <a:cubicBezTo>
                    <a:pt x="1560" y="713"/>
                    <a:pt x="1512" y="474"/>
                    <a:pt x="1381" y="284"/>
                  </a:cubicBezTo>
                  <a:cubicBezTo>
                    <a:pt x="1269" y="120"/>
                    <a:pt x="1077" y="0"/>
                    <a:pt x="8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44"/>
            <p:cNvSpPr/>
            <p:nvPr/>
          </p:nvSpPr>
          <p:spPr>
            <a:xfrm>
              <a:off x="6863489" y="2977772"/>
              <a:ext cx="554577" cy="1143108"/>
            </a:xfrm>
            <a:custGeom>
              <a:avLst/>
              <a:gdLst/>
              <a:ahLst/>
              <a:cxnLst/>
              <a:rect l="l" t="t" r="r" b="b"/>
              <a:pathLst>
                <a:path w="8645" h="17820" extrusionOk="0">
                  <a:moveTo>
                    <a:pt x="1525" y="1"/>
                  </a:moveTo>
                  <a:cubicBezTo>
                    <a:pt x="1393" y="1"/>
                    <a:pt x="1263" y="33"/>
                    <a:pt x="1143" y="107"/>
                  </a:cubicBezTo>
                  <a:cubicBezTo>
                    <a:pt x="715" y="393"/>
                    <a:pt x="774" y="1048"/>
                    <a:pt x="965" y="1536"/>
                  </a:cubicBezTo>
                  <a:cubicBezTo>
                    <a:pt x="1370" y="2607"/>
                    <a:pt x="2084" y="3548"/>
                    <a:pt x="3322" y="4191"/>
                  </a:cubicBezTo>
                  <a:cubicBezTo>
                    <a:pt x="3584" y="4870"/>
                    <a:pt x="3846" y="5572"/>
                    <a:pt x="4084" y="6275"/>
                  </a:cubicBezTo>
                  <a:cubicBezTo>
                    <a:pt x="3441" y="5441"/>
                    <a:pt x="2560" y="4786"/>
                    <a:pt x="1584" y="4441"/>
                  </a:cubicBezTo>
                  <a:cubicBezTo>
                    <a:pt x="1399" y="4379"/>
                    <a:pt x="1195" y="4333"/>
                    <a:pt x="1001" y="4333"/>
                  </a:cubicBezTo>
                  <a:cubicBezTo>
                    <a:pt x="784" y="4333"/>
                    <a:pt x="580" y="4391"/>
                    <a:pt x="429" y="4548"/>
                  </a:cubicBezTo>
                  <a:cubicBezTo>
                    <a:pt x="227" y="4774"/>
                    <a:pt x="227" y="5132"/>
                    <a:pt x="358" y="5394"/>
                  </a:cubicBezTo>
                  <a:cubicBezTo>
                    <a:pt x="488" y="5667"/>
                    <a:pt x="727" y="5858"/>
                    <a:pt x="989" y="6036"/>
                  </a:cubicBezTo>
                  <a:cubicBezTo>
                    <a:pt x="1846" y="6644"/>
                    <a:pt x="2894" y="7013"/>
                    <a:pt x="4322" y="7049"/>
                  </a:cubicBezTo>
                  <a:cubicBezTo>
                    <a:pt x="4560" y="7822"/>
                    <a:pt x="4775" y="8596"/>
                    <a:pt x="4989" y="9370"/>
                  </a:cubicBezTo>
                  <a:cubicBezTo>
                    <a:pt x="4179" y="8251"/>
                    <a:pt x="2905" y="7477"/>
                    <a:pt x="1548" y="7299"/>
                  </a:cubicBezTo>
                  <a:cubicBezTo>
                    <a:pt x="1422" y="7281"/>
                    <a:pt x="1297" y="7270"/>
                    <a:pt x="1174" y="7270"/>
                  </a:cubicBezTo>
                  <a:cubicBezTo>
                    <a:pt x="960" y="7270"/>
                    <a:pt x="752" y="7303"/>
                    <a:pt x="548" y="7394"/>
                  </a:cubicBezTo>
                  <a:cubicBezTo>
                    <a:pt x="238" y="7537"/>
                    <a:pt x="0" y="7870"/>
                    <a:pt x="60" y="8192"/>
                  </a:cubicBezTo>
                  <a:cubicBezTo>
                    <a:pt x="119" y="8608"/>
                    <a:pt x="584" y="8834"/>
                    <a:pt x="989" y="8989"/>
                  </a:cubicBezTo>
                  <a:cubicBezTo>
                    <a:pt x="2203" y="9418"/>
                    <a:pt x="3489" y="9668"/>
                    <a:pt x="5120" y="9799"/>
                  </a:cubicBezTo>
                  <a:cubicBezTo>
                    <a:pt x="5394" y="10847"/>
                    <a:pt x="5608" y="11906"/>
                    <a:pt x="5822" y="12954"/>
                  </a:cubicBezTo>
                  <a:cubicBezTo>
                    <a:pt x="5477" y="12454"/>
                    <a:pt x="5108" y="11966"/>
                    <a:pt x="4644" y="11549"/>
                  </a:cubicBezTo>
                  <a:cubicBezTo>
                    <a:pt x="4037" y="10989"/>
                    <a:pt x="3275" y="10597"/>
                    <a:pt x="2453" y="10549"/>
                  </a:cubicBezTo>
                  <a:cubicBezTo>
                    <a:pt x="2403" y="10544"/>
                    <a:pt x="2353" y="10542"/>
                    <a:pt x="2303" y="10542"/>
                  </a:cubicBezTo>
                  <a:cubicBezTo>
                    <a:pt x="2089" y="10542"/>
                    <a:pt x="1872" y="10586"/>
                    <a:pt x="1679" y="10692"/>
                  </a:cubicBezTo>
                  <a:cubicBezTo>
                    <a:pt x="1441" y="10811"/>
                    <a:pt x="1262" y="11049"/>
                    <a:pt x="1250" y="11323"/>
                  </a:cubicBezTo>
                  <a:cubicBezTo>
                    <a:pt x="1239" y="11787"/>
                    <a:pt x="1703" y="12109"/>
                    <a:pt x="2096" y="12299"/>
                  </a:cubicBezTo>
                  <a:cubicBezTo>
                    <a:pt x="3310" y="12918"/>
                    <a:pt x="4584" y="13371"/>
                    <a:pt x="5894" y="13454"/>
                  </a:cubicBezTo>
                  <a:cubicBezTo>
                    <a:pt x="5953" y="13787"/>
                    <a:pt x="6013" y="14133"/>
                    <a:pt x="6061" y="14466"/>
                  </a:cubicBezTo>
                  <a:cubicBezTo>
                    <a:pt x="6227" y="15538"/>
                    <a:pt x="6346" y="16609"/>
                    <a:pt x="6430" y="17681"/>
                  </a:cubicBezTo>
                  <a:cubicBezTo>
                    <a:pt x="6436" y="17772"/>
                    <a:pt x="6516" y="17819"/>
                    <a:pt x="6591" y="17819"/>
                  </a:cubicBezTo>
                  <a:cubicBezTo>
                    <a:pt x="6664" y="17819"/>
                    <a:pt x="6733" y="17774"/>
                    <a:pt x="6727" y="17681"/>
                  </a:cubicBezTo>
                  <a:cubicBezTo>
                    <a:pt x="6561" y="15835"/>
                    <a:pt x="6311" y="13990"/>
                    <a:pt x="5942" y="12156"/>
                  </a:cubicBezTo>
                  <a:cubicBezTo>
                    <a:pt x="7156" y="11513"/>
                    <a:pt x="7989" y="10382"/>
                    <a:pt x="8466" y="9108"/>
                  </a:cubicBezTo>
                  <a:cubicBezTo>
                    <a:pt x="8573" y="8823"/>
                    <a:pt x="8644" y="8465"/>
                    <a:pt x="8454" y="8239"/>
                  </a:cubicBezTo>
                  <a:cubicBezTo>
                    <a:pt x="8360" y="8137"/>
                    <a:pt x="8204" y="8083"/>
                    <a:pt x="8041" y="8083"/>
                  </a:cubicBezTo>
                  <a:cubicBezTo>
                    <a:pt x="7976" y="8083"/>
                    <a:pt x="7910" y="8091"/>
                    <a:pt x="7847" y="8108"/>
                  </a:cubicBezTo>
                  <a:cubicBezTo>
                    <a:pt x="7620" y="8168"/>
                    <a:pt x="7442" y="8311"/>
                    <a:pt x="7275" y="8465"/>
                  </a:cubicBezTo>
                  <a:cubicBezTo>
                    <a:pt x="6418" y="9251"/>
                    <a:pt x="5894" y="10382"/>
                    <a:pt x="5822" y="11549"/>
                  </a:cubicBezTo>
                  <a:cubicBezTo>
                    <a:pt x="5632" y="10632"/>
                    <a:pt x="5406" y="9739"/>
                    <a:pt x="5168" y="8846"/>
                  </a:cubicBezTo>
                  <a:cubicBezTo>
                    <a:pt x="6644" y="8346"/>
                    <a:pt x="7454" y="6894"/>
                    <a:pt x="7716" y="5334"/>
                  </a:cubicBezTo>
                  <a:cubicBezTo>
                    <a:pt x="7775" y="4953"/>
                    <a:pt x="7739" y="4441"/>
                    <a:pt x="7370" y="4274"/>
                  </a:cubicBezTo>
                  <a:cubicBezTo>
                    <a:pt x="7304" y="4248"/>
                    <a:pt x="7235" y="4236"/>
                    <a:pt x="7165" y="4236"/>
                  </a:cubicBezTo>
                  <a:cubicBezTo>
                    <a:pt x="6984" y="4236"/>
                    <a:pt x="6798" y="4314"/>
                    <a:pt x="6644" y="4417"/>
                  </a:cubicBezTo>
                  <a:cubicBezTo>
                    <a:pt x="5942" y="4846"/>
                    <a:pt x="5489" y="5620"/>
                    <a:pt x="5287" y="6406"/>
                  </a:cubicBezTo>
                  <a:cubicBezTo>
                    <a:pt x="5108" y="7120"/>
                    <a:pt x="5096" y="7846"/>
                    <a:pt x="5096" y="8596"/>
                  </a:cubicBezTo>
                  <a:cubicBezTo>
                    <a:pt x="4894" y="7894"/>
                    <a:pt x="4691" y="7215"/>
                    <a:pt x="4465" y="6525"/>
                  </a:cubicBezTo>
                  <a:cubicBezTo>
                    <a:pt x="4203" y="5703"/>
                    <a:pt x="3906" y="4893"/>
                    <a:pt x="3584" y="4084"/>
                  </a:cubicBezTo>
                  <a:cubicBezTo>
                    <a:pt x="3822" y="2810"/>
                    <a:pt x="3429" y="1417"/>
                    <a:pt x="2513" y="500"/>
                  </a:cubicBezTo>
                  <a:cubicBezTo>
                    <a:pt x="2252" y="231"/>
                    <a:pt x="1879" y="1"/>
                    <a:pt x="15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47" name="Google Shape;1247;p44"/>
          <p:cNvSpPr/>
          <p:nvPr/>
        </p:nvSpPr>
        <p:spPr>
          <a:xfrm>
            <a:off x="3405690" y="3559649"/>
            <a:ext cx="524255" cy="1179370"/>
          </a:xfrm>
          <a:custGeom>
            <a:avLst/>
            <a:gdLst/>
            <a:ahLst/>
            <a:cxnLst/>
            <a:rect l="l" t="t" r="r" b="b"/>
            <a:pathLst>
              <a:path w="11312" h="25449" extrusionOk="0">
                <a:moveTo>
                  <a:pt x="10726" y="0"/>
                </a:moveTo>
                <a:cubicBezTo>
                  <a:pt x="10611" y="0"/>
                  <a:pt x="10491" y="25"/>
                  <a:pt x="10383" y="65"/>
                </a:cubicBezTo>
                <a:cubicBezTo>
                  <a:pt x="9633" y="279"/>
                  <a:pt x="8990" y="803"/>
                  <a:pt x="8549" y="1434"/>
                </a:cubicBezTo>
                <a:cubicBezTo>
                  <a:pt x="8156" y="1946"/>
                  <a:pt x="7906" y="2565"/>
                  <a:pt x="7716" y="3184"/>
                </a:cubicBezTo>
                <a:cubicBezTo>
                  <a:pt x="7418" y="3613"/>
                  <a:pt x="7132" y="4065"/>
                  <a:pt x="6858" y="4506"/>
                </a:cubicBezTo>
                <a:cubicBezTo>
                  <a:pt x="7013" y="3732"/>
                  <a:pt x="7061" y="2934"/>
                  <a:pt x="6751" y="2220"/>
                </a:cubicBezTo>
                <a:cubicBezTo>
                  <a:pt x="6668" y="2053"/>
                  <a:pt x="6585" y="1886"/>
                  <a:pt x="6454" y="1767"/>
                </a:cubicBezTo>
                <a:cubicBezTo>
                  <a:pt x="6349" y="1680"/>
                  <a:pt x="6219" y="1625"/>
                  <a:pt x="6087" y="1625"/>
                </a:cubicBezTo>
                <a:cubicBezTo>
                  <a:pt x="6038" y="1625"/>
                  <a:pt x="5989" y="1632"/>
                  <a:pt x="5942" y="1648"/>
                </a:cubicBezTo>
                <a:cubicBezTo>
                  <a:pt x="5680" y="1731"/>
                  <a:pt x="5572" y="2041"/>
                  <a:pt x="5513" y="2303"/>
                </a:cubicBezTo>
                <a:cubicBezTo>
                  <a:pt x="5334" y="3196"/>
                  <a:pt x="5513" y="4136"/>
                  <a:pt x="6573" y="5006"/>
                </a:cubicBezTo>
                <a:cubicBezTo>
                  <a:pt x="6227" y="5601"/>
                  <a:pt x="5918" y="6196"/>
                  <a:pt x="5596" y="6803"/>
                </a:cubicBezTo>
                <a:cubicBezTo>
                  <a:pt x="5739" y="5970"/>
                  <a:pt x="5561" y="5089"/>
                  <a:pt x="5108" y="4386"/>
                </a:cubicBezTo>
                <a:cubicBezTo>
                  <a:pt x="5001" y="4244"/>
                  <a:pt x="4906" y="4089"/>
                  <a:pt x="4739" y="3994"/>
                </a:cubicBezTo>
                <a:cubicBezTo>
                  <a:pt x="4643" y="3927"/>
                  <a:pt x="4528" y="3888"/>
                  <a:pt x="4415" y="3888"/>
                </a:cubicBezTo>
                <a:cubicBezTo>
                  <a:pt x="4347" y="3888"/>
                  <a:pt x="4278" y="3902"/>
                  <a:pt x="4215" y="3934"/>
                </a:cubicBezTo>
                <a:cubicBezTo>
                  <a:pt x="3953" y="4053"/>
                  <a:pt x="3858" y="4386"/>
                  <a:pt x="3858" y="4684"/>
                </a:cubicBezTo>
                <a:cubicBezTo>
                  <a:pt x="3846" y="5637"/>
                  <a:pt x="4263" y="6589"/>
                  <a:pt x="5346" y="7339"/>
                </a:cubicBezTo>
                <a:cubicBezTo>
                  <a:pt x="5061" y="7946"/>
                  <a:pt x="4787" y="8554"/>
                  <a:pt x="4525" y="9185"/>
                </a:cubicBezTo>
                <a:cubicBezTo>
                  <a:pt x="4560" y="8732"/>
                  <a:pt x="4560" y="8280"/>
                  <a:pt x="4453" y="7839"/>
                </a:cubicBezTo>
                <a:cubicBezTo>
                  <a:pt x="4310" y="7149"/>
                  <a:pt x="3918" y="6458"/>
                  <a:pt x="3310" y="6101"/>
                </a:cubicBezTo>
                <a:cubicBezTo>
                  <a:pt x="3192" y="6042"/>
                  <a:pt x="3063" y="5983"/>
                  <a:pt x="2938" y="5983"/>
                </a:cubicBezTo>
                <a:cubicBezTo>
                  <a:pt x="2886" y="5983"/>
                  <a:pt x="2835" y="5993"/>
                  <a:pt x="2786" y="6018"/>
                </a:cubicBezTo>
                <a:cubicBezTo>
                  <a:pt x="2596" y="6101"/>
                  <a:pt x="2536" y="6375"/>
                  <a:pt x="2524" y="6577"/>
                </a:cubicBezTo>
                <a:cubicBezTo>
                  <a:pt x="2465" y="7780"/>
                  <a:pt x="3001" y="8994"/>
                  <a:pt x="4263" y="9851"/>
                </a:cubicBezTo>
                <a:cubicBezTo>
                  <a:pt x="4084" y="10304"/>
                  <a:pt x="3918" y="10756"/>
                  <a:pt x="3775" y="11221"/>
                </a:cubicBezTo>
                <a:cubicBezTo>
                  <a:pt x="3679" y="11471"/>
                  <a:pt x="3608" y="11733"/>
                  <a:pt x="3513" y="11983"/>
                </a:cubicBezTo>
                <a:cubicBezTo>
                  <a:pt x="3429" y="10875"/>
                  <a:pt x="2775" y="9840"/>
                  <a:pt x="1810" y="9304"/>
                </a:cubicBezTo>
                <a:cubicBezTo>
                  <a:pt x="1617" y="9202"/>
                  <a:pt x="1415" y="9118"/>
                  <a:pt x="1211" y="9118"/>
                </a:cubicBezTo>
                <a:cubicBezTo>
                  <a:pt x="1177" y="9118"/>
                  <a:pt x="1142" y="9120"/>
                  <a:pt x="1108" y="9125"/>
                </a:cubicBezTo>
                <a:cubicBezTo>
                  <a:pt x="774" y="9173"/>
                  <a:pt x="512" y="9470"/>
                  <a:pt x="453" y="9780"/>
                </a:cubicBezTo>
                <a:cubicBezTo>
                  <a:pt x="381" y="10101"/>
                  <a:pt x="477" y="10447"/>
                  <a:pt x="655" y="10721"/>
                </a:cubicBezTo>
                <a:cubicBezTo>
                  <a:pt x="834" y="10994"/>
                  <a:pt x="1108" y="11209"/>
                  <a:pt x="1370" y="11399"/>
                </a:cubicBezTo>
                <a:cubicBezTo>
                  <a:pt x="1846" y="11745"/>
                  <a:pt x="2370" y="12006"/>
                  <a:pt x="3394" y="12340"/>
                </a:cubicBezTo>
                <a:cubicBezTo>
                  <a:pt x="3144" y="13126"/>
                  <a:pt x="2917" y="13935"/>
                  <a:pt x="2715" y="14733"/>
                </a:cubicBezTo>
                <a:cubicBezTo>
                  <a:pt x="2644" y="13995"/>
                  <a:pt x="2263" y="13257"/>
                  <a:pt x="1703" y="12768"/>
                </a:cubicBezTo>
                <a:cubicBezTo>
                  <a:pt x="1512" y="12602"/>
                  <a:pt x="1298" y="12459"/>
                  <a:pt x="1060" y="12399"/>
                </a:cubicBezTo>
                <a:cubicBezTo>
                  <a:pt x="982" y="12380"/>
                  <a:pt x="899" y="12369"/>
                  <a:pt x="816" y="12369"/>
                </a:cubicBezTo>
                <a:cubicBezTo>
                  <a:pt x="645" y="12369"/>
                  <a:pt x="474" y="12414"/>
                  <a:pt x="346" y="12518"/>
                </a:cubicBezTo>
                <a:cubicBezTo>
                  <a:pt x="84" y="12721"/>
                  <a:pt x="0" y="13102"/>
                  <a:pt x="84" y="13423"/>
                </a:cubicBezTo>
                <a:cubicBezTo>
                  <a:pt x="155" y="13757"/>
                  <a:pt x="346" y="14019"/>
                  <a:pt x="572" y="14269"/>
                </a:cubicBezTo>
                <a:cubicBezTo>
                  <a:pt x="1003" y="14776"/>
                  <a:pt x="1503" y="15224"/>
                  <a:pt x="2337" y="15224"/>
                </a:cubicBezTo>
                <a:cubicBezTo>
                  <a:pt x="2424" y="15224"/>
                  <a:pt x="2514" y="15219"/>
                  <a:pt x="2608" y="15209"/>
                </a:cubicBezTo>
                <a:lnTo>
                  <a:pt x="2608" y="15209"/>
                </a:lnTo>
                <a:cubicBezTo>
                  <a:pt x="2203" y="16852"/>
                  <a:pt x="1882" y="18495"/>
                  <a:pt x="1608" y="20150"/>
                </a:cubicBezTo>
                <a:cubicBezTo>
                  <a:pt x="1334" y="21877"/>
                  <a:pt x="1120" y="23615"/>
                  <a:pt x="941" y="25341"/>
                </a:cubicBezTo>
                <a:cubicBezTo>
                  <a:pt x="934" y="25408"/>
                  <a:pt x="991" y="25448"/>
                  <a:pt x="1044" y="25448"/>
                </a:cubicBezTo>
                <a:cubicBezTo>
                  <a:pt x="1086" y="25448"/>
                  <a:pt x="1126" y="25423"/>
                  <a:pt x="1131" y="25365"/>
                </a:cubicBezTo>
                <a:cubicBezTo>
                  <a:pt x="1453" y="22305"/>
                  <a:pt x="1882" y="19257"/>
                  <a:pt x="2548" y="16269"/>
                </a:cubicBezTo>
                <a:cubicBezTo>
                  <a:pt x="2715" y="15507"/>
                  <a:pt x="2905" y="14769"/>
                  <a:pt x="3120" y="14019"/>
                </a:cubicBezTo>
                <a:cubicBezTo>
                  <a:pt x="3168" y="14020"/>
                  <a:pt x="3216" y="14021"/>
                  <a:pt x="3264" y="14021"/>
                </a:cubicBezTo>
                <a:cubicBezTo>
                  <a:pt x="4641" y="14021"/>
                  <a:pt x="5960" y="13364"/>
                  <a:pt x="6846" y="12340"/>
                </a:cubicBezTo>
                <a:cubicBezTo>
                  <a:pt x="7025" y="12149"/>
                  <a:pt x="7192" y="11876"/>
                  <a:pt x="7108" y="11625"/>
                </a:cubicBezTo>
                <a:cubicBezTo>
                  <a:pt x="7049" y="11459"/>
                  <a:pt x="6870" y="11352"/>
                  <a:pt x="6692" y="11328"/>
                </a:cubicBezTo>
                <a:cubicBezTo>
                  <a:pt x="6648" y="11319"/>
                  <a:pt x="6604" y="11315"/>
                  <a:pt x="6561" y="11315"/>
                </a:cubicBezTo>
                <a:cubicBezTo>
                  <a:pt x="6426" y="11315"/>
                  <a:pt x="6291" y="11351"/>
                  <a:pt x="6156" y="11387"/>
                </a:cubicBezTo>
                <a:cubicBezTo>
                  <a:pt x="4846" y="11745"/>
                  <a:pt x="3715" y="12697"/>
                  <a:pt x="3132" y="13935"/>
                </a:cubicBezTo>
                <a:cubicBezTo>
                  <a:pt x="3382" y="12995"/>
                  <a:pt x="3667" y="12066"/>
                  <a:pt x="3989" y="11161"/>
                </a:cubicBezTo>
                <a:cubicBezTo>
                  <a:pt x="4153" y="11173"/>
                  <a:pt x="4316" y="11179"/>
                  <a:pt x="4478" y="11179"/>
                </a:cubicBezTo>
                <a:cubicBezTo>
                  <a:pt x="5642" y="11179"/>
                  <a:pt x="6739" y="10880"/>
                  <a:pt x="7680" y="10316"/>
                </a:cubicBezTo>
                <a:cubicBezTo>
                  <a:pt x="7835" y="10221"/>
                  <a:pt x="7978" y="10125"/>
                  <a:pt x="8073" y="9971"/>
                </a:cubicBezTo>
                <a:cubicBezTo>
                  <a:pt x="8156" y="9828"/>
                  <a:pt x="8192" y="9613"/>
                  <a:pt x="8073" y="9482"/>
                </a:cubicBezTo>
                <a:cubicBezTo>
                  <a:pt x="7966" y="9351"/>
                  <a:pt x="7775" y="9316"/>
                  <a:pt x="7597" y="9316"/>
                </a:cubicBezTo>
                <a:cubicBezTo>
                  <a:pt x="7545" y="9314"/>
                  <a:pt x="7494" y="9313"/>
                  <a:pt x="7443" y="9313"/>
                </a:cubicBezTo>
                <a:cubicBezTo>
                  <a:pt x="6196" y="9313"/>
                  <a:pt x="4955" y="9865"/>
                  <a:pt x="4132" y="10780"/>
                </a:cubicBezTo>
                <a:cubicBezTo>
                  <a:pt x="4382" y="10066"/>
                  <a:pt x="4668" y="9363"/>
                  <a:pt x="4941" y="8673"/>
                </a:cubicBezTo>
                <a:cubicBezTo>
                  <a:pt x="5419" y="8820"/>
                  <a:pt x="5901" y="8887"/>
                  <a:pt x="6380" y="8887"/>
                </a:cubicBezTo>
                <a:cubicBezTo>
                  <a:pt x="7213" y="8887"/>
                  <a:pt x="8035" y="8684"/>
                  <a:pt x="8799" y="8351"/>
                </a:cubicBezTo>
                <a:cubicBezTo>
                  <a:pt x="8990" y="8280"/>
                  <a:pt x="9192" y="8173"/>
                  <a:pt x="9323" y="8018"/>
                </a:cubicBezTo>
                <a:cubicBezTo>
                  <a:pt x="9454" y="7863"/>
                  <a:pt x="9525" y="7637"/>
                  <a:pt x="9442" y="7446"/>
                </a:cubicBezTo>
                <a:cubicBezTo>
                  <a:pt x="9323" y="7208"/>
                  <a:pt x="9013" y="7125"/>
                  <a:pt x="8740" y="7113"/>
                </a:cubicBezTo>
                <a:cubicBezTo>
                  <a:pt x="8665" y="7110"/>
                  <a:pt x="8591" y="7108"/>
                  <a:pt x="8517" y="7108"/>
                </a:cubicBezTo>
                <a:cubicBezTo>
                  <a:pt x="7234" y="7108"/>
                  <a:pt x="5959" y="7592"/>
                  <a:pt x="5025" y="8470"/>
                </a:cubicBezTo>
                <a:lnTo>
                  <a:pt x="5418" y="7577"/>
                </a:lnTo>
                <a:cubicBezTo>
                  <a:pt x="5584" y="7232"/>
                  <a:pt x="5751" y="6911"/>
                  <a:pt x="5918" y="6565"/>
                </a:cubicBezTo>
                <a:cubicBezTo>
                  <a:pt x="7418" y="6553"/>
                  <a:pt x="8656" y="6565"/>
                  <a:pt x="9811" y="6161"/>
                </a:cubicBezTo>
                <a:cubicBezTo>
                  <a:pt x="10097" y="6053"/>
                  <a:pt x="10418" y="5863"/>
                  <a:pt x="10395" y="5565"/>
                </a:cubicBezTo>
                <a:cubicBezTo>
                  <a:pt x="10359" y="5268"/>
                  <a:pt x="10002" y="5125"/>
                  <a:pt x="9704" y="5077"/>
                </a:cubicBezTo>
                <a:cubicBezTo>
                  <a:pt x="9532" y="5055"/>
                  <a:pt x="9359" y="5044"/>
                  <a:pt x="9186" y="5044"/>
                </a:cubicBezTo>
                <a:cubicBezTo>
                  <a:pt x="7956" y="5044"/>
                  <a:pt x="6723" y="5590"/>
                  <a:pt x="5930" y="6530"/>
                </a:cubicBezTo>
                <a:cubicBezTo>
                  <a:pt x="6287" y="5839"/>
                  <a:pt x="6668" y="5137"/>
                  <a:pt x="7085" y="4470"/>
                </a:cubicBezTo>
                <a:cubicBezTo>
                  <a:pt x="7575" y="4657"/>
                  <a:pt x="8071" y="4732"/>
                  <a:pt x="8566" y="4732"/>
                </a:cubicBezTo>
                <a:cubicBezTo>
                  <a:pt x="9080" y="4732"/>
                  <a:pt x="9593" y="4651"/>
                  <a:pt x="10097" y="4529"/>
                </a:cubicBezTo>
                <a:cubicBezTo>
                  <a:pt x="10287" y="4482"/>
                  <a:pt x="10502" y="4422"/>
                  <a:pt x="10656" y="4303"/>
                </a:cubicBezTo>
                <a:cubicBezTo>
                  <a:pt x="10823" y="4184"/>
                  <a:pt x="10954" y="3994"/>
                  <a:pt x="10954" y="3791"/>
                </a:cubicBezTo>
                <a:cubicBezTo>
                  <a:pt x="10978" y="3577"/>
                  <a:pt x="10811" y="3374"/>
                  <a:pt x="10621" y="3291"/>
                </a:cubicBezTo>
                <a:cubicBezTo>
                  <a:pt x="10450" y="3211"/>
                  <a:pt x="10270" y="3181"/>
                  <a:pt x="10082" y="3181"/>
                </a:cubicBezTo>
                <a:cubicBezTo>
                  <a:pt x="10047" y="3181"/>
                  <a:pt x="10013" y="3182"/>
                  <a:pt x="9978" y="3184"/>
                </a:cubicBezTo>
                <a:cubicBezTo>
                  <a:pt x="8966" y="3196"/>
                  <a:pt x="7966" y="3601"/>
                  <a:pt x="7227" y="4303"/>
                </a:cubicBezTo>
                <a:cubicBezTo>
                  <a:pt x="7406" y="4005"/>
                  <a:pt x="7597" y="3720"/>
                  <a:pt x="7787" y="3422"/>
                </a:cubicBezTo>
                <a:cubicBezTo>
                  <a:pt x="9013" y="2696"/>
                  <a:pt x="10109" y="1993"/>
                  <a:pt x="10930" y="1029"/>
                </a:cubicBezTo>
                <a:cubicBezTo>
                  <a:pt x="11133" y="791"/>
                  <a:pt x="11311" y="434"/>
                  <a:pt x="11133" y="184"/>
                </a:cubicBezTo>
                <a:cubicBezTo>
                  <a:pt x="11042" y="51"/>
                  <a:pt x="10889" y="0"/>
                  <a:pt x="1072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48" name="Google Shape;1248;p44"/>
          <p:cNvGrpSpPr/>
          <p:nvPr/>
        </p:nvGrpSpPr>
        <p:grpSpPr>
          <a:xfrm>
            <a:off x="2975207" y="3783485"/>
            <a:ext cx="400682" cy="825896"/>
            <a:chOff x="6863489" y="2977772"/>
            <a:chExt cx="554577" cy="1143108"/>
          </a:xfrm>
        </p:grpSpPr>
        <p:sp>
          <p:nvSpPr>
            <p:cNvPr id="1249" name="Google Shape;1249;p44"/>
            <p:cNvSpPr/>
            <p:nvPr/>
          </p:nvSpPr>
          <p:spPr>
            <a:xfrm>
              <a:off x="7125477" y="3041278"/>
              <a:ext cx="114636" cy="342868"/>
            </a:xfrm>
            <a:custGeom>
              <a:avLst/>
              <a:gdLst/>
              <a:ahLst/>
              <a:cxnLst/>
              <a:rect l="l" t="t" r="r" b="b"/>
              <a:pathLst>
                <a:path w="1787" h="5345" extrusionOk="0">
                  <a:moveTo>
                    <a:pt x="881" y="0"/>
                  </a:moveTo>
                  <a:cubicBezTo>
                    <a:pt x="849" y="0"/>
                    <a:pt x="818" y="3"/>
                    <a:pt x="786" y="10"/>
                  </a:cubicBezTo>
                  <a:cubicBezTo>
                    <a:pt x="488" y="93"/>
                    <a:pt x="357" y="451"/>
                    <a:pt x="298" y="760"/>
                  </a:cubicBezTo>
                  <a:cubicBezTo>
                    <a:pt x="0" y="2260"/>
                    <a:pt x="24" y="3844"/>
                    <a:pt x="381" y="5344"/>
                  </a:cubicBezTo>
                  <a:cubicBezTo>
                    <a:pt x="1429" y="4261"/>
                    <a:pt x="1786" y="2558"/>
                    <a:pt x="1584" y="939"/>
                  </a:cubicBezTo>
                  <a:cubicBezTo>
                    <a:pt x="1560" y="713"/>
                    <a:pt x="1512" y="474"/>
                    <a:pt x="1381" y="284"/>
                  </a:cubicBezTo>
                  <a:cubicBezTo>
                    <a:pt x="1269" y="120"/>
                    <a:pt x="1077" y="0"/>
                    <a:pt x="8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44"/>
            <p:cNvSpPr/>
            <p:nvPr/>
          </p:nvSpPr>
          <p:spPr>
            <a:xfrm>
              <a:off x="6863489" y="2977772"/>
              <a:ext cx="554577" cy="1143108"/>
            </a:xfrm>
            <a:custGeom>
              <a:avLst/>
              <a:gdLst/>
              <a:ahLst/>
              <a:cxnLst/>
              <a:rect l="l" t="t" r="r" b="b"/>
              <a:pathLst>
                <a:path w="8645" h="17820" extrusionOk="0">
                  <a:moveTo>
                    <a:pt x="1525" y="1"/>
                  </a:moveTo>
                  <a:cubicBezTo>
                    <a:pt x="1393" y="1"/>
                    <a:pt x="1263" y="33"/>
                    <a:pt x="1143" y="107"/>
                  </a:cubicBezTo>
                  <a:cubicBezTo>
                    <a:pt x="715" y="393"/>
                    <a:pt x="774" y="1048"/>
                    <a:pt x="965" y="1536"/>
                  </a:cubicBezTo>
                  <a:cubicBezTo>
                    <a:pt x="1370" y="2607"/>
                    <a:pt x="2084" y="3548"/>
                    <a:pt x="3322" y="4191"/>
                  </a:cubicBezTo>
                  <a:cubicBezTo>
                    <a:pt x="3584" y="4870"/>
                    <a:pt x="3846" y="5572"/>
                    <a:pt x="4084" y="6275"/>
                  </a:cubicBezTo>
                  <a:cubicBezTo>
                    <a:pt x="3441" y="5441"/>
                    <a:pt x="2560" y="4786"/>
                    <a:pt x="1584" y="4441"/>
                  </a:cubicBezTo>
                  <a:cubicBezTo>
                    <a:pt x="1399" y="4379"/>
                    <a:pt x="1195" y="4333"/>
                    <a:pt x="1001" y="4333"/>
                  </a:cubicBezTo>
                  <a:cubicBezTo>
                    <a:pt x="784" y="4333"/>
                    <a:pt x="580" y="4391"/>
                    <a:pt x="429" y="4548"/>
                  </a:cubicBezTo>
                  <a:cubicBezTo>
                    <a:pt x="227" y="4774"/>
                    <a:pt x="227" y="5132"/>
                    <a:pt x="358" y="5394"/>
                  </a:cubicBezTo>
                  <a:cubicBezTo>
                    <a:pt x="488" y="5667"/>
                    <a:pt x="727" y="5858"/>
                    <a:pt x="989" y="6036"/>
                  </a:cubicBezTo>
                  <a:cubicBezTo>
                    <a:pt x="1846" y="6644"/>
                    <a:pt x="2894" y="7013"/>
                    <a:pt x="4322" y="7049"/>
                  </a:cubicBezTo>
                  <a:cubicBezTo>
                    <a:pt x="4560" y="7822"/>
                    <a:pt x="4775" y="8596"/>
                    <a:pt x="4989" y="9370"/>
                  </a:cubicBezTo>
                  <a:cubicBezTo>
                    <a:pt x="4179" y="8251"/>
                    <a:pt x="2905" y="7477"/>
                    <a:pt x="1548" y="7299"/>
                  </a:cubicBezTo>
                  <a:cubicBezTo>
                    <a:pt x="1422" y="7281"/>
                    <a:pt x="1297" y="7270"/>
                    <a:pt x="1174" y="7270"/>
                  </a:cubicBezTo>
                  <a:cubicBezTo>
                    <a:pt x="960" y="7270"/>
                    <a:pt x="752" y="7303"/>
                    <a:pt x="548" y="7394"/>
                  </a:cubicBezTo>
                  <a:cubicBezTo>
                    <a:pt x="238" y="7537"/>
                    <a:pt x="0" y="7870"/>
                    <a:pt x="60" y="8192"/>
                  </a:cubicBezTo>
                  <a:cubicBezTo>
                    <a:pt x="119" y="8608"/>
                    <a:pt x="584" y="8834"/>
                    <a:pt x="989" y="8989"/>
                  </a:cubicBezTo>
                  <a:cubicBezTo>
                    <a:pt x="2203" y="9418"/>
                    <a:pt x="3489" y="9668"/>
                    <a:pt x="5120" y="9799"/>
                  </a:cubicBezTo>
                  <a:cubicBezTo>
                    <a:pt x="5394" y="10847"/>
                    <a:pt x="5608" y="11906"/>
                    <a:pt x="5822" y="12954"/>
                  </a:cubicBezTo>
                  <a:cubicBezTo>
                    <a:pt x="5477" y="12454"/>
                    <a:pt x="5108" y="11966"/>
                    <a:pt x="4644" y="11549"/>
                  </a:cubicBezTo>
                  <a:cubicBezTo>
                    <a:pt x="4037" y="10989"/>
                    <a:pt x="3275" y="10597"/>
                    <a:pt x="2453" y="10549"/>
                  </a:cubicBezTo>
                  <a:cubicBezTo>
                    <a:pt x="2403" y="10544"/>
                    <a:pt x="2353" y="10542"/>
                    <a:pt x="2303" y="10542"/>
                  </a:cubicBezTo>
                  <a:cubicBezTo>
                    <a:pt x="2089" y="10542"/>
                    <a:pt x="1872" y="10586"/>
                    <a:pt x="1679" y="10692"/>
                  </a:cubicBezTo>
                  <a:cubicBezTo>
                    <a:pt x="1441" y="10811"/>
                    <a:pt x="1262" y="11049"/>
                    <a:pt x="1250" y="11323"/>
                  </a:cubicBezTo>
                  <a:cubicBezTo>
                    <a:pt x="1239" y="11787"/>
                    <a:pt x="1703" y="12109"/>
                    <a:pt x="2096" y="12299"/>
                  </a:cubicBezTo>
                  <a:cubicBezTo>
                    <a:pt x="3310" y="12918"/>
                    <a:pt x="4584" y="13371"/>
                    <a:pt x="5894" y="13454"/>
                  </a:cubicBezTo>
                  <a:cubicBezTo>
                    <a:pt x="5953" y="13787"/>
                    <a:pt x="6013" y="14133"/>
                    <a:pt x="6061" y="14466"/>
                  </a:cubicBezTo>
                  <a:cubicBezTo>
                    <a:pt x="6227" y="15538"/>
                    <a:pt x="6346" y="16609"/>
                    <a:pt x="6430" y="17681"/>
                  </a:cubicBezTo>
                  <a:cubicBezTo>
                    <a:pt x="6436" y="17772"/>
                    <a:pt x="6516" y="17819"/>
                    <a:pt x="6591" y="17819"/>
                  </a:cubicBezTo>
                  <a:cubicBezTo>
                    <a:pt x="6664" y="17819"/>
                    <a:pt x="6733" y="17774"/>
                    <a:pt x="6727" y="17681"/>
                  </a:cubicBezTo>
                  <a:cubicBezTo>
                    <a:pt x="6561" y="15835"/>
                    <a:pt x="6311" y="13990"/>
                    <a:pt x="5942" y="12156"/>
                  </a:cubicBezTo>
                  <a:cubicBezTo>
                    <a:pt x="7156" y="11513"/>
                    <a:pt x="7989" y="10382"/>
                    <a:pt x="8466" y="9108"/>
                  </a:cubicBezTo>
                  <a:cubicBezTo>
                    <a:pt x="8573" y="8823"/>
                    <a:pt x="8644" y="8465"/>
                    <a:pt x="8454" y="8239"/>
                  </a:cubicBezTo>
                  <a:cubicBezTo>
                    <a:pt x="8360" y="8137"/>
                    <a:pt x="8204" y="8083"/>
                    <a:pt x="8041" y="8083"/>
                  </a:cubicBezTo>
                  <a:cubicBezTo>
                    <a:pt x="7976" y="8083"/>
                    <a:pt x="7910" y="8091"/>
                    <a:pt x="7847" y="8108"/>
                  </a:cubicBezTo>
                  <a:cubicBezTo>
                    <a:pt x="7620" y="8168"/>
                    <a:pt x="7442" y="8311"/>
                    <a:pt x="7275" y="8465"/>
                  </a:cubicBezTo>
                  <a:cubicBezTo>
                    <a:pt x="6418" y="9251"/>
                    <a:pt x="5894" y="10382"/>
                    <a:pt x="5822" y="11549"/>
                  </a:cubicBezTo>
                  <a:cubicBezTo>
                    <a:pt x="5632" y="10632"/>
                    <a:pt x="5406" y="9739"/>
                    <a:pt x="5168" y="8846"/>
                  </a:cubicBezTo>
                  <a:cubicBezTo>
                    <a:pt x="6644" y="8346"/>
                    <a:pt x="7454" y="6894"/>
                    <a:pt x="7716" y="5334"/>
                  </a:cubicBezTo>
                  <a:cubicBezTo>
                    <a:pt x="7775" y="4953"/>
                    <a:pt x="7739" y="4441"/>
                    <a:pt x="7370" y="4274"/>
                  </a:cubicBezTo>
                  <a:cubicBezTo>
                    <a:pt x="7304" y="4248"/>
                    <a:pt x="7235" y="4236"/>
                    <a:pt x="7165" y="4236"/>
                  </a:cubicBezTo>
                  <a:cubicBezTo>
                    <a:pt x="6984" y="4236"/>
                    <a:pt x="6798" y="4314"/>
                    <a:pt x="6644" y="4417"/>
                  </a:cubicBezTo>
                  <a:cubicBezTo>
                    <a:pt x="5942" y="4846"/>
                    <a:pt x="5489" y="5620"/>
                    <a:pt x="5287" y="6406"/>
                  </a:cubicBezTo>
                  <a:cubicBezTo>
                    <a:pt x="5108" y="7120"/>
                    <a:pt x="5096" y="7846"/>
                    <a:pt x="5096" y="8596"/>
                  </a:cubicBezTo>
                  <a:cubicBezTo>
                    <a:pt x="4894" y="7894"/>
                    <a:pt x="4691" y="7215"/>
                    <a:pt x="4465" y="6525"/>
                  </a:cubicBezTo>
                  <a:cubicBezTo>
                    <a:pt x="4203" y="5703"/>
                    <a:pt x="3906" y="4893"/>
                    <a:pt x="3584" y="4084"/>
                  </a:cubicBezTo>
                  <a:cubicBezTo>
                    <a:pt x="3822" y="2810"/>
                    <a:pt x="3429" y="1417"/>
                    <a:pt x="2513" y="500"/>
                  </a:cubicBezTo>
                  <a:cubicBezTo>
                    <a:pt x="2252" y="231"/>
                    <a:pt x="1879" y="1"/>
                    <a:pt x="15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6" name="Google Shape;1256;p44"/>
          <p:cNvGrpSpPr/>
          <p:nvPr/>
        </p:nvGrpSpPr>
        <p:grpSpPr>
          <a:xfrm>
            <a:off x="2913516" y="4199653"/>
            <a:ext cx="880186" cy="539385"/>
            <a:chOff x="7020722" y="3595000"/>
            <a:chExt cx="2002699" cy="1227270"/>
          </a:xfrm>
        </p:grpSpPr>
        <p:sp>
          <p:nvSpPr>
            <p:cNvPr id="1257" name="Google Shape;1257;p44"/>
            <p:cNvSpPr/>
            <p:nvPr/>
          </p:nvSpPr>
          <p:spPr>
            <a:xfrm>
              <a:off x="7020722" y="3595000"/>
              <a:ext cx="2002699" cy="1227270"/>
            </a:xfrm>
            <a:custGeom>
              <a:avLst/>
              <a:gdLst/>
              <a:ahLst/>
              <a:cxnLst/>
              <a:rect l="l" t="t" r="r" b="b"/>
              <a:pathLst>
                <a:path w="31219" h="19132" extrusionOk="0">
                  <a:moveTo>
                    <a:pt x="21980" y="0"/>
                  </a:moveTo>
                  <a:cubicBezTo>
                    <a:pt x="18411" y="0"/>
                    <a:pt x="16046" y="5069"/>
                    <a:pt x="12428" y="5069"/>
                  </a:cubicBezTo>
                  <a:cubicBezTo>
                    <a:pt x="12334" y="5069"/>
                    <a:pt x="12240" y="5065"/>
                    <a:pt x="12145" y="5058"/>
                  </a:cubicBezTo>
                  <a:cubicBezTo>
                    <a:pt x="10185" y="4921"/>
                    <a:pt x="8522" y="3205"/>
                    <a:pt x="6574" y="3205"/>
                  </a:cubicBezTo>
                  <a:cubicBezTo>
                    <a:pt x="6498" y="3205"/>
                    <a:pt x="6423" y="3208"/>
                    <a:pt x="6346" y="3213"/>
                  </a:cubicBezTo>
                  <a:cubicBezTo>
                    <a:pt x="5382" y="3296"/>
                    <a:pt x="4549" y="3796"/>
                    <a:pt x="3834" y="4487"/>
                  </a:cubicBezTo>
                  <a:cubicBezTo>
                    <a:pt x="3382" y="4904"/>
                    <a:pt x="3001" y="5392"/>
                    <a:pt x="2667" y="5880"/>
                  </a:cubicBezTo>
                  <a:cubicBezTo>
                    <a:pt x="631" y="8892"/>
                    <a:pt x="0" y="14691"/>
                    <a:pt x="453" y="19132"/>
                  </a:cubicBezTo>
                  <a:lnTo>
                    <a:pt x="30885" y="19132"/>
                  </a:lnTo>
                  <a:cubicBezTo>
                    <a:pt x="31219" y="17310"/>
                    <a:pt x="30980" y="15262"/>
                    <a:pt x="30040" y="13929"/>
                  </a:cubicBezTo>
                  <a:cubicBezTo>
                    <a:pt x="29754" y="13512"/>
                    <a:pt x="29397" y="13155"/>
                    <a:pt x="28968" y="12917"/>
                  </a:cubicBezTo>
                  <a:cubicBezTo>
                    <a:pt x="28063" y="12416"/>
                    <a:pt x="26944" y="12119"/>
                    <a:pt x="26397" y="11238"/>
                  </a:cubicBezTo>
                  <a:cubicBezTo>
                    <a:pt x="25873" y="10392"/>
                    <a:pt x="26063" y="9321"/>
                    <a:pt x="26218" y="8333"/>
                  </a:cubicBezTo>
                  <a:cubicBezTo>
                    <a:pt x="26480" y="6642"/>
                    <a:pt x="26599" y="4868"/>
                    <a:pt x="26039" y="3249"/>
                  </a:cubicBezTo>
                  <a:cubicBezTo>
                    <a:pt x="25480" y="1629"/>
                    <a:pt x="24099" y="201"/>
                    <a:pt x="22384" y="22"/>
                  </a:cubicBezTo>
                  <a:cubicBezTo>
                    <a:pt x="22248" y="7"/>
                    <a:pt x="22113" y="0"/>
                    <a:pt x="219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44"/>
            <p:cNvSpPr/>
            <p:nvPr/>
          </p:nvSpPr>
          <p:spPr>
            <a:xfrm>
              <a:off x="8074835" y="3846971"/>
              <a:ext cx="560414" cy="974978"/>
            </a:xfrm>
            <a:custGeom>
              <a:avLst/>
              <a:gdLst/>
              <a:ahLst/>
              <a:cxnLst/>
              <a:rect l="l" t="t" r="r" b="b"/>
              <a:pathLst>
                <a:path w="8736" h="15199" extrusionOk="0">
                  <a:moveTo>
                    <a:pt x="7274" y="0"/>
                  </a:moveTo>
                  <a:cubicBezTo>
                    <a:pt x="7252" y="0"/>
                    <a:pt x="7230" y="10"/>
                    <a:pt x="7214" y="35"/>
                  </a:cubicBezTo>
                  <a:cubicBezTo>
                    <a:pt x="5440" y="2309"/>
                    <a:pt x="3916" y="4809"/>
                    <a:pt x="2702" y="7429"/>
                  </a:cubicBezTo>
                  <a:cubicBezTo>
                    <a:pt x="2392" y="6369"/>
                    <a:pt x="2118" y="5298"/>
                    <a:pt x="1880" y="4226"/>
                  </a:cubicBezTo>
                  <a:cubicBezTo>
                    <a:pt x="2583" y="3285"/>
                    <a:pt x="3249" y="2321"/>
                    <a:pt x="3904" y="1357"/>
                  </a:cubicBezTo>
                  <a:cubicBezTo>
                    <a:pt x="3954" y="1274"/>
                    <a:pt x="3883" y="1198"/>
                    <a:pt x="3812" y="1198"/>
                  </a:cubicBezTo>
                  <a:cubicBezTo>
                    <a:pt x="3780" y="1198"/>
                    <a:pt x="3748" y="1213"/>
                    <a:pt x="3726" y="1249"/>
                  </a:cubicBezTo>
                  <a:cubicBezTo>
                    <a:pt x="3118" y="2178"/>
                    <a:pt x="2476" y="3071"/>
                    <a:pt x="1833" y="3964"/>
                  </a:cubicBezTo>
                  <a:cubicBezTo>
                    <a:pt x="1618" y="2893"/>
                    <a:pt x="1416" y="1797"/>
                    <a:pt x="1297" y="702"/>
                  </a:cubicBezTo>
                  <a:cubicBezTo>
                    <a:pt x="1291" y="636"/>
                    <a:pt x="1237" y="604"/>
                    <a:pt x="1187" y="604"/>
                  </a:cubicBezTo>
                  <a:cubicBezTo>
                    <a:pt x="1136" y="604"/>
                    <a:pt x="1088" y="636"/>
                    <a:pt x="1094" y="702"/>
                  </a:cubicBezTo>
                  <a:cubicBezTo>
                    <a:pt x="1237" y="1880"/>
                    <a:pt x="1416" y="3059"/>
                    <a:pt x="1678" y="4202"/>
                  </a:cubicBezTo>
                  <a:cubicBezTo>
                    <a:pt x="1642" y="4250"/>
                    <a:pt x="1654" y="4274"/>
                    <a:pt x="1702" y="4309"/>
                  </a:cubicBezTo>
                  <a:cubicBezTo>
                    <a:pt x="1940" y="5452"/>
                    <a:pt x="2237" y="6583"/>
                    <a:pt x="2595" y="7703"/>
                  </a:cubicBezTo>
                  <a:cubicBezTo>
                    <a:pt x="2035" y="8929"/>
                    <a:pt x="1523" y="10203"/>
                    <a:pt x="1083" y="11489"/>
                  </a:cubicBezTo>
                  <a:cubicBezTo>
                    <a:pt x="678" y="12668"/>
                    <a:pt x="321" y="13858"/>
                    <a:pt x="23" y="15061"/>
                  </a:cubicBezTo>
                  <a:cubicBezTo>
                    <a:pt x="1" y="15141"/>
                    <a:pt x="68" y="15199"/>
                    <a:pt x="132" y="15199"/>
                  </a:cubicBezTo>
                  <a:cubicBezTo>
                    <a:pt x="173" y="15199"/>
                    <a:pt x="211" y="15176"/>
                    <a:pt x="225" y="15120"/>
                  </a:cubicBezTo>
                  <a:cubicBezTo>
                    <a:pt x="392" y="14477"/>
                    <a:pt x="571" y="13834"/>
                    <a:pt x="761" y="13203"/>
                  </a:cubicBezTo>
                  <a:cubicBezTo>
                    <a:pt x="785" y="13203"/>
                    <a:pt x="785" y="13203"/>
                    <a:pt x="797" y="13191"/>
                  </a:cubicBezTo>
                  <a:cubicBezTo>
                    <a:pt x="2011" y="12441"/>
                    <a:pt x="3285" y="11775"/>
                    <a:pt x="4607" y="11227"/>
                  </a:cubicBezTo>
                  <a:cubicBezTo>
                    <a:pt x="5940" y="10655"/>
                    <a:pt x="7309" y="10215"/>
                    <a:pt x="8703" y="9834"/>
                  </a:cubicBezTo>
                  <a:cubicBezTo>
                    <a:pt x="8736" y="9800"/>
                    <a:pt x="8707" y="9641"/>
                    <a:pt x="8605" y="9641"/>
                  </a:cubicBezTo>
                  <a:cubicBezTo>
                    <a:pt x="8598" y="9641"/>
                    <a:pt x="8591" y="9642"/>
                    <a:pt x="8583" y="9643"/>
                  </a:cubicBezTo>
                  <a:cubicBezTo>
                    <a:pt x="7405" y="9929"/>
                    <a:pt x="6262" y="10298"/>
                    <a:pt x="5119" y="10751"/>
                  </a:cubicBezTo>
                  <a:cubicBezTo>
                    <a:pt x="5309" y="9786"/>
                    <a:pt x="5583" y="8834"/>
                    <a:pt x="5964" y="7917"/>
                  </a:cubicBezTo>
                  <a:cubicBezTo>
                    <a:pt x="5986" y="7843"/>
                    <a:pt x="5922" y="7793"/>
                    <a:pt x="5858" y="7793"/>
                  </a:cubicBezTo>
                  <a:cubicBezTo>
                    <a:pt x="5819" y="7793"/>
                    <a:pt x="5780" y="7812"/>
                    <a:pt x="5762" y="7857"/>
                  </a:cubicBezTo>
                  <a:cubicBezTo>
                    <a:pt x="5381" y="8810"/>
                    <a:pt x="5095" y="9810"/>
                    <a:pt x="4904" y="10834"/>
                  </a:cubicBezTo>
                  <a:cubicBezTo>
                    <a:pt x="3476" y="11417"/>
                    <a:pt x="2106" y="12120"/>
                    <a:pt x="797" y="12906"/>
                  </a:cubicBezTo>
                  <a:cubicBezTo>
                    <a:pt x="1856" y="9489"/>
                    <a:pt x="3369" y="6191"/>
                    <a:pt x="5274" y="3154"/>
                  </a:cubicBezTo>
                  <a:cubicBezTo>
                    <a:pt x="5928" y="2131"/>
                    <a:pt x="6631" y="1130"/>
                    <a:pt x="7357" y="154"/>
                  </a:cubicBezTo>
                  <a:cubicBezTo>
                    <a:pt x="7410" y="84"/>
                    <a:pt x="7339" y="0"/>
                    <a:pt x="72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44"/>
            <p:cNvSpPr/>
            <p:nvPr/>
          </p:nvSpPr>
          <p:spPr>
            <a:xfrm>
              <a:off x="7233251" y="4046791"/>
              <a:ext cx="502230" cy="774068"/>
            </a:xfrm>
            <a:custGeom>
              <a:avLst/>
              <a:gdLst/>
              <a:ahLst/>
              <a:cxnLst/>
              <a:rect l="l" t="t" r="r" b="b"/>
              <a:pathLst>
                <a:path w="7829" h="12067" extrusionOk="0">
                  <a:moveTo>
                    <a:pt x="2949" y="1"/>
                  </a:moveTo>
                  <a:cubicBezTo>
                    <a:pt x="2897" y="1"/>
                    <a:pt x="2849" y="34"/>
                    <a:pt x="2855" y="99"/>
                  </a:cubicBezTo>
                  <a:cubicBezTo>
                    <a:pt x="3141" y="2397"/>
                    <a:pt x="3486" y="4671"/>
                    <a:pt x="3915" y="6933"/>
                  </a:cubicBezTo>
                  <a:cubicBezTo>
                    <a:pt x="3248" y="6445"/>
                    <a:pt x="2593" y="5909"/>
                    <a:pt x="1962" y="5338"/>
                  </a:cubicBezTo>
                  <a:cubicBezTo>
                    <a:pt x="1652" y="5064"/>
                    <a:pt x="1343" y="4766"/>
                    <a:pt x="1021" y="4445"/>
                  </a:cubicBezTo>
                  <a:cubicBezTo>
                    <a:pt x="747" y="4147"/>
                    <a:pt x="402" y="3873"/>
                    <a:pt x="224" y="3492"/>
                  </a:cubicBezTo>
                  <a:cubicBezTo>
                    <a:pt x="208" y="3462"/>
                    <a:pt x="178" y="3448"/>
                    <a:pt x="146" y="3448"/>
                  </a:cubicBezTo>
                  <a:cubicBezTo>
                    <a:pt x="78" y="3448"/>
                    <a:pt x="1" y="3507"/>
                    <a:pt x="33" y="3588"/>
                  </a:cubicBezTo>
                  <a:cubicBezTo>
                    <a:pt x="164" y="3957"/>
                    <a:pt x="509" y="4242"/>
                    <a:pt x="771" y="4528"/>
                  </a:cubicBezTo>
                  <a:cubicBezTo>
                    <a:pt x="1105" y="4850"/>
                    <a:pt x="1426" y="5183"/>
                    <a:pt x="1783" y="5493"/>
                  </a:cubicBezTo>
                  <a:cubicBezTo>
                    <a:pt x="2474" y="6100"/>
                    <a:pt x="3164" y="6683"/>
                    <a:pt x="3915" y="7231"/>
                  </a:cubicBezTo>
                  <a:cubicBezTo>
                    <a:pt x="3938" y="7243"/>
                    <a:pt x="3962" y="7243"/>
                    <a:pt x="3974" y="7243"/>
                  </a:cubicBezTo>
                  <a:cubicBezTo>
                    <a:pt x="4105" y="7921"/>
                    <a:pt x="4236" y="8588"/>
                    <a:pt x="4379" y="9243"/>
                  </a:cubicBezTo>
                  <a:cubicBezTo>
                    <a:pt x="4343" y="9291"/>
                    <a:pt x="4379" y="9326"/>
                    <a:pt x="4403" y="9362"/>
                  </a:cubicBezTo>
                  <a:lnTo>
                    <a:pt x="4403" y="9374"/>
                  </a:lnTo>
                  <a:cubicBezTo>
                    <a:pt x="4593" y="10255"/>
                    <a:pt x="4760" y="11136"/>
                    <a:pt x="4998" y="11993"/>
                  </a:cubicBezTo>
                  <a:cubicBezTo>
                    <a:pt x="5012" y="12045"/>
                    <a:pt x="5052" y="12067"/>
                    <a:pt x="5093" y="12067"/>
                  </a:cubicBezTo>
                  <a:cubicBezTo>
                    <a:pt x="5158" y="12067"/>
                    <a:pt x="5227" y="12013"/>
                    <a:pt x="5212" y="11934"/>
                  </a:cubicBezTo>
                  <a:cubicBezTo>
                    <a:pt x="5046" y="11172"/>
                    <a:pt x="4855" y="10422"/>
                    <a:pt x="4688" y="9648"/>
                  </a:cubicBezTo>
                  <a:cubicBezTo>
                    <a:pt x="4653" y="9505"/>
                    <a:pt x="4629" y="9374"/>
                    <a:pt x="4593" y="9231"/>
                  </a:cubicBezTo>
                  <a:cubicBezTo>
                    <a:pt x="5665" y="7040"/>
                    <a:pt x="6724" y="4850"/>
                    <a:pt x="7796" y="2683"/>
                  </a:cubicBezTo>
                  <a:cubicBezTo>
                    <a:pt x="7829" y="2609"/>
                    <a:pt x="7754" y="2535"/>
                    <a:pt x="7685" y="2535"/>
                  </a:cubicBezTo>
                  <a:cubicBezTo>
                    <a:pt x="7654" y="2535"/>
                    <a:pt x="7624" y="2550"/>
                    <a:pt x="7605" y="2587"/>
                  </a:cubicBezTo>
                  <a:lnTo>
                    <a:pt x="4522" y="8933"/>
                  </a:lnTo>
                  <a:cubicBezTo>
                    <a:pt x="4415" y="8410"/>
                    <a:pt x="4296" y="7886"/>
                    <a:pt x="4212" y="7350"/>
                  </a:cubicBezTo>
                  <a:cubicBezTo>
                    <a:pt x="3915" y="5838"/>
                    <a:pt x="3653" y="4302"/>
                    <a:pt x="3426" y="2766"/>
                  </a:cubicBezTo>
                  <a:cubicBezTo>
                    <a:pt x="3283" y="1873"/>
                    <a:pt x="3164" y="980"/>
                    <a:pt x="3069" y="99"/>
                  </a:cubicBezTo>
                  <a:cubicBezTo>
                    <a:pt x="3057" y="34"/>
                    <a:pt x="3001" y="1"/>
                    <a:pt x="29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0" name="Google Shape;1260;p44"/>
          <p:cNvGrpSpPr/>
          <p:nvPr/>
        </p:nvGrpSpPr>
        <p:grpSpPr>
          <a:xfrm>
            <a:off x="898309" y="2987696"/>
            <a:ext cx="2199768" cy="1751355"/>
            <a:chOff x="3203284" y="3192346"/>
            <a:chExt cx="2199768" cy="1751355"/>
          </a:xfrm>
        </p:grpSpPr>
        <p:sp>
          <p:nvSpPr>
            <p:cNvPr id="1261" name="Google Shape;1261;p44"/>
            <p:cNvSpPr/>
            <p:nvPr/>
          </p:nvSpPr>
          <p:spPr>
            <a:xfrm>
              <a:off x="4215314" y="4878719"/>
              <a:ext cx="176541" cy="64981"/>
            </a:xfrm>
            <a:custGeom>
              <a:avLst/>
              <a:gdLst/>
              <a:ahLst/>
              <a:cxnLst/>
              <a:rect l="l" t="t" r="r" b="b"/>
              <a:pathLst>
                <a:path w="2752" h="1013" extrusionOk="0">
                  <a:moveTo>
                    <a:pt x="1" y="1"/>
                  </a:moveTo>
                  <a:lnTo>
                    <a:pt x="1" y="1013"/>
                  </a:lnTo>
                  <a:lnTo>
                    <a:pt x="2751" y="1013"/>
                  </a:lnTo>
                  <a:lnTo>
                    <a:pt x="27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44"/>
            <p:cNvSpPr/>
            <p:nvPr/>
          </p:nvSpPr>
          <p:spPr>
            <a:xfrm>
              <a:off x="3268268" y="4878719"/>
              <a:ext cx="176477" cy="64981"/>
            </a:xfrm>
            <a:custGeom>
              <a:avLst/>
              <a:gdLst/>
              <a:ahLst/>
              <a:cxnLst/>
              <a:rect l="l" t="t" r="r" b="b"/>
              <a:pathLst>
                <a:path w="2751" h="1013" extrusionOk="0">
                  <a:moveTo>
                    <a:pt x="0" y="1"/>
                  </a:moveTo>
                  <a:lnTo>
                    <a:pt x="0" y="1013"/>
                  </a:lnTo>
                  <a:lnTo>
                    <a:pt x="2750" y="1013"/>
                  </a:lnTo>
                  <a:lnTo>
                    <a:pt x="27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44"/>
            <p:cNvSpPr/>
            <p:nvPr/>
          </p:nvSpPr>
          <p:spPr>
            <a:xfrm>
              <a:off x="5161655" y="4878719"/>
              <a:ext cx="176477" cy="64981"/>
            </a:xfrm>
            <a:custGeom>
              <a:avLst/>
              <a:gdLst/>
              <a:ahLst/>
              <a:cxnLst/>
              <a:rect l="l" t="t" r="r" b="b"/>
              <a:pathLst>
                <a:path w="2751" h="1013" extrusionOk="0">
                  <a:moveTo>
                    <a:pt x="1" y="1"/>
                  </a:moveTo>
                  <a:lnTo>
                    <a:pt x="1" y="1013"/>
                  </a:lnTo>
                  <a:lnTo>
                    <a:pt x="2751" y="1013"/>
                  </a:lnTo>
                  <a:lnTo>
                    <a:pt x="27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44"/>
            <p:cNvSpPr/>
            <p:nvPr/>
          </p:nvSpPr>
          <p:spPr>
            <a:xfrm>
              <a:off x="3229265" y="4040119"/>
              <a:ext cx="2134848" cy="866953"/>
            </a:xfrm>
            <a:custGeom>
              <a:avLst/>
              <a:gdLst/>
              <a:ahLst/>
              <a:cxnLst/>
              <a:rect l="l" t="t" r="r" b="b"/>
              <a:pathLst>
                <a:path w="33279" h="13515" extrusionOk="0">
                  <a:moveTo>
                    <a:pt x="1" y="1"/>
                  </a:moveTo>
                  <a:lnTo>
                    <a:pt x="1" y="13514"/>
                  </a:lnTo>
                  <a:lnTo>
                    <a:pt x="33279" y="13514"/>
                  </a:lnTo>
                  <a:lnTo>
                    <a:pt x="3327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44"/>
            <p:cNvSpPr/>
            <p:nvPr/>
          </p:nvSpPr>
          <p:spPr>
            <a:xfrm>
              <a:off x="3229265" y="4019528"/>
              <a:ext cx="2134848" cy="64981"/>
            </a:xfrm>
            <a:custGeom>
              <a:avLst/>
              <a:gdLst/>
              <a:ahLst/>
              <a:cxnLst/>
              <a:rect l="l" t="t" r="r" b="b"/>
              <a:pathLst>
                <a:path w="33279" h="1013" extrusionOk="0">
                  <a:moveTo>
                    <a:pt x="1" y="0"/>
                  </a:moveTo>
                  <a:lnTo>
                    <a:pt x="1" y="1012"/>
                  </a:lnTo>
                  <a:lnTo>
                    <a:pt x="33279" y="1012"/>
                  </a:lnTo>
                  <a:lnTo>
                    <a:pt x="3327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44"/>
            <p:cNvSpPr/>
            <p:nvPr/>
          </p:nvSpPr>
          <p:spPr>
            <a:xfrm>
              <a:off x="4028959" y="4085215"/>
              <a:ext cx="19181" cy="821858"/>
            </a:xfrm>
            <a:custGeom>
              <a:avLst/>
              <a:gdLst/>
              <a:ahLst/>
              <a:cxnLst/>
              <a:rect l="l" t="t" r="r" b="b"/>
              <a:pathLst>
                <a:path w="299" h="12812" extrusionOk="0">
                  <a:moveTo>
                    <a:pt x="1" y="0"/>
                  </a:moveTo>
                  <a:lnTo>
                    <a:pt x="1" y="12811"/>
                  </a:lnTo>
                  <a:lnTo>
                    <a:pt x="298" y="12811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44"/>
            <p:cNvSpPr/>
            <p:nvPr/>
          </p:nvSpPr>
          <p:spPr>
            <a:xfrm>
              <a:off x="3307977" y="4110361"/>
              <a:ext cx="671394" cy="214702"/>
            </a:xfrm>
            <a:custGeom>
              <a:avLst/>
              <a:gdLst/>
              <a:ahLst/>
              <a:cxnLst/>
              <a:rect l="l" t="t" r="r" b="b"/>
              <a:pathLst>
                <a:path w="10466" h="3347" extrusionOk="0">
                  <a:moveTo>
                    <a:pt x="0" y="1"/>
                  </a:moveTo>
                  <a:lnTo>
                    <a:pt x="0" y="3347"/>
                  </a:lnTo>
                  <a:lnTo>
                    <a:pt x="10466" y="3347"/>
                  </a:lnTo>
                  <a:lnTo>
                    <a:pt x="1046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44"/>
            <p:cNvSpPr/>
            <p:nvPr/>
          </p:nvSpPr>
          <p:spPr>
            <a:xfrm>
              <a:off x="3550849" y="4138650"/>
              <a:ext cx="186420" cy="27583"/>
            </a:xfrm>
            <a:custGeom>
              <a:avLst/>
              <a:gdLst/>
              <a:ahLst/>
              <a:cxnLst/>
              <a:rect l="l" t="t" r="r" b="b"/>
              <a:pathLst>
                <a:path w="2906" h="430" extrusionOk="0">
                  <a:moveTo>
                    <a:pt x="0" y="0"/>
                  </a:moveTo>
                  <a:lnTo>
                    <a:pt x="0" y="429"/>
                  </a:lnTo>
                  <a:lnTo>
                    <a:pt x="2905" y="429"/>
                  </a:lnTo>
                  <a:lnTo>
                    <a:pt x="290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44"/>
            <p:cNvSpPr/>
            <p:nvPr/>
          </p:nvSpPr>
          <p:spPr>
            <a:xfrm>
              <a:off x="3307977" y="4370094"/>
              <a:ext cx="671394" cy="215407"/>
            </a:xfrm>
            <a:custGeom>
              <a:avLst/>
              <a:gdLst/>
              <a:ahLst/>
              <a:cxnLst/>
              <a:rect l="l" t="t" r="r" b="b"/>
              <a:pathLst>
                <a:path w="10466" h="3358" extrusionOk="0">
                  <a:moveTo>
                    <a:pt x="0" y="0"/>
                  </a:moveTo>
                  <a:lnTo>
                    <a:pt x="0" y="3358"/>
                  </a:lnTo>
                  <a:lnTo>
                    <a:pt x="10466" y="3358"/>
                  </a:lnTo>
                  <a:lnTo>
                    <a:pt x="1046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44"/>
            <p:cNvSpPr/>
            <p:nvPr/>
          </p:nvSpPr>
          <p:spPr>
            <a:xfrm>
              <a:off x="3550849" y="4399089"/>
              <a:ext cx="186420" cy="27583"/>
            </a:xfrm>
            <a:custGeom>
              <a:avLst/>
              <a:gdLst/>
              <a:ahLst/>
              <a:cxnLst/>
              <a:rect l="l" t="t" r="r" b="b"/>
              <a:pathLst>
                <a:path w="2906" h="430" extrusionOk="0">
                  <a:moveTo>
                    <a:pt x="0" y="1"/>
                  </a:moveTo>
                  <a:lnTo>
                    <a:pt x="0" y="429"/>
                  </a:lnTo>
                  <a:lnTo>
                    <a:pt x="2905" y="429"/>
                  </a:lnTo>
                  <a:lnTo>
                    <a:pt x="290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44"/>
            <p:cNvSpPr/>
            <p:nvPr/>
          </p:nvSpPr>
          <p:spPr>
            <a:xfrm>
              <a:off x="3307977" y="4630533"/>
              <a:ext cx="671394" cy="215407"/>
            </a:xfrm>
            <a:custGeom>
              <a:avLst/>
              <a:gdLst/>
              <a:ahLst/>
              <a:cxnLst/>
              <a:rect l="l" t="t" r="r" b="b"/>
              <a:pathLst>
                <a:path w="10466" h="3358" extrusionOk="0">
                  <a:moveTo>
                    <a:pt x="0" y="0"/>
                  </a:moveTo>
                  <a:lnTo>
                    <a:pt x="0" y="3358"/>
                  </a:lnTo>
                  <a:lnTo>
                    <a:pt x="10466" y="3358"/>
                  </a:lnTo>
                  <a:lnTo>
                    <a:pt x="1046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44"/>
            <p:cNvSpPr/>
            <p:nvPr/>
          </p:nvSpPr>
          <p:spPr>
            <a:xfrm>
              <a:off x="3550849" y="4658758"/>
              <a:ext cx="186420" cy="27583"/>
            </a:xfrm>
            <a:custGeom>
              <a:avLst/>
              <a:gdLst/>
              <a:ahLst/>
              <a:cxnLst/>
              <a:rect l="l" t="t" r="r" b="b"/>
              <a:pathLst>
                <a:path w="2906" h="430" extrusionOk="0">
                  <a:moveTo>
                    <a:pt x="0" y="1"/>
                  </a:moveTo>
                  <a:lnTo>
                    <a:pt x="0" y="429"/>
                  </a:lnTo>
                  <a:lnTo>
                    <a:pt x="2905" y="429"/>
                  </a:lnTo>
                  <a:lnTo>
                    <a:pt x="290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44"/>
            <p:cNvSpPr/>
            <p:nvPr/>
          </p:nvSpPr>
          <p:spPr>
            <a:xfrm>
              <a:off x="4095418" y="4110361"/>
              <a:ext cx="578248" cy="735579"/>
            </a:xfrm>
            <a:custGeom>
              <a:avLst/>
              <a:gdLst/>
              <a:ahLst/>
              <a:cxnLst/>
              <a:rect l="l" t="t" r="r" b="b"/>
              <a:pathLst>
                <a:path w="9014" h="11467" extrusionOk="0">
                  <a:moveTo>
                    <a:pt x="0" y="1"/>
                  </a:moveTo>
                  <a:lnTo>
                    <a:pt x="0" y="11467"/>
                  </a:lnTo>
                  <a:lnTo>
                    <a:pt x="9014" y="11467"/>
                  </a:lnTo>
                  <a:lnTo>
                    <a:pt x="901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44"/>
            <p:cNvSpPr/>
            <p:nvPr/>
          </p:nvSpPr>
          <p:spPr>
            <a:xfrm>
              <a:off x="4604127" y="4258541"/>
              <a:ext cx="27520" cy="428569"/>
            </a:xfrm>
            <a:custGeom>
              <a:avLst/>
              <a:gdLst/>
              <a:ahLst/>
              <a:cxnLst/>
              <a:rect l="l" t="t" r="r" b="b"/>
              <a:pathLst>
                <a:path w="429" h="6681" extrusionOk="0">
                  <a:moveTo>
                    <a:pt x="0" y="1"/>
                  </a:moveTo>
                  <a:lnTo>
                    <a:pt x="0" y="6680"/>
                  </a:lnTo>
                  <a:lnTo>
                    <a:pt x="429" y="6680"/>
                  </a:lnTo>
                  <a:lnTo>
                    <a:pt x="42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44"/>
            <p:cNvSpPr/>
            <p:nvPr/>
          </p:nvSpPr>
          <p:spPr>
            <a:xfrm>
              <a:off x="4708756" y="4110361"/>
              <a:ext cx="577478" cy="735579"/>
            </a:xfrm>
            <a:custGeom>
              <a:avLst/>
              <a:gdLst/>
              <a:ahLst/>
              <a:cxnLst/>
              <a:rect l="l" t="t" r="r" b="b"/>
              <a:pathLst>
                <a:path w="9002" h="11467" extrusionOk="0">
                  <a:moveTo>
                    <a:pt x="0" y="1"/>
                  </a:moveTo>
                  <a:lnTo>
                    <a:pt x="0" y="11467"/>
                  </a:lnTo>
                  <a:lnTo>
                    <a:pt x="9001" y="11467"/>
                  </a:lnTo>
                  <a:lnTo>
                    <a:pt x="900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44"/>
            <p:cNvSpPr/>
            <p:nvPr/>
          </p:nvSpPr>
          <p:spPr>
            <a:xfrm>
              <a:off x="4750774" y="4258541"/>
              <a:ext cx="27520" cy="428569"/>
            </a:xfrm>
            <a:custGeom>
              <a:avLst/>
              <a:gdLst/>
              <a:ahLst/>
              <a:cxnLst/>
              <a:rect l="l" t="t" r="r" b="b"/>
              <a:pathLst>
                <a:path w="429" h="6681" extrusionOk="0">
                  <a:moveTo>
                    <a:pt x="0" y="1"/>
                  </a:moveTo>
                  <a:lnTo>
                    <a:pt x="0" y="6680"/>
                  </a:lnTo>
                  <a:lnTo>
                    <a:pt x="429" y="6680"/>
                  </a:lnTo>
                  <a:lnTo>
                    <a:pt x="42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44"/>
            <p:cNvSpPr/>
            <p:nvPr/>
          </p:nvSpPr>
          <p:spPr>
            <a:xfrm>
              <a:off x="3203284" y="3940819"/>
              <a:ext cx="2199768" cy="101674"/>
            </a:xfrm>
            <a:custGeom>
              <a:avLst/>
              <a:gdLst/>
              <a:ahLst/>
              <a:cxnLst/>
              <a:rect l="l" t="t" r="r" b="b"/>
              <a:pathLst>
                <a:path w="34291" h="1585" extrusionOk="0">
                  <a:moveTo>
                    <a:pt x="1" y="1"/>
                  </a:moveTo>
                  <a:lnTo>
                    <a:pt x="1" y="1584"/>
                  </a:lnTo>
                  <a:lnTo>
                    <a:pt x="34291" y="1584"/>
                  </a:lnTo>
                  <a:lnTo>
                    <a:pt x="3429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44"/>
            <p:cNvSpPr/>
            <p:nvPr/>
          </p:nvSpPr>
          <p:spPr>
            <a:xfrm>
              <a:off x="3643225" y="3896557"/>
              <a:ext cx="488887" cy="44326"/>
            </a:xfrm>
            <a:custGeom>
              <a:avLst/>
              <a:gdLst/>
              <a:ahLst/>
              <a:cxnLst/>
              <a:rect l="l" t="t" r="r" b="b"/>
              <a:pathLst>
                <a:path w="7621" h="691" extrusionOk="0">
                  <a:moveTo>
                    <a:pt x="1" y="0"/>
                  </a:moveTo>
                  <a:lnTo>
                    <a:pt x="1" y="691"/>
                  </a:lnTo>
                  <a:lnTo>
                    <a:pt x="7621" y="691"/>
                  </a:lnTo>
                  <a:lnTo>
                    <a:pt x="762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44"/>
            <p:cNvSpPr/>
            <p:nvPr/>
          </p:nvSpPr>
          <p:spPr>
            <a:xfrm>
              <a:off x="3761645" y="3784235"/>
              <a:ext cx="251340" cy="112386"/>
            </a:xfrm>
            <a:custGeom>
              <a:avLst/>
              <a:gdLst/>
              <a:ahLst/>
              <a:cxnLst/>
              <a:rect l="l" t="t" r="r" b="b"/>
              <a:pathLst>
                <a:path w="3918" h="1752" extrusionOk="0">
                  <a:moveTo>
                    <a:pt x="0" y="1"/>
                  </a:moveTo>
                  <a:lnTo>
                    <a:pt x="0" y="1751"/>
                  </a:lnTo>
                  <a:lnTo>
                    <a:pt x="3918" y="1751"/>
                  </a:lnTo>
                  <a:lnTo>
                    <a:pt x="391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44"/>
            <p:cNvSpPr/>
            <p:nvPr/>
          </p:nvSpPr>
          <p:spPr>
            <a:xfrm>
              <a:off x="3391179" y="3192346"/>
              <a:ext cx="993748" cy="635509"/>
            </a:xfrm>
            <a:custGeom>
              <a:avLst/>
              <a:gdLst/>
              <a:ahLst/>
              <a:cxnLst/>
              <a:rect l="l" t="t" r="r" b="b"/>
              <a:pathLst>
                <a:path w="15491" h="9907" extrusionOk="0">
                  <a:moveTo>
                    <a:pt x="596" y="1"/>
                  </a:moveTo>
                  <a:cubicBezTo>
                    <a:pt x="275" y="1"/>
                    <a:pt x="1" y="251"/>
                    <a:pt x="1" y="584"/>
                  </a:cubicBezTo>
                  <a:lnTo>
                    <a:pt x="1" y="9311"/>
                  </a:lnTo>
                  <a:cubicBezTo>
                    <a:pt x="1" y="9645"/>
                    <a:pt x="275" y="9907"/>
                    <a:pt x="596" y="9907"/>
                  </a:cubicBezTo>
                  <a:lnTo>
                    <a:pt x="14896" y="9907"/>
                  </a:lnTo>
                  <a:cubicBezTo>
                    <a:pt x="15229" y="9907"/>
                    <a:pt x="15491" y="9645"/>
                    <a:pt x="15491" y="9311"/>
                  </a:cubicBezTo>
                  <a:lnTo>
                    <a:pt x="15491" y="584"/>
                  </a:lnTo>
                  <a:cubicBezTo>
                    <a:pt x="15491" y="263"/>
                    <a:pt x="15229" y="1"/>
                    <a:pt x="148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44"/>
            <p:cNvSpPr/>
            <p:nvPr/>
          </p:nvSpPr>
          <p:spPr>
            <a:xfrm>
              <a:off x="3867814" y="3773586"/>
              <a:ext cx="39773" cy="40541"/>
            </a:xfrm>
            <a:custGeom>
              <a:avLst/>
              <a:gdLst/>
              <a:ahLst/>
              <a:cxnLst/>
              <a:rect l="l" t="t" r="r" b="b"/>
              <a:pathLst>
                <a:path w="620" h="632" extrusionOk="0">
                  <a:moveTo>
                    <a:pt x="310" y="0"/>
                  </a:moveTo>
                  <a:cubicBezTo>
                    <a:pt x="143" y="0"/>
                    <a:pt x="0" y="143"/>
                    <a:pt x="0" y="310"/>
                  </a:cubicBezTo>
                  <a:cubicBezTo>
                    <a:pt x="0" y="488"/>
                    <a:pt x="143" y="631"/>
                    <a:pt x="310" y="631"/>
                  </a:cubicBezTo>
                  <a:cubicBezTo>
                    <a:pt x="477" y="631"/>
                    <a:pt x="620" y="488"/>
                    <a:pt x="620" y="310"/>
                  </a:cubicBezTo>
                  <a:cubicBezTo>
                    <a:pt x="620" y="143"/>
                    <a:pt x="477" y="0"/>
                    <a:pt x="3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44"/>
            <p:cNvSpPr/>
            <p:nvPr/>
          </p:nvSpPr>
          <p:spPr>
            <a:xfrm>
              <a:off x="3433967" y="3234362"/>
              <a:ext cx="907466" cy="519402"/>
            </a:xfrm>
            <a:custGeom>
              <a:avLst/>
              <a:gdLst/>
              <a:ahLst/>
              <a:cxnLst/>
              <a:rect l="l" t="t" r="r" b="b"/>
              <a:pathLst>
                <a:path w="14146" h="8097" extrusionOk="0">
                  <a:moveTo>
                    <a:pt x="144" y="1"/>
                  </a:moveTo>
                  <a:cubicBezTo>
                    <a:pt x="60" y="1"/>
                    <a:pt x="1" y="60"/>
                    <a:pt x="1" y="131"/>
                  </a:cubicBezTo>
                  <a:lnTo>
                    <a:pt x="1" y="7978"/>
                  </a:lnTo>
                  <a:cubicBezTo>
                    <a:pt x="1" y="8037"/>
                    <a:pt x="60" y="8097"/>
                    <a:pt x="144" y="8097"/>
                  </a:cubicBezTo>
                  <a:lnTo>
                    <a:pt x="14014" y="8097"/>
                  </a:lnTo>
                  <a:cubicBezTo>
                    <a:pt x="14086" y="8097"/>
                    <a:pt x="14145" y="8049"/>
                    <a:pt x="14145" y="7978"/>
                  </a:cubicBezTo>
                  <a:lnTo>
                    <a:pt x="14145" y="131"/>
                  </a:lnTo>
                  <a:cubicBezTo>
                    <a:pt x="14145" y="72"/>
                    <a:pt x="14086" y="12"/>
                    <a:pt x="140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44"/>
            <p:cNvSpPr/>
            <p:nvPr/>
          </p:nvSpPr>
          <p:spPr>
            <a:xfrm>
              <a:off x="3435507" y="3234362"/>
              <a:ext cx="905926" cy="64212"/>
            </a:xfrm>
            <a:custGeom>
              <a:avLst/>
              <a:gdLst/>
              <a:ahLst/>
              <a:cxnLst/>
              <a:rect l="l" t="t" r="r" b="b"/>
              <a:pathLst>
                <a:path w="14122" h="1001" extrusionOk="0">
                  <a:moveTo>
                    <a:pt x="131" y="1"/>
                  </a:moveTo>
                  <a:cubicBezTo>
                    <a:pt x="60" y="1"/>
                    <a:pt x="0" y="60"/>
                    <a:pt x="0" y="131"/>
                  </a:cubicBezTo>
                  <a:lnTo>
                    <a:pt x="0" y="1001"/>
                  </a:lnTo>
                  <a:lnTo>
                    <a:pt x="14121" y="1001"/>
                  </a:lnTo>
                  <a:lnTo>
                    <a:pt x="14121" y="131"/>
                  </a:lnTo>
                  <a:cubicBezTo>
                    <a:pt x="14121" y="72"/>
                    <a:pt x="14062" y="12"/>
                    <a:pt x="140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44"/>
            <p:cNvSpPr/>
            <p:nvPr/>
          </p:nvSpPr>
          <p:spPr>
            <a:xfrm>
              <a:off x="4269585" y="3251939"/>
              <a:ext cx="29060" cy="29059"/>
            </a:xfrm>
            <a:custGeom>
              <a:avLst/>
              <a:gdLst/>
              <a:ahLst/>
              <a:cxnLst/>
              <a:rect l="l" t="t" r="r" b="b"/>
              <a:pathLst>
                <a:path w="453" h="453" extrusionOk="0">
                  <a:moveTo>
                    <a:pt x="226" y="0"/>
                  </a:moveTo>
                  <a:cubicBezTo>
                    <a:pt x="95" y="0"/>
                    <a:pt x="0" y="108"/>
                    <a:pt x="0" y="227"/>
                  </a:cubicBezTo>
                  <a:cubicBezTo>
                    <a:pt x="0" y="358"/>
                    <a:pt x="95" y="453"/>
                    <a:pt x="226" y="453"/>
                  </a:cubicBezTo>
                  <a:cubicBezTo>
                    <a:pt x="345" y="453"/>
                    <a:pt x="453" y="358"/>
                    <a:pt x="453" y="227"/>
                  </a:cubicBezTo>
                  <a:cubicBezTo>
                    <a:pt x="453" y="108"/>
                    <a:pt x="345" y="0"/>
                    <a:pt x="2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44"/>
            <p:cNvSpPr/>
            <p:nvPr/>
          </p:nvSpPr>
          <p:spPr>
            <a:xfrm>
              <a:off x="4213775" y="3251939"/>
              <a:ext cx="29124" cy="29059"/>
            </a:xfrm>
            <a:custGeom>
              <a:avLst/>
              <a:gdLst/>
              <a:ahLst/>
              <a:cxnLst/>
              <a:rect l="l" t="t" r="r" b="b"/>
              <a:pathLst>
                <a:path w="454" h="453" extrusionOk="0">
                  <a:moveTo>
                    <a:pt x="227" y="0"/>
                  </a:moveTo>
                  <a:cubicBezTo>
                    <a:pt x="108" y="0"/>
                    <a:pt x="1" y="108"/>
                    <a:pt x="1" y="227"/>
                  </a:cubicBezTo>
                  <a:cubicBezTo>
                    <a:pt x="1" y="358"/>
                    <a:pt x="108" y="453"/>
                    <a:pt x="227" y="453"/>
                  </a:cubicBezTo>
                  <a:cubicBezTo>
                    <a:pt x="358" y="453"/>
                    <a:pt x="453" y="358"/>
                    <a:pt x="453" y="227"/>
                  </a:cubicBezTo>
                  <a:cubicBezTo>
                    <a:pt x="453" y="108"/>
                    <a:pt x="358" y="0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44"/>
            <p:cNvSpPr/>
            <p:nvPr/>
          </p:nvSpPr>
          <p:spPr>
            <a:xfrm>
              <a:off x="4157259" y="3251939"/>
              <a:ext cx="28354" cy="29059"/>
            </a:xfrm>
            <a:custGeom>
              <a:avLst/>
              <a:gdLst/>
              <a:ahLst/>
              <a:cxnLst/>
              <a:rect l="l" t="t" r="r" b="b"/>
              <a:pathLst>
                <a:path w="442" h="453" extrusionOk="0">
                  <a:moveTo>
                    <a:pt x="215" y="0"/>
                  </a:moveTo>
                  <a:cubicBezTo>
                    <a:pt x="96" y="0"/>
                    <a:pt x="1" y="108"/>
                    <a:pt x="1" y="227"/>
                  </a:cubicBezTo>
                  <a:cubicBezTo>
                    <a:pt x="1" y="358"/>
                    <a:pt x="96" y="453"/>
                    <a:pt x="215" y="453"/>
                  </a:cubicBezTo>
                  <a:cubicBezTo>
                    <a:pt x="346" y="453"/>
                    <a:pt x="441" y="358"/>
                    <a:pt x="441" y="227"/>
                  </a:cubicBezTo>
                  <a:cubicBezTo>
                    <a:pt x="441" y="108"/>
                    <a:pt x="346" y="0"/>
                    <a:pt x="2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44"/>
            <p:cNvSpPr/>
            <p:nvPr/>
          </p:nvSpPr>
          <p:spPr>
            <a:xfrm>
              <a:off x="4007597" y="3316086"/>
              <a:ext cx="322354" cy="423951"/>
            </a:xfrm>
            <a:custGeom>
              <a:avLst/>
              <a:gdLst/>
              <a:ahLst/>
              <a:cxnLst/>
              <a:rect l="l" t="t" r="r" b="b"/>
              <a:pathLst>
                <a:path w="5025" h="6609" extrusionOk="0">
                  <a:moveTo>
                    <a:pt x="0" y="0"/>
                  </a:moveTo>
                  <a:lnTo>
                    <a:pt x="0" y="6608"/>
                  </a:lnTo>
                  <a:lnTo>
                    <a:pt x="5025" y="6608"/>
                  </a:lnTo>
                  <a:lnTo>
                    <a:pt x="502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44"/>
            <p:cNvSpPr/>
            <p:nvPr/>
          </p:nvSpPr>
          <p:spPr>
            <a:xfrm>
              <a:off x="4074826" y="3342066"/>
              <a:ext cx="226129" cy="14561"/>
            </a:xfrm>
            <a:custGeom>
              <a:avLst/>
              <a:gdLst/>
              <a:ahLst/>
              <a:cxnLst/>
              <a:rect l="l" t="t" r="r" b="b"/>
              <a:pathLst>
                <a:path w="3525" h="227" extrusionOk="0">
                  <a:moveTo>
                    <a:pt x="0" y="0"/>
                  </a:moveTo>
                  <a:lnTo>
                    <a:pt x="0" y="227"/>
                  </a:lnTo>
                  <a:lnTo>
                    <a:pt x="3524" y="227"/>
                  </a:lnTo>
                  <a:lnTo>
                    <a:pt x="352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44"/>
            <p:cNvSpPr/>
            <p:nvPr/>
          </p:nvSpPr>
          <p:spPr>
            <a:xfrm>
              <a:off x="4029728" y="3397810"/>
              <a:ext cx="270456" cy="13792"/>
            </a:xfrm>
            <a:custGeom>
              <a:avLst/>
              <a:gdLst/>
              <a:ahLst/>
              <a:cxnLst/>
              <a:rect l="l" t="t" r="r" b="b"/>
              <a:pathLst>
                <a:path w="4216" h="215" extrusionOk="0">
                  <a:moveTo>
                    <a:pt x="1" y="0"/>
                  </a:moveTo>
                  <a:lnTo>
                    <a:pt x="1" y="215"/>
                  </a:lnTo>
                  <a:lnTo>
                    <a:pt x="4215" y="215"/>
                  </a:lnTo>
                  <a:lnTo>
                    <a:pt x="42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44"/>
            <p:cNvSpPr/>
            <p:nvPr/>
          </p:nvSpPr>
          <p:spPr>
            <a:xfrm>
              <a:off x="4029728" y="3453554"/>
              <a:ext cx="270456" cy="14561"/>
            </a:xfrm>
            <a:custGeom>
              <a:avLst/>
              <a:gdLst/>
              <a:ahLst/>
              <a:cxnLst/>
              <a:rect l="l" t="t" r="r" b="b"/>
              <a:pathLst>
                <a:path w="4216" h="227" extrusionOk="0">
                  <a:moveTo>
                    <a:pt x="1" y="1"/>
                  </a:moveTo>
                  <a:lnTo>
                    <a:pt x="1" y="227"/>
                  </a:lnTo>
                  <a:lnTo>
                    <a:pt x="4215" y="227"/>
                  </a:lnTo>
                  <a:lnTo>
                    <a:pt x="421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44"/>
            <p:cNvSpPr/>
            <p:nvPr/>
          </p:nvSpPr>
          <p:spPr>
            <a:xfrm>
              <a:off x="4029728" y="3516162"/>
              <a:ext cx="270456" cy="13856"/>
            </a:xfrm>
            <a:custGeom>
              <a:avLst/>
              <a:gdLst/>
              <a:ahLst/>
              <a:cxnLst/>
              <a:rect l="l" t="t" r="r" b="b"/>
              <a:pathLst>
                <a:path w="4216" h="216" extrusionOk="0">
                  <a:moveTo>
                    <a:pt x="1" y="1"/>
                  </a:moveTo>
                  <a:lnTo>
                    <a:pt x="1" y="215"/>
                  </a:lnTo>
                  <a:lnTo>
                    <a:pt x="4215" y="215"/>
                  </a:lnTo>
                  <a:lnTo>
                    <a:pt x="421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44"/>
            <p:cNvSpPr/>
            <p:nvPr/>
          </p:nvSpPr>
          <p:spPr>
            <a:xfrm>
              <a:off x="4029728" y="3574216"/>
              <a:ext cx="270456" cy="14561"/>
            </a:xfrm>
            <a:custGeom>
              <a:avLst/>
              <a:gdLst/>
              <a:ahLst/>
              <a:cxnLst/>
              <a:rect l="l" t="t" r="r" b="b"/>
              <a:pathLst>
                <a:path w="4216" h="227" extrusionOk="0">
                  <a:moveTo>
                    <a:pt x="1" y="1"/>
                  </a:moveTo>
                  <a:lnTo>
                    <a:pt x="1" y="227"/>
                  </a:lnTo>
                  <a:lnTo>
                    <a:pt x="4215" y="227"/>
                  </a:lnTo>
                  <a:lnTo>
                    <a:pt x="421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44"/>
            <p:cNvSpPr/>
            <p:nvPr/>
          </p:nvSpPr>
          <p:spPr>
            <a:xfrm>
              <a:off x="4029728" y="3633039"/>
              <a:ext cx="270456" cy="14561"/>
            </a:xfrm>
            <a:custGeom>
              <a:avLst/>
              <a:gdLst/>
              <a:ahLst/>
              <a:cxnLst/>
              <a:rect l="l" t="t" r="r" b="b"/>
              <a:pathLst>
                <a:path w="4216" h="227" extrusionOk="0">
                  <a:moveTo>
                    <a:pt x="1" y="1"/>
                  </a:moveTo>
                  <a:lnTo>
                    <a:pt x="1" y="227"/>
                  </a:lnTo>
                  <a:lnTo>
                    <a:pt x="4215" y="227"/>
                  </a:lnTo>
                  <a:lnTo>
                    <a:pt x="421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44"/>
            <p:cNvSpPr/>
            <p:nvPr/>
          </p:nvSpPr>
          <p:spPr>
            <a:xfrm>
              <a:off x="4029728" y="3688783"/>
              <a:ext cx="270456" cy="14561"/>
            </a:xfrm>
            <a:custGeom>
              <a:avLst/>
              <a:gdLst/>
              <a:ahLst/>
              <a:cxnLst/>
              <a:rect l="l" t="t" r="r" b="b"/>
              <a:pathLst>
                <a:path w="4216" h="227" extrusionOk="0">
                  <a:moveTo>
                    <a:pt x="1" y="1"/>
                  </a:moveTo>
                  <a:lnTo>
                    <a:pt x="1" y="227"/>
                  </a:lnTo>
                  <a:lnTo>
                    <a:pt x="4215" y="227"/>
                  </a:lnTo>
                  <a:lnTo>
                    <a:pt x="421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44"/>
            <p:cNvSpPr/>
            <p:nvPr/>
          </p:nvSpPr>
          <p:spPr>
            <a:xfrm>
              <a:off x="3534811" y="3365737"/>
              <a:ext cx="324663" cy="324650"/>
            </a:xfrm>
            <a:custGeom>
              <a:avLst/>
              <a:gdLst/>
              <a:ahLst/>
              <a:cxnLst/>
              <a:rect l="l" t="t" r="r" b="b"/>
              <a:pathLst>
                <a:path w="5061" h="5061" extrusionOk="0">
                  <a:moveTo>
                    <a:pt x="2524" y="0"/>
                  </a:moveTo>
                  <a:cubicBezTo>
                    <a:pt x="1131" y="0"/>
                    <a:pt x="0" y="1131"/>
                    <a:pt x="0" y="2536"/>
                  </a:cubicBezTo>
                  <a:cubicBezTo>
                    <a:pt x="0" y="3929"/>
                    <a:pt x="1131" y="5061"/>
                    <a:pt x="2524" y="5061"/>
                  </a:cubicBezTo>
                  <a:cubicBezTo>
                    <a:pt x="3917" y="5061"/>
                    <a:pt x="5060" y="3929"/>
                    <a:pt x="5060" y="2536"/>
                  </a:cubicBezTo>
                  <a:cubicBezTo>
                    <a:pt x="5060" y="1131"/>
                    <a:pt x="3917" y="0"/>
                    <a:pt x="25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44"/>
            <p:cNvSpPr/>
            <p:nvPr/>
          </p:nvSpPr>
          <p:spPr>
            <a:xfrm>
              <a:off x="3552388" y="3384083"/>
              <a:ext cx="288739" cy="287958"/>
            </a:xfrm>
            <a:custGeom>
              <a:avLst/>
              <a:gdLst/>
              <a:ahLst/>
              <a:cxnLst/>
              <a:rect l="l" t="t" r="r" b="b"/>
              <a:pathLst>
                <a:path w="4501" h="4489" extrusionOk="0">
                  <a:moveTo>
                    <a:pt x="2250" y="0"/>
                  </a:moveTo>
                  <a:cubicBezTo>
                    <a:pt x="1012" y="0"/>
                    <a:pt x="0" y="1012"/>
                    <a:pt x="0" y="2250"/>
                  </a:cubicBezTo>
                  <a:cubicBezTo>
                    <a:pt x="0" y="3489"/>
                    <a:pt x="1012" y="4489"/>
                    <a:pt x="2250" y="4489"/>
                  </a:cubicBezTo>
                  <a:cubicBezTo>
                    <a:pt x="3489" y="4489"/>
                    <a:pt x="4501" y="3489"/>
                    <a:pt x="4501" y="2250"/>
                  </a:cubicBezTo>
                  <a:cubicBezTo>
                    <a:pt x="4501" y="1012"/>
                    <a:pt x="3489" y="0"/>
                    <a:pt x="22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7" name="Google Shape;1297;p44"/>
          <p:cNvGrpSpPr/>
          <p:nvPr/>
        </p:nvGrpSpPr>
        <p:grpSpPr>
          <a:xfrm>
            <a:off x="1599268" y="2609546"/>
            <a:ext cx="1122048" cy="2199233"/>
            <a:chOff x="786993" y="2814196"/>
            <a:chExt cx="1122048" cy="2199233"/>
          </a:xfrm>
        </p:grpSpPr>
        <p:sp>
          <p:nvSpPr>
            <p:cNvPr id="1298" name="Google Shape;1298;p44"/>
            <p:cNvSpPr/>
            <p:nvPr/>
          </p:nvSpPr>
          <p:spPr>
            <a:xfrm>
              <a:off x="1530171" y="4045443"/>
              <a:ext cx="210091" cy="882798"/>
            </a:xfrm>
            <a:custGeom>
              <a:avLst/>
              <a:gdLst/>
              <a:ahLst/>
              <a:cxnLst/>
              <a:rect l="l" t="t" r="r" b="b"/>
              <a:pathLst>
                <a:path w="3275" h="13762" extrusionOk="0">
                  <a:moveTo>
                    <a:pt x="3275" y="1"/>
                  </a:moveTo>
                  <a:lnTo>
                    <a:pt x="3275" y="1"/>
                  </a:lnTo>
                  <a:cubicBezTo>
                    <a:pt x="2144" y="596"/>
                    <a:pt x="1072" y="953"/>
                    <a:pt x="0" y="1323"/>
                  </a:cubicBezTo>
                  <a:lnTo>
                    <a:pt x="0" y="3347"/>
                  </a:lnTo>
                  <a:cubicBezTo>
                    <a:pt x="12" y="5514"/>
                    <a:pt x="36" y="7621"/>
                    <a:pt x="60" y="9764"/>
                  </a:cubicBezTo>
                  <a:cubicBezTo>
                    <a:pt x="72" y="11074"/>
                    <a:pt x="72" y="12383"/>
                    <a:pt x="72" y="13729"/>
                  </a:cubicBezTo>
                  <a:cubicBezTo>
                    <a:pt x="163" y="13752"/>
                    <a:pt x="307" y="13761"/>
                    <a:pt x="482" y="13761"/>
                  </a:cubicBezTo>
                  <a:cubicBezTo>
                    <a:pt x="1132" y="13761"/>
                    <a:pt x="2208" y="13625"/>
                    <a:pt x="2536" y="13503"/>
                  </a:cubicBezTo>
                  <a:cubicBezTo>
                    <a:pt x="2655" y="12121"/>
                    <a:pt x="2763" y="10764"/>
                    <a:pt x="2858" y="9431"/>
                  </a:cubicBezTo>
                  <a:cubicBezTo>
                    <a:pt x="2989" y="7419"/>
                    <a:pt x="3096" y="5418"/>
                    <a:pt x="3167" y="3382"/>
                  </a:cubicBezTo>
                  <a:cubicBezTo>
                    <a:pt x="3215" y="2263"/>
                    <a:pt x="3239" y="1156"/>
                    <a:pt x="32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44"/>
            <p:cNvSpPr/>
            <p:nvPr/>
          </p:nvSpPr>
          <p:spPr>
            <a:xfrm>
              <a:off x="1279665" y="4027931"/>
              <a:ext cx="229144" cy="907751"/>
            </a:xfrm>
            <a:custGeom>
              <a:avLst/>
              <a:gdLst/>
              <a:ahLst/>
              <a:cxnLst/>
              <a:rect l="l" t="t" r="r" b="b"/>
              <a:pathLst>
                <a:path w="3572" h="14151" extrusionOk="0">
                  <a:moveTo>
                    <a:pt x="405" y="0"/>
                  </a:moveTo>
                  <a:cubicBezTo>
                    <a:pt x="345" y="1203"/>
                    <a:pt x="286" y="2405"/>
                    <a:pt x="226" y="3596"/>
                  </a:cubicBezTo>
                  <a:cubicBezTo>
                    <a:pt x="131" y="5536"/>
                    <a:pt x="83" y="7465"/>
                    <a:pt x="36" y="9382"/>
                  </a:cubicBezTo>
                  <a:cubicBezTo>
                    <a:pt x="0" y="10870"/>
                    <a:pt x="0" y="12359"/>
                    <a:pt x="12" y="13847"/>
                  </a:cubicBezTo>
                  <a:cubicBezTo>
                    <a:pt x="768" y="14036"/>
                    <a:pt x="1617" y="14151"/>
                    <a:pt x="2370" y="14151"/>
                  </a:cubicBezTo>
                  <a:cubicBezTo>
                    <a:pt x="2471" y="14151"/>
                    <a:pt x="2570" y="14149"/>
                    <a:pt x="2667" y="14145"/>
                  </a:cubicBezTo>
                  <a:cubicBezTo>
                    <a:pt x="2762" y="12775"/>
                    <a:pt x="2858" y="11394"/>
                    <a:pt x="2965" y="10013"/>
                  </a:cubicBezTo>
                  <a:cubicBezTo>
                    <a:pt x="3108" y="7882"/>
                    <a:pt x="3274" y="5751"/>
                    <a:pt x="3429" y="3631"/>
                  </a:cubicBezTo>
                  <a:cubicBezTo>
                    <a:pt x="3477" y="2941"/>
                    <a:pt x="3524" y="2262"/>
                    <a:pt x="3572" y="1572"/>
                  </a:cubicBezTo>
                  <a:cubicBezTo>
                    <a:pt x="2536" y="1131"/>
                    <a:pt x="1488" y="679"/>
                    <a:pt x="4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44"/>
            <p:cNvSpPr/>
            <p:nvPr/>
          </p:nvSpPr>
          <p:spPr>
            <a:xfrm>
              <a:off x="1184915" y="4899952"/>
              <a:ext cx="278090" cy="113477"/>
            </a:xfrm>
            <a:custGeom>
              <a:avLst/>
              <a:gdLst/>
              <a:ahLst/>
              <a:cxnLst/>
              <a:rect l="l" t="t" r="r" b="b"/>
              <a:pathLst>
                <a:path w="4335" h="1769" extrusionOk="0">
                  <a:moveTo>
                    <a:pt x="3500" y="1"/>
                  </a:moveTo>
                  <a:cubicBezTo>
                    <a:pt x="3094" y="1"/>
                    <a:pt x="2510" y="23"/>
                    <a:pt x="1941" y="122"/>
                  </a:cubicBezTo>
                  <a:cubicBezTo>
                    <a:pt x="918" y="313"/>
                    <a:pt x="1" y="991"/>
                    <a:pt x="48" y="1491"/>
                  </a:cubicBezTo>
                  <a:cubicBezTo>
                    <a:pt x="70" y="1677"/>
                    <a:pt x="1501" y="1768"/>
                    <a:pt x="2681" y="1768"/>
                  </a:cubicBezTo>
                  <a:cubicBezTo>
                    <a:pt x="3471" y="1768"/>
                    <a:pt x="4149" y="1727"/>
                    <a:pt x="4216" y="1646"/>
                  </a:cubicBezTo>
                  <a:cubicBezTo>
                    <a:pt x="4335" y="1491"/>
                    <a:pt x="4037" y="15"/>
                    <a:pt x="4037" y="15"/>
                  </a:cubicBezTo>
                  <a:cubicBezTo>
                    <a:pt x="4037" y="15"/>
                    <a:pt x="3825" y="1"/>
                    <a:pt x="35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44"/>
            <p:cNvSpPr/>
            <p:nvPr/>
          </p:nvSpPr>
          <p:spPr>
            <a:xfrm>
              <a:off x="1521767" y="4899952"/>
              <a:ext cx="277320" cy="113477"/>
            </a:xfrm>
            <a:custGeom>
              <a:avLst/>
              <a:gdLst/>
              <a:ahLst/>
              <a:cxnLst/>
              <a:rect l="l" t="t" r="r" b="b"/>
              <a:pathLst>
                <a:path w="4323" h="1769" extrusionOk="0">
                  <a:moveTo>
                    <a:pt x="835" y="1"/>
                  </a:moveTo>
                  <a:cubicBezTo>
                    <a:pt x="510" y="1"/>
                    <a:pt x="298" y="15"/>
                    <a:pt x="298" y="15"/>
                  </a:cubicBezTo>
                  <a:cubicBezTo>
                    <a:pt x="298" y="15"/>
                    <a:pt x="0" y="1491"/>
                    <a:pt x="119" y="1646"/>
                  </a:cubicBezTo>
                  <a:cubicBezTo>
                    <a:pt x="182" y="1727"/>
                    <a:pt x="858" y="1768"/>
                    <a:pt x="1648" y="1768"/>
                  </a:cubicBezTo>
                  <a:cubicBezTo>
                    <a:pt x="2830" y="1768"/>
                    <a:pt x="4265" y="1677"/>
                    <a:pt x="4287" y="1491"/>
                  </a:cubicBezTo>
                  <a:cubicBezTo>
                    <a:pt x="4322" y="991"/>
                    <a:pt x="3418" y="313"/>
                    <a:pt x="2394" y="122"/>
                  </a:cubicBezTo>
                  <a:cubicBezTo>
                    <a:pt x="1825" y="23"/>
                    <a:pt x="1241" y="1"/>
                    <a:pt x="8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44"/>
            <p:cNvSpPr/>
            <p:nvPr/>
          </p:nvSpPr>
          <p:spPr>
            <a:xfrm>
              <a:off x="1281910" y="4258541"/>
              <a:ext cx="217789" cy="411763"/>
            </a:xfrm>
            <a:custGeom>
              <a:avLst/>
              <a:gdLst/>
              <a:ahLst/>
              <a:cxnLst/>
              <a:rect l="l" t="t" r="r" b="b"/>
              <a:pathLst>
                <a:path w="3395" h="6419" extrusionOk="0">
                  <a:moveTo>
                    <a:pt x="191" y="1"/>
                  </a:moveTo>
                  <a:cubicBezTo>
                    <a:pt x="96" y="1941"/>
                    <a:pt x="48" y="3870"/>
                    <a:pt x="1" y="5787"/>
                  </a:cubicBezTo>
                  <a:cubicBezTo>
                    <a:pt x="953" y="6132"/>
                    <a:pt x="1930" y="6323"/>
                    <a:pt x="2930" y="6418"/>
                  </a:cubicBezTo>
                  <a:cubicBezTo>
                    <a:pt x="3073" y="4287"/>
                    <a:pt x="3239" y="2156"/>
                    <a:pt x="3394" y="36"/>
                  </a:cubicBezTo>
                  <a:cubicBezTo>
                    <a:pt x="2334" y="13"/>
                    <a:pt x="1263" y="1"/>
                    <a:pt x="1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44"/>
            <p:cNvSpPr/>
            <p:nvPr/>
          </p:nvSpPr>
          <p:spPr>
            <a:xfrm>
              <a:off x="1529401" y="4260851"/>
              <a:ext cx="203997" cy="410993"/>
            </a:xfrm>
            <a:custGeom>
              <a:avLst/>
              <a:gdLst/>
              <a:ahLst/>
              <a:cxnLst/>
              <a:rect l="l" t="t" r="r" b="b"/>
              <a:pathLst>
                <a:path w="3180" h="6407" extrusionOk="0">
                  <a:moveTo>
                    <a:pt x="0" y="0"/>
                  </a:moveTo>
                  <a:cubicBezTo>
                    <a:pt x="12" y="2156"/>
                    <a:pt x="36" y="4263"/>
                    <a:pt x="60" y="6406"/>
                  </a:cubicBezTo>
                  <a:cubicBezTo>
                    <a:pt x="1013" y="6406"/>
                    <a:pt x="1953" y="6287"/>
                    <a:pt x="2870" y="6073"/>
                  </a:cubicBezTo>
                  <a:cubicBezTo>
                    <a:pt x="3001" y="4061"/>
                    <a:pt x="3108" y="2060"/>
                    <a:pt x="3179" y="24"/>
                  </a:cubicBezTo>
                  <a:cubicBezTo>
                    <a:pt x="2120" y="12"/>
                    <a:pt x="1072" y="0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44"/>
            <p:cNvSpPr/>
            <p:nvPr/>
          </p:nvSpPr>
          <p:spPr>
            <a:xfrm>
              <a:off x="1478209" y="2979248"/>
              <a:ext cx="178016" cy="231059"/>
            </a:xfrm>
            <a:custGeom>
              <a:avLst/>
              <a:gdLst/>
              <a:ahLst/>
              <a:cxnLst/>
              <a:rect l="l" t="t" r="r" b="b"/>
              <a:pathLst>
                <a:path w="2775" h="3602" extrusionOk="0">
                  <a:moveTo>
                    <a:pt x="2644" y="1"/>
                  </a:moveTo>
                  <a:lnTo>
                    <a:pt x="2644" y="1"/>
                  </a:lnTo>
                  <a:cubicBezTo>
                    <a:pt x="1787" y="72"/>
                    <a:pt x="1060" y="525"/>
                    <a:pt x="632" y="1180"/>
                  </a:cubicBezTo>
                  <a:cubicBezTo>
                    <a:pt x="167" y="1834"/>
                    <a:pt x="1" y="2668"/>
                    <a:pt x="179" y="3442"/>
                  </a:cubicBezTo>
                  <a:cubicBezTo>
                    <a:pt x="190" y="3442"/>
                    <a:pt x="202" y="3441"/>
                    <a:pt x="213" y="3441"/>
                  </a:cubicBezTo>
                  <a:cubicBezTo>
                    <a:pt x="644" y="3441"/>
                    <a:pt x="1087" y="3601"/>
                    <a:pt x="1507" y="3601"/>
                  </a:cubicBezTo>
                  <a:cubicBezTo>
                    <a:pt x="1668" y="3601"/>
                    <a:pt x="1825" y="3578"/>
                    <a:pt x="1977" y="3513"/>
                  </a:cubicBezTo>
                  <a:cubicBezTo>
                    <a:pt x="2370" y="3346"/>
                    <a:pt x="2608" y="2954"/>
                    <a:pt x="2703" y="2537"/>
                  </a:cubicBezTo>
                  <a:cubicBezTo>
                    <a:pt x="2775" y="2120"/>
                    <a:pt x="2727" y="1680"/>
                    <a:pt x="2668" y="1263"/>
                  </a:cubicBezTo>
                  <a:cubicBezTo>
                    <a:pt x="2608" y="846"/>
                    <a:pt x="2549" y="418"/>
                    <a:pt x="2644" y="1"/>
                  </a:cubicBezTo>
                  <a:close/>
                </a:path>
              </a:pathLst>
            </a:custGeom>
            <a:solidFill>
              <a:srgbClr val="F2C9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44"/>
            <p:cNvSpPr/>
            <p:nvPr/>
          </p:nvSpPr>
          <p:spPr>
            <a:xfrm>
              <a:off x="1596630" y="3283243"/>
              <a:ext cx="312411" cy="683620"/>
            </a:xfrm>
            <a:custGeom>
              <a:avLst/>
              <a:gdLst/>
              <a:ahLst/>
              <a:cxnLst/>
              <a:rect l="l" t="t" r="r" b="b"/>
              <a:pathLst>
                <a:path w="4870" h="10657" extrusionOk="0">
                  <a:moveTo>
                    <a:pt x="1191" y="1"/>
                  </a:moveTo>
                  <a:lnTo>
                    <a:pt x="0" y="2144"/>
                  </a:lnTo>
                  <a:lnTo>
                    <a:pt x="1405" y="10657"/>
                  </a:lnTo>
                  <a:cubicBezTo>
                    <a:pt x="1405" y="10657"/>
                    <a:pt x="4227" y="9776"/>
                    <a:pt x="4560" y="9180"/>
                  </a:cubicBezTo>
                  <a:cubicBezTo>
                    <a:pt x="4870" y="8585"/>
                    <a:pt x="3334" y="1846"/>
                    <a:pt x="2953" y="1108"/>
                  </a:cubicBezTo>
                  <a:cubicBezTo>
                    <a:pt x="2560" y="382"/>
                    <a:pt x="1191" y="1"/>
                    <a:pt x="1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44"/>
            <p:cNvSpPr/>
            <p:nvPr/>
          </p:nvSpPr>
          <p:spPr>
            <a:xfrm>
              <a:off x="1220839" y="4124922"/>
              <a:ext cx="610323" cy="474563"/>
            </a:xfrm>
            <a:custGeom>
              <a:avLst/>
              <a:gdLst/>
              <a:ahLst/>
              <a:cxnLst/>
              <a:rect l="l" t="t" r="r" b="b"/>
              <a:pathLst>
                <a:path w="9514" h="7398" extrusionOk="0">
                  <a:moveTo>
                    <a:pt x="9073" y="0"/>
                  </a:moveTo>
                  <a:cubicBezTo>
                    <a:pt x="8120" y="1119"/>
                    <a:pt x="6846" y="1977"/>
                    <a:pt x="5465" y="2477"/>
                  </a:cubicBezTo>
                  <a:cubicBezTo>
                    <a:pt x="4290" y="2893"/>
                    <a:pt x="3053" y="3074"/>
                    <a:pt x="1805" y="3074"/>
                  </a:cubicBezTo>
                  <a:cubicBezTo>
                    <a:pt x="1232" y="3074"/>
                    <a:pt x="657" y="3036"/>
                    <a:pt x="84" y="2965"/>
                  </a:cubicBezTo>
                  <a:lnTo>
                    <a:pt x="84" y="2965"/>
                  </a:lnTo>
                  <a:cubicBezTo>
                    <a:pt x="0" y="5108"/>
                    <a:pt x="12" y="6656"/>
                    <a:pt x="238" y="6834"/>
                  </a:cubicBezTo>
                  <a:cubicBezTo>
                    <a:pt x="711" y="7229"/>
                    <a:pt x="2381" y="7397"/>
                    <a:pt x="4168" y="7397"/>
                  </a:cubicBezTo>
                  <a:cubicBezTo>
                    <a:pt x="6479" y="7397"/>
                    <a:pt x="8984" y="7116"/>
                    <a:pt x="9347" y="6680"/>
                  </a:cubicBezTo>
                  <a:cubicBezTo>
                    <a:pt x="9513" y="6489"/>
                    <a:pt x="9347" y="3548"/>
                    <a:pt x="9073" y="0"/>
                  </a:cubicBezTo>
                  <a:close/>
                </a:path>
              </a:pathLst>
            </a:custGeom>
            <a:solidFill>
              <a:srgbClr val="E4F3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44"/>
            <p:cNvSpPr/>
            <p:nvPr/>
          </p:nvSpPr>
          <p:spPr>
            <a:xfrm>
              <a:off x="1220839" y="3266436"/>
              <a:ext cx="610323" cy="1333049"/>
            </a:xfrm>
            <a:custGeom>
              <a:avLst/>
              <a:gdLst/>
              <a:ahLst/>
              <a:cxnLst/>
              <a:rect l="l" t="t" r="r" b="b"/>
              <a:pathLst>
                <a:path w="9514" h="20781" extrusionOk="0">
                  <a:moveTo>
                    <a:pt x="4370" y="1"/>
                  </a:moveTo>
                  <a:cubicBezTo>
                    <a:pt x="3036" y="1"/>
                    <a:pt x="2132" y="536"/>
                    <a:pt x="2132" y="536"/>
                  </a:cubicBezTo>
                  <a:cubicBezTo>
                    <a:pt x="2132" y="536"/>
                    <a:pt x="322" y="10621"/>
                    <a:pt x="84" y="16348"/>
                  </a:cubicBezTo>
                  <a:cubicBezTo>
                    <a:pt x="0" y="18491"/>
                    <a:pt x="12" y="20039"/>
                    <a:pt x="238" y="20217"/>
                  </a:cubicBezTo>
                  <a:cubicBezTo>
                    <a:pt x="711" y="20612"/>
                    <a:pt x="2381" y="20780"/>
                    <a:pt x="4168" y="20780"/>
                  </a:cubicBezTo>
                  <a:cubicBezTo>
                    <a:pt x="6479" y="20780"/>
                    <a:pt x="8984" y="20499"/>
                    <a:pt x="9347" y="20063"/>
                  </a:cubicBezTo>
                  <a:cubicBezTo>
                    <a:pt x="9513" y="19872"/>
                    <a:pt x="9347" y="16931"/>
                    <a:pt x="9073" y="13383"/>
                  </a:cubicBezTo>
                  <a:cubicBezTo>
                    <a:pt x="8644" y="7799"/>
                    <a:pt x="7930" y="739"/>
                    <a:pt x="7751" y="560"/>
                  </a:cubicBezTo>
                  <a:cubicBezTo>
                    <a:pt x="7454" y="263"/>
                    <a:pt x="5715" y="1"/>
                    <a:pt x="43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44"/>
            <p:cNvSpPr/>
            <p:nvPr/>
          </p:nvSpPr>
          <p:spPr>
            <a:xfrm>
              <a:off x="1271261" y="3505514"/>
              <a:ext cx="164994" cy="410159"/>
            </a:xfrm>
            <a:custGeom>
              <a:avLst/>
              <a:gdLst/>
              <a:ahLst/>
              <a:cxnLst/>
              <a:rect l="l" t="t" r="r" b="b"/>
              <a:pathLst>
                <a:path w="2572" h="6394" extrusionOk="0">
                  <a:moveTo>
                    <a:pt x="2429" y="0"/>
                  </a:moveTo>
                  <a:cubicBezTo>
                    <a:pt x="2381" y="0"/>
                    <a:pt x="2346" y="24"/>
                    <a:pt x="2346" y="72"/>
                  </a:cubicBezTo>
                  <a:cubicBezTo>
                    <a:pt x="2429" y="2096"/>
                    <a:pt x="1619" y="5263"/>
                    <a:pt x="1322" y="5596"/>
                  </a:cubicBezTo>
                  <a:cubicBezTo>
                    <a:pt x="1119" y="5822"/>
                    <a:pt x="429" y="6156"/>
                    <a:pt x="72" y="6251"/>
                  </a:cubicBezTo>
                  <a:cubicBezTo>
                    <a:pt x="36" y="6263"/>
                    <a:pt x="0" y="6299"/>
                    <a:pt x="12" y="6334"/>
                  </a:cubicBezTo>
                  <a:cubicBezTo>
                    <a:pt x="36" y="6370"/>
                    <a:pt x="60" y="6394"/>
                    <a:pt x="84" y="6394"/>
                  </a:cubicBezTo>
                  <a:lnTo>
                    <a:pt x="107" y="6394"/>
                  </a:lnTo>
                  <a:cubicBezTo>
                    <a:pt x="488" y="6311"/>
                    <a:pt x="1203" y="5953"/>
                    <a:pt x="1429" y="5703"/>
                  </a:cubicBezTo>
                  <a:cubicBezTo>
                    <a:pt x="1738" y="5358"/>
                    <a:pt x="2572" y="2131"/>
                    <a:pt x="2500" y="72"/>
                  </a:cubicBezTo>
                  <a:cubicBezTo>
                    <a:pt x="2500" y="24"/>
                    <a:pt x="2453" y="0"/>
                    <a:pt x="24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44"/>
            <p:cNvSpPr/>
            <p:nvPr/>
          </p:nvSpPr>
          <p:spPr>
            <a:xfrm>
              <a:off x="786993" y="3753316"/>
              <a:ext cx="285724" cy="183911"/>
            </a:xfrm>
            <a:custGeom>
              <a:avLst/>
              <a:gdLst/>
              <a:ahLst/>
              <a:cxnLst/>
              <a:rect l="l" t="t" r="r" b="b"/>
              <a:pathLst>
                <a:path w="4454" h="2867" extrusionOk="0">
                  <a:moveTo>
                    <a:pt x="1521" y="0"/>
                  </a:moveTo>
                  <a:cubicBezTo>
                    <a:pt x="1205" y="0"/>
                    <a:pt x="820" y="328"/>
                    <a:pt x="536" y="590"/>
                  </a:cubicBezTo>
                  <a:cubicBezTo>
                    <a:pt x="477" y="626"/>
                    <a:pt x="417" y="709"/>
                    <a:pt x="394" y="781"/>
                  </a:cubicBezTo>
                  <a:cubicBezTo>
                    <a:pt x="358" y="864"/>
                    <a:pt x="358" y="971"/>
                    <a:pt x="441" y="1043"/>
                  </a:cubicBezTo>
                  <a:cubicBezTo>
                    <a:pt x="203" y="1162"/>
                    <a:pt x="60" y="1495"/>
                    <a:pt x="155" y="1745"/>
                  </a:cubicBezTo>
                  <a:cubicBezTo>
                    <a:pt x="24" y="1876"/>
                    <a:pt x="1" y="2138"/>
                    <a:pt x="84" y="2328"/>
                  </a:cubicBezTo>
                  <a:cubicBezTo>
                    <a:pt x="155" y="2519"/>
                    <a:pt x="298" y="2650"/>
                    <a:pt x="453" y="2793"/>
                  </a:cubicBezTo>
                  <a:cubicBezTo>
                    <a:pt x="496" y="2836"/>
                    <a:pt x="552" y="2867"/>
                    <a:pt x="602" y="2867"/>
                  </a:cubicBezTo>
                  <a:cubicBezTo>
                    <a:pt x="621" y="2867"/>
                    <a:pt x="639" y="2862"/>
                    <a:pt x="655" y="2852"/>
                  </a:cubicBezTo>
                  <a:cubicBezTo>
                    <a:pt x="715" y="2805"/>
                    <a:pt x="703" y="2698"/>
                    <a:pt x="691" y="2626"/>
                  </a:cubicBezTo>
                  <a:cubicBezTo>
                    <a:pt x="644" y="2436"/>
                    <a:pt x="584" y="2257"/>
                    <a:pt x="596" y="2043"/>
                  </a:cubicBezTo>
                  <a:cubicBezTo>
                    <a:pt x="715" y="1983"/>
                    <a:pt x="834" y="1924"/>
                    <a:pt x="1048" y="1852"/>
                  </a:cubicBezTo>
                  <a:cubicBezTo>
                    <a:pt x="1359" y="2222"/>
                    <a:pt x="1821" y="2432"/>
                    <a:pt x="2305" y="2432"/>
                  </a:cubicBezTo>
                  <a:cubicBezTo>
                    <a:pt x="2413" y="2432"/>
                    <a:pt x="2523" y="2422"/>
                    <a:pt x="2632" y="2400"/>
                  </a:cubicBezTo>
                  <a:cubicBezTo>
                    <a:pt x="2739" y="2388"/>
                    <a:pt x="2846" y="2352"/>
                    <a:pt x="2953" y="2305"/>
                  </a:cubicBezTo>
                  <a:cubicBezTo>
                    <a:pt x="3453" y="2328"/>
                    <a:pt x="3953" y="2340"/>
                    <a:pt x="4454" y="2352"/>
                  </a:cubicBezTo>
                  <a:cubicBezTo>
                    <a:pt x="4382" y="1757"/>
                    <a:pt x="4287" y="1185"/>
                    <a:pt x="4263" y="602"/>
                  </a:cubicBezTo>
                  <a:cubicBezTo>
                    <a:pt x="3811" y="816"/>
                    <a:pt x="3346" y="983"/>
                    <a:pt x="2977" y="983"/>
                  </a:cubicBezTo>
                  <a:cubicBezTo>
                    <a:pt x="2894" y="924"/>
                    <a:pt x="2787" y="864"/>
                    <a:pt x="2703" y="793"/>
                  </a:cubicBezTo>
                  <a:cubicBezTo>
                    <a:pt x="2299" y="495"/>
                    <a:pt x="1894" y="90"/>
                    <a:pt x="1644" y="19"/>
                  </a:cubicBezTo>
                  <a:cubicBezTo>
                    <a:pt x="1604" y="6"/>
                    <a:pt x="1563" y="0"/>
                    <a:pt x="1521" y="0"/>
                  </a:cubicBezTo>
                  <a:close/>
                </a:path>
              </a:pathLst>
            </a:custGeom>
            <a:solidFill>
              <a:srgbClr val="F2C9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44"/>
            <p:cNvSpPr/>
            <p:nvPr/>
          </p:nvSpPr>
          <p:spPr>
            <a:xfrm>
              <a:off x="966485" y="3282986"/>
              <a:ext cx="471438" cy="662515"/>
            </a:xfrm>
            <a:custGeom>
              <a:avLst/>
              <a:gdLst/>
              <a:ahLst/>
              <a:cxnLst/>
              <a:rect l="l" t="t" r="r" b="b"/>
              <a:pathLst>
                <a:path w="7349" h="10328" extrusionOk="0">
                  <a:moveTo>
                    <a:pt x="6720" y="0"/>
                  </a:moveTo>
                  <a:cubicBezTo>
                    <a:pt x="6703" y="0"/>
                    <a:pt x="6686" y="2"/>
                    <a:pt x="6668" y="5"/>
                  </a:cubicBezTo>
                  <a:cubicBezTo>
                    <a:pt x="6049" y="88"/>
                    <a:pt x="5108" y="612"/>
                    <a:pt x="4668" y="1862"/>
                  </a:cubicBezTo>
                  <a:cubicBezTo>
                    <a:pt x="4025" y="3695"/>
                    <a:pt x="3775" y="6077"/>
                    <a:pt x="3096" y="6982"/>
                  </a:cubicBezTo>
                  <a:cubicBezTo>
                    <a:pt x="2834" y="7351"/>
                    <a:pt x="1" y="8041"/>
                    <a:pt x="1" y="8041"/>
                  </a:cubicBezTo>
                  <a:lnTo>
                    <a:pt x="298" y="10327"/>
                  </a:lnTo>
                  <a:cubicBezTo>
                    <a:pt x="298" y="10327"/>
                    <a:pt x="4870" y="10161"/>
                    <a:pt x="5263" y="9446"/>
                  </a:cubicBezTo>
                  <a:cubicBezTo>
                    <a:pt x="5680" y="8732"/>
                    <a:pt x="6597" y="4743"/>
                    <a:pt x="6656" y="2981"/>
                  </a:cubicBezTo>
                  <a:cubicBezTo>
                    <a:pt x="6703" y="1971"/>
                    <a:pt x="7348" y="0"/>
                    <a:pt x="67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44"/>
            <p:cNvSpPr/>
            <p:nvPr/>
          </p:nvSpPr>
          <p:spPr>
            <a:xfrm>
              <a:off x="1304876" y="2814196"/>
              <a:ext cx="375021" cy="402718"/>
            </a:xfrm>
            <a:custGeom>
              <a:avLst/>
              <a:gdLst/>
              <a:ahLst/>
              <a:cxnLst/>
              <a:rect l="l" t="t" r="r" b="b"/>
              <a:pathLst>
                <a:path w="5846" h="6278" extrusionOk="0">
                  <a:moveTo>
                    <a:pt x="3258" y="1"/>
                  </a:moveTo>
                  <a:cubicBezTo>
                    <a:pt x="3011" y="1"/>
                    <a:pt x="2764" y="35"/>
                    <a:pt x="2524" y="109"/>
                  </a:cubicBezTo>
                  <a:cubicBezTo>
                    <a:pt x="1881" y="300"/>
                    <a:pt x="1334" y="788"/>
                    <a:pt x="1107" y="1395"/>
                  </a:cubicBezTo>
                  <a:cubicBezTo>
                    <a:pt x="1036" y="1609"/>
                    <a:pt x="1012" y="1812"/>
                    <a:pt x="1012" y="2026"/>
                  </a:cubicBezTo>
                  <a:cubicBezTo>
                    <a:pt x="937" y="1978"/>
                    <a:pt x="856" y="1958"/>
                    <a:pt x="774" y="1958"/>
                  </a:cubicBezTo>
                  <a:cubicBezTo>
                    <a:pt x="569" y="1958"/>
                    <a:pt x="355" y="2084"/>
                    <a:pt x="202" y="2229"/>
                  </a:cubicBezTo>
                  <a:cubicBezTo>
                    <a:pt x="131" y="2312"/>
                    <a:pt x="60" y="2395"/>
                    <a:pt x="24" y="2514"/>
                  </a:cubicBezTo>
                  <a:cubicBezTo>
                    <a:pt x="0" y="2621"/>
                    <a:pt x="24" y="2752"/>
                    <a:pt x="119" y="2824"/>
                  </a:cubicBezTo>
                  <a:cubicBezTo>
                    <a:pt x="161" y="2866"/>
                    <a:pt x="223" y="2886"/>
                    <a:pt x="307" y="2886"/>
                  </a:cubicBezTo>
                  <a:cubicBezTo>
                    <a:pt x="390" y="2886"/>
                    <a:pt x="494" y="2866"/>
                    <a:pt x="619" y="2824"/>
                  </a:cubicBezTo>
                  <a:lnTo>
                    <a:pt x="619" y="2824"/>
                  </a:lnTo>
                  <a:cubicBezTo>
                    <a:pt x="238" y="3276"/>
                    <a:pt x="214" y="3943"/>
                    <a:pt x="452" y="4479"/>
                  </a:cubicBezTo>
                  <a:cubicBezTo>
                    <a:pt x="703" y="5015"/>
                    <a:pt x="1131" y="5431"/>
                    <a:pt x="1595" y="5789"/>
                  </a:cubicBezTo>
                  <a:cubicBezTo>
                    <a:pt x="1488" y="5919"/>
                    <a:pt x="1572" y="6062"/>
                    <a:pt x="1679" y="6134"/>
                  </a:cubicBezTo>
                  <a:cubicBezTo>
                    <a:pt x="1798" y="6217"/>
                    <a:pt x="1929" y="6241"/>
                    <a:pt x="2072" y="6241"/>
                  </a:cubicBezTo>
                  <a:cubicBezTo>
                    <a:pt x="2369" y="6241"/>
                    <a:pt x="2643" y="6086"/>
                    <a:pt x="2846" y="5860"/>
                  </a:cubicBezTo>
                  <a:lnTo>
                    <a:pt x="2846" y="5860"/>
                  </a:lnTo>
                  <a:cubicBezTo>
                    <a:pt x="2750" y="5979"/>
                    <a:pt x="2846" y="6181"/>
                    <a:pt x="2977" y="6241"/>
                  </a:cubicBezTo>
                  <a:cubicBezTo>
                    <a:pt x="3039" y="6267"/>
                    <a:pt x="3105" y="6277"/>
                    <a:pt x="3170" y="6277"/>
                  </a:cubicBezTo>
                  <a:cubicBezTo>
                    <a:pt x="3253" y="6277"/>
                    <a:pt x="3337" y="6261"/>
                    <a:pt x="3417" y="6241"/>
                  </a:cubicBezTo>
                  <a:cubicBezTo>
                    <a:pt x="4108" y="6027"/>
                    <a:pt x="4608" y="5312"/>
                    <a:pt x="4572" y="4598"/>
                  </a:cubicBezTo>
                  <a:cubicBezTo>
                    <a:pt x="4810" y="4241"/>
                    <a:pt x="5013" y="3812"/>
                    <a:pt x="5144" y="3348"/>
                  </a:cubicBezTo>
                  <a:cubicBezTo>
                    <a:pt x="5174" y="3352"/>
                    <a:pt x="5204" y="3354"/>
                    <a:pt x="5232" y="3354"/>
                  </a:cubicBezTo>
                  <a:cubicBezTo>
                    <a:pt x="5509" y="3354"/>
                    <a:pt x="5711" y="3156"/>
                    <a:pt x="5786" y="2919"/>
                  </a:cubicBezTo>
                  <a:cubicBezTo>
                    <a:pt x="5834" y="2788"/>
                    <a:pt x="5846" y="2633"/>
                    <a:pt x="5798" y="2490"/>
                  </a:cubicBezTo>
                  <a:cubicBezTo>
                    <a:pt x="5715" y="2074"/>
                    <a:pt x="5394" y="1752"/>
                    <a:pt x="5096" y="1478"/>
                  </a:cubicBezTo>
                  <a:lnTo>
                    <a:pt x="5096" y="1478"/>
                  </a:lnTo>
                  <a:cubicBezTo>
                    <a:pt x="5121" y="1486"/>
                    <a:pt x="5146" y="1490"/>
                    <a:pt x="5170" y="1490"/>
                  </a:cubicBezTo>
                  <a:cubicBezTo>
                    <a:pt x="5366" y="1490"/>
                    <a:pt x="5531" y="1252"/>
                    <a:pt x="5489" y="1062"/>
                  </a:cubicBezTo>
                  <a:cubicBezTo>
                    <a:pt x="5441" y="836"/>
                    <a:pt x="5239" y="669"/>
                    <a:pt x="5036" y="550"/>
                  </a:cubicBezTo>
                  <a:cubicBezTo>
                    <a:pt x="4508" y="217"/>
                    <a:pt x="3882" y="1"/>
                    <a:pt x="3258" y="1"/>
                  </a:cubicBezTo>
                  <a:close/>
                </a:path>
              </a:pathLst>
            </a:custGeom>
            <a:solidFill>
              <a:srgbClr val="8543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44"/>
            <p:cNvSpPr/>
            <p:nvPr/>
          </p:nvSpPr>
          <p:spPr>
            <a:xfrm>
              <a:off x="1376660" y="2814196"/>
              <a:ext cx="303237" cy="187311"/>
            </a:xfrm>
            <a:custGeom>
              <a:avLst/>
              <a:gdLst/>
              <a:ahLst/>
              <a:cxnLst/>
              <a:rect l="l" t="t" r="r" b="b"/>
              <a:pathLst>
                <a:path w="4727" h="2920" extrusionOk="0">
                  <a:moveTo>
                    <a:pt x="2145" y="1"/>
                  </a:moveTo>
                  <a:cubicBezTo>
                    <a:pt x="1897" y="1"/>
                    <a:pt x="1649" y="35"/>
                    <a:pt x="1405" y="109"/>
                  </a:cubicBezTo>
                  <a:cubicBezTo>
                    <a:pt x="774" y="300"/>
                    <a:pt x="215" y="788"/>
                    <a:pt x="0" y="1395"/>
                  </a:cubicBezTo>
                  <a:cubicBezTo>
                    <a:pt x="529" y="782"/>
                    <a:pt x="1354" y="430"/>
                    <a:pt x="2175" y="430"/>
                  </a:cubicBezTo>
                  <a:cubicBezTo>
                    <a:pt x="2518" y="430"/>
                    <a:pt x="2860" y="491"/>
                    <a:pt x="3179" y="621"/>
                  </a:cubicBezTo>
                  <a:cubicBezTo>
                    <a:pt x="3358" y="705"/>
                    <a:pt x="3524" y="788"/>
                    <a:pt x="3596" y="955"/>
                  </a:cubicBezTo>
                  <a:cubicBezTo>
                    <a:pt x="3691" y="1109"/>
                    <a:pt x="3608" y="1359"/>
                    <a:pt x="3429" y="1383"/>
                  </a:cubicBezTo>
                  <a:cubicBezTo>
                    <a:pt x="4084" y="1609"/>
                    <a:pt x="4560" y="2229"/>
                    <a:pt x="4667" y="2919"/>
                  </a:cubicBezTo>
                  <a:cubicBezTo>
                    <a:pt x="4715" y="2788"/>
                    <a:pt x="4727" y="2633"/>
                    <a:pt x="4679" y="2490"/>
                  </a:cubicBezTo>
                  <a:cubicBezTo>
                    <a:pt x="4596" y="2074"/>
                    <a:pt x="4286" y="1752"/>
                    <a:pt x="3989" y="1478"/>
                  </a:cubicBezTo>
                  <a:lnTo>
                    <a:pt x="3989" y="1478"/>
                  </a:lnTo>
                  <a:cubicBezTo>
                    <a:pt x="4013" y="1486"/>
                    <a:pt x="4036" y="1490"/>
                    <a:pt x="4060" y="1490"/>
                  </a:cubicBezTo>
                  <a:cubicBezTo>
                    <a:pt x="4247" y="1490"/>
                    <a:pt x="4412" y="1252"/>
                    <a:pt x="4370" y="1062"/>
                  </a:cubicBezTo>
                  <a:cubicBezTo>
                    <a:pt x="4322" y="836"/>
                    <a:pt x="4120" y="669"/>
                    <a:pt x="3929" y="550"/>
                  </a:cubicBezTo>
                  <a:cubicBezTo>
                    <a:pt x="3392" y="217"/>
                    <a:pt x="2770" y="1"/>
                    <a:pt x="2145" y="1"/>
                  </a:cubicBezTo>
                  <a:close/>
                </a:path>
              </a:pathLst>
            </a:custGeom>
            <a:solidFill>
              <a:srgbClr val="B563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44"/>
            <p:cNvSpPr/>
            <p:nvPr/>
          </p:nvSpPr>
          <p:spPr>
            <a:xfrm>
              <a:off x="1572189" y="3069375"/>
              <a:ext cx="53501" cy="64981"/>
            </a:xfrm>
            <a:custGeom>
              <a:avLst/>
              <a:gdLst/>
              <a:ahLst/>
              <a:cxnLst/>
              <a:rect l="l" t="t" r="r" b="b"/>
              <a:pathLst>
                <a:path w="834" h="1013" extrusionOk="0">
                  <a:moveTo>
                    <a:pt x="417" y="1"/>
                  </a:moveTo>
                  <a:cubicBezTo>
                    <a:pt x="179" y="1"/>
                    <a:pt x="0" y="227"/>
                    <a:pt x="0" y="501"/>
                  </a:cubicBezTo>
                  <a:cubicBezTo>
                    <a:pt x="0" y="775"/>
                    <a:pt x="179" y="1013"/>
                    <a:pt x="417" y="1013"/>
                  </a:cubicBezTo>
                  <a:cubicBezTo>
                    <a:pt x="643" y="1013"/>
                    <a:pt x="834" y="775"/>
                    <a:pt x="834" y="501"/>
                  </a:cubicBezTo>
                  <a:cubicBezTo>
                    <a:pt x="834" y="227"/>
                    <a:pt x="643" y="1"/>
                    <a:pt x="417" y="1"/>
                  </a:cubicBezTo>
                  <a:close/>
                </a:path>
              </a:pathLst>
            </a:custGeom>
            <a:solidFill>
              <a:srgbClr val="F2C9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44"/>
            <p:cNvSpPr/>
            <p:nvPr/>
          </p:nvSpPr>
          <p:spPr>
            <a:xfrm>
              <a:off x="1438500" y="3180158"/>
              <a:ext cx="156654" cy="113092"/>
            </a:xfrm>
            <a:custGeom>
              <a:avLst/>
              <a:gdLst/>
              <a:ahLst/>
              <a:cxnLst/>
              <a:rect l="l" t="t" r="r" b="b"/>
              <a:pathLst>
                <a:path w="2442" h="1763" extrusionOk="0">
                  <a:moveTo>
                    <a:pt x="203" y="0"/>
                  </a:moveTo>
                  <a:lnTo>
                    <a:pt x="1" y="1762"/>
                  </a:lnTo>
                  <a:lnTo>
                    <a:pt x="2441" y="1667"/>
                  </a:lnTo>
                  <a:lnTo>
                    <a:pt x="2370" y="24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rgbClr val="F2C9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15" name="Google Shape;1315;p44"/>
          <p:cNvGrpSpPr/>
          <p:nvPr/>
        </p:nvGrpSpPr>
        <p:grpSpPr>
          <a:xfrm>
            <a:off x="241122" y="3936920"/>
            <a:ext cx="1308764" cy="802021"/>
            <a:chOff x="7020722" y="3595000"/>
            <a:chExt cx="2002699" cy="1227270"/>
          </a:xfrm>
        </p:grpSpPr>
        <p:sp>
          <p:nvSpPr>
            <p:cNvPr id="1316" name="Google Shape;1316;p44"/>
            <p:cNvSpPr/>
            <p:nvPr/>
          </p:nvSpPr>
          <p:spPr>
            <a:xfrm>
              <a:off x="7020722" y="3595000"/>
              <a:ext cx="2002699" cy="1227270"/>
            </a:xfrm>
            <a:custGeom>
              <a:avLst/>
              <a:gdLst/>
              <a:ahLst/>
              <a:cxnLst/>
              <a:rect l="l" t="t" r="r" b="b"/>
              <a:pathLst>
                <a:path w="31219" h="19132" extrusionOk="0">
                  <a:moveTo>
                    <a:pt x="21980" y="0"/>
                  </a:moveTo>
                  <a:cubicBezTo>
                    <a:pt x="18411" y="0"/>
                    <a:pt x="16046" y="5069"/>
                    <a:pt x="12428" y="5069"/>
                  </a:cubicBezTo>
                  <a:cubicBezTo>
                    <a:pt x="12334" y="5069"/>
                    <a:pt x="12240" y="5065"/>
                    <a:pt x="12145" y="5058"/>
                  </a:cubicBezTo>
                  <a:cubicBezTo>
                    <a:pt x="10185" y="4921"/>
                    <a:pt x="8522" y="3205"/>
                    <a:pt x="6574" y="3205"/>
                  </a:cubicBezTo>
                  <a:cubicBezTo>
                    <a:pt x="6498" y="3205"/>
                    <a:pt x="6423" y="3208"/>
                    <a:pt x="6346" y="3213"/>
                  </a:cubicBezTo>
                  <a:cubicBezTo>
                    <a:pt x="5382" y="3296"/>
                    <a:pt x="4549" y="3796"/>
                    <a:pt x="3834" y="4487"/>
                  </a:cubicBezTo>
                  <a:cubicBezTo>
                    <a:pt x="3382" y="4904"/>
                    <a:pt x="3001" y="5392"/>
                    <a:pt x="2667" y="5880"/>
                  </a:cubicBezTo>
                  <a:cubicBezTo>
                    <a:pt x="631" y="8892"/>
                    <a:pt x="0" y="14691"/>
                    <a:pt x="453" y="19132"/>
                  </a:cubicBezTo>
                  <a:lnTo>
                    <a:pt x="30885" y="19132"/>
                  </a:lnTo>
                  <a:cubicBezTo>
                    <a:pt x="31219" y="17310"/>
                    <a:pt x="30980" y="15262"/>
                    <a:pt x="30040" y="13929"/>
                  </a:cubicBezTo>
                  <a:cubicBezTo>
                    <a:pt x="29754" y="13512"/>
                    <a:pt x="29397" y="13155"/>
                    <a:pt x="28968" y="12917"/>
                  </a:cubicBezTo>
                  <a:cubicBezTo>
                    <a:pt x="28063" y="12416"/>
                    <a:pt x="26944" y="12119"/>
                    <a:pt x="26397" y="11238"/>
                  </a:cubicBezTo>
                  <a:cubicBezTo>
                    <a:pt x="25873" y="10392"/>
                    <a:pt x="26063" y="9321"/>
                    <a:pt x="26218" y="8333"/>
                  </a:cubicBezTo>
                  <a:cubicBezTo>
                    <a:pt x="26480" y="6642"/>
                    <a:pt x="26599" y="4868"/>
                    <a:pt x="26039" y="3249"/>
                  </a:cubicBezTo>
                  <a:cubicBezTo>
                    <a:pt x="25480" y="1629"/>
                    <a:pt x="24099" y="201"/>
                    <a:pt x="22384" y="22"/>
                  </a:cubicBezTo>
                  <a:cubicBezTo>
                    <a:pt x="22248" y="7"/>
                    <a:pt x="22113" y="0"/>
                    <a:pt x="219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44"/>
            <p:cNvSpPr/>
            <p:nvPr/>
          </p:nvSpPr>
          <p:spPr>
            <a:xfrm>
              <a:off x="8074835" y="3846971"/>
              <a:ext cx="560414" cy="974978"/>
            </a:xfrm>
            <a:custGeom>
              <a:avLst/>
              <a:gdLst/>
              <a:ahLst/>
              <a:cxnLst/>
              <a:rect l="l" t="t" r="r" b="b"/>
              <a:pathLst>
                <a:path w="8736" h="15199" extrusionOk="0">
                  <a:moveTo>
                    <a:pt x="7274" y="0"/>
                  </a:moveTo>
                  <a:cubicBezTo>
                    <a:pt x="7252" y="0"/>
                    <a:pt x="7230" y="10"/>
                    <a:pt x="7214" y="35"/>
                  </a:cubicBezTo>
                  <a:cubicBezTo>
                    <a:pt x="5440" y="2309"/>
                    <a:pt x="3916" y="4809"/>
                    <a:pt x="2702" y="7429"/>
                  </a:cubicBezTo>
                  <a:cubicBezTo>
                    <a:pt x="2392" y="6369"/>
                    <a:pt x="2118" y="5298"/>
                    <a:pt x="1880" y="4226"/>
                  </a:cubicBezTo>
                  <a:cubicBezTo>
                    <a:pt x="2583" y="3285"/>
                    <a:pt x="3249" y="2321"/>
                    <a:pt x="3904" y="1357"/>
                  </a:cubicBezTo>
                  <a:cubicBezTo>
                    <a:pt x="3954" y="1274"/>
                    <a:pt x="3883" y="1198"/>
                    <a:pt x="3812" y="1198"/>
                  </a:cubicBezTo>
                  <a:cubicBezTo>
                    <a:pt x="3780" y="1198"/>
                    <a:pt x="3748" y="1213"/>
                    <a:pt x="3726" y="1249"/>
                  </a:cubicBezTo>
                  <a:cubicBezTo>
                    <a:pt x="3118" y="2178"/>
                    <a:pt x="2476" y="3071"/>
                    <a:pt x="1833" y="3964"/>
                  </a:cubicBezTo>
                  <a:cubicBezTo>
                    <a:pt x="1618" y="2893"/>
                    <a:pt x="1416" y="1797"/>
                    <a:pt x="1297" y="702"/>
                  </a:cubicBezTo>
                  <a:cubicBezTo>
                    <a:pt x="1291" y="636"/>
                    <a:pt x="1237" y="604"/>
                    <a:pt x="1187" y="604"/>
                  </a:cubicBezTo>
                  <a:cubicBezTo>
                    <a:pt x="1136" y="604"/>
                    <a:pt x="1088" y="636"/>
                    <a:pt x="1094" y="702"/>
                  </a:cubicBezTo>
                  <a:cubicBezTo>
                    <a:pt x="1237" y="1880"/>
                    <a:pt x="1416" y="3059"/>
                    <a:pt x="1678" y="4202"/>
                  </a:cubicBezTo>
                  <a:cubicBezTo>
                    <a:pt x="1642" y="4250"/>
                    <a:pt x="1654" y="4274"/>
                    <a:pt x="1702" y="4309"/>
                  </a:cubicBezTo>
                  <a:cubicBezTo>
                    <a:pt x="1940" y="5452"/>
                    <a:pt x="2237" y="6583"/>
                    <a:pt x="2595" y="7703"/>
                  </a:cubicBezTo>
                  <a:cubicBezTo>
                    <a:pt x="2035" y="8929"/>
                    <a:pt x="1523" y="10203"/>
                    <a:pt x="1083" y="11489"/>
                  </a:cubicBezTo>
                  <a:cubicBezTo>
                    <a:pt x="678" y="12668"/>
                    <a:pt x="321" y="13858"/>
                    <a:pt x="23" y="15061"/>
                  </a:cubicBezTo>
                  <a:cubicBezTo>
                    <a:pt x="1" y="15141"/>
                    <a:pt x="68" y="15199"/>
                    <a:pt x="132" y="15199"/>
                  </a:cubicBezTo>
                  <a:cubicBezTo>
                    <a:pt x="173" y="15199"/>
                    <a:pt x="211" y="15176"/>
                    <a:pt x="225" y="15120"/>
                  </a:cubicBezTo>
                  <a:cubicBezTo>
                    <a:pt x="392" y="14477"/>
                    <a:pt x="571" y="13834"/>
                    <a:pt x="761" y="13203"/>
                  </a:cubicBezTo>
                  <a:cubicBezTo>
                    <a:pt x="785" y="13203"/>
                    <a:pt x="785" y="13203"/>
                    <a:pt x="797" y="13191"/>
                  </a:cubicBezTo>
                  <a:cubicBezTo>
                    <a:pt x="2011" y="12441"/>
                    <a:pt x="3285" y="11775"/>
                    <a:pt x="4607" y="11227"/>
                  </a:cubicBezTo>
                  <a:cubicBezTo>
                    <a:pt x="5940" y="10655"/>
                    <a:pt x="7309" y="10215"/>
                    <a:pt x="8703" y="9834"/>
                  </a:cubicBezTo>
                  <a:cubicBezTo>
                    <a:pt x="8736" y="9800"/>
                    <a:pt x="8707" y="9641"/>
                    <a:pt x="8605" y="9641"/>
                  </a:cubicBezTo>
                  <a:cubicBezTo>
                    <a:pt x="8598" y="9641"/>
                    <a:pt x="8591" y="9642"/>
                    <a:pt x="8583" y="9643"/>
                  </a:cubicBezTo>
                  <a:cubicBezTo>
                    <a:pt x="7405" y="9929"/>
                    <a:pt x="6262" y="10298"/>
                    <a:pt x="5119" y="10751"/>
                  </a:cubicBezTo>
                  <a:cubicBezTo>
                    <a:pt x="5309" y="9786"/>
                    <a:pt x="5583" y="8834"/>
                    <a:pt x="5964" y="7917"/>
                  </a:cubicBezTo>
                  <a:cubicBezTo>
                    <a:pt x="5986" y="7843"/>
                    <a:pt x="5922" y="7793"/>
                    <a:pt x="5858" y="7793"/>
                  </a:cubicBezTo>
                  <a:cubicBezTo>
                    <a:pt x="5819" y="7793"/>
                    <a:pt x="5780" y="7812"/>
                    <a:pt x="5762" y="7857"/>
                  </a:cubicBezTo>
                  <a:cubicBezTo>
                    <a:pt x="5381" y="8810"/>
                    <a:pt x="5095" y="9810"/>
                    <a:pt x="4904" y="10834"/>
                  </a:cubicBezTo>
                  <a:cubicBezTo>
                    <a:pt x="3476" y="11417"/>
                    <a:pt x="2106" y="12120"/>
                    <a:pt x="797" y="12906"/>
                  </a:cubicBezTo>
                  <a:cubicBezTo>
                    <a:pt x="1856" y="9489"/>
                    <a:pt x="3369" y="6191"/>
                    <a:pt x="5274" y="3154"/>
                  </a:cubicBezTo>
                  <a:cubicBezTo>
                    <a:pt x="5928" y="2131"/>
                    <a:pt x="6631" y="1130"/>
                    <a:pt x="7357" y="154"/>
                  </a:cubicBezTo>
                  <a:cubicBezTo>
                    <a:pt x="7410" y="84"/>
                    <a:pt x="7339" y="0"/>
                    <a:pt x="72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44"/>
            <p:cNvSpPr/>
            <p:nvPr/>
          </p:nvSpPr>
          <p:spPr>
            <a:xfrm>
              <a:off x="7233251" y="4046791"/>
              <a:ext cx="502230" cy="774068"/>
            </a:xfrm>
            <a:custGeom>
              <a:avLst/>
              <a:gdLst/>
              <a:ahLst/>
              <a:cxnLst/>
              <a:rect l="l" t="t" r="r" b="b"/>
              <a:pathLst>
                <a:path w="7829" h="12067" extrusionOk="0">
                  <a:moveTo>
                    <a:pt x="2949" y="1"/>
                  </a:moveTo>
                  <a:cubicBezTo>
                    <a:pt x="2897" y="1"/>
                    <a:pt x="2849" y="34"/>
                    <a:pt x="2855" y="99"/>
                  </a:cubicBezTo>
                  <a:cubicBezTo>
                    <a:pt x="3141" y="2397"/>
                    <a:pt x="3486" y="4671"/>
                    <a:pt x="3915" y="6933"/>
                  </a:cubicBezTo>
                  <a:cubicBezTo>
                    <a:pt x="3248" y="6445"/>
                    <a:pt x="2593" y="5909"/>
                    <a:pt x="1962" y="5338"/>
                  </a:cubicBezTo>
                  <a:cubicBezTo>
                    <a:pt x="1652" y="5064"/>
                    <a:pt x="1343" y="4766"/>
                    <a:pt x="1021" y="4445"/>
                  </a:cubicBezTo>
                  <a:cubicBezTo>
                    <a:pt x="747" y="4147"/>
                    <a:pt x="402" y="3873"/>
                    <a:pt x="224" y="3492"/>
                  </a:cubicBezTo>
                  <a:cubicBezTo>
                    <a:pt x="208" y="3462"/>
                    <a:pt x="178" y="3448"/>
                    <a:pt x="146" y="3448"/>
                  </a:cubicBezTo>
                  <a:cubicBezTo>
                    <a:pt x="78" y="3448"/>
                    <a:pt x="1" y="3507"/>
                    <a:pt x="33" y="3588"/>
                  </a:cubicBezTo>
                  <a:cubicBezTo>
                    <a:pt x="164" y="3957"/>
                    <a:pt x="509" y="4242"/>
                    <a:pt x="771" y="4528"/>
                  </a:cubicBezTo>
                  <a:cubicBezTo>
                    <a:pt x="1105" y="4850"/>
                    <a:pt x="1426" y="5183"/>
                    <a:pt x="1783" y="5493"/>
                  </a:cubicBezTo>
                  <a:cubicBezTo>
                    <a:pt x="2474" y="6100"/>
                    <a:pt x="3164" y="6683"/>
                    <a:pt x="3915" y="7231"/>
                  </a:cubicBezTo>
                  <a:cubicBezTo>
                    <a:pt x="3938" y="7243"/>
                    <a:pt x="3962" y="7243"/>
                    <a:pt x="3974" y="7243"/>
                  </a:cubicBezTo>
                  <a:cubicBezTo>
                    <a:pt x="4105" y="7921"/>
                    <a:pt x="4236" y="8588"/>
                    <a:pt x="4379" y="9243"/>
                  </a:cubicBezTo>
                  <a:cubicBezTo>
                    <a:pt x="4343" y="9291"/>
                    <a:pt x="4379" y="9326"/>
                    <a:pt x="4403" y="9362"/>
                  </a:cubicBezTo>
                  <a:lnTo>
                    <a:pt x="4403" y="9374"/>
                  </a:lnTo>
                  <a:cubicBezTo>
                    <a:pt x="4593" y="10255"/>
                    <a:pt x="4760" y="11136"/>
                    <a:pt x="4998" y="11993"/>
                  </a:cubicBezTo>
                  <a:cubicBezTo>
                    <a:pt x="5012" y="12045"/>
                    <a:pt x="5052" y="12067"/>
                    <a:pt x="5093" y="12067"/>
                  </a:cubicBezTo>
                  <a:cubicBezTo>
                    <a:pt x="5158" y="12067"/>
                    <a:pt x="5227" y="12013"/>
                    <a:pt x="5212" y="11934"/>
                  </a:cubicBezTo>
                  <a:cubicBezTo>
                    <a:pt x="5046" y="11172"/>
                    <a:pt x="4855" y="10422"/>
                    <a:pt x="4688" y="9648"/>
                  </a:cubicBezTo>
                  <a:cubicBezTo>
                    <a:pt x="4653" y="9505"/>
                    <a:pt x="4629" y="9374"/>
                    <a:pt x="4593" y="9231"/>
                  </a:cubicBezTo>
                  <a:cubicBezTo>
                    <a:pt x="5665" y="7040"/>
                    <a:pt x="6724" y="4850"/>
                    <a:pt x="7796" y="2683"/>
                  </a:cubicBezTo>
                  <a:cubicBezTo>
                    <a:pt x="7829" y="2609"/>
                    <a:pt x="7754" y="2535"/>
                    <a:pt x="7685" y="2535"/>
                  </a:cubicBezTo>
                  <a:cubicBezTo>
                    <a:pt x="7654" y="2535"/>
                    <a:pt x="7624" y="2550"/>
                    <a:pt x="7605" y="2587"/>
                  </a:cubicBezTo>
                  <a:lnTo>
                    <a:pt x="4522" y="8933"/>
                  </a:lnTo>
                  <a:cubicBezTo>
                    <a:pt x="4415" y="8410"/>
                    <a:pt x="4296" y="7886"/>
                    <a:pt x="4212" y="7350"/>
                  </a:cubicBezTo>
                  <a:cubicBezTo>
                    <a:pt x="3915" y="5838"/>
                    <a:pt x="3653" y="4302"/>
                    <a:pt x="3426" y="2766"/>
                  </a:cubicBezTo>
                  <a:cubicBezTo>
                    <a:pt x="3283" y="1873"/>
                    <a:pt x="3164" y="980"/>
                    <a:pt x="3069" y="99"/>
                  </a:cubicBezTo>
                  <a:cubicBezTo>
                    <a:pt x="3057" y="34"/>
                    <a:pt x="3001" y="1"/>
                    <a:pt x="29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19" name="Google Shape;1319;p44"/>
          <p:cNvGrpSpPr/>
          <p:nvPr/>
        </p:nvGrpSpPr>
        <p:grpSpPr>
          <a:xfrm>
            <a:off x="929484" y="1906351"/>
            <a:ext cx="1008984" cy="806063"/>
            <a:chOff x="2027956" y="1873070"/>
            <a:chExt cx="1161755" cy="928109"/>
          </a:xfrm>
        </p:grpSpPr>
        <p:cxnSp>
          <p:nvCxnSpPr>
            <p:cNvPr id="1320" name="Google Shape;1320;p44"/>
            <p:cNvCxnSpPr/>
            <p:nvPr/>
          </p:nvCxnSpPr>
          <p:spPr>
            <a:xfrm rot="10800000" flipH="1">
              <a:off x="2168800" y="2090225"/>
              <a:ext cx="150600" cy="321000"/>
            </a:xfrm>
            <a:prstGeom prst="straightConnector1">
              <a:avLst/>
            </a:prstGeom>
            <a:noFill/>
            <a:ln w="3810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1" name="Google Shape;1321;p44"/>
            <p:cNvCxnSpPr/>
            <p:nvPr/>
          </p:nvCxnSpPr>
          <p:spPr>
            <a:xfrm>
              <a:off x="2443975" y="2037750"/>
              <a:ext cx="294900" cy="275100"/>
            </a:xfrm>
            <a:prstGeom prst="straightConnector1">
              <a:avLst/>
            </a:prstGeom>
            <a:noFill/>
            <a:ln w="3810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2" name="Google Shape;1322;p44"/>
            <p:cNvCxnSpPr/>
            <p:nvPr/>
          </p:nvCxnSpPr>
          <p:spPr>
            <a:xfrm rot="10800000" flipH="1">
              <a:off x="2706075" y="2142500"/>
              <a:ext cx="373500" cy="177000"/>
            </a:xfrm>
            <a:prstGeom prst="straightConnector1">
              <a:avLst/>
            </a:prstGeom>
            <a:noFill/>
            <a:ln w="3810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3" name="Google Shape;1323;p44"/>
            <p:cNvCxnSpPr/>
            <p:nvPr/>
          </p:nvCxnSpPr>
          <p:spPr>
            <a:xfrm>
              <a:off x="2725725" y="2299825"/>
              <a:ext cx="124500" cy="373500"/>
            </a:xfrm>
            <a:prstGeom prst="straightConnector1">
              <a:avLst/>
            </a:prstGeom>
            <a:noFill/>
            <a:ln w="3810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324" name="Google Shape;1324;p44"/>
            <p:cNvSpPr/>
            <p:nvPr/>
          </p:nvSpPr>
          <p:spPr>
            <a:xfrm>
              <a:off x="2217902" y="1873070"/>
              <a:ext cx="325863" cy="329057"/>
            </a:xfrm>
            <a:custGeom>
              <a:avLst/>
              <a:gdLst/>
              <a:ahLst/>
              <a:cxnLst/>
              <a:rect l="l" t="t" r="r" b="b"/>
              <a:pathLst>
                <a:path w="2347" h="2370" extrusionOk="0">
                  <a:moveTo>
                    <a:pt x="1179" y="0"/>
                  </a:moveTo>
                  <a:cubicBezTo>
                    <a:pt x="1084" y="0"/>
                    <a:pt x="1001" y="12"/>
                    <a:pt x="906" y="36"/>
                  </a:cubicBezTo>
                  <a:cubicBezTo>
                    <a:pt x="810" y="48"/>
                    <a:pt x="715" y="96"/>
                    <a:pt x="632" y="131"/>
                  </a:cubicBezTo>
                  <a:cubicBezTo>
                    <a:pt x="251" y="334"/>
                    <a:pt x="1" y="727"/>
                    <a:pt x="1" y="1179"/>
                  </a:cubicBezTo>
                  <a:cubicBezTo>
                    <a:pt x="1" y="1298"/>
                    <a:pt x="13" y="1405"/>
                    <a:pt x="48" y="1501"/>
                  </a:cubicBezTo>
                  <a:cubicBezTo>
                    <a:pt x="72" y="1608"/>
                    <a:pt x="120" y="1703"/>
                    <a:pt x="167" y="1786"/>
                  </a:cubicBezTo>
                  <a:cubicBezTo>
                    <a:pt x="370" y="2132"/>
                    <a:pt x="739" y="2370"/>
                    <a:pt x="1179" y="2370"/>
                  </a:cubicBezTo>
                  <a:cubicBezTo>
                    <a:pt x="1477" y="2370"/>
                    <a:pt x="1739" y="2251"/>
                    <a:pt x="1953" y="2072"/>
                  </a:cubicBezTo>
                  <a:cubicBezTo>
                    <a:pt x="2025" y="2013"/>
                    <a:pt x="2084" y="1941"/>
                    <a:pt x="2144" y="1846"/>
                  </a:cubicBezTo>
                  <a:cubicBezTo>
                    <a:pt x="2275" y="1667"/>
                    <a:pt x="2346" y="1429"/>
                    <a:pt x="2346" y="1191"/>
                  </a:cubicBezTo>
                  <a:cubicBezTo>
                    <a:pt x="2346" y="536"/>
                    <a:pt x="1822" y="12"/>
                    <a:pt x="11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44"/>
            <p:cNvSpPr/>
            <p:nvPr/>
          </p:nvSpPr>
          <p:spPr>
            <a:xfrm>
              <a:off x="2619332" y="2202114"/>
              <a:ext cx="190353" cy="190214"/>
            </a:xfrm>
            <a:custGeom>
              <a:avLst/>
              <a:gdLst/>
              <a:ahLst/>
              <a:cxnLst/>
              <a:rect l="l" t="t" r="r" b="b"/>
              <a:pathLst>
                <a:path w="1371" h="1370" extrusionOk="0">
                  <a:moveTo>
                    <a:pt x="692" y="0"/>
                  </a:moveTo>
                  <a:cubicBezTo>
                    <a:pt x="311" y="0"/>
                    <a:pt x="1" y="310"/>
                    <a:pt x="1" y="679"/>
                  </a:cubicBezTo>
                  <a:cubicBezTo>
                    <a:pt x="1" y="1060"/>
                    <a:pt x="311" y="1370"/>
                    <a:pt x="692" y="1370"/>
                  </a:cubicBezTo>
                  <a:cubicBezTo>
                    <a:pt x="751" y="1370"/>
                    <a:pt x="787" y="1370"/>
                    <a:pt x="834" y="1358"/>
                  </a:cubicBezTo>
                  <a:cubicBezTo>
                    <a:pt x="930" y="1322"/>
                    <a:pt x="1025" y="1274"/>
                    <a:pt x="1108" y="1215"/>
                  </a:cubicBezTo>
                  <a:cubicBezTo>
                    <a:pt x="1263" y="1096"/>
                    <a:pt x="1370" y="905"/>
                    <a:pt x="1370" y="679"/>
                  </a:cubicBezTo>
                  <a:cubicBezTo>
                    <a:pt x="1370" y="310"/>
                    <a:pt x="1073" y="0"/>
                    <a:pt x="6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44"/>
            <p:cNvSpPr/>
            <p:nvPr/>
          </p:nvSpPr>
          <p:spPr>
            <a:xfrm>
              <a:off x="2027956" y="2300605"/>
              <a:ext cx="286016" cy="284349"/>
            </a:xfrm>
            <a:custGeom>
              <a:avLst/>
              <a:gdLst/>
              <a:ahLst/>
              <a:cxnLst/>
              <a:rect l="l" t="t" r="r" b="b"/>
              <a:pathLst>
                <a:path w="2060" h="2048" extrusionOk="0">
                  <a:moveTo>
                    <a:pt x="1036" y="0"/>
                  </a:moveTo>
                  <a:cubicBezTo>
                    <a:pt x="465" y="0"/>
                    <a:pt x="0" y="453"/>
                    <a:pt x="0" y="1024"/>
                  </a:cubicBezTo>
                  <a:cubicBezTo>
                    <a:pt x="0" y="1584"/>
                    <a:pt x="465" y="2048"/>
                    <a:pt x="1036" y="2048"/>
                  </a:cubicBezTo>
                  <a:cubicBezTo>
                    <a:pt x="1596" y="2048"/>
                    <a:pt x="2060" y="1584"/>
                    <a:pt x="2060" y="1024"/>
                  </a:cubicBezTo>
                  <a:lnTo>
                    <a:pt x="2048" y="1012"/>
                  </a:lnTo>
                  <a:cubicBezTo>
                    <a:pt x="2048" y="905"/>
                    <a:pt x="2036" y="798"/>
                    <a:pt x="2000" y="714"/>
                  </a:cubicBezTo>
                  <a:cubicBezTo>
                    <a:pt x="1869" y="298"/>
                    <a:pt x="1488" y="0"/>
                    <a:pt x="10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44"/>
            <p:cNvSpPr/>
            <p:nvPr/>
          </p:nvSpPr>
          <p:spPr>
            <a:xfrm>
              <a:off x="2999357" y="2038314"/>
              <a:ext cx="190353" cy="190214"/>
            </a:xfrm>
            <a:custGeom>
              <a:avLst/>
              <a:gdLst/>
              <a:ahLst/>
              <a:cxnLst/>
              <a:rect l="l" t="t" r="r" b="b"/>
              <a:pathLst>
                <a:path w="1371" h="1370" extrusionOk="0">
                  <a:moveTo>
                    <a:pt x="692" y="0"/>
                  </a:moveTo>
                  <a:cubicBezTo>
                    <a:pt x="311" y="0"/>
                    <a:pt x="1" y="310"/>
                    <a:pt x="1" y="679"/>
                  </a:cubicBezTo>
                  <a:cubicBezTo>
                    <a:pt x="1" y="1060"/>
                    <a:pt x="311" y="1370"/>
                    <a:pt x="692" y="1370"/>
                  </a:cubicBezTo>
                  <a:cubicBezTo>
                    <a:pt x="751" y="1370"/>
                    <a:pt x="787" y="1370"/>
                    <a:pt x="834" y="1358"/>
                  </a:cubicBezTo>
                  <a:cubicBezTo>
                    <a:pt x="930" y="1322"/>
                    <a:pt x="1025" y="1274"/>
                    <a:pt x="1108" y="1215"/>
                  </a:cubicBezTo>
                  <a:cubicBezTo>
                    <a:pt x="1263" y="1096"/>
                    <a:pt x="1370" y="905"/>
                    <a:pt x="1370" y="679"/>
                  </a:cubicBezTo>
                  <a:cubicBezTo>
                    <a:pt x="1370" y="310"/>
                    <a:pt x="1073" y="0"/>
                    <a:pt x="6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44"/>
            <p:cNvSpPr/>
            <p:nvPr/>
          </p:nvSpPr>
          <p:spPr>
            <a:xfrm>
              <a:off x="2683181" y="2516830"/>
              <a:ext cx="286016" cy="284349"/>
            </a:xfrm>
            <a:custGeom>
              <a:avLst/>
              <a:gdLst/>
              <a:ahLst/>
              <a:cxnLst/>
              <a:rect l="l" t="t" r="r" b="b"/>
              <a:pathLst>
                <a:path w="2060" h="2048" extrusionOk="0">
                  <a:moveTo>
                    <a:pt x="1036" y="0"/>
                  </a:moveTo>
                  <a:cubicBezTo>
                    <a:pt x="465" y="0"/>
                    <a:pt x="0" y="453"/>
                    <a:pt x="0" y="1024"/>
                  </a:cubicBezTo>
                  <a:cubicBezTo>
                    <a:pt x="0" y="1584"/>
                    <a:pt x="465" y="2048"/>
                    <a:pt x="1036" y="2048"/>
                  </a:cubicBezTo>
                  <a:cubicBezTo>
                    <a:pt x="1596" y="2048"/>
                    <a:pt x="2060" y="1584"/>
                    <a:pt x="2060" y="1024"/>
                  </a:cubicBezTo>
                  <a:lnTo>
                    <a:pt x="2048" y="1012"/>
                  </a:lnTo>
                  <a:cubicBezTo>
                    <a:pt x="2048" y="905"/>
                    <a:pt x="2036" y="798"/>
                    <a:pt x="2000" y="714"/>
                  </a:cubicBezTo>
                  <a:cubicBezTo>
                    <a:pt x="1869" y="298"/>
                    <a:pt x="1488" y="0"/>
                    <a:pt x="10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29" name="Google Shape;1329;p44"/>
          <p:cNvSpPr/>
          <p:nvPr/>
        </p:nvSpPr>
        <p:spPr>
          <a:xfrm>
            <a:off x="1784075" y="1545600"/>
            <a:ext cx="871572" cy="201971"/>
          </a:xfrm>
          <a:custGeom>
            <a:avLst/>
            <a:gdLst/>
            <a:ahLst/>
            <a:cxnLst/>
            <a:rect l="l" t="t" r="r" b="b"/>
            <a:pathLst>
              <a:path w="28779" h="6669" extrusionOk="0">
                <a:moveTo>
                  <a:pt x="13951" y="1"/>
                </a:moveTo>
                <a:cubicBezTo>
                  <a:pt x="13574" y="1"/>
                  <a:pt x="13197" y="32"/>
                  <a:pt x="12824" y="96"/>
                </a:cubicBezTo>
                <a:cubicBezTo>
                  <a:pt x="11859" y="239"/>
                  <a:pt x="10955" y="608"/>
                  <a:pt x="10085" y="1072"/>
                </a:cubicBezTo>
                <a:cubicBezTo>
                  <a:pt x="8633" y="1858"/>
                  <a:pt x="7466" y="2799"/>
                  <a:pt x="6692" y="4263"/>
                </a:cubicBezTo>
                <a:cubicBezTo>
                  <a:pt x="5961" y="3714"/>
                  <a:pt x="5054" y="3419"/>
                  <a:pt x="4155" y="3419"/>
                </a:cubicBezTo>
                <a:cubicBezTo>
                  <a:pt x="3883" y="3419"/>
                  <a:pt x="3612" y="3446"/>
                  <a:pt x="3346" y="3501"/>
                </a:cubicBezTo>
                <a:cubicBezTo>
                  <a:pt x="2203" y="3739"/>
                  <a:pt x="1156" y="4501"/>
                  <a:pt x="584" y="5525"/>
                </a:cubicBezTo>
                <a:cubicBezTo>
                  <a:pt x="406" y="5835"/>
                  <a:pt x="167" y="6263"/>
                  <a:pt x="1" y="6668"/>
                </a:cubicBezTo>
                <a:lnTo>
                  <a:pt x="28778" y="6668"/>
                </a:lnTo>
                <a:cubicBezTo>
                  <a:pt x="28659" y="5716"/>
                  <a:pt x="28028" y="4846"/>
                  <a:pt x="27207" y="4299"/>
                </a:cubicBezTo>
                <a:cubicBezTo>
                  <a:pt x="26314" y="3727"/>
                  <a:pt x="25218" y="3501"/>
                  <a:pt x="24170" y="3489"/>
                </a:cubicBezTo>
                <a:cubicBezTo>
                  <a:pt x="24143" y="3489"/>
                  <a:pt x="24115" y="3489"/>
                  <a:pt x="24088" y="3489"/>
                </a:cubicBezTo>
                <a:cubicBezTo>
                  <a:pt x="22794" y="3489"/>
                  <a:pt x="21502" y="3763"/>
                  <a:pt x="20325" y="4334"/>
                </a:cubicBezTo>
                <a:cubicBezTo>
                  <a:pt x="19765" y="2894"/>
                  <a:pt x="18682" y="1644"/>
                  <a:pt x="17324" y="882"/>
                </a:cubicBezTo>
                <a:cubicBezTo>
                  <a:pt x="16297" y="305"/>
                  <a:pt x="15126" y="1"/>
                  <a:pt x="1395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0" name="Google Shape;1330;p44"/>
          <p:cNvSpPr/>
          <p:nvPr/>
        </p:nvSpPr>
        <p:spPr>
          <a:xfrm>
            <a:off x="898296" y="1025019"/>
            <a:ext cx="686280" cy="138279"/>
          </a:xfrm>
          <a:custGeom>
            <a:avLst/>
            <a:gdLst/>
            <a:ahLst/>
            <a:cxnLst/>
            <a:rect l="l" t="t" r="r" b="b"/>
            <a:pathLst>
              <a:path w="18182" h="3664" extrusionOk="0">
                <a:moveTo>
                  <a:pt x="5986" y="1"/>
                </a:moveTo>
                <a:cubicBezTo>
                  <a:pt x="5760" y="1"/>
                  <a:pt x="5535" y="15"/>
                  <a:pt x="5310" y="44"/>
                </a:cubicBezTo>
                <a:cubicBezTo>
                  <a:pt x="3239" y="318"/>
                  <a:pt x="1346" y="1711"/>
                  <a:pt x="0" y="3664"/>
                </a:cubicBezTo>
                <a:lnTo>
                  <a:pt x="18181" y="3664"/>
                </a:lnTo>
                <a:cubicBezTo>
                  <a:pt x="17514" y="2878"/>
                  <a:pt x="16621" y="2366"/>
                  <a:pt x="15716" y="2247"/>
                </a:cubicBezTo>
                <a:cubicBezTo>
                  <a:pt x="15503" y="2214"/>
                  <a:pt x="15288" y="2198"/>
                  <a:pt x="15073" y="2198"/>
                </a:cubicBezTo>
                <a:cubicBezTo>
                  <a:pt x="13796" y="2198"/>
                  <a:pt x="12503" y="2752"/>
                  <a:pt x="11454" y="3628"/>
                </a:cubicBezTo>
                <a:cubicBezTo>
                  <a:pt x="10354" y="1331"/>
                  <a:pt x="8160" y="1"/>
                  <a:pt x="598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31" name="Google Shape;1331;p44"/>
          <p:cNvGrpSpPr/>
          <p:nvPr/>
        </p:nvGrpSpPr>
        <p:grpSpPr>
          <a:xfrm>
            <a:off x="2852151" y="391562"/>
            <a:ext cx="295627" cy="295627"/>
            <a:chOff x="292035" y="246950"/>
            <a:chExt cx="461700" cy="461700"/>
          </a:xfrm>
        </p:grpSpPr>
        <p:sp>
          <p:nvSpPr>
            <p:cNvPr id="1332" name="Google Shape;1332;p44"/>
            <p:cNvSpPr/>
            <p:nvPr/>
          </p:nvSpPr>
          <p:spPr>
            <a:xfrm>
              <a:off x="487635" y="246950"/>
              <a:ext cx="70500" cy="4617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44"/>
            <p:cNvSpPr/>
            <p:nvPr/>
          </p:nvSpPr>
          <p:spPr>
            <a:xfrm rot="2710324">
              <a:off x="487565" y="247102"/>
              <a:ext cx="70640" cy="46159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44"/>
            <p:cNvSpPr/>
            <p:nvPr/>
          </p:nvSpPr>
          <p:spPr>
            <a:xfrm rot="5400000">
              <a:off x="487485" y="247000"/>
              <a:ext cx="70800" cy="4617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44"/>
            <p:cNvSpPr/>
            <p:nvPr/>
          </p:nvSpPr>
          <p:spPr>
            <a:xfrm rot="8110324">
              <a:off x="487565" y="247102"/>
              <a:ext cx="70640" cy="46159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6" name="Google Shape;1336;p44"/>
          <p:cNvGrpSpPr/>
          <p:nvPr/>
        </p:nvGrpSpPr>
        <p:grpSpPr>
          <a:xfrm rot="-2405106">
            <a:off x="4041573" y="3568873"/>
            <a:ext cx="1464517" cy="732990"/>
            <a:chOff x="2198175" y="2977875"/>
            <a:chExt cx="600700" cy="300650"/>
          </a:xfrm>
        </p:grpSpPr>
        <p:sp>
          <p:nvSpPr>
            <p:cNvPr id="1337" name="Google Shape;1337;p44"/>
            <p:cNvSpPr/>
            <p:nvPr/>
          </p:nvSpPr>
          <p:spPr>
            <a:xfrm>
              <a:off x="2198175" y="3044550"/>
              <a:ext cx="600700" cy="233975"/>
            </a:xfrm>
            <a:custGeom>
              <a:avLst/>
              <a:gdLst/>
              <a:ahLst/>
              <a:cxnLst/>
              <a:rect l="l" t="t" r="r" b="b"/>
              <a:pathLst>
                <a:path w="24028" h="9359" extrusionOk="0">
                  <a:moveTo>
                    <a:pt x="834" y="1"/>
                  </a:moveTo>
                  <a:cubicBezTo>
                    <a:pt x="370" y="1"/>
                    <a:pt x="1" y="370"/>
                    <a:pt x="1" y="834"/>
                  </a:cubicBezTo>
                  <a:cubicBezTo>
                    <a:pt x="1" y="1286"/>
                    <a:pt x="370" y="1667"/>
                    <a:pt x="834" y="1667"/>
                  </a:cubicBezTo>
                  <a:cubicBezTo>
                    <a:pt x="1239" y="1667"/>
                    <a:pt x="1584" y="1370"/>
                    <a:pt x="1656" y="989"/>
                  </a:cubicBezTo>
                  <a:cubicBezTo>
                    <a:pt x="2001" y="1013"/>
                    <a:pt x="2441" y="1084"/>
                    <a:pt x="2930" y="1251"/>
                  </a:cubicBezTo>
                  <a:cubicBezTo>
                    <a:pt x="2918" y="1310"/>
                    <a:pt x="2918" y="1370"/>
                    <a:pt x="2918" y="1406"/>
                  </a:cubicBezTo>
                  <a:cubicBezTo>
                    <a:pt x="2918" y="1870"/>
                    <a:pt x="3287" y="2239"/>
                    <a:pt x="3751" y="2239"/>
                  </a:cubicBezTo>
                  <a:cubicBezTo>
                    <a:pt x="3989" y="2239"/>
                    <a:pt x="4204" y="2156"/>
                    <a:pt x="4346" y="1989"/>
                  </a:cubicBezTo>
                  <a:cubicBezTo>
                    <a:pt x="4644" y="2215"/>
                    <a:pt x="4930" y="2477"/>
                    <a:pt x="5216" y="2799"/>
                  </a:cubicBezTo>
                  <a:cubicBezTo>
                    <a:pt x="5073" y="2941"/>
                    <a:pt x="5001" y="3132"/>
                    <a:pt x="5001" y="3346"/>
                  </a:cubicBezTo>
                  <a:cubicBezTo>
                    <a:pt x="5001" y="3811"/>
                    <a:pt x="5370" y="4180"/>
                    <a:pt x="5835" y="4180"/>
                  </a:cubicBezTo>
                  <a:cubicBezTo>
                    <a:pt x="5942" y="4180"/>
                    <a:pt x="6049" y="4168"/>
                    <a:pt x="6132" y="4120"/>
                  </a:cubicBezTo>
                  <a:cubicBezTo>
                    <a:pt x="6180" y="4192"/>
                    <a:pt x="6228" y="4275"/>
                    <a:pt x="6251" y="4346"/>
                  </a:cubicBezTo>
                  <a:cubicBezTo>
                    <a:pt x="6418" y="4680"/>
                    <a:pt x="6597" y="4977"/>
                    <a:pt x="6775" y="5275"/>
                  </a:cubicBezTo>
                  <a:cubicBezTo>
                    <a:pt x="6621" y="5430"/>
                    <a:pt x="6537" y="5632"/>
                    <a:pt x="6537" y="5858"/>
                  </a:cubicBezTo>
                  <a:cubicBezTo>
                    <a:pt x="6537" y="6323"/>
                    <a:pt x="6906" y="6692"/>
                    <a:pt x="7371" y="6692"/>
                  </a:cubicBezTo>
                  <a:cubicBezTo>
                    <a:pt x="7502" y="6692"/>
                    <a:pt x="7621" y="6668"/>
                    <a:pt x="7728" y="6620"/>
                  </a:cubicBezTo>
                  <a:cubicBezTo>
                    <a:pt x="7990" y="6954"/>
                    <a:pt x="8276" y="7216"/>
                    <a:pt x="8549" y="7442"/>
                  </a:cubicBezTo>
                  <a:cubicBezTo>
                    <a:pt x="8490" y="7549"/>
                    <a:pt x="8454" y="7680"/>
                    <a:pt x="8454" y="7811"/>
                  </a:cubicBezTo>
                  <a:cubicBezTo>
                    <a:pt x="8454" y="8275"/>
                    <a:pt x="8823" y="8644"/>
                    <a:pt x="9288" y="8644"/>
                  </a:cubicBezTo>
                  <a:cubicBezTo>
                    <a:pt x="9573" y="8644"/>
                    <a:pt x="9811" y="8514"/>
                    <a:pt x="9954" y="8299"/>
                  </a:cubicBezTo>
                  <a:cubicBezTo>
                    <a:pt x="10407" y="8478"/>
                    <a:pt x="10823" y="8573"/>
                    <a:pt x="11193" y="8597"/>
                  </a:cubicBezTo>
                  <a:cubicBezTo>
                    <a:pt x="11288" y="9049"/>
                    <a:pt x="11621" y="9359"/>
                    <a:pt x="12038" y="9359"/>
                  </a:cubicBezTo>
                  <a:cubicBezTo>
                    <a:pt x="12455" y="9359"/>
                    <a:pt x="12800" y="9049"/>
                    <a:pt x="12859" y="8644"/>
                  </a:cubicBezTo>
                  <a:cubicBezTo>
                    <a:pt x="13252" y="8597"/>
                    <a:pt x="13669" y="8514"/>
                    <a:pt x="14110" y="8335"/>
                  </a:cubicBezTo>
                  <a:cubicBezTo>
                    <a:pt x="14264" y="8537"/>
                    <a:pt x="14514" y="8692"/>
                    <a:pt x="14800" y="8692"/>
                  </a:cubicBezTo>
                  <a:cubicBezTo>
                    <a:pt x="15253" y="8692"/>
                    <a:pt x="15634" y="8323"/>
                    <a:pt x="15634" y="7859"/>
                  </a:cubicBezTo>
                  <a:cubicBezTo>
                    <a:pt x="15634" y="7728"/>
                    <a:pt x="15598" y="7585"/>
                    <a:pt x="15538" y="7466"/>
                  </a:cubicBezTo>
                  <a:cubicBezTo>
                    <a:pt x="15836" y="7216"/>
                    <a:pt x="16146" y="6906"/>
                    <a:pt x="16467" y="6513"/>
                  </a:cubicBezTo>
                  <a:cubicBezTo>
                    <a:pt x="16562" y="6561"/>
                    <a:pt x="16681" y="6597"/>
                    <a:pt x="16824" y="6597"/>
                  </a:cubicBezTo>
                  <a:cubicBezTo>
                    <a:pt x="17277" y="6597"/>
                    <a:pt x="17658" y="6216"/>
                    <a:pt x="17658" y="5763"/>
                  </a:cubicBezTo>
                  <a:cubicBezTo>
                    <a:pt x="17658" y="5513"/>
                    <a:pt x="17550" y="5311"/>
                    <a:pt x="17396" y="5168"/>
                  </a:cubicBezTo>
                  <a:cubicBezTo>
                    <a:pt x="17539" y="4918"/>
                    <a:pt x="17681" y="4668"/>
                    <a:pt x="17812" y="4382"/>
                  </a:cubicBezTo>
                  <a:cubicBezTo>
                    <a:pt x="17860" y="4287"/>
                    <a:pt x="17920" y="4192"/>
                    <a:pt x="17967" y="4084"/>
                  </a:cubicBezTo>
                  <a:cubicBezTo>
                    <a:pt x="18074" y="4132"/>
                    <a:pt x="18170" y="4168"/>
                    <a:pt x="18289" y="4168"/>
                  </a:cubicBezTo>
                  <a:cubicBezTo>
                    <a:pt x="18753" y="4168"/>
                    <a:pt x="19122" y="3787"/>
                    <a:pt x="19122" y="3334"/>
                  </a:cubicBezTo>
                  <a:cubicBezTo>
                    <a:pt x="19122" y="3108"/>
                    <a:pt x="19039" y="2918"/>
                    <a:pt x="18908" y="2763"/>
                  </a:cubicBezTo>
                  <a:cubicBezTo>
                    <a:pt x="19170" y="2465"/>
                    <a:pt x="19455" y="2215"/>
                    <a:pt x="19741" y="1989"/>
                  </a:cubicBezTo>
                  <a:cubicBezTo>
                    <a:pt x="19884" y="2156"/>
                    <a:pt x="20110" y="2263"/>
                    <a:pt x="20348" y="2263"/>
                  </a:cubicBezTo>
                  <a:cubicBezTo>
                    <a:pt x="20813" y="2263"/>
                    <a:pt x="21182" y="1882"/>
                    <a:pt x="21182" y="1429"/>
                  </a:cubicBezTo>
                  <a:cubicBezTo>
                    <a:pt x="21182" y="1370"/>
                    <a:pt x="21170" y="1310"/>
                    <a:pt x="21170" y="1251"/>
                  </a:cubicBezTo>
                  <a:cubicBezTo>
                    <a:pt x="21622" y="1096"/>
                    <a:pt x="22039" y="1036"/>
                    <a:pt x="22373" y="1013"/>
                  </a:cubicBezTo>
                  <a:cubicBezTo>
                    <a:pt x="22432" y="1406"/>
                    <a:pt x="22777" y="1703"/>
                    <a:pt x="23194" y="1703"/>
                  </a:cubicBezTo>
                  <a:cubicBezTo>
                    <a:pt x="23646" y="1703"/>
                    <a:pt x="24027" y="1334"/>
                    <a:pt x="24027" y="870"/>
                  </a:cubicBezTo>
                  <a:cubicBezTo>
                    <a:pt x="24027" y="417"/>
                    <a:pt x="23646" y="36"/>
                    <a:pt x="23194" y="36"/>
                  </a:cubicBezTo>
                  <a:cubicBezTo>
                    <a:pt x="22777" y="36"/>
                    <a:pt x="22432" y="334"/>
                    <a:pt x="22373" y="739"/>
                  </a:cubicBezTo>
                  <a:cubicBezTo>
                    <a:pt x="22015" y="774"/>
                    <a:pt x="21551" y="846"/>
                    <a:pt x="21063" y="1013"/>
                  </a:cubicBezTo>
                  <a:cubicBezTo>
                    <a:pt x="20908" y="774"/>
                    <a:pt x="20646" y="596"/>
                    <a:pt x="20348" y="596"/>
                  </a:cubicBezTo>
                  <a:cubicBezTo>
                    <a:pt x="19884" y="596"/>
                    <a:pt x="19515" y="965"/>
                    <a:pt x="19515" y="1429"/>
                  </a:cubicBezTo>
                  <a:cubicBezTo>
                    <a:pt x="19515" y="1548"/>
                    <a:pt x="19539" y="1667"/>
                    <a:pt x="19586" y="1763"/>
                  </a:cubicBezTo>
                  <a:cubicBezTo>
                    <a:pt x="19277" y="1989"/>
                    <a:pt x="18979" y="2263"/>
                    <a:pt x="18682" y="2584"/>
                  </a:cubicBezTo>
                  <a:cubicBezTo>
                    <a:pt x="18563" y="2525"/>
                    <a:pt x="18432" y="2477"/>
                    <a:pt x="18277" y="2477"/>
                  </a:cubicBezTo>
                  <a:cubicBezTo>
                    <a:pt x="17812" y="2477"/>
                    <a:pt x="17443" y="2858"/>
                    <a:pt x="17443" y="3310"/>
                  </a:cubicBezTo>
                  <a:cubicBezTo>
                    <a:pt x="17443" y="3549"/>
                    <a:pt x="17550" y="3775"/>
                    <a:pt x="17717" y="3930"/>
                  </a:cubicBezTo>
                  <a:cubicBezTo>
                    <a:pt x="17658" y="4025"/>
                    <a:pt x="17598" y="4132"/>
                    <a:pt x="17550" y="4239"/>
                  </a:cubicBezTo>
                  <a:cubicBezTo>
                    <a:pt x="17420" y="4501"/>
                    <a:pt x="17277" y="4739"/>
                    <a:pt x="17146" y="4977"/>
                  </a:cubicBezTo>
                  <a:cubicBezTo>
                    <a:pt x="17039" y="4942"/>
                    <a:pt x="16919" y="4906"/>
                    <a:pt x="16800" y="4906"/>
                  </a:cubicBezTo>
                  <a:cubicBezTo>
                    <a:pt x="16348" y="4906"/>
                    <a:pt x="15967" y="5275"/>
                    <a:pt x="15967" y="5739"/>
                  </a:cubicBezTo>
                  <a:cubicBezTo>
                    <a:pt x="15967" y="5977"/>
                    <a:pt x="16062" y="6192"/>
                    <a:pt x="16229" y="6335"/>
                  </a:cubicBezTo>
                  <a:cubicBezTo>
                    <a:pt x="15943" y="6692"/>
                    <a:pt x="15645" y="6978"/>
                    <a:pt x="15360" y="7216"/>
                  </a:cubicBezTo>
                  <a:cubicBezTo>
                    <a:pt x="15217" y="7085"/>
                    <a:pt x="15014" y="6990"/>
                    <a:pt x="14800" y="6990"/>
                  </a:cubicBezTo>
                  <a:cubicBezTo>
                    <a:pt x="14336" y="6990"/>
                    <a:pt x="13967" y="7359"/>
                    <a:pt x="13967" y="7823"/>
                  </a:cubicBezTo>
                  <a:cubicBezTo>
                    <a:pt x="13967" y="7894"/>
                    <a:pt x="13979" y="7978"/>
                    <a:pt x="13991" y="8049"/>
                  </a:cubicBezTo>
                  <a:cubicBezTo>
                    <a:pt x="13586" y="8216"/>
                    <a:pt x="13205" y="8287"/>
                    <a:pt x="12848" y="8335"/>
                  </a:cubicBezTo>
                  <a:cubicBezTo>
                    <a:pt x="12776" y="7942"/>
                    <a:pt x="12431" y="7656"/>
                    <a:pt x="12026" y="7656"/>
                  </a:cubicBezTo>
                  <a:cubicBezTo>
                    <a:pt x="11621" y="7656"/>
                    <a:pt x="11288" y="7942"/>
                    <a:pt x="11204" y="8335"/>
                  </a:cubicBezTo>
                  <a:cubicBezTo>
                    <a:pt x="10871" y="8287"/>
                    <a:pt x="10490" y="8216"/>
                    <a:pt x="10097" y="8049"/>
                  </a:cubicBezTo>
                  <a:cubicBezTo>
                    <a:pt x="10109" y="7978"/>
                    <a:pt x="10121" y="7894"/>
                    <a:pt x="10121" y="7811"/>
                  </a:cubicBezTo>
                  <a:cubicBezTo>
                    <a:pt x="10121" y="7347"/>
                    <a:pt x="9752" y="6978"/>
                    <a:pt x="9288" y="6978"/>
                  </a:cubicBezTo>
                  <a:cubicBezTo>
                    <a:pt x="9061" y="6978"/>
                    <a:pt x="8859" y="7061"/>
                    <a:pt x="8704" y="7216"/>
                  </a:cubicBezTo>
                  <a:cubicBezTo>
                    <a:pt x="8454" y="7001"/>
                    <a:pt x="8204" y="6751"/>
                    <a:pt x="7954" y="6466"/>
                  </a:cubicBezTo>
                  <a:cubicBezTo>
                    <a:pt x="8097" y="6323"/>
                    <a:pt x="8192" y="6108"/>
                    <a:pt x="8192" y="5870"/>
                  </a:cubicBezTo>
                  <a:cubicBezTo>
                    <a:pt x="8192" y="5418"/>
                    <a:pt x="7811" y="5037"/>
                    <a:pt x="7359" y="5037"/>
                  </a:cubicBezTo>
                  <a:cubicBezTo>
                    <a:pt x="7216" y="5037"/>
                    <a:pt x="7097" y="5073"/>
                    <a:pt x="6978" y="5132"/>
                  </a:cubicBezTo>
                  <a:cubicBezTo>
                    <a:pt x="6823" y="4858"/>
                    <a:pt x="6656" y="4561"/>
                    <a:pt x="6490" y="4239"/>
                  </a:cubicBezTo>
                  <a:cubicBezTo>
                    <a:pt x="6442" y="4144"/>
                    <a:pt x="6406" y="4072"/>
                    <a:pt x="6359" y="4001"/>
                  </a:cubicBezTo>
                  <a:cubicBezTo>
                    <a:pt x="6537" y="3846"/>
                    <a:pt x="6656" y="3608"/>
                    <a:pt x="6656" y="3358"/>
                  </a:cubicBezTo>
                  <a:cubicBezTo>
                    <a:pt x="6656" y="2894"/>
                    <a:pt x="6287" y="2525"/>
                    <a:pt x="5823" y="2525"/>
                  </a:cubicBezTo>
                  <a:cubicBezTo>
                    <a:pt x="5668" y="2525"/>
                    <a:pt x="5537" y="2572"/>
                    <a:pt x="5418" y="2632"/>
                  </a:cubicBezTo>
                  <a:cubicBezTo>
                    <a:pt x="5120" y="2287"/>
                    <a:pt x="4811" y="2001"/>
                    <a:pt x="4501" y="1786"/>
                  </a:cubicBezTo>
                  <a:cubicBezTo>
                    <a:pt x="4561" y="1679"/>
                    <a:pt x="4585" y="1548"/>
                    <a:pt x="4585" y="1429"/>
                  </a:cubicBezTo>
                  <a:cubicBezTo>
                    <a:pt x="4585" y="965"/>
                    <a:pt x="4215" y="596"/>
                    <a:pt x="3751" y="596"/>
                  </a:cubicBezTo>
                  <a:cubicBezTo>
                    <a:pt x="3442" y="596"/>
                    <a:pt x="3168" y="751"/>
                    <a:pt x="3025" y="1013"/>
                  </a:cubicBezTo>
                  <a:cubicBezTo>
                    <a:pt x="2501" y="834"/>
                    <a:pt x="2025" y="751"/>
                    <a:pt x="1656" y="727"/>
                  </a:cubicBezTo>
                  <a:cubicBezTo>
                    <a:pt x="1596" y="322"/>
                    <a:pt x="1251" y="1"/>
                    <a:pt x="8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44"/>
            <p:cNvSpPr/>
            <p:nvPr/>
          </p:nvSpPr>
          <p:spPr>
            <a:xfrm>
              <a:off x="2198175" y="2977875"/>
              <a:ext cx="600700" cy="233975"/>
            </a:xfrm>
            <a:custGeom>
              <a:avLst/>
              <a:gdLst/>
              <a:ahLst/>
              <a:cxnLst/>
              <a:rect l="l" t="t" r="r" b="b"/>
              <a:pathLst>
                <a:path w="24028" h="9359" extrusionOk="0">
                  <a:moveTo>
                    <a:pt x="12038" y="1"/>
                  </a:moveTo>
                  <a:cubicBezTo>
                    <a:pt x="11621" y="1"/>
                    <a:pt x="11288" y="310"/>
                    <a:pt x="11193" y="763"/>
                  </a:cubicBezTo>
                  <a:cubicBezTo>
                    <a:pt x="10823" y="786"/>
                    <a:pt x="10407" y="882"/>
                    <a:pt x="9954" y="1060"/>
                  </a:cubicBezTo>
                  <a:cubicBezTo>
                    <a:pt x="9811" y="846"/>
                    <a:pt x="9573" y="715"/>
                    <a:pt x="9288" y="715"/>
                  </a:cubicBezTo>
                  <a:cubicBezTo>
                    <a:pt x="8823" y="715"/>
                    <a:pt x="8454" y="1084"/>
                    <a:pt x="8454" y="1548"/>
                  </a:cubicBezTo>
                  <a:cubicBezTo>
                    <a:pt x="8454" y="1679"/>
                    <a:pt x="8490" y="1822"/>
                    <a:pt x="8549" y="1917"/>
                  </a:cubicBezTo>
                  <a:cubicBezTo>
                    <a:pt x="8276" y="2144"/>
                    <a:pt x="7990" y="2418"/>
                    <a:pt x="7728" y="2739"/>
                  </a:cubicBezTo>
                  <a:cubicBezTo>
                    <a:pt x="7621" y="2691"/>
                    <a:pt x="7502" y="2668"/>
                    <a:pt x="7371" y="2668"/>
                  </a:cubicBezTo>
                  <a:cubicBezTo>
                    <a:pt x="6906" y="2668"/>
                    <a:pt x="6537" y="3037"/>
                    <a:pt x="6537" y="3501"/>
                  </a:cubicBezTo>
                  <a:cubicBezTo>
                    <a:pt x="6537" y="3727"/>
                    <a:pt x="6621" y="3930"/>
                    <a:pt x="6775" y="4084"/>
                  </a:cubicBezTo>
                  <a:cubicBezTo>
                    <a:pt x="6597" y="4382"/>
                    <a:pt x="6418" y="4680"/>
                    <a:pt x="6251" y="5013"/>
                  </a:cubicBezTo>
                  <a:cubicBezTo>
                    <a:pt x="6228" y="5096"/>
                    <a:pt x="6180" y="5168"/>
                    <a:pt x="6132" y="5239"/>
                  </a:cubicBezTo>
                  <a:cubicBezTo>
                    <a:pt x="6049" y="5192"/>
                    <a:pt x="5942" y="5180"/>
                    <a:pt x="5835" y="5180"/>
                  </a:cubicBezTo>
                  <a:cubicBezTo>
                    <a:pt x="5370" y="5180"/>
                    <a:pt x="5001" y="5549"/>
                    <a:pt x="5001" y="6013"/>
                  </a:cubicBezTo>
                  <a:cubicBezTo>
                    <a:pt x="5001" y="6228"/>
                    <a:pt x="5073" y="6418"/>
                    <a:pt x="5216" y="6561"/>
                  </a:cubicBezTo>
                  <a:cubicBezTo>
                    <a:pt x="4930" y="6882"/>
                    <a:pt x="4644" y="7144"/>
                    <a:pt x="4346" y="7371"/>
                  </a:cubicBezTo>
                  <a:cubicBezTo>
                    <a:pt x="4204" y="7204"/>
                    <a:pt x="3989" y="7120"/>
                    <a:pt x="3751" y="7120"/>
                  </a:cubicBezTo>
                  <a:cubicBezTo>
                    <a:pt x="3287" y="7120"/>
                    <a:pt x="2918" y="7490"/>
                    <a:pt x="2918" y="7954"/>
                  </a:cubicBezTo>
                  <a:cubicBezTo>
                    <a:pt x="2918" y="7990"/>
                    <a:pt x="2918" y="8049"/>
                    <a:pt x="2930" y="8109"/>
                  </a:cubicBezTo>
                  <a:cubicBezTo>
                    <a:pt x="2441" y="8275"/>
                    <a:pt x="2001" y="8347"/>
                    <a:pt x="1656" y="8371"/>
                  </a:cubicBezTo>
                  <a:cubicBezTo>
                    <a:pt x="1584" y="7990"/>
                    <a:pt x="1239" y="7692"/>
                    <a:pt x="834" y="7692"/>
                  </a:cubicBezTo>
                  <a:cubicBezTo>
                    <a:pt x="370" y="7692"/>
                    <a:pt x="1" y="8073"/>
                    <a:pt x="1" y="8525"/>
                  </a:cubicBezTo>
                  <a:cubicBezTo>
                    <a:pt x="1" y="8990"/>
                    <a:pt x="370" y="9359"/>
                    <a:pt x="834" y="9359"/>
                  </a:cubicBezTo>
                  <a:cubicBezTo>
                    <a:pt x="1251" y="9359"/>
                    <a:pt x="1596" y="9037"/>
                    <a:pt x="1656" y="8633"/>
                  </a:cubicBezTo>
                  <a:cubicBezTo>
                    <a:pt x="2025" y="8609"/>
                    <a:pt x="2501" y="8525"/>
                    <a:pt x="3025" y="8347"/>
                  </a:cubicBezTo>
                  <a:cubicBezTo>
                    <a:pt x="3168" y="8609"/>
                    <a:pt x="3442" y="8764"/>
                    <a:pt x="3751" y="8764"/>
                  </a:cubicBezTo>
                  <a:cubicBezTo>
                    <a:pt x="4215" y="8764"/>
                    <a:pt x="4585" y="8394"/>
                    <a:pt x="4585" y="7930"/>
                  </a:cubicBezTo>
                  <a:cubicBezTo>
                    <a:pt x="4585" y="7811"/>
                    <a:pt x="4561" y="7680"/>
                    <a:pt x="4501" y="7573"/>
                  </a:cubicBezTo>
                  <a:cubicBezTo>
                    <a:pt x="4811" y="7359"/>
                    <a:pt x="5120" y="7073"/>
                    <a:pt x="5418" y="6728"/>
                  </a:cubicBezTo>
                  <a:cubicBezTo>
                    <a:pt x="5537" y="6787"/>
                    <a:pt x="5668" y="6835"/>
                    <a:pt x="5823" y="6835"/>
                  </a:cubicBezTo>
                  <a:cubicBezTo>
                    <a:pt x="6287" y="6835"/>
                    <a:pt x="6656" y="6466"/>
                    <a:pt x="6656" y="6001"/>
                  </a:cubicBezTo>
                  <a:cubicBezTo>
                    <a:pt x="6656" y="5751"/>
                    <a:pt x="6537" y="5513"/>
                    <a:pt x="6359" y="5358"/>
                  </a:cubicBezTo>
                  <a:cubicBezTo>
                    <a:pt x="6406" y="5287"/>
                    <a:pt x="6442" y="5215"/>
                    <a:pt x="6490" y="5120"/>
                  </a:cubicBezTo>
                  <a:cubicBezTo>
                    <a:pt x="6656" y="4799"/>
                    <a:pt x="6823" y="4501"/>
                    <a:pt x="6978" y="4227"/>
                  </a:cubicBezTo>
                  <a:cubicBezTo>
                    <a:pt x="7097" y="4287"/>
                    <a:pt x="7216" y="4323"/>
                    <a:pt x="7359" y="4323"/>
                  </a:cubicBezTo>
                  <a:cubicBezTo>
                    <a:pt x="7811" y="4323"/>
                    <a:pt x="8192" y="3942"/>
                    <a:pt x="8192" y="3489"/>
                  </a:cubicBezTo>
                  <a:cubicBezTo>
                    <a:pt x="8192" y="3251"/>
                    <a:pt x="8097" y="3037"/>
                    <a:pt x="7954" y="2894"/>
                  </a:cubicBezTo>
                  <a:cubicBezTo>
                    <a:pt x="8204" y="2608"/>
                    <a:pt x="8454" y="2358"/>
                    <a:pt x="8704" y="2144"/>
                  </a:cubicBezTo>
                  <a:cubicBezTo>
                    <a:pt x="8859" y="2298"/>
                    <a:pt x="9061" y="2382"/>
                    <a:pt x="9288" y="2382"/>
                  </a:cubicBezTo>
                  <a:cubicBezTo>
                    <a:pt x="9752" y="2382"/>
                    <a:pt x="10121" y="2013"/>
                    <a:pt x="10121" y="1548"/>
                  </a:cubicBezTo>
                  <a:cubicBezTo>
                    <a:pt x="10121" y="1465"/>
                    <a:pt x="10109" y="1382"/>
                    <a:pt x="10097" y="1310"/>
                  </a:cubicBezTo>
                  <a:cubicBezTo>
                    <a:pt x="10490" y="1144"/>
                    <a:pt x="10871" y="1072"/>
                    <a:pt x="11204" y="1025"/>
                  </a:cubicBezTo>
                  <a:cubicBezTo>
                    <a:pt x="11288" y="1417"/>
                    <a:pt x="11621" y="1703"/>
                    <a:pt x="12026" y="1703"/>
                  </a:cubicBezTo>
                  <a:cubicBezTo>
                    <a:pt x="12431" y="1703"/>
                    <a:pt x="12776" y="1417"/>
                    <a:pt x="12848" y="1025"/>
                  </a:cubicBezTo>
                  <a:cubicBezTo>
                    <a:pt x="13205" y="1072"/>
                    <a:pt x="13586" y="1144"/>
                    <a:pt x="13991" y="1310"/>
                  </a:cubicBezTo>
                  <a:cubicBezTo>
                    <a:pt x="13979" y="1382"/>
                    <a:pt x="13967" y="1465"/>
                    <a:pt x="13967" y="1536"/>
                  </a:cubicBezTo>
                  <a:cubicBezTo>
                    <a:pt x="13967" y="2001"/>
                    <a:pt x="14336" y="2370"/>
                    <a:pt x="14800" y="2370"/>
                  </a:cubicBezTo>
                  <a:cubicBezTo>
                    <a:pt x="15014" y="2370"/>
                    <a:pt x="15217" y="2275"/>
                    <a:pt x="15360" y="2144"/>
                  </a:cubicBezTo>
                  <a:cubicBezTo>
                    <a:pt x="15645" y="2382"/>
                    <a:pt x="15943" y="2668"/>
                    <a:pt x="16229" y="3025"/>
                  </a:cubicBezTo>
                  <a:cubicBezTo>
                    <a:pt x="16062" y="3168"/>
                    <a:pt x="15967" y="3382"/>
                    <a:pt x="15967" y="3620"/>
                  </a:cubicBezTo>
                  <a:cubicBezTo>
                    <a:pt x="15967" y="4084"/>
                    <a:pt x="16348" y="4453"/>
                    <a:pt x="16800" y="4453"/>
                  </a:cubicBezTo>
                  <a:cubicBezTo>
                    <a:pt x="16919" y="4453"/>
                    <a:pt x="17039" y="4418"/>
                    <a:pt x="17146" y="4382"/>
                  </a:cubicBezTo>
                  <a:cubicBezTo>
                    <a:pt x="17277" y="4620"/>
                    <a:pt x="17420" y="4858"/>
                    <a:pt x="17550" y="5120"/>
                  </a:cubicBezTo>
                  <a:cubicBezTo>
                    <a:pt x="17598" y="5227"/>
                    <a:pt x="17658" y="5335"/>
                    <a:pt x="17717" y="5430"/>
                  </a:cubicBezTo>
                  <a:cubicBezTo>
                    <a:pt x="17550" y="5585"/>
                    <a:pt x="17443" y="5811"/>
                    <a:pt x="17443" y="6049"/>
                  </a:cubicBezTo>
                  <a:cubicBezTo>
                    <a:pt x="17443" y="6501"/>
                    <a:pt x="17812" y="6882"/>
                    <a:pt x="18277" y="6882"/>
                  </a:cubicBezTo>
                  <a:cubicBezTo>
                    <a:pt x="18432" y="6882"/>
                    <a:pt x="18563" y="6835"/>
                    <a:pt x="18682" y="6775"/>
                  </a:cubicBezTo>
                  <a:cubicBezTo>
                    <a:pt x="18979" y="7097"/>
                    <a:pt x="19277" y="7371"/>
                    <a:pt x="19586" y="7597"/>
                  </a:cubicBezTo>
                  <a:cubicBezTo>
                    <a:pt x="19539" y="7692"/>
                    <a:pt x="19515" y="7811"/>
                    <a:pt x="19515" y="7930"/>
                  </a:cubicBezTo>
                  <a:cubicBezTo>
                    <a:pt x="19515" y="8394"/>
                    <a:pt x="19884" y="8764"/>
                    <a:pt x="20348" y="8764"/>
                  </a:cubicBezTo>
                  <a:cubicBezTo>
                    <a:pt x="20646" y="8764"/>
                    <a:pt x="20908" y="8585"/>
                    <a:pt x="21063" y="8347"/>
                  </a:cubicBezTo>
                  <a:cubicBezTo>
                    <a:pt x="21551" y="8514"/>
                    <a:pt x="22015" y="8585"/>
                    <a:pt x="22373" y="8621"/>
                  </a:cubicBezTo>
                  <a:cubicBezTo>
                    <a:pt x="22432" y="9025"/>
                    <a:pt x="22777" y="9323"/>
                    <a:pt x="23194" y="9323"/>
                  </a:cubicBezTo>
                  <a:cubicBezTo>
                    <a:pt x="23646" y="9323"/>
                    <a:pt x="24027" y="8942"/>
                    <a:pt x="24027" y="8490"/>
                  </a:cubicBezTo>
                  <a:cubicBezTo>
                    <a:pt x="24027" y="8025"/>
                    <a:pt x="23646" y="7656"/>
                    <a:pt x="23194" y="7656"/>
                  </a:cubicBezTo>
                  <a:cubicBezTo>
                    <a:pt x="22777" y="7656"/>
                    <a:pt x="22432" y="7954"/>
                    <a:pt x="22373" y="8347"/>
                  </a:cubicBezTo>
                  <a:cubicBezTo>
                    <a:pt x="22039" y="8323"/>
                    <a:pt x="21622" y="8263"/>
                    <a:pt x="21170" y="8109"/>
                  </a:cubicBezTo>
                  <a:cubicBezTo>
                    <a:pt x="21170" y="8049"/>
                    <a:pt x="21182" y="7990"/>
                    <a:pt x="21182" y="7930"/>
                  </a:cubicBezTo>
                  <a:cubicBezTo>
                    <a:pt x="21182" y="7478"/>
                    <a:pt x="20813" y="7097"/>
                    <a:pt x="20348" y="7097"/>
                  </a:cubicBezTo>
                  <a:cubicBezTo>
                    <a:pt x="20110" y="7097"/>
                    <a:pt x="19884" y="7204"/>
                    <a:pt x="19741" y="7371"/>
                  </a:cubicBezTo>
                  <a:cubicBezTo>
                    <a:pt x="19455" y="7144"/>
                    <a:pt x="19170" y="6894"/>
                    <a:pt x="18908" y="6597"/>
                  </a:cubicBezTo>
                  <a:cubicBezTo>
                    <a:pt x="19039" y="6442"/>
                    <a:pt x="19122" y="6251"/>
                    <a:pt x="19122" y="6025"/>
                  </a:cubicBezTo>
                  <a:cubicBezTo>
                    <a:pt x="19122" y="5573"/>
                    <a:pt x="18753" y="5192"/>
                    <a:pt x="18289" y="5192"/>
                  </a:cubicBezTo>
                  <a:cubicBezTo>
                    <a:pt x="18170" y="5192"/>
                    <a:pt x="18074" y="5227"/>
                    <a:pt x="17967" y="5275"/>
                  </a:cubicBezTo>
                  <a:cubicBezTo>
                    <a:pt x="17920" y="5168"/>
                    <a:pt x="17860" y="5073"/>
                    <a:pt x="17812" y="4977"/>
                  </a:cubicBezTo>
                  <a:cubicBezTo>
                    <a:pt x="17681" y="4692"/>
                    <a:pt x="17539" y="4442"/>
                    <a:pt x="17396" y="4203"/>
                  </a:cubicBezTo>
                  <a:cubicBezTo>
                    <a:pt x="17550" y="4049"/>
                    <a:pt x="17658" y="3846"/>
                    <a:pt x="17658" y="3608"/>
                  </a:cubicBezTo>
                  <a:cubicBezTo>
                    <a:pt x="17658" y="3144"/>
                    <a:pt x="17277" y="2775"/>
                    <a:pt x="16824" y="2775"/>
                  </a:cubicBezTo>
                  <a:cubicBezTo>
                    <a:pt x="16681" y="2775"/>
                    <a:pt x="16562" y="2799"/>
                    <a:pt x="16467" y="2846"/>
                  </a:cubicBezTo>
                  <a:cubicBezTo>
                    <a:pt x="16146" y="2453"/>
                    <a:pt x="15836" y="2144"/>
                    <a:pt x="15538" y="1894"/>
                  </a:cubicBezTo>
                  <a:cubicBezTo>
                    <a:pt x="15598" y="1775"/>
                    <a:pt x="15634" y="1632"/>
                    <a:pt x="15634" y="1501"/>
                  </a:cubicBezTo>
                  <a:cubicBezTo>
                    <a:pt x="15634" y="1036"/>
                    <a:pt x="15253" y="667"/>
                    <a:pt x="14800" y="667"/>
                  </a:cubicBezTo>
                  <a:cubicBezTo>
                    <a:pt x="14514" y="667"/>
                    <a:pt x="14264" y="822"/>
                    <a:pt x="14110" y="1025"/>
                  </a:cubicBezTo>
                  <a:cubicBezTo>
                    <a:pt x="13669" y="846"/>
                    <a:pt x="13252" y="763"/>
                    <a:pt x="12859" y="715"/>
                  </a:cubicBezTo>
                  <a:cubicBezTo>
                    <a:pt x="12800" y="310"/>
                    <a:pt x="12455" y="1"/>
                    <a:pt x="120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44"/>
            <p:cNvSpPr/>
            <p:nvPr/>
          </p:nvSpPr>
          <p:spPr>
            <a:xfrm>
              <a:off x="2777425" y="3096350"/>
              <a:ext cx="3875" cy="67575"/>
            </a:xfrm>
            <a:custGeom>
              <a:avLst/>
              <a:gdLst/>
              <a:ahLst/>
              <a:cxnLst/>
              <a:rect l="l" t="t" r="r" b="b"/>
              <a:pathLst>
                <a:path w="155" h="2703" extrusionOk="0">
                  <a:moveTo>
                    <a:pt x="84" y="0"/>
                  </a:moveTo>
                  <a:cubicBezTo>
                    <a:pt x="36" y="0"/>
                    <a:pt x="0" y="24"/>
                    <a:pt x="0" y="72"/>
                  </a:cubicBezTo>
                  <a:lnTo>
                    <a:pt x="0" y="2632"/>
                  </a:lnTo>
                  <a:cubicBezTo>
                    <a:pt x="0" y="2679"/>
                    <a:pt x="36" y="2703"/>
                    <a:pt x="84" y="2703"/>
                  </a:cubicBezTo>
                  <a:cubicBezTo>
                    <a:pt x="119" y="2703"/>
                    <a:pt x="155" y="2679"/>
                    <a:pt x="155" y="2632"/>
                  </a:cubicBezTo>
                  <a:lnTo>
                    <a:pt x="155" y="72"/>
                  </a:lnTo>
                  <a:cubicBezTo>
                    <a:pt x="155" y="24"/>
                    <a:pt x="119" y="0"/>
                    <a:pt x="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44"/>
            <p:cNvSpPr/>
            <p:nvPr/>
          </p:nvSpPr>
          <p:spPr>
            <a:xfrm>
              <a:off x="2610425" y="3096350"/>
              <a:ext cx="3900" cy="67575"/>
            </a:xfrm>
            <a:custGeom>
              <a:avLst/>
              <a:gdLst/>
              <a:ahLst/>
              <a:cxnLst/>
              <a:rect l="l" t="t" r="r" b="b"/>
              <a:pathLst>
                <a:path w="156" h="2703" extrusionOk="0">
                  <a:moveTo>
                    <a:pt x="72" y="0"/>
                  </a:moveTo>
                  <a:cubicBezTo>
                    <a:pt x="37" y="0"/>
                    <a:pt x="1" y="24"/>
                    <a:pt x="1" y="72"/>
                  </a:cubicBezTo>
                  <a:lnTo>
                    <a:pt x="1" y="2632"/>
                  </a:lnTo>
                  <a:cubicBezTo>
                    <a:pt x="1" y="2679"/>
                    <a:pt x="37" y="2703"/>
                    <a:pt x="72" y="2703"/>
                  </a:cubicBezTo>
                  <a:cubicBezTo>
                    <a:pt x="120" y="2703"/>
                    <a:pt x="156" y="2679"/>
                    <a:pt x="156" y="2632"/>
                  </a:cubicBezTo>
                  <a:lnTo>
                    <a:pt x="156" y="72"/>
                  </a:lnTo>
                  <a:cubicBezTo>
                    <a:pt x="156" y="24"/>
                    <a:pt x="120" y="0"/>
                    <a:pt x="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44"/>
            <p:cNvSpPr/>
            <p:nvPr/>
          </p:nvSpPr>
          <p:spPr>
            <a:xfrm>
              <a:off x="2382725" y="3096050"/>
              <a:ext cx="3900" cy="67875"/>
            </a:xfrm>
            <a:custGeom>
              <a:avLst/>
              <a:gdLst/>
              <a:ahLst/>
              <a:cxnLst/>
              <a:rect l="l" t="t" r="r" b="b"/>
              <a:pathLst>
                <a:path w="156" h="2715" extrusionOk="0">
                  <a:moveTo>
                    <a:pt x="72" y="0"/>
                  </a:moveTo>
                  <a:cubicBezTo>
                    <a:pt x="36" y="0"/>
                    <a:pt x="1" y="36"/>
                    <a:pt x="1" y="84"/>
                  </a:cubicBezTo>
                  <a:lnTo>
                    <a:pt x="1" y="2644"/>
                  </a:lnTo>
                  <a:cubicBezTo>
                    <a:pt x="1" y="2679"/>
                    <a:pt x="36" y="2715"/>
                    <a:pt x="72" y="2715"/>
                  </a:cubicBezTo>
                  <a:cubicBezTo>
                    <a:pt x="120" y="2715"/>
                    <a:pt x="155" y="2691"/>
                    <a:pt x="155" y="2644"/>
                  </a:cubicBezTo>
                  <a:lnTo>
                    <a:pt x="155" y="84"/>
                  </a:lnTo>
                  <a:cubicBezTo>
                    <a:pt x="155" y="36"/>
                    <a:pt x="120" y="0"/>
                    <a:pt x="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44"/>
            <p:cNvSpPr/>
            <p:nvPr/>
          </p:nvSpPr>
          <p:spPr>
            <a:xfrm>
              <a:off x="2428875" y="3043650"/>
              <a:ext cx="3575" cy="167625"/>
            </a:xfrm>
            <a:custGeom>
              <a:avLst/>
              <a:gdLst/>
              <a:ahLst/>
              <a:cxnLst/>
              <a:rect l="l" t="t" r="r" b="b"/>
              <a:pathLst>
                <a:path w="143" h="6705" extrusionOk="0">
                  <a:moveTo>
                    <a:pt x="71" y="1"/>
                  </a:moveTo>
                  <a:cubicBezTo>
                    <a:pt x="36" y="1"/>
                    <a:pt x="0" y="37"/>
                    <a:pt x="0" y="84"/>
                  </a:cubicBezTo>
                  <a:lnTo>
                    <a:pt x="0" y="6633"/>
                  </a:lnTo>
                  <a:cubicBezTo>
                    <a:pt x="0" y="6668"/>
                    <a:pt x="36" y="6704"/>
                    <a:pt x="71" y="6704"/>
                  </a:cubicBezTo>
                  <a:cubicBezTo>
                    <a:pt x="119" y="6704"/>
                    <a:pt x="143" y="6668"/>
                    <a:pt x="143" y="6633"/>
                  </a:cubicBezTo>
                  <a:lnTo>
                    <a:pt x="143" y="84"/>
                  </a:lnTo>
                  <a:cubicBezTo>
                    <a:pt x="143" y="37"/>
                    <a:pt x="119" y="1"/>
                    <a:pt x="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44"/>
            <p:cNvSpPr/>
            <p:nvPr/>
          </p:nvSpPr>
          <p:spPr>
            <a:xfrm>
              <a:off x="2561625" y="3043650"/>
              <a:ext cx="3875" cy="167625"/>
            </a:xfrm>
            <a:custGeom>
              <a:avLst/>
              <a:gdLst/>
              <a:ahLst/>
              <a:cxnLst/>
              <a:rect l="l" t="t" r="r" b="b"/>
              <a:pathLst>
                <a:path w="155" h="6705" extrusionOk="0">
                  <a:moveTo>
                    <a:pt x="84" y="1"/>
                  </a:moveTo>
                  <a:cubicBezTo>
                    <a:pt x="36" y="1"/>
                    <a:pt x="0" y="37"/>
                    <a:pt x="0" y="84"/>
                  </a:cubicBezTo>
                  <a:lnTo>
                    <a:pt x="0" y="6633"/>
                  </a:lnTo>
                  <a:cubicBezTo>
                    <a:pt x="0" y="6668"/>
                    <a:pt x="36" y="6704"/>
                    <a:pt x="84" y="6704"/>
                  </a:cubicBezTo>
                  <a:cubicBezTo>
                    <a:pt x="119" y="6704"/>
                    <a:pt x="155" y="6668"/>
                    <a:pt x="155" y="6633"/>
                  </a:cubicBezTo>
                  <a:lnTo>
                    <a:pt x="155" y="84"/>
                  </a:lnTo>
                  <a:cubicBezTo>
                    <a:pt x="155" y="37"/>
                    <a:pt x="119" y="1"/>
                    <a:pt x="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44"/>
            <p:cNvSpPr/>
            <p:nvPr/>
          </p:nvSpPr>
          <p:spPr>
            <a:xfrm>
              <a:off x="2497025" y="3037100"/>
              <a:ext cx="3600" cy="186075"/>
            </a:xfrm>
            <a:custGeom>
              <a:avLst/>
              <a:gdLst/>
              <a:ahLst/>
              <a:cxnLst/>
              <a:rect l="l" t="t" r="r" b="b"/>
              <a:pathLst>
                <a:path w="144" h="7443" extrusionOk="0">
                  <a:moveTo>
                    <a:pt x="72" y="1"/>
                  </a:moveTo>
                  <a:cubicBezTo>
                    <a:pt x="24" y="1"/>
                    <a:pt x="1" y="25"/>
                    <a:pt x="1" y="72"/>
                  </a:cubicBezTo>
                  <a:lnTo>
                    <a:pt x="1" y="7371"/>
                  </a:lnTo>
                  <a:cubicBezTo>
                    <a:pt x="1" y="7407"/>
                    <a:pt x="24" y="7442"/>
                    <a:pt x="72" y="7442"/>
                  </a:cubicBezTo>
                  <a:cubicBezTo>
                    <a:pt x="120" y="7430"/>
                    <a:pt x="143" y="7395"/>
                    <a:pt x="143" y="7371"/>
                  </a:cubicBezTo>
                  <a:lnTo>
                    <a:pt x="143" y="72"/>
                  </a:lnTo>
                  <a:cubicBezTo>
                    <a:pt x="143" y="25"/>
                    <a:pt x="120" y="1"/>
                    <a:pt x="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44"/>
            <p:cNvSpPr/>
            <p:nvPr/>
          </p:nvSpPr>
          <p:spPr>
            <a:xfrm>
              <a:off x="2705675" y="3106750"/>
              <a:ext cx="3900" cy="45875"/>
            </a:xfrm>
            <a:custGeom>
              <a:avLst/>
              <a:gdLst/>
              <a:ahLst/>
              <a:cxnLst/>
              <a:rect l="l" t="t" r="r" b="b"/>
              <a:pathLst>
                <a:path w="156" h="1835" extrusionOk="0">
                  <a:moveTo>
                    <a:pt x="72" y="1"/>
                  </a:moveTo>
                  <a:cubicBezTo>
                    <a:pt x="37" y="1"/>
                    <a:pt x="1" y="25"/>
                    <a:pt x="1" y="72"/>
                  </a:cubicBezTo>
                  <a:lnTo>
                    <a:pt x="1" y="1763"/>
                  </a:lnTo>
                  <a:cubicBezTo>
                    <a:pt x="1" y="1811"/>
                    <a:pt x="37" y="1835"/>
                    <a:pt x="72" y="1835"/>
                  </a:cubicBezTo>
                  <a:cubicBezTo>
                    <a:pt x="120" y="1835"/>
                    <a:pt x="156" y="1811"/>
                    <a:pt x="156" y="1763"/>
                  </a:cubicBezTo>
                  <a:lnTo>
                    <a:pt x="156" y="72"/>
                  </a:lnTo>
                  <a:cubicBezTo>
                    <a:pt x="156" y="25"/>
                    <a:pt x="120" y="1"/>
                    <a:pt x="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44"/>
            <p:cNvSpPr/>
            <p:nvPr/>
          </p:nvSpPr>
          <p:spPr>
            <a:xfrm>
              <a:off x="2212775" y="3096050"/>
              <a:ext cx="3575" cy="67875"/>
            </a:xfrm>
            <a:custGeom>
              <a:avLst/>
              <a:gdLst/>
              <a:ahLst/>
              <a:cxnLst/>
              <a:rect l="l" t="t" r="r" b="b"/>
              <a:pathLst>
                <a:path w="143" h="2715" extrusionOk="0">
                  <a:moveTo>
                    <a:pt x="72" y="0"/>
                  </a:moveTo>
                  <a:cubicBezTo>
                    <a:pt x="24" y="0"/>
                    <a:pt x="0" y="36"/>
                    <a:pt x="0" y="84"/>
                  </a:cubicBezTo>
                  <a:lnTo>
                    <a:pt x="0" y="2644"/>
                  </a:lnTo>
                  <a:cubicBezTo>
                    <a:pt x="0" y="2679"/>
                    <a:pt x="24" y="2715"/>
                    <a:pt x="72" y="2715"/>
                  </a:cubicBezTo>
                  <a:cubicBezTo>
                    <a:pt x="119" y="2715"/>
                    <a:pt x="143" y="2691"/>
                    <a:pt x="143" y="2644"/>
                  </a:cubicBezTo>
                  <a:lnTo>
                    <a:pt x="143" y="84"/>
                  </a:lnTo>
                  <a:cubicBezTo>
                    <a:pt x="143" y="36"/>
                    <a:pt x="119" y="0"/>
                    <a:pt x="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44"/>
            <p:cNvSpPr/>
            <p:nvPr/>
          </p:nvSpPr>
          <p:spPr>
            <a:xfrm>
              <a:off x="2284500" y="3106750"/>
              <a:ext cx="3900" cy="45875"/>
            </a:xfrm>
            <a:custGeom>
              <a:avLst/>
              <a:gdLst/>
              <a:ahLst/>
              <a:cxnLst/>
              <a:rect l="l" t="t" r="r" b="b"/>
              <a:pathLst>
                <a:path w="156" h="1835" extrusionOk="0">
                  <a:moveTo>
                    <a:pt x="72" y="1"/>
                  </a:moveTo>
                  <a:cubicBezTo>
                    <a:pt x="36" y="1"/>
                    <a:pt x="0" y="25"/>
                    <a:pt x="0" y="72"/>
                  </a:cubicBezTo>
                  <a:lnTo>
                    <a:pt x="0" y="1763"/>
                  </a:lnTo>
                  <a:cubicBezTo>
                    <a:pt x="0" y="1811"/>
                    <a:pt x="36" y="1835"/>
                    <a:pt x="72" y="1835"/>
                  </a:cubicBezTo>
                  <a:cubicBezTo>
                    <a:pt x="120" y="1835"/>
                    <a:pt x="155" y="1811"/>
                    <a:pt x="155" y="1763"/>
                  </a:cubicBezTo>
                  <a:lnTo>
                    <a:pt x="155" y="72"/>
                  </a:lnTo>
                  <a:cubicBezTo>
                    <a:pt x="155" y="25"/>
                    <a:pt x="120" y="1"/>
                    <a:pt x="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48" name="Google Shape;1348;p44"/>
          <p:cNvSpPr/>
          <p:nvPr/>
        </p:nvSpPr>
        <p:spPr>
          <a:xfrm>
            <a:off x="5408228" y="3948789"/>
            <a:ext cx="871572" cy="201971"/>
          </a:xfrm>
          <a:custGeom>
            <a:avLst/>
            <a:gdLst/>
            <a:ahLst/>
            <a:cxnLst/>
            <a:rect l="l" t="t" r="r" b="b"/>
            <a:pathLst>
              <a:path w="28779" h="6669" extrusionOk="0">
                <a:moveTo>
                  <a:pt x="13951" y="1"/>
                </a:moveTo>
                <a:cubicBezTo>
                  <a:pt x="13574" y="1"/>
                  <a:pt x="13197" y="32"/>
                  <a:pt x="12824" y="96"/>
                </a:cubicBezTo>
                <a:cubicBezTo>
                  <a:pt x="11859" y="239"/>
                  <a:pt x="10955" y="608"/>
                  <a:pt x="10085" y="1072"/>
                </a:cubicBezTo>
                <a:cubicBezTo>
                  <a:pt x="8633" y="1858"/>
                  <a:pt x="7466" y="2799"/>
                  <a:pt x="6692" y="4263"/>
                </a:cubicBezTo>
                <a:cubicBezTo>
                  <a:pt x="5961" y="3714"/>
                  <a:pt x="5054" y="3419"/>
                  <a:pt x="4155" y="3419"/>
                </a:cubicBezTo>
                <a:cubicBezTo>
                  <a:pt x="3883" y="3419"/>
                  <a:pt x="3612" y="3446"/>
                  <a:pt x="3346" y="3501"/>
                </a:cubicBezTo>
                <a:cubicBezTo>
                  <a:pt x="2203" y="3739"/>
                  <a:pt x="1156" y="4501"/>
                  <a:pt x="584" y="5525"/>
                </a:cubicBezTo>
                <a:cubicBezTo>
                  <a:pt x="406" y="5835"/>
                  <a:pt x="167" y="6263"/>
                  <a:pt x="1" y="6668"/>
                </a:cubicBezTo>
                <a:lnTo>
                  <a:pt x="28778" y="6668"/>
                </a:lnTo>
                <a:cubicBezTo>
                  <a:pt x="28659" y="5716"/>
                  <a:pt x="28028" y="4846"/>
                  <a:pt x="27207" y="4299"/>
                </a:cubicBezTo>
                <a:cubicBezTo>
                  <a:pt x="26314" y="3727"/>
                  <a:pt x="25218" y="3501"/>
                  <a:pt x="24170" y="3489"/>
                </a:cubicBezTo>
                <a:cubicBezTo>
                  <a:pt x="24143" y="3489"/>
                  <a:pt x="24115" y="3489"/>
                  <a:pt x="24088" y="3489"/>
                </a:cubicBezTo>
                <a:cubicBezTo>
                  <a:pt x="22794" y="3489"/>
                  <a:pt x="21502" y="3763"/>
                  <a:pt x="20325" y="4334"/>
                </a:cubicBezTo>
                <a:cubicBezTo>
                  <a:pt x="19765" y="2894"/>
                  <a:pt x="18682" y="1644"/>
                  <a:pt x="17324" y="882"/>
                </a:cubicBezTo>
                <a:cubicBezTo>
                  <a:pt x="16297" y="305"/>
                  <a:pt x="15126" y="1"/>
                  <a:pt x="1395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678;p36">
            <a:extLst>
              <a:ext uri="{FF2B5EF4-FFF2-40B4-BE49-F238E27FC236}">
                <a16:creationId xmlns:a16="http://schemas.microsoft.com/office/drawing/2014/main" xmlns="" id="{812E09DB-68AF-4509-BB20-23CDC174B26F}"/>
              </a:ext>
            </a:extLst>
          </p:cNvPr>
          <p:cNvSpPr txBox="1">
            <a:spLocks/>
          </p:cNvSpPr>
          <p:nvPr/>
        </p:nvSpPr>
        <p:spPr>
          <a:xfrm>
            <a:off x="5384764" y="2128872"/>
            <a:ext cx="3069121" cy="8972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Nunito Black"/>
              <a:buNone/>
              <a:defRPr sz="36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Nunito Black"/>
              <a:buNone/>
              <a:defRPr sz="36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Nunito Black"/>
              <a:buNone/>
              <a:defRPr sz="36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Nunito Black"/>
              <a:buNone/>
              <a:defRPr sz="36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Nunito Black"/>
              <a:buNone/>
              <a:defRPr sz="36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Nunito Black"/>
              <a:buNone/>
              <a:defRPr sz="36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Nunito Black"/>
              <a:buNone/>
              <a:defRPr sz="36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Nunito Black"/>
              <a:buNone/>
              <a:defRPr sz="36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Nunito Black"/>
              <a:buNone/>
              <a:defRPr sz="36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9pPr>
          </a:lstStyle>
          <a:p>
            <a:r>
              <a:rPr lang="en-US" sz="4000" dirty="0"/>
              <a:t>BẢO QUẢN</a:t>
            </a:r>
          </a:p>
        </p:txBody>
      </p:sp>
      <p:sp>
        <p:nvSpPr>
          <p:cNvPr id="115" name="Google Shape;679;p36">
            <a:extLst>
              <a:ext uri="{FF2B5EF4-FFF2-40B4-BE49-F238E27FC236}">
                <a16:creationId xmlns:a16="http://schemas.microsoft.com/office/drawing/2014/main" xmlns="" id="{A483D5E5-DA61-4BC9-851A-23D3AB1225FC}"/>
              </a:ext>
            </a:extLst>
          </p:cNvPr>
          <p:cNvSpPr txBox="1">
            <a:spLocks/>
          </p:cNvSpPr>
          <p:nvPr/>
        </p:nvSpPr>
        <p:spPr>
          <a:xfrm>
            <a:off x="5442474" y="2938089"/>
            <a:ext cx="2710151" cy="6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6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6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6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6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6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6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6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6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6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/>
            <a:r>
              <a:rPr lang="en-US" sz="1800" dirty="0" err="1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Bảo</a:t>
            </a:r>
            <a:r>
              <a:rPr lang="en-US" sz="1800" dirty="0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sz="1800" dirty="0" err="1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quản</a:t>
            </a:r>
            <a:r>
              <a:rPr lang="en-US" sz="1800" dirty="0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sz="1800" dirty="0" err="1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kính</a:t>
            </a:r>
            <a:r>
              <a:rPr lang="en-US" sz="1800" dirty="0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sz="1800" dirty="0" err="1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hiển</a:t>
            </a:r>
            <a:r>
              <a:rPr lang="en-US" sz="1800" dirty="0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vi </a:t>
            </a:r>
            <a:r>
              <a:rPr lang="en-US" sz="1800" dirty="0" err="1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quang</a:t>
            </a:r>
            <a:r>
              <a:rPr lang="en-US" sz="1800" dirty="0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sz="1800" dirty="0" err="1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học</a:t>
            </a:r>
            <a:endParaRPr lang="en-US" sz="1800" dirty="0">
              <a:latin typeface="#9Slide03 Arima Madurai Black" panose="00000A00000000000000" pitchFamily="2" charset="-93"/>
              <a:cs typeface="#9Slide03 Arima Madurai Black" panose="00000A00000000000000" pitchFamily="2" charset="-93"/>
            </a:endParaRPr>
          </a:p>
        </p:txBody>
      </p:sp>
      <p:sp>
        <p:nvSpPr>
          <p:cNvPr id="116" name="Google Shape;680;p36">
            <a:extLst>
              <a:ext uri="{FF2B5EF4-FFF2-40B4-BE49-F238E27FC236}">
                <a16:creationId xmlns:a16="http://schemas.microsoft.com/office/drawing/2014/main" xmlns="" id="{1750A91E-FC4F-44CD-A2AA-FA3ADDF2BFC8}"/>
              </a:ext>
            </a:extLst>
          </p:cNvPr>
          <p:cNvSpPr txBox="1">
            <a:spLocks/>
          </p:cNvSpPr>
          <p:nvPr/>
        </p:nvSpPr>
        <p:spPr>
          <a:xfrm>
            <a:off x="5493810" y="1386695"/>
            <a:ext cx="1011389" cy="67022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Nunito Black"/>
              <a:buNone/>
              <a:defRPr sz="3600" b="0" i="0" u="none" strike="noStrike" cap="none">
                <a:solidFill>
                  <a:schemeClr val="lt1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Nunito Black"/>
              <a:buNone/>
              <a:defRPr sz="48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Nunito Black"/>
              <a:buNone/>
              <a:defRPr sz="48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Nunito Black"/>
              <a:buNone/>
              <a:defRPr sz="48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Nunito Black"/>
              <a:buNone/>
              <a:defRPr sz="48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Nunito Black"/>
              <a:buNone/>
              <a:defRPr sz="48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Nunito Black"/>
              <a:buNone/>
              <a:defRPr sz="48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Nunito Black"/>
              <a:buNone/>
              <a:defRPr sz="48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Nunito Black"/>
              <a:buNone/>
              <a:defRPr sz="48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9pPr>
          </a:lstStyle>
          <a:p>
            <a:r>
              <a:rPr lang="en" sz="4400" dirty="0"/>
              <a:t>03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750"/>
                                        <p:tgtEl>
                                          <p:spTgt spid="1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750"/>
                                        <p:tgtEl>
                                          <p:spTgt spid="1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750"/>
                                        <p:tgtEl>
                                          <p:spTgt spid="1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750"/>
                                        <p:tgtEl>
                                          <p:spTgt spid="1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750"/>
                                        <p:tgtEl>
                                          <p:spTgt spid="1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3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750"/>
                                        <p:tgtEl>
                                          <p:spTgt spid="1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3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750"/>
                                        <p:tgtEl>
                                          <p:spTgt spid="1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3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8" dur="750"/>
                                        <p:tgtEl>
                                          <p:spTgt spid="1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3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750"/>
                                        <p:tgtEl>
                                          <p:spTgt spid="1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3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4" dur="750"/>
                                        <p:tgtEl>
                                          <p:spTgt spid="1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3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7" dur="750"/>
                                        <p:tgtEl>
                                          <p:spTgt spid="1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0" dur="750"/>
                                        <p:tgtEl>
                                          <p:spTgt spid="1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7" grpId="0" animBg="1"/>
      <p:bldP spid="1329" grpId="0" animBg="1"/>
      <p:bldP spid="1330" grpId="0" animBg="1"/>
      <p:bldP spid="114" grpId="0"/>
      <p:bldP spid="115" grpId="0"/>
      <p:bldP spid="1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0" name="Google Shape;1460;p48"/>
          <p:cNvSpPr/>
          <p:nvPr/>
        </p:nvSpPr>
        <p:spPr>
          <a:xfrm>
            <a:off x="1421988" y="2691500"/>
            <a:ext cx="3007200" cy="1411500"/>
          </a:xfrm>
          <a:prstGeom prst="rect">
            <a:avLst/>
          </a:prstGeom>
          <a:solidFill>
            <a:srgbClr val="3AC5CA">
              <a:alpha val="21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1" name="Google Shape;1461;p48"/>
          <p:cNvSpPr/>
          <p:nvPr/>
        </p:nvSpPr>
        <p:spPr>
          <a:xfrm>
            <a:off x="4708938" y="2691500"/>
            <a:ext cx="3007200" cy="1411500"/>
          </a:xfrm>
          <a:prstGeom prst="rect">
            <a:avLst/>
          </a:prstGeom>
          <a:solidFill>
            <a:srgbClr val="3AC5CA">
              <a:alpha val="21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2" name="Google Shape;1462;p48"/>
          <p:cNvSpPr/>
          <p:nvPr/>
        </p:nvSpPr>
        <p:spPr>
          <a:xfrm>
            <a:off x="2432649" y="1040500"/>
            <a:ext cx="4399472" cy="1411500"/>
          </a:xfrm>
          <a:prstGeom prst="rect">
            <a:avLst/>
          </a:prstGeom>
          <a:solidFill>
            <a:srgbClr val="3AC5CA">
              <a:alpha val="21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3" name="Google Shape;1463;p48"/>
          <p:cNvSpPr txBox="1">
            <a:spLocks noGrp="1"/>
          </p:cNvSpPr>
          <p:nvPr>
            <p:ph type="title" idx="2"/>
          </p:nvPr>
        </p:nvSpPr>
        <p:spPr>
          <a:xfrm>
            <a:off x="2703889" y="1170043"/>
            <a:ext cx="3736221" cy="44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01. KHI DI CHUYỂN</a:t>
            </a:r>
            <a:endParaRPr sz="2400" dirty="0"/>
          </a:p>
        </p:txBody>
      </p:sp>
      <p:sp>
        <p:nvSpPr>
          <p:cNvPr id="1464" name="Google Shape;1464;p48"/>
          <p:cNvSpPr txBox="1">
            <a:spLocks noGrp="1"/>
          </p:cNvSpPr>
          <p:nvPr>
            <p:ph type="subTitle" idx="3"/>
          </p:nvPr>
        </p:nvSpPr>
        <p:spPr>
          <a:xfrm>
            <a:off x="2937750" y="1593802"/>
            <a:ext cx="3268499" cy="69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1 tay cầm thân, tay kia đỡ chân đế của kính.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Phải để trên bề mặt phẳng</a:t>
            </a:r>
            <a:endParaRPr dirty="0">
              <a:latin typeface="#9Slide03 Arima Madurai Black" panose="00000A00000000000000" pitchFamily="2" charset="-93"/>
              <a:cs typeface="#9Slide03 Arima Madurai Black" panose="00000A00000000000000" pitchFamily="2" charset="-93"/>
            </a:endParaRPr>
          </a:p>
        </p:txBody>
      </p:sp>
      <p:grpSp>
        <p:nvGrpSpPr>
          <p:cNvPr id="1469" name="Google Shape;1469;p48"/>
          <p:cNvGrpSpPr/>
          <p:nvPr/>
        </p:nvGrpSpPr>
        <p:grpSpPr>
          <a:xfrm>
            <a:off x="7965668" y="1381725"/>
            <a:ext cx="1343817" cy="3761685"/>
            <a:chOff x="2516975" y="3644450"/>
            <a:chExt cx="260475" cy="729150"/>
          </a:xfrm>
        </p:grpSpPr>
        <p:sp>
          <p:nvSpPr>
            <p:cNvPr id="1470" name="Google Shape;1470;p48"/>
            <p:cNvSpPr/>
            <p:nvPr/>
          </p:nvSpPr>
          <p:spPr>
            <a:xfrm>
              <a:off x="2685150" y="3736650"/>
              <a:ext cx="30675" cy="44500"/>
            </a:xfrm>
            <a:custGeom>
              <a:avLst/>
              <a:gdLst/>
              <a:ahLst/>
              <a:cxnLst/>
              <a:rect l="l" t="t" r="r" b="b"/>
              <a:pathLst>
                <a:path w="1227" h="1780" extrusionOk="0">
                  <a:moveTo>
                    <a:pt x="792" y="1"/>
                  </a:moveTo>
                  <a:cubicBezTo>
                    <a:pt x="539" y="1"/>
                    <a:pt x="273" y="307"/>
                    <a:pt x="143" y="761"/>
                  </a:cubicBezTo>
                  <a:lnTo>
                    <a:pt x="143" y="772"/>
                  </a:lnTo>
                  <a:cubicBezTo>
                    <a:pt x="0" y="1237"/>
                    <a:pt x="96" y="1665"/>
                    <a:pt x="346" y="1749"/>
                  </a:cubicBezTo>
                  <a:cubicBezTo>
                    <a:pt x="357" y="1749"/>
                    <a:pt x="357" y="1749"/>
                    <a:pt x="381" y="1773"/>
                  </a:cubicBezTo>
                  <a:cubicBezTo>
                    <a:pt x="401" y="1777"/>
                    <a:pt x="421" y="1779"/>
                    <a:pt x="441" y="1779"/>
                  </a:cubicBezTo>
                  <a:cubicBezTo>
                    <a:pt x="680" y="1779"/>
                    <a:pt x="964" y="1462"/>
                    <a:pt x="1096" y="1022"/>
                  </a:cubicBezTo>
                  <a:cubicBezTo>
                    <a:pt x="1227" y="546"/>
                    <a:pt x="1131" y="82"/>
                    <a:pt x="869" y="10"/>
                  </a:cubicBezTo>
                  <a:cubicBezTo>
                    <a:pt x="844" y="4"/>
                    <a:pt x="818" y="1"/>
                    <a:pt x="792" y="1"/>
                  </a:cubicBezTo>
                  <a:close/>
                </a:path>
              </a:pathLst>
            </a:custGeom>
            <a:solidFill>
              <a:srgbClr val="F2C9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48"/>
            <p:cNvSpPr/>
            <p:nvPr/>
          </p:nvSpPr>
          <p:spPr>
            <a:xfrm>
              <a:off x="2640200" y="3774925"/>
              <a:ext cx="65500" cy="81050"/>
            </a:xfrm>
            <a:custGeom>
              <a:avLst/>
              <a:gdLst/>
              <a:ahLst/>
              <a:cxnLst/>
              <a:rect l="l" t="t" r="r" b="b"/>
              <a:pathLst>
                <a:path w="2620" h="3242" extrusionOk="0">
                  <a:moveTo>
                    <a:pt x="1130" y="1"/>
                  </a:moveTo>
                  <a:cubicBezTo>
                    <a:pt x="610" y="1"/>
                    <a:pt x="0" y="233"/>
                    <a:pt x="227" y="1075"/>
                  </a:cubicBezTo>
                  <a:cubicBezTo>
                    <a:pt x="227" y="1075"/>
                    <a:pt x="310" y="1170"/>
                    <a:pt x="405" y="1349"/>
                  </a:cubicBezTo>
                  <a:lnTo>
                    <a:pt x="179" y="3242"/>
                  </a:lnTo>
                  <a:lnTo>
                    <a:pt x="2620" y="3242"/>
                  </a:lnTo>
                  <a:lnTo>
                    <a:pt x="1977" y="2028"/>
                  </a:lnTo>
                  <a:cubicBezTo>
                    <a:pt x="2084" y="1885"/>
                    <a:pt x="2132" y="1706"/>
                    <a:pt x="2048" y="1504"/>
                  </a:cubicBezTo>
                  <a:cubicBezTo>
                    <a:pt x="2013" y="1349"/>
                    <a:pt x="1965" y="1218"/>
                    <a:pt x="1917" y="1099"/>
                  </a:cubicBezTo>
                  <a:cubicBezTo>
                    <a:pt x="1834" y="813"/>
                    <a:pt x="1774" y="634"/>
                    <a:pt x="1751" y="504"/>
                  </a:cubicBezTo>
                  <a:cubicBezTo>
                    <a:pt x="1739" y="384"/>
                    <a:pt x="1751" y="301"/>
                    <a:pt x="1774" y="206"/>
                  </a:cubicBezTo>
                  <a:cubicBezTo>
                    <a:pt x="1799" y="109"/>
                    <a:pt x="1486" y="1"/>
                    <a:pt x="1130" y="1"/>
                  </a:cubicBezTo>
                  <a:close/>
                </a:path>
              </a:pathLst>
            </a:custGeom>
            <a:solidFill>
              <a:srgbClr val="F2C9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48"/>
            <p:cNvSpPr/>
            <p:nvPr/>
          </p:nvSpPr>
          <p:spPr>
            <a:xfrm>
              <a:off x="2612825" y="3698850"/>
              <a:ext cx="87825" cy="103350"/>
            </a:xfrm>
            <a:custGeom>
              <a:avLst/>
              <a:gdLst/>
              <a:ahLst/>
              <a:cxnLst/>
              <a:rect l="l" t="t" r="r" b="b"/>
              <a:pathLst>
                <a:path w="3513" h="4134" extrusionOk="0">
                  <a:moveTo>
                    <a:pt x="1945" y="0"/>
                  </a:moveTo>
                  <a:cubicBezTo>
                    <a:pt x="1874" y="0"/>
                    <a:pt x="1802" y="7"/>
                    <a:pt x="1726" y="22"/>
                  </a:cubicBezTo>
                  <a:cubicBezTo>
                    <a:pt x="595" y="225"/>
                    <a:pt x="0" y="618"/>
                    <a:pt x="214" y="1594"/>
                  </a:cubicBezTo>
                  <a:cubicBezTo>
                    <a:pt x="214" y="1594"/>
                    <a:pt x="369" y="2177"/>
                    <a:pt x="322" y="2654"/>
                  </a:cubicBezTo>
                  <a:cubicBezTo>
                    <a:pt x="274" y="3130"/>
                    <a:pt x="810" y="3880"/>
                    <a:pt x="1262" y="4082"/>
                  </a:cubicBezTo>
                  <a:cubicBezTo>
                    <a:pt x="1340" y="4118"/>
                    <a:pt x="1429" y="4134"/>
                    <a:pt x="1526" y="4134"/>
                  </a:cubicBezTo>
                  <a:cubicBezTo>
                    <a:pt x="2012" y="4134"/>
                    <a:pt x="2685" y="3737"/>
                    <a:pt x="2953" y="3439"/>
                  </a:cubicBezTo>
                  <a:cubicBezTo>
                    <a:pt x="3286" y="3082"/>
                    <a:pt x="3512" y="2189"/>
                    <a:pt x="3512" y="1796"/>
                  </a:cubicBezTo>
                  <a:cubicBezTo>
                    <a:pt x="3512" y="1418"/>
                    <a:pt x="2951" y="0"/>
                    <a:pt x="1945" y="0"/>
                  </a:cubicBezTo>
                  <a:close/>
                </a:path>
              </a:pathLst>
            </a:custGeom>
            <a:solidFill>
              <a:srgbClr val="F2C9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48"/>
            <p:cNvSpPr/>
            <p:nvPr/>
          </p:nvSpPr>
          <p:spPr>
            <a:xfrm>
              <a:off x="2601200" y="3644450"/>
              <a:ext cx="113425" cy="132050"/>
            </a:xfrm>
            <a:custGeom>
              <a:avLst/>
              <a:gdLst/>
              <a:ahLst/>
              <a:cxnLst/>
              <a:rect l="l" t="t" r="r" b="b"/>
              <a:pathLst>
                <a:path w="4537" h="5282" extrusionOk="0">
                  <a:moveTo>
                    <a:pt x="4516" y="4008"/>
                  </a:moveTo>
                  <a:cubicBezTo>
                    <a:pt x="4519" y="4022"/>
                    <a:pt x="4522" y="4030"/>
                    <a:pt x="4525" y="4032"/>
                  </a:cubicBezTo>
                  <a:cubicBezTo>
                    <a:pt x="4523" y="4024"/>
                    <a:pt x="4520" y="4016"/>
                    <a:pt x="4516" y="4008"/>
                  </a:cubicBezTo>
                  <a:close/>
                  <a:moveTo>
                    <a:pt x="2759" y="0"/>
                  </a:moveTo>
                  <a:cubicBezTo>
                    <a:pt x="2259" y="0"/>
                    <a:pt x="1856" y="198"/>
                    <a:pt x="1751" y="531"/>
                  </a:cubicBezTo>
                  <a:cubicBezTo>
                    <a:pt x="1680" y="770"/>
                    <a:pt x="1787" y="1031"/>
                    <a:pt x="2013" y="1258"/>
                  </a:cubicBezTo>
                  <a:cubicBezTo>
                    <a:pt x="525" y="1508"/>
                    <a:pt x="1" y="2722"/>
                    <a:pt x="72" y="3687"/>
                  </a:cubicBezTo>
                  <a:cubicBezTo>
                    <a:pt x="130" y="4559"/>
                    <a:pt x="465" y="4644"/>
                    <a:pt x="594" y="4644"/>
                  </a:cubicBezTo>
                  <a:cubicBezTo>
                    <a:pt x="625" y="4644"/>
                    <a:pt x="644" y="4639"/>
                    <a:pt x="644" y="4639"/>
                  </a:cubicBezTo>
                  <a:cubicBezTo>
                    <a:pt x="644" y="4639"/>
                    <a:pt x="322" y="4127"/>
                    <a:pt x="382" y="3687"/>
                  </a:cubicBezTo>
                  <a:lnTo>
                    <a:pt x="382" y="3687"/>
                  </a:lnTo>
                  <a:cubicBezTo>
                    <a:pt x="382" y="3687"/>
                    <a:pt x="441" y="3770"/>
                    <a:pt x="525" y="3806"/>
                  </a:cubicBezTo>
                  <a:lnTo>
                    <a:pt x="798" y="4651"/>
                  </a:lnTo>
                  <a:cubicBezTo>
                    <a:pt x="798" y="4651"/>
                    <a:pt x="798" y="4210"/>
                    <a:pt x="691" y="3770"/>
                  </a:cubicBezTo>
                  <a:cubicBezTo>
                    <a:pt x="739" y="3710"/>
                    <a:pt x="894" y="3401"/>
                    <a:pt x="894" y="3163"/>
                  </a:cubicBezTo>
                  <a:cubicBezTo>
                    <a:pt x="894" y="3163"/>
                    <a:pt x="1310" y="3639"/>
                    <a:pt x="2061" y="3698"/>
                  </a:cubicBezTo>
                  <a:cubicBezTo>
                    <a:pt x="2061" y="3698"/>
                    <a:pt x="1846" y="3460"/>
                    <a:pt x="1846" y="3270"/>
                  </a:cubicBezTo>
                  <a:lnTo>
                    <a:pt x="1846" y="3270"/>
                  </a:lnTo>
                  <a:cubicBezTo>
                    <a:pt x="1846" y="3270"/>
                    <a:pt x="2632" y="3806"/>
                    <a:pt x="3442" y="3865"/>
                  </a:cubicBezTo>
                  <a:cubicBezTo>
                    <a:pt x="3442" y="3865"/>
                    <a:pt x="3168" y="3496"/>
                    <a:pt x="3192" y="3282"/>
                  </a:cubicBezTo>
                  <a:lnTo>
                    <a:pt x="3192" y="3282"/>
                  </a:lnTo>
                  <a:cubicBezTo>
                    <a:pt x="3192" y="3282"/>
                    <a:pt x="3549" y="3746"/>
                    <a:pt x="3870" y="3865"/>
                  </a:cubicBezTo>
                  <a:cubicBezTo>
                    <a:pt x="3870" y="3865"/>
                    <a:pt x="3846" y="5008"/>
                    <a:pt x="3692" y="5282"/>
                  </a:cubicBezTo>
                  <a:cubicBezTo>
                    <a:pt x="3692" y="5282"/>
                    <a:pt x="4311" y="4520"/>
                    <a:pt x="4263" y="3710"/>
                  </a:cubicBezTo>
                  <a:lnTo>
                    <a:pt x="4263" y="3710"/>
                  </a:lnTo>
                  <a:cubicBezTo>
                    <a:pt x="4263" y="3710"/>
                    <a:pt x="4461" y="3887"/>
                    <a:pt x="4516" y="4008"/>
                  </a:cubicBezTo>
                  <a:lnTo>
                    <a:pt x="4516" y="4008"/>
                  </a:lnTo>
                  <a:cubicBezTo>
                    <a:pt x="4476" y="3816"/>
                    <a:pt x="4442" y="2546"/>
                    <a:pt x="3811" y="1782"/>
                  </a:cubicBezTo>
                  <a:cubicBezTo>
                    <a:pt x="4120" y="1710"/>
                    <a:pt x="4347" y="1532"/>
                    <a:pt x="4406" y="1293"/>
                  </a:cubicBezTo>
                  <a:cubicBezTo>
                    <a:pt x="4537" y="829"/>
                    <a:pt x="4049" y="293"/>
                    <a:pt x="3323" y="79"/>
                  </a:cubicBezTo>
                  <a:cubicBezTo>
                    <a:pt x="3128" y="26"/>
                    <a:pt x="2937" y="0"/>
                    <a:pt x="27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48"/>
            <p:cNvSpPr/>
            <p:nvPr/>
          </p:nvSpPr>
          <p:spPr>
            <a:xfrm>
              <a:off x="2706575" y="4285475"/>
              <a:ext cx="38725" cy="72950"/>
            </a:xfrm>
            <a:custGeom>
              <a:avLst/>
              <a:gdLst/>
              <a:ahLst/>
              <a:cxnLst/>
              <a:rect l="l" t="t" r="r" b="b"/>
              <a:pathLst>
                <a:path w="1549" h="2918" extrusionOk="0">
                  <a:moveTo>
                    <a:pt x="1405" y="1"/>
                  </a:moveTo>
                  <a:lnTo>
                    <a:pt x="1" y="394"/>
                  </a:lnTo>
                  <a:lnTo>
                    <a:pt x="322" y="2048"/>
                  </a:lnTo>
                  <a:lnTo>
                    <a:pt x="572" y="2918"/>
                  </a:lnTo>
                  <a:lnTo>
                    <a:pt x="1167" y="2918"/>
                  </a:lnTo>
                  <a:lnTo>
                    <a:pt x="1548" y="2048"/>
                  </a:lnTo>
                  <a:lnTo>
                    <a:pt x="1405" y="1"/>
                  </a:lnTo>
                  <a:close/>
                </a:path>
              </a:pathLst>
            </a:custGeom>
            <a:solidFill>
              <a:srgbClr val="F2C9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48"/>
            <p:cNvSpPr/>
            <p:nvPr/>
          </p:nvSpPr>
          <p:spPr>
            <a:xfrm>
              <a:off x="2656575" y="4336950"/>
              <a:ext cx="102700" cy="36650"/>
            </a:xfrm>
            <a:custGeom>
              <a:avLst/>
              <a:gdLst/>
              <a:ahLst/>
              <a:cxnLst/>
              <a:rect l="l" t="t" r="r" b="b"/>
              <a:pathLst>
                <a:path w="4108" h="1466" extrusionOk="0">
                  <a:moveTo>
                    <a:pt x="3553" y="0"/>
                  </a:moveTo>
                  <a:cubicBezTo>
                    <a:pt x="3550" y="0"/>
                    <a:pt x="3548" y="1"/>
                    <a:pt x="3548" y="1"/>
                  </a:cubicBezTo>
                  <a:cubicBezTo>
                    <a:pt x="3310" y="259"/>
                    <a:pt x="3096" y="345"/>
                    <a:pt x="2916" y="345"/>
                  </a:cubicBezTo>
                  <a:cubicBezTo>
                    <a:pt x="2556" y="345"/>
                    <a:pt x="2334" y="1"/>
                    <a:pt x="2334" y="1"/>
                  </a:cubicBezTo>
                  <a:lnTo>
                    <a:pt x="2001" y="1"/>
                  </a:lnTo>
                  <a:cubicBezTo>
                    <a:pt x="1739" y="287"/>
                    <a:pt x="810" y="478"/>
                    <a:pt x="405" y="621"/>
                  </a:cubicBezTo>
                  <a:cubicBezTo>
                    <a:pt x="0" y="751"/>
                    <a:pt x="155" y="1466"/>
                    <a:pt x="155" y="1466"/>
                  </a:cubicBezTo>
                  <a:lnTo>
                    <a:pt x="4108" y="1466"/>
                  </a:lnTo>
                  <a:cubicBezTo>
                    <a:pt x="4108" y="133"/>
                    <a:pt x="3605" y="0"/>
                    <a:pt x="35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48"/>
            <p:cNvSpPr/>
            <p:nvPr/>
          </p:nvSpPr>
          <p:spPr>
            <a:xfrm>
              <a:off x="2605375" y="4285475"/>
              <a:ext cx="38725" cy="72950"/>
            </a:xfrm>
            <a:custGeom>
              <a:avLst/>
              <a:gdLst/>
              <a:ahLst/>
              <a:cxnLst/>
              <a:rect l="l" t="t" r="r" b="b"/>
              <a:pathLst>
                <a:path w="1549" h="2918" extrusionOk="0">
                  <a:moveTo>
                    <a:pt x="131" y="1"/>
                  </a:moveTo>
                  <a:lnTo>
                    <a:pt x="0" y="2048"/>
                  </a:lnTo>
                  <a:lnTo>
                    <a:pt x="370" y="2918"/>
                  </a:lnTo>
                  <a:lnTo>
                    <a:pt x="965" y="2918"/>
                  </a:lnTo>
                  <a:lnTo>
                    <a:pt x="1215" y="2048"/>
                  </a:lnTo>
                  <a:lnTo>
                    <a:pt x="1548" y="394"/>
                  </a:lnTo>
                  <a:lnTo>
                    <a:pt x="131" y="1"/>
                  </a:lnTo>
                  <a:close/>
                </a:path>
              </a:pathLst>
            </a:custGeom>
            <a:solidFill>
              <a:srgbClr val="F2C9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48"/>
            <p:cNvSpPr/>
            <p:nvPr/>
          </p:nvSpPr>
          <p:spPr>
            <a:xfrm>
              <a:off x="2547325" y="4336950"/>
              <a:ext cx="102725" cy="36650"/>
            </a:xfrm>
            <a:custGeom>
              <a:avLst/>
              <a:gdLst/>
              <a:ahLst/>
              <a:cxnLst/>
              <a:rect l="l" t="t" r="r" b="b"/>
              <a:pathLst>
                <a:path w="4109" h="1466" extrusionOk="0">
                  <a:moveTo>
                    <a:pt x="3541" y="0"/>
                  </a:moveTo>
                  <a:cubicBezTo>
                    <a:pt x="3538" y="0"/>
                    <a:pt x="3537" y="1"/>
                    <a:pt x="3537" y="1"/>
                  </a:cubicBezTo>
                  <a:cubicBezTo>
                    <a:pt x="3299" y="259"/>
                    <a:pt x="3086" y="345"/>
                    <a:pt x="2908" y="345"/>
                  </a:cubicBezTo>
                  <a:cubicBezTo>
                    <a:pt x="2551" y="345"/>
                    <a:pt x="2334" y="1"/>
                    <a:pt x="2334" y="1"/>
                  </a:cubicBezTo>
                  <a:lnTo>
                    <a:pt x="1989" y="1"/>
                  </a:lnTo>
                  <a:cubicBezTo>
                    <a:pt x="1739" y="287"/>
                    <a:pt x="798" y="478"/>
                    <a:pt x="394" y="621"/>
                  </a:cubicBezTo>
                  <a:cubicBezTo>
                    <a:pt x="1" y="751"/>
                    <a:pt x="144" y="1466"/>
                    <a:pt x="144" y="1466"/>
                  </a:cubicBezTo>
                  <a:lnTo>
                    <a:pt x="4108" y="1466"/>
                  </a:lnTo>
                  <a:cubicBezTo>
                    <a:pt x="4108" y="133"/>
                    <a:pt x="3594" y="0"/>
                    <a:pt x="35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48"/>
            <p:cNvSpPr/>
            <p:nvPr/>
          </p:nvSpPr>
          <p:spPr>
            <a:xfrm>
              <a:off x="2589900" y="4031575"/>
              <a:ext cx="166400" cy="293525"/>
            </a:xfrm>
            <a:custGeom>
              <a:avLst/>
              <a:gdLst/>
              <a:ahLst/>
              <a:cxnLst/>
              <a:rect l="l" t="t" r="r" b="b"/>
              <a:pathLst>
                <a:path w="6656" h="11741" extrusionOk="0">
                  <a:moveTo>
                    <a:pt x="1048" y="1"/>
                  </a:moveTo>
                  <a:lnTo>
                    <a:pt x="0" y="11288"/>
                  </a:lnTo>
                  <a:lnTo>
                    <a:pt x="2596" y="11526"/>
                  </a:lnTo>
                  <a:lnTo>
                    <a:pt x="3536" y="3203"/>
                  </a:lnTo>
                  <a:lnTo>
                    <a:pt x="3858" y="11740"/>
                  </a:lnTo>
                  <a:lnTo>
                    <a:pt x="6656" y="11526"/>
                  </a:lnTo>
                  <a:lnTo>
                    <a:pt x="604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48"/>
            <p:cNvSpPr/>
            <p:nvPr/>
          </p:nvSpPr>
          <p:spPr>
            <a:xfrm>
              <a:off x="2616100" y="3825000"/>
              <a:ext cx="68475" cy="206600"/>
            </a:xfrm>
            <a:custGeom>
              <a:avLst/>
              <a:gdLst/>
              <a:ahLst/>
              <a:cxnLst/>
              <a:rect l="l" t="t" r="r" b="b"/>
              <a:pathLst>
                <a:path w="2739" h="8264" extrusionOk="0">
                  <a:moveTo>
                    <a:pt x="2738" y="1"/>
                  </a:moveTo>
                  <a:cubicBezTo>
                    <a:pt x="2330" y="222"/>
                    <a:pt x="1982" y="286"/>
                    <a:pt x="1716" y="286"/>
                  </a:cubicBezTo>
                  <a:cubicBezTo>
                    <a:pt x="1353" y="286"/>
                    <a:pt x="1143" y="167"/>
                    <a:pt x="1143" y="167"/>
                  </a:cubicBezTo>
                  <a:lnTo>
                    <a:pt x="0" y="8264"/>
                  </a:lnTo>
                  <a:lnTo>
                    <a:pt x="2738" y="8264"/>
                  </a:lnTo>
                  <a:lnTo>
                    <a:pt x="273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48"/>
            <p:cNvSpPr/>
            <p:nvPr/>
          </p:nvSpPr>
          <p:spPr>
            <a:xfrm>
              <a:off x="2659250" y="3798800"/>
              <a:ext cx="118200" cy="340250"/>
            </a:xfrm>
            <a:custGeom>
              <a:avLst/>
              <a:gdLst/>
              <a:ahLst/>
              <a:cxnLst/>
              <a:rect l="l" t="t" r="r" b="b"/>
              <a:pathLst>
                <a:path w="4728" h="13610" extrusionOk="0">
                  <a:moveTo>
                    <a:pt x="1132" y="1"/>
                  </a:moveTo>
                  <a:lnTo>
                    <a:pt x="0" y="1704"/>
                  </a:lnTo>
                  <a:lnTo>
                    <a:pt x="179" y="13491"/>
                  </a:lnTo>
                  <a:lnTo>
                    <a:pt x="3894" y="13610"/>
                  </a:lnTo>
                  <a:lnTo>
                    <a:pt x="3215" y="7049"/>
                  </a:lnTo>
                  <a:lnTo>
                    <a:pt x="3215" y="7049"/>
                  </a:lnTo>
                  <a:cubicBezTo>
                    <a:pt x="3215" y="7049"/>
                    <a:pt x="3245" y="7053"/>
                    <a:pt x="3295" y="7053"/>
                  </a:cubicBezTo>
                  <a:cubicBezTo>
                    <a:pt x="3507" y="7053"/>
                    <a:pt x="4086" y="6991"/>
                    <a:pt x="4394" y="6347"/>
                  </a:cubicBezTo>
                  <a:cubicBezTo>
                    <a:pt x="4727" y="5549"/>
                    <a:pt x="2810" y="1025"/>
                    <a:pt x="2810" y="1025"/>
                  </a:cubicBezTo>
                  <a:lnTo>
                    <a:pt x="113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48"/>
            <p:cNvSpPr/>
            <p:nvPr/>
          </p:nvSpPr>
          <p:spPr>
            <a:xfrm>
              <a:off x="2540175" y="3808325"/>
              <a:ext cx="114625" cy="326275"/>
            </a:xfrm>
            <a:custGeom>
              <a:avLst/>
              <a:gdLst/>
              <a:ahLst/>
              <a:cxnLst/>
              <a:rect l="l" t="t" r="r" b="b"/>
              <a:pathLst>
                <a:path w="4585" h="13051" extrusionOk="0">
                  <a:moveTo>
                    <a:pt x="4406" y="1"/>
                  </a:moveTo>
                  <a:lnTo>
                    <a:pt x="3085" y="953"/>
                  </a:lnTo>
                  <a:lnTo>
                    <a:pt x="2406" y="3549"/>
                  </a:lnTo>
                  <a:lnTo>
                    <a:pt x="1037" y="2120"/>
                  </a:lnTo>
                  <a:lnTo>
                    <a:pt x="1" y="2847"/>
                  </a:lnTo>
                  <a:lnTo>
                    <a:pt x="2382" y="6597"/>
                  </a:lnTo>
                  <a:lnTo>
                    <a:pt x="1680" y="12895"/>
                  </a:lnTo>
                  <a:lnTo>
                    <a:pt x="3882" y="13050"/>
                  </a:lnTo>
                  <a:lnTo>
                    <a:pt x="4585" y="1311"/>
                  </a:lnTo>
                  <a:lnTo>
                    <a:pt x="44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48"/>
            <p:cNvSpPr/>
            <p:nvPr/>
          </p:nvSpPr>
          <p:spPr>
            <a:xfrm>
              <a:off x="2660725" y="3955375"/>
              <a:ext cx="78625" cy="28900"/>
            </a:xfrm>
            <a:custGeom>
              <a:avLst/>
              <a:gdLst/>
              <a:ahLst/>
              <a:cxnLst/>
              <a:rect l="l" t="t" r="r" b="b"/>
              <a:pathLst>
                <a:path w="3145" h="1156" extrusionOk="0">
                  <a:moveTo>
                    <a:pt x="1" y="1"/>
                  </a:moveTo>
                  <a:lnTo>
                    <a:pt x="1" y="608"/>
                  </a:lnTo>
                  <a:lnTo>
                    <a:pt x="1192" y="1156"/>
                  </a:lnTo>
                  <a:lnTo>
                    <a:pt x="1561" y="703"/>
                  </a:lnTo>
                  <a:lnTo>
                    <a:pt x="3144" y="78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48"/>
            <p:cNvSpPr/>
            <p:nvPr/>
          </p:nvSpPr>
          <p:spPr>
            <a:xfrm>
              <a:off x="2711350" y="3852975"/>
              <a:ext cx="28000" cy="74150"/>
            </a:xfrm>
            <a:custGeom>
              <a:avLst/>
              <a:gdLst/>
              <a:ahLst/>
              <a:cxnLst/>
              <a:rect l="l" t="t" r="r" b="b"/>
              <a:pathLst>
                <a:path w="1120" h="2966" extrusionOk="0">
                  <a:moveTo>
                    <a:pt x="405" y="1"/>
                  </a:moveTo>
                  <a:lnTo>
                    <a:pt x="762" y="2608"/>
                  </a:lnTo>
                  <a:lnTo>
                    <a:pt x="762" y="2608"/>
                  </a:lnTo>
                  <a:lnTo>
                    <a:pt x="262" y="2454"/>
                  </a:lnTo>
                  <a:lnTo>
                    <a:pt x="476" y="1299"/>
                  </a:lnTo>
                  <a:lnTo>
                    <a:pt x="0" y="2632"/>
                  </a:lnTo>
                  <a:lnTo>
                    <a:pt x="1119" y="2966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48"/>
            <p:cNvSpPr/>
            <p:nvPr/>
          </p:nvSpPr>
          <p:spPr>
            <a:xfrm>
              <a:off x="2623225" y="3953600"/>
              <a:ext cx="24150" cy="12525"/>
            </a:xfrm>
            <a:custGeom>
              <a:avLst/>
              <a:gdLst/>
              <a:ahLst/>
              <a:cxnLst/>
              <a:rect l="l" t="t" r="r" b="b"/>
              <a:pathLst>
                <a:path w="966" h="501" extrusionOk="0">
                  <a:moveTo>
                    <a:pt x="37" y="0"/>
                  </a:moveTo>
                  <a:lnTo>
                    <a:pt x="1" y="119"/>
                  </a:lnTo>
                  <a:lnTo>
                    <a:pt x="965" y="500"/>
                  </a:lnTo>
                  <a:lnTo>
                    <a:pt x="965" y="334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48"/>
            <p:cNvSpPr/>
            <p:nvPr/>
          </p:nvSpPr>
          <p:spPr>
            <a:xfrm>
              <a:off x="2593475" y="3842875"/>
              <a:ext cx="29775" cy="130375"/>
            </a:xfrm>
            <a:custGeom>
              <a:avLst/>
              <a:gdLst/>
              <a:ahLst/>
              <a:cxnLst/>
              <a:rect l="l" t="t" r="r" b="b"/>
              <a:pathLst>
                <a:path w="1191" h="5215" extrusionOk="0">
                  <a:moveTo>
                    <a:pt x="1191" y="0"/>
                  </a:moveTo>
                  <a:lnTo>
                    <a:pt x="0" y="4822"/>
                  </a:lnTo>
                  <a:lnTo>
                    <a:pt x="250" y="5215"/>
                  </a:lnTo>
                  <a:lnTo>
                    <a:pt x="119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48"/>
            <p:cNvSpPr/>
            <p:nvPr/>
          </p:nvSpPr>
          <p:spPr>
            <a:xfrm>
              <a:off x="2658950" y="3798800"/>
              <a:ext cx="28300" cy="42300"/>
            </a:xfrm>
            <a:custGeom>
              <a:avLst/>
              <a:gdLst/>
              <a:ahLst/>
              <a:cxnLst/>
              <a:rect l="l" t="t" r="r" b="b"/>
              <a:pathLst>
                <a:path w="1132" h="1692" extrusionOk="0">
                  <a:moveTo>
                    <a:pt x="1132" y="1"/>
                  </a:moveTo>
                  <a:lnTo>
                    <a:pt x="965" y="1263"/>
                  </a:lnTo>
                  <a:lnTo>
                    <a:pt x="465" y="1263"/>
                  </a:lnTo>
                  <a:lnTo>
                    <a:pt x="655" y="1608"/>
                  </a:lnTo>
                  <a:lnTo>
                    <a:pt x="1" y="1692"/>
                  </a:lnTo>
                  <a:lnTo>
                    <a:pt x="1" y="1692"/>
                  </a:lnTo>
                  <a:lnTo>
                    <a:pt x="858" y="1668"/>
                  </a:lnTo>
                  <a:lnTo>
                    <a:pt x="655" y="1382"/>
                  </a:lnTo>
                  <a:lnTo>
                    <a:pt x="1096" y="1370"/>
                  </a:lnTo>
                  <a:lnTo>
                    <a:pt x="113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48"/>
            <p:cNvSpPr/>
            <p:nvPr/>
          </p:nvSpPr>
          <p:spPr>
            <a:xfrm>
              <a:off x="2638700" y="3808325"/>
              <a:ext cx="16100" cy="32775"/>
            </a:xfrm>
            <a:custGeom>
              <a:avLst/>
              <a:gdLst/>
              <a:ahLst/>
              <a:cxnLst/>
              <a:rect l="l" t="t" r="r" b="b"/>
              <a:pathLst>
                <a:path w="644" h="1311" extrusionOk="0">
                  <a:moveTo>
                    <a:pt x="465" y="1"/>
                  </a:moveTo>
                  <a:lnTo>
                    <a:pt x="1" y="894"/>
                  </a:lnTo>
                  <a:lnTo>
                    <a:pt x="227" y="1001"/>
                  </a:lnTo>
                  <a:cubicBezTo>
                    <a:pt x="227" y="1001"/>
                    <a:pt x="108" y="1180"/>
                    <a:pt x="72" y="1180"/>
                  </a:cubicBezTo>
                  <a:cubicBezTo>
                    <a:pt x="49" y="1180"/>
                    <a:pt x="644" y="1311"/>
                    <a:pt x="644" y="1311"/>
                  </a:cubicBezTo>
                  <a:lnTo>
                    <a:pt x="239" y="1180"/>
                  </a:lnTo>
                  <a:lnTo>
                    <a:pt x="430" y="953"/>
                  </a:lnTo>
                  <a:lnTo>
                    <a:pt x="156" y="894"/>
                  </a:lnTo>
                  <a:lnTo>
                    <a:pt x="46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48"/>
            <p:cNvSpPr/>
            <p:nvPr/>
          </p:nvSpPr>
          <p:spPr>
            <a:xfrm>
              <a:off x="2620250" y="3860125"/>
              <a:ext cx="103025" cy="117300"/>
            </a:xfrm>
            <a:custGeom>
              <a:avLst/>
              <a:gdLst/>
              <a:ahLst/>
              <a:cxnLst/>
              <a:rect l="l" t="t" r="r" b="b"/>
              <a:pathLst>
                <a:path w="4121" h="4692" extrusionOk="0">
                  <a:moveTo>
                    <a:pt x="1322" y="1"/>
                  </a:moveTo>
                  <a:lnTo>
                    <a:pt x="1" y="3692"/>
                  </a:lnTo>
                  <a:lnTo>
                    <a:pt x="2811" y="4692"/>
                  </a:lnTo>
                  <a:lnTo>
                    <a:pt x="3001" y="4156"/>
                  </a:lnTo>
                  <a:lnTo>
                    <a:pt x="2834" y="4108"/>
                  </a:lnTo>
                  <a:lnTo>
                    <a:pt x="1620" y="3811"/>
                  </a:lnTo>
                  <a:lnTo>
                    <a:pt x="1632" y="1977"/>
                  </a:lnTo>
                  <a:lnTo>
                    <a:pt x="3477" y="2322"/>
                  </a:lnTo>
                  <a:lnTo>
                    <a:pt x="3644" y="2346"/>
                  </a:lnTo>
                  <a:lnTo>
                    <a:pt x="4120" y="1013"/>
                  </a:lnTo>
                  <a:lnTo>
                    <a:pt x="132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48"/>
            <p:cNvSpPr/>
            <p:nvPr/>
          </p:nvSpPr>
          <p:spPr>
            <a:xfrm>
              <a:off x="2625625" y="3865200"/>
              <a:ext cx="92275" cy="105375"/>
            </a:xfrm>
            <a:custGeom>
              <a:avLst/>
              <a:gdLst/>
              <a:ahLst/>
              <a:cxnLst/>
              <a:rect l="l" t="t" r="r" b="b"/>
              <a:pathLst>
                <a:path w="3691" h="4215" extrusionOk="0">
                  <a:moveTo>
                    <a:pt x="1179" y="0"/>
                  </a:moveTo>
                  <a:lnTo>
                    <a:pt x="0" y="3322"/>
                  </a:lnTo>
                  <a:lnTo>
                    <a:pt x="2524" y="4215"/>
                  </a:lnTo>
                  <a:lnTo>
                    <a:pt x="2619" y="3905"/>
                  </a:lnTo>
                  <a:lnTo>
                    <a:pt x="1405" y="3608"/>
                  </a:lnTo>
                  <a:lnTo>
                    <a:pt x="1417" y="1774"/>
                  </a:lnTo>
                  <a:lnTo>
                    <a:pt x="3262" y="2119"/>
                  </a:lnTo>
                  <a:lnTo>
                    <a:pt x="3691" y="917"/>
                  </a:lnTo>
                  <a:lnTo>
                    <a:pt x="117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48"/>
            <p:cNvSpPr/>
            <p:nvPr/>
          </p:nvSpPr>
          <p:spPr>
            <a:xfrm>
              <a:off x="2669375" y="3864900"/>
              <a:ext cx="33950" cy="19375"/>
            </a:xfrm>
            <a:custGeom>
              <a:avLst/>
              <a:gdLst/>
              <a:ahLst/>
              <a:cxnLst/>
              <a:rect l="l" t="t" r="r" b="b"/>
              <a:pathLst>
                <a:path w="1358" h="775" extrusionOk="0">
                  <a:moveTo>
                    <a:pt x="119" y="0"/>
                  </a:moveTo>
                  <a:lnTo>
                    <a:pt x="0" y="333"/>
                  </a:lnTo>
                  <a:lnTo>
                    <a:pt x="1239" y="774"/>
                  </a:lnTo>
                  <a:lnTo>
                    <a:pt x="1358" y="441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48"/>
            <p:cNvSpPr/>
            <p:nvPr/>
          </p:nvSpPr>
          <p:spPr>
            <a:xfrm>
              <a:off x="2516975" y="3830075"/>
              <a:ext cx="46150" cy="45850"/>
            </a:xfrm>
            <a:custGeom>
              <a:avLst/>
              <a:gdLst/>
              <a:ahLst/>
              <a:cxnLst/>
              <a:rect l="l" t="t" r="r" b="b"/>
              <a:pathLst>
                <a:path w="1846" h="1834" extrusionOk="0">
                  <a:moveTo>
                    <a:pt x="929" y="0"/>
                  </a:moveTo>
                  <a:cubicBezTo>
                    <a:pt x="417" y="0"/>
                    <a:pt x="0" y="405"/>
                    <a:pt x="0" y="917"/>
                  </a:cubicBezTo>
                  <a:cubicBezTo>
                    <a:pt x="0" y="1429"/>
                    <a:pt x="417" y="1834"/>
                    <a:pt x="929" y="1834"/>
                  </a:cubicBezTo>
                  <a:cubicBezTo>
                    <a:pt x="1441" y="1834"/>
                    <a:pt x="1846" y="1429"/>
                    <a:pt x="1846" y="917"/>
                  </a:cubicBezTo>
                  <a:cubicBezTo>
                    <a:pt x="1846" y="405"/>
                    <a:pt x="1441" y="0"/>
                    <a:pt x="929" y="0"/>
                  </a:cubicBezTo>
                  <a:close/>
                </a:path>
              </a:pathLst>
            </a:custGeom>
            <a:solidFill>
              <a:srgbClr val="F2C9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48"/>
            <p:cNvSpPr/>
            <p:nvPr/>
          </p:nvSpPr>
          <p:spPr>
            <a:xfrm>
              <a:off x="2627100" y="3906550"/>
              <a:ext cx="46175" cy="46175"/>
            </a:xfrm>
            <a:custGeom>
              <a:avLst/>
              <a:gdLst/>
              <a:ahLst/>
              <a:cxnLst/>
              <a:rect l="l" t="t" r="r" b="b"/>
              <a:pathLst>
                <a:path w="1847" h="1847" extrusionOk="0">
                  <a:moveTo>
                    <a:pt x="929" y="1"/>
                  </a:moveTo>
                  <a:cubicBezTo>
                    <a:pt x="417" y="1"/>
                    <a:pt x="1" y="418"/>
                    <a:pt x="1" y="918"/>
                  </a:cubicBezTo>
                  <a:cubicBezTo>
                    <a:pt x="1" y="1430"/>
                    <a:pt x="417" y="1846"/>
                    <a:pt x="929" y="1846"/>
                  </a:cubicBezTo>
                  <a:cubicBezTo>
                    <a:pt x="1441" y="1846"/>
                    <a:pt x="1846" y="1430"/>
                    <a:pt x="1846" y="918"/>
                  </a:cubicBezTo>
                  <a:cubicBezTo>
                    <a:pt x="1846" y="418"/>
                    <a:pt x="1441" y="1"/>
                    <a:pt x="929" y="1"/>
                  </a:cubicBezTo>
                  <a:close/>
                </a:path>
              </a:pathLst>
            </a:custGeom>
            <a:solidFill>
              <a:srgbClr val="F2C9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93" name="Google Shape;1493;p48"/>
          <p:cNvGrpSpPr/>
          <p:nvPr/>
        </p:nvGrpSpPr>
        <p:grpSpPr>
          <a:xfrm flipH="1">
            <a:off x="-226814" y="1397516"/>
            <a:ext cx="1880425" cy="3761641"/>
            <a:chOff x="5543250" y="3380975"/>
            <a:chExt cx="535200" cy="1070625"/>
          </a:xfrm>
        </p:grpSpPr>
        <p:sp>
          <p:nvSpPr>
            <p:cNvPr id="1494" name="Google Shape;1494;p48"/>
            <p:cNvSpPr/>
            <p:nvPr/>
          </p:nvSpPr>
          <p:spPr>
            <a:xfrm>
              <a:off x="5910850" y="3479150"/>
              <a:ext cx="50925" cy="58825"/>
            </a:xfrm>
            <a:custGeom>
              <a:avLst/>
              <a:gdLst/>
              <a:ahLst/>
              <a:cxnLst/>
              <a:rect l="l" t="t" r="r" b="b"/>
              <a:pathLst>
                <a:path w="2037" h="2353" extrusionOk="0">
                  <a:moveTo>
                    <a:pt x="1481" y="1"/>
                  </a:moveTo>
                  <a:cubicBezTo>
                    <a:pt x="1290" y="1"/>
                    <a:pt x="1062" y="102"/>
                    <a:pt x="846" y="285"/>
                  </a:cubicBezTo>
                  <a:cubicBezTo>
                    <a:pt x="679" y="416"/>
                    <a:pt x="524" y="583"/>
                    <a:pt x="417" y="785"/>
                  </a:cubicBezTo>
                  <a:cubicBezTo>
                    <a:pt x="393" y="785"/>
                    <a:pt x="393" y="797"/>
                    <a:pt x="393" y="797"/>
                  </a:cubicBezTo>
                  <a:cubicBezTo>
                    <a:pt x="36" y="1393"/>
                    <a:pt x="0" y="2036"/>
                    <a:pt x="298" y="2262"/>
                  </a:cubicBezTo>
                  <a:cubicBezTo>
                    <a:pt x="310" y="2274"/>
                    <a:pt x="310" y="2286"/>
                    <a:pt x="322" y="2286"/>
                  </a:cubicBezTo>
                  <a:cubicBezTo>
                    <a:pt x="369" y="2321"/>
                    <a:pt x="417" y="2333"/>
                    <a:pt x="477" y="2345"/>
                  </a:cubicBezTo>
                  <a:cubicBezTo>
                    <a:pt x="502" y="2350"/>
                    <a:pt x="529" y="2352"/>
                    <a:pt x="556" y="2352"/>
                  </a:cubicBezTo>
                  <a:cubicBezTo>
                    <a:pt x="875" y="2352"/>
                    <a:pt x="1313" y="2041"/>
                    <a:pt x="1620" y="1547"/>
                  </a:cubicBezTo>
                  <a:cubicBezTo>
                    <a:pt x="2001" y="940"/>
                    <a:pt x="2036" y="262"/>
                    <a:pt x="1703" y="59"/>
                  </a:cubicBezTo>
                  <a:cubicBezTo>
                    <a:pt x="1638" y="20"/>
                    <a:pt x="1563" y="1"/>
                    <a:pt x="1481" y="1"/>
                  </a:cubicBezTo>
                  <a:close/>
                </a:path>
              </a:pathLst>
            </a:custGeom>
            <a:solidFill>
              <a:srgbClr val="F2C9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48"/>
            <p:cNvSpPr/>
            <p:nvPr/>
          </p:nvSpPr>
          <p:spPr>
            <a:xfrm>
              <a:off x="5841800" y="3539825"/>
              <a:ext cx="80975" cy="214075"/>
            </a:xfrm>
            <a:custGeom>
              <a:avLst/>
              <a:gdLst/>
              <a:ahLst/>
              <a:cxnLst/>
              <a:rect l="l" t="t" r="r" b="b"/>
              <a:pathLst>
                <a:path w="3239" h="8563" extrusionOk="0">
                  <a:moveTo>
                    <a:pt x="1771" y="0"/>
                  </a:moveTo>
                  <a:cubicBezTo>
                    <a:pt x="1021" y="0"/>
                    <a:pt x="147" y="336"/>
                    <a:pt x="464" y="1549"/>
                  </a:cubicBezTo>
                  <a:cubicBezTo>
                    <a:pt x="464" y="1549"/>
                    <a:pt x="524" y="1609"/>
                    <a:pt x="595" y="1728"/>
                  </a:cubicBezTo>
                  <a:cubicBezTo>
                    <a:pt x="595" y="1728"/>
                    <a:pt x="393" y="3573"/>
                    <a:pt x="202" y="3847"/>
                  </a:cubicBezTo>
                  <a:cubicBezTo>
                    <a:pt x="0" y="4133"/>
                    <a:pt x="95" y="7919"/>
                    <a:pt x="83" y="7931"/>
                  </a:cubicBezTo>
                  <a:lnTo>
                    <a:pt x="691" y="8562"/>
                  </a:lnTo>
                  <a:lnTo>
                    <a:pt x="2250" y="7395"/>
                  </a:lnTo>
                  <a:lnTo>
                    <a:pt x="3000" y="6312"/>
                  </a:lnTo>
                  <a:lnTo>
                    <a:pt x="3239" y="2895"/>
                  </a:lnTo>
                  <a:lnTo>
                    <a:pt x="3120" y="2764"/>
                  </a:lnTo>
                  <a:cubicBezTo>
                    <a:pt x="3191" y="2597"/>
                    <a:pt x="3203" y="2395"/>
                    <a:pt x="3131" y="2168"/>
                  </a:cubicBezTo>
                  <a:cubicBezTo>
                    <a:pt x="3060" y="1942"/>
                    <a:pt x="3000" y="1752"/>
                    <a:pt x="2941" y="1585"/>
                  </a:cubicBezTo>
                  <a:cubicBezTo>
                    <a:pt x="2798" y="1168"/>
                    <a:pt x="2727" y="918"/>
                    <a:pt x="2703" y="728"/>
                  </a:cubicBezTo>
                  <a:cubicBezTo>
                    <a:pt x="2667" y="549"/>
                    <a:pt x="2679" y="430"/>
                    <a:pt x="2715" y="299"/>
                  </a:cubicBezTo>
                  <a:cubicBezTo>
                    <a:pt x="2744" y="159"/>
                    <a:pt x="2287" y="0"/>
                    <a:pt x="1771" y="0"/>
                  </a:cubicBezTo>
                  <a:close/>
                </a:path>
              </a:pathLst>
            </a:custGeom>
            <a:solidFill>
              <a:srgbClr val="F2C9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48"/>
            <p:cNvSpPr/>
            <p:nvPr/>
          </p:nvSpPr>
          <p:spPr>
            <a:xfrm>
              <a:off x="5805475" y="3429050"/>
              <a:ext cx="128300" cy="150175"/>
            </a:xfrm>
            <a:custGeom>
              <a:avLst/>
              <a:gdLst/>
              <a:ahLst/>
              <a:cxnLst/>
              <a:rect l="l" t="t" r="r" b="b"/>
              <a:pathLst>
                <a:path w="5132" h="6007" extrusionOk="0">
                  <a:moveTo>
                    <a:pt x="2840" y="1"/>
                  </a:moveTo>
                  <a:cubicBezTo>
                    <a:pt x="2745" y="1"/>
                    <a:pt x="2648" y="9"/>
                    <a:pt x="2548" y="27"/>
                  </a:cubicBezTo>
                  <a:cubicBezTo>
                    <a:pt x="858" y="349"/>
                    <a:pt x="1" y="920"/>
                    <a:pt x="322" y="2349"/>
                  </a:cubicBezTo>
                  <a:cubicBezTo>
                    <a:pt x="322" y="2349"/>
                    <a:pt x="548" y="3182"/>
                    <a:pt x="477" y="3861"/>
                  </a:cubicBezTo>
                  <a:cubicBezTo>
                    <a:pt x="417" y="4552"/>
                    <a:pt x="1179" y="5623"/>
                    <a:pt x="1846" y="5933"/>
                  </a:cubicBezTo>
                  <a:cubicBezTo>
                    <a:pt x="1955" y="5984"/>
                    <a:pt x="2082" y="6007"/>
                    <a:pt x="2220" y="6007"/>
                  </a:cubicBezTo>
                  <a:cubicBezTo>
                    <a:pt x="2916" y="6007"/>
                    <a:pt x="3903" y="5429"/>
                    <a:pt x="4311" y="4992"/>
                  </a:cubicBezTo>
                  <a:cubicBezTo>
                    <a:pt x="4787" y="4468"/>
                    <a:pt x="5108" y="3182"/>
                    <a:pt x="5120" y="2599"/>
                  </a:cubicBezTo>
                  <a:cubicBezTo>
                    <a:pt x="5131" y="2051"/>
                    <a:pt x="4302" y="1"/>
                    <a:pt x="2840" y="1"/>
                  </a:cubicBezTo>
                  <a:close/>
                </a:path>
              </a:pathLst>
            </a:custGeom>
            <a:solidFill>
              <a:srgbClr val="F2C9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48"/>
            <p:cNvSpPr/>
            <p:nvPr/>
          </p:nvSpPr>
          <p:spPr>
            <a:xfrm>
              <a:off x="5783450" y="3380975"/>
              <a:ext cx="214625" cy="253550"/>
            </a:xfrm>
            <a:custGeom>
              <a:avLst/>
              <a:gdLst/>
              <a:ahLst/>
              <a:cxnLst/>
              <a:rect l="l" t="t" r="r" b="b"/>
              <a:pathLst>
                <a:path w="8585" h="10142" extrusionOk="0">
                  <a:moveTo>
                    <a:pt x="3697" y="0"/>
                  </a:moveTo>
                  <a:cubicBezTo>
                    <a:pt x="3548" y="0"/>
                    <a:pt x="3394" y="15"/>
                    <a:pt x="3239" y="45"/>
                  </a:cubicBezTo>
                  <a:cubicBezTo>
                    <a:pt x="1417" y="402"/>
                    <a:pt x="524" y="2093"/>
                    <a:pt x="679" y="3867"/>
                  </a:cubicBezTo>
                  <a:cubicBezTo>
                    <a:pt x="846" y="5653"/>
                    <a:pt x="667" y="7808"/>
                    <a:pt x="191" y="8999"/>
                  </a:cubicBezTo>
                  <a:cubicBezTo>
                    <a:pt x="0" y="9475"/>
                    <a:pt x="60" y="9844"/>
                    <a:pt x="227" y="10142"/>
                  </a:cubicBezTo>
                  <a:lnTo>
                    <a:pt x="905" y="9058"/>
                  </a:lnTo>
                  <a:cubicBezTo>
                    <a:pt x="905" y="9058"/>
                    <a:pt x="1715" y="8320"/>
                    <a:pt x="2941" y="8058"/>
                  </a:cubicBezTo>
                  <a:cubicBezTo>
                    <a:pt x="2870" y="7939"/>
                    <a:pt x="2810" y="7880"/>
                    <a:pt x="2810" y="7880"/>
                  </a:cubicBezTo>
                  <a:cubicBezTo>
                    <a:pt x="2787" y="7868"/>
                    <a:pt x="2751" y="7868"/>
                    <a:pt x="2727" y="7856"/>
                  </a:cubicBezTo>
                  <a:cubicBezTo>
                    <a:pt x="2072" y="7546"/>
                    <a:pt x="1298" y="6475"/>
                    <a:pt x="1358" y="5784"/>
                  </a:cubicBezTo>
                  <a:cubicBezTo>
                    <a:pt x="1417" y="5105"/>
                    <a:pt x="1203" y="4272"/>
                    <a:pt x="1203" y="4272"/>
                  </a:cubicBezTo>
                  <a:cubicBezTo>
                    <a:pt x="1179" y="4129"/>
                    <a:pt x="1155" y="3998"/>
                    <a:pt x="1143" y="3879"/>
                  </a:cubicBezTo>
                  <a:lnTo>
                    <a:pt x="1143" y="3879"/>
                  </a:lnTo>
                  <a:cubicBezTo>
                    <a:pt x="1165" y="3886"/>
                    <a:pt x="1542" y="3980"/>
                    <a:pt x="2160" y="3980"/>
                  </a:cubicBezTo>
                  <a:cubicBezTo>
                    <a:pt x="2566" y="3980"/>
                    <a:pt x="3075" y="3940"/>
                    <a:pt x="3656" y="3808"/>
                  </a:cubicBezTo>
                  <a:cubicBezTo>
                    <a:pt x="3656" y="3808"/>
                    <a:pt x="2798" y="3653"/>
                    <a:pt x="2739" y="3296"/>
                  </a:cubicBezTo>
                  <a:lnTo>
                    <a:pt x="2739" y="3296"/>
                  </a:lnTo>
                  <a:cubicBezTo>
                    <a:pt x="2739" y="3296"/>
                    <a:pt x="4537" y="3998"/>
                    <a:pt x="5274" y="3998"/>
                  </a:cubicBezTo>
                  <a:cubicBezTo>
                    <a:pt x="5328" y="3998"/>
                    <a:pt x="5376" y="3994"/>
                    <a:pt x="5418" y="3986"/>
                  </a:cubicBezTo>
                  <a:cubicBezTo>
                    <a:pt x="5418" y="3986"/>
                    <a:pt x="5049" y="3879"/>
                    <a:pt x="4882" y="3403"/>
                  </a:cubicBezTo>
                  <a:lnTo>
                    <a:pt x="4882" y="3403"/>
                  </a:lnTo>
                  <a:cubicBezTo>
                    <a:pt x="4882" y="3403"/>
                    <a:pt x="5251" y="3748"/>
                    <a:pt x="5584" y="3986"/>
                  </a:cubicBezTo>
                  <a:cubicBezTo>
                    <a:pt x="5584" y="3986"/>
                    <a:pt x="5739" y="5415"/>
                    <a:pt x="5608" y="6189"/>
                  </a:cubicBezTo>
                  <a:cubicBezTo>
                    <a:pt x="5608" y="6189"/>
                    <a:pt x="6346" y="4939"/>
                    <a:pt x="6192" y="4046"/>
                  </a:cubicBezTo>
                  <a:cubicBezTo>
                    <a:pt x="6329" y="3973"/>
                    <a:pt x="6467" y="3932"/>
                    <a:pt x="6589" y="3932"/>
                  </a:cubicBezTo>
                  <a:cubicBezTo>
                    <a:pt x="6667" y="3932"/>
                    <a:pt x="6738" y="3949"/>
                    <a:pt x="6799" y="3986"/>
                  </a:cubicBezTo>
                  <a:cubicBezTo>
                    <a:pt x="7132" y="4189"/>
                    <a:pt x="7097" y="4867"/>
                    <a:pt x="6716" y="5474"/>
                  </a:cubicBezTo>
                  <a:cubicBezTo>
                    <a:pt x="6409" y="5968"/>
                    <a:pt x="5971" y="6279"/>
                    <a:pt x="5652" y="6279"/>
                  </a:cubicBezTo>
                  <a:cubicBezTo>
                    <a:pt x="5625" y="6279"/>
                    <a:pt x="5598" y="6277"/>
                    <a:pt x="5573" y="6272"/>
                  </a:cubicBezTo>
                  <a:cubicBezTo>
                    <a:pt x="5465" y="6546"/>
                    <a:pt x="5334" y="6760"/>
                    <a:pt x="5180" y="6927"/>
                  </a:cubicBezTo>
                  <a:cubicBezTo>
                    <a:pt x="5132" y="6975"/>
                    <a:pt x="5096" y="7022"/>
                    <a:pt x="5037" y="7058"/>
                  </a:cubicBezTo>
                  <a:cubicBezTo>
                    <a:pt x="5049" y="7177"/>
                    <a:pt x="5073" y="7320"/>
                    <a:pt x="5132" y="7510"/>
                  </a:cubicBezTo>
                  <a:cubicBezTo>
                    <a:pt x="5132" y="7510"/>
                    <a:pt x="7013" y="8332"/>
                    <a:pt x="8192" y="9070"/>
                  </a:cubicBezTo>
                  <a:cubicBezTo>
                    <a:pt x="8394" y="8701"/>
                    <a:pt x="8585" y="8082"/>
                    <a:pt x="8347" y="7248"/>
                  </a:cubicBezTo>
                  <a:cubicBezTo>
                    <a:pt x="7954" y="5832"/>
                    <a:pt x="6775" y="3927"/>
                    <a:pt x="6656" y="2736"/>
                  </a:cubicBezTo>
                  <a:cubicBezTo>
                    <a:pt x="6547" y="1647"/>
                    <a:pt x="5303" y="0"/>
                    <a:pt x="36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48"/>
            <p:cNvSpPr/>
            <p:nvPr/>
          </p:nvSpPr>
          <p:spPr>
            <a:xfrm>
              <a:off x="5786725" y="4333400"/>
              <a:ext cx="47050" cy="86950"/>
            </a:xfrm>
            <a:custGeom>
              <a:avLst/>
              <a:gdLst/>
              <a:ahLst/>
              <a:cxnLst/>
              <a:rect l="l" t="t" r="r" b="b"/>
              <a:pathLst>
                <a:path w="1882" h="3478" extrusionOk="0">
                  <a:moveTo>
                    <a:pt x="0" y="1"/>
                  </a:moveTo>
                  <a:lnTo>
                    <a:pt x="108" y="2227"/>
                  </a:lnTo>
                  <a:lnTo>
                    <a:pt x="441" y="3477"/>
                  </a:lnTo>
                  <a:lnTo>
                    <a:pt x="1334" y="3477"/>
                  </a:lnTo>
                  <a:lnTo>
                    <a:pt x="1691" y="2525"/>
                  </a:lnTo>
                  <a:lnTo>
                    <a:pt x="1882" y="1"/>
                  </a:lnTo>
                  <a:close/>
                </a:path>
              </a:pathLst>
            </a:custGeom>
            <a:solidFill>
              <a:srgbClr val="F2C9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48"/>
            <p:cNvSpPr/>
            <p:nvPr/>
          </p:nvSpPr>
          <p:spPr>
            <a:xfrm>
              <a:off x="5718250" y="4389650"/>
              <a:ext cx="128925" cy="61950"/>
            </a:xfrm>
            <a:custGeom>
              <a:avLst/>
              <a:gdLst/>
              <a:ahLst/>
              <a:cxnLst/>
              <a:rect l="l" t="t" r="r" b="b"/>
              <a:pathLst>
                <a:path w="5157" h="2478" extrusionOk="0">
                  <a:moveTo>
                    <a:pt x="2835" y="1"/>
                  </a:moveTo>
                  <a:cubicBezTo>
                    <a:pt x="2835" y="1"/>
                    <a:pt x="751" y="1084"/>
                    <a:pt x="382" y="1334"/>
                  </a:cubicBezTo>
                  <a:cubicBezTo>
                    <a:pt x="1" y="1584"/>
                    <a:pt x="108" y="2477"/>
                    <a:pt x="108" y="2477"/>
                  </a:cubicBezTo>
                  <a:lnTo>
                    <a:pt x="5156" y="2477"/>
                  </a:lnTo>
                  <a:cubicBezTo>
                    <a:pt x="5156" y="2477"/>
                    <a:pt x="4928" y="281"/>
                    <a:pt x="4472" y="281"/>
                  </a:cubicBezTo>
                  <a:cubicBezTo>
                    <a:pt x="4417" y="281"/>
                    <a:pt x="4360" y="312"/>
                    <a:pt x="4299" y="382"/>
                  </a:cubicBezTo>
                  <a:cubicBezTo>
                    <a:pt x="4087" y="630"/>
                    <a:pt x="3873" y="707"/>
                    <a:pt x="3689" y="707"/>
                  </a:cubicBezTo>
                  <a:cubicBezTo>
                    <a:pt x="3388" y="707"/>
                    <a:pt x="3168" y="501"/>
                    <a:pt x="3168" y="501"/>
                  </a:cubicBezTo>
                  <a:lnTo>
                    <a:pt x="28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48"/>
            <p:cNvSpPr/>
            <p:nvPr/>
          </p:nvSpPr>
          <p:spPr>
            <a:xfrm>
              <a:off x="5928100" y="4333400"/>
              <a:ext cx="46775" cy="86950"/>
            </a:xfrm>
            <a:custGeom>
              <a:avLst/>
              <a:gdLst/>
              <a:ahLst/>
              <a:cxnLst/>
              <a:rect l="l" t="t" r="r" b="b"/>
              <a:pathLst>
                <a:path w="1871" h="3478" extrusionOk="0">
                  <a:moveTo>
                    <a:pt x="1" y="1"/>
                  </a:moveTo>
                  <a:lnTo>
                    <a:pt x="96" y="2227"/>
                  </a:lnTo>
                  <a:lnTo>
                    <a:pt x="418" y="3477"/>
                  </a:lnTo>
                  <a:lnTo>
                    <a:pt x="1334" y="3477"/>
                  </a:lnTo>
                  <a:lnTo>
                    <a:pt x="1692" y="2525"/>
                  </a:lnTo>
                  <a:lnTo>
                    <a:pt x="1870" y="1"/>
                  </a:lnTo>
                  <a:close/>
                </a:path>
              </a:pathLst>
            </a:custGeom>
            <a:solidFill>
              <a:srgbClr val="F2C9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48"/>
            <p:cNvSpPr/>
            <p:nvPr/>
          </p:nvSpPr>
          <p:spPr>
            <a:xfrm>
              <a:off x="5859650" y="4389650"/>
              <a:ext cx="128900" cy="61950"/>
            </a:xfrm>
            <a:custGeom>
              <a:avLst/>
              <a:gdLst/>
              <a:ahLst/>
              <a:cxnLst/>
              <a:rect l="l" t="t" r="r" b="b"/>
              <a:pathLst>
                <a:path w="5156" h="2478" extrusionOk="0">
                  <a:moveTo>
                    <a:pt x="2834" y="1"/>
                  </a:moveTo>
                  <a:cubicBezTo>
                    <a:pt x="2834" y="1"/>
                    <a:pt x="751" y="1084"/>
                    <a:pt x="381" y="1334"/>
                  </a:cubicBezTo>
                  <a:cubicBezTo>
                    <a:pt x="0" y="1584"/>
                    <a:pt x="108" y="2477"/>
                    <a:pt x="108" y="2477"/>
                  </a:cubicBezTo>
                  <a:lnTo>
                    <a:pt x="5156" y="2477"/>
                  </a:lnTo>
                  <a:cubicBezTo>
                    <a:pt x="5156" y="2477"/>
                    <a:pt x="4918" y="281"/>
                    <a:pt x="4468" y="281"/>
                  </a:cubicBezTo>
                  <a:cubicBezTo>
                    <a:pt x="4415" y="281"/>
                    <a:pt x="4358" y="312"/>
                    <a:pt x="4299" y="382"/>
                  </a:cubicBezTo>
                  <a:cubicBezTo>
                    <a:pt x="4086" y="630"/>
                    <a:pt x="3872" y="707"/>
                    <a:pt x="3689" y="707"/>
                  </a:cubicBezTo>
                  <a:cubicBezTo>
                    <a:pt x="3388" y="707"/>
                    <a:pt x="3168" y="501"/>
                    <a:pt x="3168" y="501"/>
                  </a:cubicBezTo>
                  <a:lnTo>
                    <a:pt x="283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48"/>
            <p:cNvSpPr/>
            <p:nvPr/>
          </p:nvSpPr>
          <p:spPr>
            <a:xfrm>
              <a:off x="6004700" y="3971725"/>
              <a:ext cx="63025" cy="71750"/>
            </a:xfrm>
            <a:custGeom>
              <a:avLst/>
              <a:gdLst/>
              <a:ahLst/>
              <a:cxnLst/>
              <a:rect l="l" t="t" r="r" b="b"/>
              <a:pathLst>
                <a:path w="2521" h="2870" extrusionOk="0">
                  <a:moveTo>
                    <a:pt x="1354" y="1"/>
                  </a:moveTo>
                  <a:cubicBezTo>
                    <a:pt x="901" y="1"/>
                    <a:pt x="318" y="32"/>
                    <a:pt x="318" y="192"/>
                  </a:cubicBezTo>
                  <a:cubicBezTo>
                    <a:pt x="318" y="466"/>
                    <a:pt x="294" y="728"/>
                    <a:pt x="128" y="1264"/>
                  </a:cubicBezTo>
                  <a:cubicBezTo>
                    <a:pt x="1" y="1796"/>
                    <a:pt x="222" y="2766"/>
                    <a:pt x="398" y="2766"/>
                  </a:cubicBezTo>
                  <a:cubicBezTo>
                    <a:pt x="403" y="2766"/>
                    <a:pt x="408" y="2765"/>
                    <a:pt x="414" y="2764"/>
                  </a:cubicBezTo>
                  <a:cubicBezTo>
                    <a:pt x="426" y="2761"/>
                    <a:pt x="439" y="2760"/>
                    <a:pt x="453" y="2760"/>
                  </a:cubicBezTo>
                  <a:cubicBezTo>
                    <a:pt x="582" y="2760"/>
                    <a:pt x="736" y="2869"/>
                    <a:pt x="875" y="2869"/>
                  </a:cubicBezTo>
                  <a:cubicBezTo>
                    <a:pt x="922" y="2869"/>
                    <a:pt x="967" y="2857"/>
                    <a:pt x="1009" y="2823"/>
                  </a:cubicBezTo>
                  <a:cubicBezTo>
                    <a:pt x="1199" y="2704"/>
                    <a:pt x="1461" y="2764"/>
                    <a:pt x="1664" y="2645"/>
                  </a:cubicBezTo>
                  <a:cubicBezTo>
                    <a:pt x="1854" y="2526"/>
                    <a:pt x="1961" y="2573"/>
                    <a:pt x="2235" y="2287"/>
                  </a:cubicBezTo>
                  <a:cubicBezTo>
                    <a:pt x="2521" y="2026"/>
                    <a:pt x="2390" y="1335"/>
                    <a:pt x="2235" y="1037"/>
                  </a:cubicBezTo>
                  <a:cubicBezTo>
                    <a:pt x="2092" y="728"/>
                    <a:pt x="1878" y="13"/>
                    <a:pt x="1878" y="13"/>
                  </a:cubicBezTo>
                  <a:cubicBezTo>
                    <a:pt x="1878" y="13"/>
                    <a:pt x="1642" y="1"/>
                    <a:pt x="1354" y="1"/>
                  </a:cubicBezTo>
                  <a:close/>
                </a:path>
              </a:pathLst>
            </a:custGeom>
            <a:solidFill>
              <a:srgbClr val="F2C9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48"/>
            <p:cNvSpPr/>
            <p:nvPr/>
          </p:nvSpPr>
          <p:spPr>
            <a:xfrm>
              <a:off x="5543250" y="3709800"/>
              <a:ext cx="95700" cy="63325"/>
            </a:xfrm>
            <a:custGeom>
              <a:avLst/>
              <a:gdLst/>
              <a:ahLst/>
              <a:cxnLst/>
              <a:rect l="l" t="t" r="r" b="b"/>
              <a:pathLst>
                <a:path w="3828" h="2533" extrusionOk="0">
                  <a:moveTo>
                    <a:pt x="1334" y="1"/>
                  </a:moveTo>
                  <a:cubicBezTo>
                    <a:pt x="1107" y="1"/>
                    <a:pt x="0" y="84"/>
                    <a:pt x="36" y="168"/>
                  </a:cubicBezTo>
                  <a:cubicBezTo>
                    <a:pt x="72" y="239"/>
                    <a:pt x="83" y="346"/>
                    <a:pt x="1048" y="370"/>
                  </a:cubicBezTo>
                  <a:lnTo>
                    <a:pt x="1881" y="977"/>
                  </a:lnTo>
                  <a:cubicBezTo>
                    <a:pt x="1881" y="977"/>
                    <a:pt x="1857" y="1144"/>
                    <a:pt x="1750" y="1144"/>
                  </a:cubicBezTo>
                  <a:cubicBezTo>
                    <a:pt x="1643" y="1144"/>
                    <a:pt x="1262" y="965"/>
                    <a:pt x="1107" y="799"/>
                  </a:cubicBezTo>
                  <a:cubicBezTo>
                    <a:pt x="1057" y="744"/>
                    <a:pt x="987" y="716"/>
                    <a:pt x="925" y="716"/>
                  </a:cubicBezTo>
                  <a:cubicBezTo>
                    <a:pt x="812" y="716"/>
                    <a:pt x="726" y="809"/>
                    <a:pt x="834" y="1001"/>
                  </a:cubicBezTo>
                  <a:cubicBezTo>
                    <a:pt x="988" y="1299"/>
                    <a:pt x="1167" y="1311"/>
                    <a:pt x="1357" y="1537"/>
                  </a:cubicBezTo>
                  <a:cubicBezTo>
                    <a:pt x="1560" y="1751"/>
                    <a:pt x="2227" y="1918"/>
                    <a:pt x="2584" y="2037"/>
                  </a:cubicBezTo>
                  <a:cubicBezTo>
                    <a:pt x="2941" y="2156"/>
                    <a:pt x="3691" y="2406"/>
                    <a:pt x="3762" y="2525"/>
                  </a:cubicBezTo>
                  <a:cubicBezTo>
                    <a:pt x="3766" y="2530"/>
                    <a:pt x="3769" y="2533"/>
                    <a:pt x="3771" y="2533"/>
                  </a:cubicBezTo>
                  <a:cubicBezTo>
                    <a:pt x="3828" y="2533"/>
                    <a:pt x="3762" y="1358"/>
                    <a:pt x="3762" y="1358"/>
                  </a:cubicBezTo>
                  <a:cubicBezTo>
                    <a:pt x="3762" y="1358"/>
                    <a:pt x="3048" y="834"/>
                    <a:pt x="2691" y="620"/>
                  </a:cubicBezTo>
                  <a:cubicBezTo>
                    <a:pt x="2334" y="418"/>
                    <a:pt x="1560" y="13"/>
                    <a:pt x="1334" y="1"/>
                  </a:cubicBezTo>
                  <a:close/>
                </a:path>
              </a:pathLst>
            </a:custGeom>
            <a:solidFill>
              <a:srgbClr val="F2C9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48"/>
            <p:cNvSpPr/>
            <p:nvPr/>
          </p:nvSpPr>
          <p:spPr>
            <a:xfrm>
              <a:off x="5778675" y="4031875"/>
              <a:ext cx="209875" cy="341725"/>
            </a:xfrm>
            <a:custGeom>
              <a:avLst/>
              <a:gdLst/>
              <a:ahLst/>
              <a:cxnLst/>
              <a:rect l="l" t="t" r="r" b="b"/>
              <a:pathLst>
                <a:path w="8395" h="13669" extrusionOk="0">
                  <a:moveTo>
                    <a:pt x="680" y="1"/>
                  </a:moveTo>
                  <a:lnTo>
                    <a:pt x="358" y="3834"/>
                  </a:lnTo>
                  <a:lnTo>
                    <a:pt x="1" y="13312"/>
                  </a:lnTo>
                  <a:lnTo>
                    <a:pt x="2870" y="13669"/>
                  </a:lnTo>
                  <a:lnTo>
                    <a:pt x="3763" y="1882"/>
                  </a:lnTo>
                  <a:lnTo>
                    <a:pt x="5609" y="13550"/>
                  </a:lnTo>
                  <a:lnTo>
                    <a:pt x="8395" y="13538"/>
                  </a:lnTo>
                  <a:lnTo>
                    <a:pt x="7978" y="620"/>
                  </a:lnTo>
                  <a:lnTo>
                    <a:pt x="68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48"/>
            <p:cNvSpPr/>
            <p:nvPr/>
          </p:nvSpPr>
          <p:spPr>
            <a:xfrm>
              <a:off x="5846850" y="3580625"/>
              <a:ext cx="66400" cy="179825"/>
            </a:xfrm>
            <a:custGeom>
              <a:avLst/>
              <a:gdLst/>
              <a:ahLst/>
              <a:cxnLst/>
              <a:rect l="l" t="t" r="r" b="b"/>
              <a:pathLst>
                <a:path w="2656" h="7193" extrusionOk="0">
                  <a:moveTo>
                    <a:pt x="2656" y="1"/>
                  </a:moveTo>
                  <a:cubicBezTo>
                    <a:pt x="2011" y="325"/>
                    <a:pt x="1538" y="429"/>
                    <a:pt x="1196" y="429"/>
                  </a:cubicBezTo>
                  <a:cubicBezTo>
                    <a:pt x="584" y="429"/>
                    <a:pt x="393" y="96"/>
                    <a:pt x="393" y="96"/>
                  </a:cubicBezTo>
                  <a:lnTo>
                    <a:pt x="108" y="417"/>
                  </a:lnTo>
                  <a:lnTo>
                    <a:pt x="0" y="7192"/>
                  </a:lnTo>
                  <a:lnTo>
                    <a:pt x="143" y="7192"/>
                  </a:lnTo>
                  <a:lnTo>
                    <a:pt x="26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48"/>
            <p:cNvSpPr/>
            <p:nvPr/>
          </p:nvSpPr>
          <p:spPr>
            <a:xfrm>
              <a:off x="5613475" y="3568725"/>
              <a:ext cx="464975" cy="577500"/>
            </a:xfrm>
            <a:custGeom>
              <a:avLst/>
              <a:gdLst/>
              <a:ahLst/>
              <a:cxnLst/>
              <a:rect l="l" t="t" r="r" b="b"/>
              <a:pathLst>
                <a:path w="18599" h="23100" extrusionOk="0">
                  <a:moveTo>
                    <a:pt x="11931" y="0"/>
                  </a:moveTo>
                  <a:lnTo>
                    <a:pt x="9514" y="6787"/>
                  </a:lnTo>
                  <a:lnTo>
                    <a:pt x="9716" y="536"/>
                  </a:lnTo>
                  <a:lnTo>
                    <a:pt x="9716" y="536"/>
                  </a:lnTo>
                  <a:cubicBezTo>
                    <a:pt x="8478" y="786"/>
                    <a:pt x="7681" y="1536"/>
                    <a:pt x="7681" y="1536"/>
                  </a:cubicBezTo>
                  <a:lnTo>
                    <a:pt x="3763" y="7728"/>
                  </a:lnTo>
                  <a:lnTo>
                    <a:pt x="977" y="6525"/>
                  </a:lnTo>
                  <a:lnTo>
                    <a:pt x="1" y="8609"/>
                  </a:lnTo>
                  <a:cubicBezTo>
                    <a:pt x="1" y="8609"/>
                    <a:pt x="2311" y="10359"/>
                    <a:pt x="4097" y="11026"/>
                  </a:cubicBezTo>
                  <a:cubicBezTo>
                    <a:pt x="4324" y="11113"/>
                    <a:pt x="4535" y="11152"/>
                    <a:pt x="4731" y="11152"/>
                  </a:cubicBezTo>
                  <a:cubicBezTo>
                    <a:pt x="6075" y="11152"/>
                    <a:pt x="6692" y="9347"/>
                    <a:pt x="6692" y="9347"/>
                  </a:cubicBezTo>
                  <a:lnTo>
                    <a:pt x="6692" y="9347"/>
                  </a:lnTo>
                  <a:lnTo>
                    <a:pt x="5144" y="22515"/>
                  </a:lnTo>
                  <a:cubicBezTo>
                    <a:pt x="7105" y="22965"/>
                    <a:pt x="9176" y="23099"/>
                    <a:pt x="10952" y="23099"/>
                  </a:cubicBezTo>
                  <a:cubicBezTo>
                    <a:pt x="13596" y="23099"/>
                    <a:pt x="15586" y="22801"/>
                    <a:pt x="15586" y="22801"/>
                  </a:cubicBezTo>
                  <a:lnTo>
                    <a:pt x="15586" y="16562"/>
                  </a:lnTo>
                  <a:lnTo>
                    <a:pt x="18039" y="16014"/>
                  </a:lnTo>
                  <a:cubicBezTo>
                    <a:pt x="18599" y="10573"/>
                    <a:pt x="16491" y="2953"/>
                    <a:pt x="15717" y="2132"/>
                  </a:cubicBezTo>
                  <a:cubicBezTo>
                    <a:pt x="14955" y="1310"/>
                    <a:pt x="11931" y="0"/>
                    <a:pt x="119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48"/>
            <p:cNvSpPr/>
            <p:nvPr/>
          </p:nvSpPr>
          <p:spPr>
            <a:xfrm>
              <a:off x="5981100" y="3698200"/>
              <a:ext cx="22350" cy="440850"/>
            </a:xfrm>
            <a:custGeom>
              <a:avLst/>
              <a:gdLst/>
              <a:ahLst/>
              <a:cxnLst/>
              <a:rect l="l" t="t" r="r" b="b"/>
              <a:pathLst>
                <a:path w="894" h="17634" extrusionOk="0">
                  <a:moveTo>
                    <a:pt x="0" y="1"/>
                  </a:moveTo>
                  <a:lnTo>
                    <a:pt x="893" y="17634"/>
                  </a:lnTo>
                  <a:lnTo>
                    <a:pt x="893" y="1140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48"/>
            <p:cNvSpPr/>
            <p:nvPr/>
          </p:nvSpPr>
          <p:spPr>
            <a:xfrm>
              <a:off x="5767075" y="3691650"/>
              <a:ext cx="32775" cy="136050"/>
            </a:xfrm>
            <a:custGeom>
              <a:avLst/>
              <a:gdLst/>
              <a:ahLst/>
              <a:cxnLst/>
              <a:rect l="l" t="t" r="r" b="b"/>
              <a:pathLst>
                <a:path w="1311" h="5442" extrusionOk="0">
                  <a:moveTo>
                    <a:pt x="1310" y="1"/>
                  </a:moveTo>
                  <a:lnTo>
                    <a:pt x="1" y="5442"/>
                  </a:lnTo>
                  <a:cubicBezTo>
                    <a:pt x="1" y="5442"/>
                    <a:pt x="155" y="5359"/>
                    <a:pt x="548" y="4442"/>
                  </a:cubicBezTo>
                  <a:lnTo>
                    <a:pt x="131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48"/>
            <p:cNvSpPr/>
            <p:nvPr/>
          </p:nvSpPr>
          <p:spPr>
            <a:xfrm>
              <a:off x="5851900" y="3568725"/>
              <a:ext cx="71175" cy="170575"/>
            </a:xfrm>
            <a:custGeom>
              <a:avLst/>
              <a:gdLst/>
              <a:ahLst/>
              <a:cxnLst/>
              <a:rect l="l" t="t" r="r" b="b"/>
              <a:pathLst>
                <a:path w="2847" h="6823" extrusionOk="0">
                  <a:moveTo>
                    <a:pt x="2394" y="0"/>
                  </a:moveTo>
                  <a:lnTo>
                    <a:pt x="2394" y="4620"/>
                  </a:lnTo>
                  <a:lnTo>
                    <a:pt x="1120" y="4620"/>
                  </a:lnTo>
                  <a:lnTo>
                    <a:pt x="1549" y="5394"/>
                  </a:lnTo>
                  <a:lnTo>
                    <a:pt x="1" y="6823"/>
                  </a:lnTo>
                  <a:lnTo>
                    <a:pt x="2013" y="5644"/>
                  </a:lnTo>
                  <a:lnTo>
                    <a:pt x="1680" y="4918"/>
                  </a:lnTo>
                  <a:lnTo>
                    <a:pt x="2846" y="4918"/>
                  </a:lnTo>
                  <a:lnTo>
                    <a:pt x="239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48"/>
            <p:cNvSpPr/>
            <p:nvPr/>
          </p:nvSpPr>
          <p:spPr>
            <a:xfrm>
              <a:off x="5811725" y="3583000"/>
              <a:ext cx="44975" cy="156300"/>
            </a:xfrm>
            <a:custGeom>
              <a:avLst/>
              <a:gdLst/>
              <a:ahLst/>
              <a:cxnLst/>
              <a:rect l="l" t="t" r="r" b="b"/>
              <a:pathLst>
                <a:path w="1799" h="6252" extrusionOk="0">
                  <a:moveTo>
                    <a:pt x="1798" y="1"/>
                  </a:moveTo>
                  <a:lnTo>
                    <a:pt x="1" y="3966"/>
                  </a:lnTo>
                  <a:lnTo>
                    <a:pt x="810" y="4347"/>
                  </a:lnTo>
                  <a:lnTo>
                    <a:pt x="251" y="4609"/>
                  </a:lnTo>
                  <a:lnTo>
                    <a:pt x="1608" y="6252"/>
                  </a:lnTo>
                  <a:lnTo>
                    <a:pt x="1608" y="6252"/>
                  </a:lnTo>
                  <a:lnTo>
                    <a:pt x="667" y="4763"/>
                  </a:lnTo>
                  <a:lnTo>
                    <a:pt x="1346" y="4109"/>
                  </a:lnTo>
                  <a:lnTo>
                    <a:pt x="465" y="3906"/>
                  </a:lnTo>
                  <a:lnTo>
                    <a:pt x="179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11" name="Google Shape;1511;p48"/>
          <p:cNvGrpSpPr/>
          <p:nvPr/>
        </p:nvGrpSpPr>
        <p:grpSpPr>
          <a:xfrm rot="928156">
            <a:off x="1729037" y="193559"/>
            <a:ext cx="946006" cy="1636471"/>
            <a:chOff x="-1203150" y="452325"/>
            <a:chExt cx="668575" cy="1156550"/>
          </a:xfrm>
        </p:grpSpPr>
        <p:sp>
          <p:nvSpPr>
            <p:cNvPr id="1512" name="Google Shape;1512;p48"/>
            <p:cNvSpPr/>
            <p:nvPr/>
          </p:nvSpPr>
          <p:spPr>
            <a:xfrm>
              <a:off x="-1048650" y="848925"/>
              <a:ext cx="399775" cy="759950"/>
            </a:xfrm>
            <a:custGeom>
              <a:avLst/>
              <a:gdLst/>
              <a:ahLst/>
              <a:cxnLst/>
              <a:rect l="l" t="t" r="r" b="b"/>
              <a:pathLst>
                <a:path w="15991" h="30398" extrusionOk="0">
                  <a:moveTo>
                    <a:pt x="655" y="1"/>
                  </a:moveTo>
                  <a:cubicBezTo>
                    <a:pt x="655" y="1"/>
                    <a:pt x="0" y="930"/>
                    <a:pt x="1167" y="1608"/>
                  </a:cubicBezTo>
                  <a:cubicBezTo>
                    <a:pt x="2346" y="2299"/>
                    <a:pt x="2143" y="10288"/>
                    <a:pt x="2143" y="10288"/>
                  </a:cubicBezTo>
                  <a:lnTo>
                    <a:pt x="2143" y="25730"/>
                  </a:lnTo>
                  <a:cubicBezTo>
                    <a:pt x="2143" y="25730"/>
                    <a:pt x="1929" y="30374"/>
                    <a:pt x="7989" y="30397"/>
                  </a:cubicBezTo>
                  <a:lnTo>
                    <a:pt x="8013" y="30397"/>
                  </a:lnTo>
                  <a:cubicBezTo>
                    <a:pt x="14085" y="30374"/>
                    <a:pt x="13859" y="25730"/>
                    <a:pt x="13859" y="25730"/>
                  </a:cubicBezTo>
                  <a:lnTo>
                    <a:pt x="13859" y="10288"/>
                  </a:lnTo>
                  <a:cubicBezTo>
                    <a:pt x="13859" y="10288"/>
                    <a:pt x="13657" y="2299"/>
                    <a:pt x="14835" y="1608"/>
                  </a:cubicBezTo>
                  <a:cubicBezTo>
                    <a:pt x="15990" y="930"/>
                    <a:pt x="15336" y="1"/>
                    <a:pt x="153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48"/>
            <p:cNvSpPr/>
            <p:nvPr/>
          </p:nvSpPr>
          <p:spPr>
            <a:xfrm>
              <a:off x="-995675" y="595825"/>
              <a:ext cx="220000" cy="713600"/>
            </a:xfrm>
            <a:custGeom>
              <a:avLst/>
              <a:gdLst/>
              <a:ahLst/>
              <a:cxnLst/>
              <a:rect l="l" t="t" r="r" b="b"/>
              <a:pathLst>
                <a:path w="8800" h="28544" extrusionOk="0">
                  <a:moveTo>
                    <a:pt x="8707" y="0"/>
                  </a:moveTo>
                  <a:cubicBezTo>
                    <a:pt x="8672" y="0"/>
                    <a:pt x="8642" y="16"/>
                    <a:pt x="8633" y="52"/>
                  </a:cubicBezTo>
                  <a:cubicBezTo>
                    <a:pt x="8609" y="124"/>
                    <a:pt x="6942" y="4827"/>
                    <a:pt x="6109" y="9613"/>
                  </a:cubicBezTo>
                  <a:cubicBezTo>
                    <a:pt x="6085" y="5160"/>
                    <a:pt x="4918" y="2612"/>
                    <a:pt x="4894" y="2576"/>
                  </a:cubicBezTo>
                  <a:cubicBezTo>
                    <a:pt x="4885" y="2551"/>
                    <a:pt x="4858" y="2531"/>
                    <a:pt x="4830" y="2531"/>
                  </a:cubicBezTo>
                  <a:cubicBezTo>
                    <a:pt x="4820" y="2531"/>
                    <a:pt x="4809" y="2534"/>
                    <a:pt x="4799" y="2541"/>
                  </a:cubicBezTo>
                  <a:cubicBezTo>
                    <a:pt x="4751" y="2552"/>
                    <a:pt x="4739" y="2600"/>
                    <a:pt x="4751" y="2648"/>
                  </a:cubicBezTo>
                  <a:cubicBezTo>
                    <a:pt x="4763" y="2672"/>
                    <a:pt x="6120" y="5589"/>
                    <a:pt x="5930" y="10684"/>
                  </a:cubicBezTo>
                  <a:lnTo>
                    <a:pt x="5930" y="10696"/>
                  </a:lnTo>
                  <a:cubicBezTo>
                    <a:pt x="5704" y="12197"/>
                    <a:pt x="5585" y="13673"/>
                    <a:pt x="5644" y="14983"/>
                  </a:cubicBezTo>
                  <a:cubicBezTo>
                    <a:pt x="3882" y="8815"/>
                    <a:pt x="203" y="4993"/>
                    <a:pt x="155" y="4946"/>
                  </a:cubicBezTo>
                  <a:cubicBezTo>
                    <a:pt x="138" y="4934"/>
                    <a:pt x="117" y="4928"/>
                    <a:pt x="96" y="4928"/>
                  </a:cubicBezTo>
                  <a:cubicBezTo>
                    <a:pt x="75" y="4928"/>
                    <a:pt x="54" y="4934"/>
                    <a:pt x="36" y="4946"/>
                  </a:cubicBezTo>
                  <a:cubicBezTo>
                    <a:pt x="1" y="4981"/>
                    <a:pt x="1" y="5029"/>
                    <a:pt x="36" y="5065"/>
                  </a:cubicBezTo>
                  <a:cubicBezTo>
                    <a:pt x="72" y="5124"/>
                    <a:pt x="5239" y="10458"/>
                    <a:pt x="6228" y="18721"/>
                  </a:cubicBezTo>
                  <a:cubicBezTo>
                    <a:pt x="6228" y="18733"/>
                    <a:pt x="6228" y="18733"/>
                    <a:pt x="6239" y="18745"/>
                  </a:cubicBezTo>
                  <a:cubicBezTo>
                    <a:pt x="6109" y="20924"/>
                    <a:pt x="6192" y="23019"/>
                    <a:pt x="6347" y="24710"/>
                  </a:cubicBezTo>
                  <a:cubicBezTo>
                    <a:pt x="5549" y="21829"/>
                    <a:pt x="3989" y="19912"/>
                    <a:pt x="3965" y="19888"/>
                  </a:cubicBezTo>
                  <a:cubicBezTo>
                    <a:pt x="3943" y="19873"/>
                    <a:pt x="3917" y="19863"/>
                    <a:pt x="3891" y="19863"/>
                  </a:cubicBezTo>
                  <a:cubicBezTo>
                    <a:pt x="3875" y="19863"/>
                    <a:pt x="3860" y="19867"/>
                    <a:pt x="3846" y="19876"/>
                  </a:cubicBezTo>
                  <a:cubicBezTo>
                    <a:pt x="3811" y="19912"/>
                    <a:pt x="3799" y="19947"/>
                    <a:pt x="3823" y="19995"/>
                  </a:cubicBezTo>
                  <a:cubicBezTo>
                    <a:pt x="3846" y="20031"/>
                    <a:pt x="5823" y="22436"/>
                    <a:pt x="6442" y="25948"/>
                  </a:cubicBezTo>
                  <a:cubicBezTo>
                    <a:pt x="6442" y="25960"/>
                    <a:pt x="6442" y="25960"/>
                    <a:pt x="6466" y="25960"/>
                  </a:cubicBezTo>
                  <a:cubicBezTo>
                    <a:pt x="6620" y="27472"/>
                    <a:pt x="6823" y="28437"/>
                    <a:pt x="6823" y="28484"/>
                  </a:cubicBezTo>
                  <a:cubicBezTo>
                    <a:pt x="6823" y="28520"/>
                    <a:pt x="6859" y="28544"/>
                    <a:pt x="6894" y="28544"/>
                  </a:cubicBezTo>
                  <a:lnTo>
                    <a:pt x="6906" y="28544"/>
                  </a:lnTo>
                  <a:cubicBezTo>
                    <a:pt x="6954" y="28520"/>
                    <a:pt x="6978" y="28496"/>
                    <a:pt x="6966" y="28448"/>
                  </a:cubicBezTo>
                  <a:cubicBezTo>
                    <a:pt x="6942" y="28329"/>
                    <a:pt x="4692" y="16352"/>
                    <a:pt x="8752" y="10149"/>
                  </a:cubicBezTo>
                  <a:cubicBezTo>
                    <a:pt x="8799" y="10101"/>
                    <a:pt x="8799" y="10053"/>
                    <a:pt x="8752" y="10030"/>
                  </a:cubicBezTo>
                  <a:cubicBezTo>
                    <a:pt x="8742" y="10015"/>
                    <a:pt x="8727" y="10009"/>
                    <a:pt x="8711" y="10009"/>
                  </a:cubicBezTo>
                  <a:cubicBezTo>
                    <a:pt x="8686" y="10009"/>
                    <a:pt x="8659" y="10025"/>
                    <a:pt x="8645" y="10053"/>
                  </a:cubicBezTo>
                  <a:cubicBezTo>
                    <a:pt x="7204" y="12244"/>
                    <a:pt x="6549" y="15161"/>
                    <a:pt x="6311" y="18007"/>
                  </a:cubicBezTo>
                  <a:cubicBezTo>
                    <a:pt x="6204" y="17257"/>
                    <a:pt x="6061" y="16542"/>
                    <a:pt x="5882" y="15864"/>
                  </a:cubicBezTo>
                  <a:lnTo>
                    <a:pt x="5882" y="15840"/>
                  </a:lnTo>
                  <a:cubicBezTo>
                    <a:pt x="5192" y="10232"/>
                    <a:pt x="8740" y="219"/>
                    <a:pt x="8787" y="112"/>
                  </a:cubicBezTo>
                  <a:cubicBezTo>
                    <a:pt x="8799" y="64"/>
                    <a:pt x="8787" y="28"/>
                    <a:pt x="8740" y="5"/>
                  </a:cubicBezTo>
                  <a:cubicBezTo>
                    <a:pt x="8729" y="2"/>
                    <a:pt x="8717" y="0"/>
                    <a:pt x="87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48"/>
            <p:cNvSpPr/>
            <p:nvPr/>
          </p:nvSpPr>
          <p:spPr>
            <a:xfrm>
              <a:off x="-993000" y="955500"/>
              <a:ext cx="124150" cy="184575"/>
            </a:xfrm>
            <a:custGeom>
              <a:avLst/>
              <a:gdLst/>
              <a:ahLst/>
              <a:cxnLst/>
              <a:rect l="l" t="t" r="r" b="b"/>
              <a:pathLst>
                <a:path w="4966" h="7383" extrusionOk="0">
                  <a:moveTo>
                    <a:pt x="1" y="0"/>
                  </a:moveTo>
                  <a:lnTo>
                    <a:pt x="1" y="0"/>
                  </a:lnTo>
                  <a:cubicBezTo>
                    <a:pt x="620" y="774"/>
                    <a:pt x="298" y="1298"/>
                    <a:pt x="1322" y="3739"/>
                  </a:cubicBezTo>
                  <a:cubicBezTo>
                    <a:pt x="2358" y="6156"/>
                    <a:pt x="4966" y="7382"/>
                    <a:pt x="4966" y="7382"/>
                  </a:cubicBezTo>
                  <a:cubicBezTo>
                    <a:pt x="4954" y="6692"/>
                    <a:pt x="4942" y="5084"/>
                    <a:pt x="3287" y="2691"/>
                  </a:cubicBezTo>
                  <a:cubicBezTo>
                    <a:pt x="1632" y="298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48"/>
            <p:cNvSpPr/>
            <p:nvPr/>
          </p:nvSpPr>
          <p:spPr>
            <a:xfrm>
              <a:off x="-838200" y="1021925"/>
              <a:ext cx="124125" cy="139575"/>
            </a:xfrm>
            <a:custGeom>
              <a:avLst/>
              <a:gdLst/>
              <a:ahLst/>
              <a:cxnLst/>
              <a:rect l="l" t="t" r="r" b="b"/>
              <a:pathLst>
                <a:path w="4965" h="5583" extrusionOk="0">
                  <a:moveTo>
                    <a:pt x="3997" y="0"/>
                  </a:moveTo>
                  <a:cubicBezTo>
                    <a:pt x="3443" y="0"/>
                    <a:pt x="2695" y="194"/>
                    <a:pt x="1869" y="939"/>
                  </a:cubicBezTo>
                  <a:cubicBezTo>
                    <a:pt x="167" y="2487"/>
                    <a:pt x="0" y="5582"/>
                    <a:pt x="0" y="5582"/>
                  </a:cubicBezTo>
                  <a:cubicBezTo>
                    <a:pt x="1453" y="4558"/>
                    <a:pt x="3060" y="3427"/>
                    <a:pt x="3298" y="2130"/>
                  </a:cubicBezTo>
                  <a:cubicBezTo>
                    <a:pt x="3536" y="844"/>
                    <a:pt x="4965" y="225"/>
                    <a:pt x="4965" y="225"/>
                  </a:cubicBezTo>
                  <a:cubicBezTo>
                    <a:pt x="4965" y="225"/>
                    <a:pt x="4594" y="0"/>
                    <a:pt x="39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48"/>
            <p:cNvSpPr/>
            <p:nvPr/>
          </p:nvSpPr>
          <p:spPr>
            <a:xfrm>
              <a:off x="-808450" y="667950"/>
              <a:ext cx="246175" cy="222075"/>
            </a:xfrm>
            <a:custGeom>
              <a:avLst/>
              <a:gdLst/>
              <a:ahLst/>
              <a:cxnLst/>
              <a:rect l="l" t="t" r="r" b="b"/>
              <a:pathLst>
                <a:path w="9847" h="8883" extrusionOk="0">
                  <a:moveTo>
                    <a:pt x="9061" y="1"/>
                  </a:moveTo>
                  <a:lnTo>
                    <a:pt x="9061" y="1"/>
                  </a:lnTo>
                  <a:cubicBezTo>
                    <a:pt x="9061" y="1"/>
                    <a:pt x="8347" y="1727"/>
                    <a:pt x="7502" y="2120"/>
                  </a:cubicBezTo>
                  <a:cubicBezTo>
                    <a:pt x="6656" y="2513"/>
                    <a:pt x="3811" y="2680"/>
                    <a:pt x="1906" y="4644"/>
                  </a:cubicBezTo>
                  <a:cubicBezTo>
                    <a:pt x="1" y="6609"/>
                    <a:pt x="334" y="8883"/>
                    <a:pt x="334" y="8883"/>
                  </a:cubicBezTo>
                  <a:cubicBezTo>
                    <a:pt x="1382" y="6906"/>
                    <a:pt x="3370" y="7061"/>
                    <a:pt x="6609" y="5513"/>
                  </a:cubicBezTo>
                  <a:cubicBezTo>
                    <a:pt x="9847" y="3966"/>
                    <a:pt x="9061" y="1"/>
                    <a:pt x="90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48"/>
            <p:cNvSpPr/>
            <p:nvPr/>
          </p:nvSpPr>
          <p:spPr>
            <a:xfrm>
              <a:off x="-801000" y="840600"/>
              <a:ext cx="112825" cy="65475"/>
            </a:xfrm>
            <a:custGeom>
              <a:avLst/>
              <a:gdLst/>
              <a:ahLst/>
              <a:cxnLst/>
              <a:rect l="l" t="t" r="r" b="b"/>
              <a:pathLst>
                <a:path w="4513" h="2619" extrusionOk="0">
                  <a:moveTo>
                    <a:pt x="4513" y="0"/>
                  </a:moveTo>
                  <a:cubicBezTo>
                    <a:pt x="4513" y="1"/>
                    <a:pt x="4082" y="907"/>
                    <a:pt x="2646" y="907"/>
                  </a:cubicBezTo>
                  <a:cubicBezTo>
                    <a:pt x="2610" y="907"/>
                    <a:pt x="2573" y="906"/>
                    <a:pt x="2536" y="905"/>
                  </a:cubicBezTo>
                  <a:cubicBezTo>
                    <a:pt x="2507" y="904"/>
                    <a:pt x="2477" y="904"/>
                    <a:pt x="2448" y="904"/>
                  </a:cubicBezTo>
                  <a:cubicBezTo>
                    <a:pt x="973" y="904"/>
                    <a:pt x="0" y="2060"/>
                    <a:pt x="0" y="2060"/>
                  </a:cubicBezTo>
                  <a:cubicBezTo>
                    <a:pt x="734" y="2459"/>
                    <a:pt x="1354" y="2619"/>
                    <a:pt x="1877" y="2619"/>
                  </a:cubicBezTo>
                  <a:cubicBezTo>
                    <a:pt x="3992" y="2619"/>
                    <a:pt x="4513" y="1"/>
                    <a:pt x="4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48"/>
            <p:cNvSpPr/>
            <p:nvPr/>
          </p:nvSpPr>
          <p:spPr>
            <a:xfrm>
              <a:off x="-1161475" y="664325"/>
              <a:ext cx="175175" cy="70275"/>
            </a:xfrm>
            <a:custGeom>
              <a:avLst/>
              <a:gdLst/>
              <a:ahLst/>
              <a:cxnLst/>
              <a:rect l="l" t="t" r="r" b="b"/>
              <a:pathLst>
                <a:path w="7007" h="2811" extrusionOk="0">
                  <a:moveTo>
                    <a:pt x="2031" y="1"/>
                  </a:moveTo>
                  <a:cubicBezTo>
                    <a:pt x="1859" y="1"/>
                    <a:pt x="1697" y="24"/>
                    <a:pt x="1549" y="74"/>
                  </a:cubicBezTo>
                  <a:cubicBezTo>
                    <a:pt x="1549" y="74"/>
                    <a:pt x="1" y="789"/>
                    <a:pt x="120" y="2706"/>
                  </a:cubicBezTo>
                  <a:cubicBezTo>
                    <a:pt x="120" y="2706"/>
                    <a:pt x="1388" y="1584"/>
                    <a:pt x="3170" y="1584"/>
                  </a:cubicBezTo>
                  <a:cubicBezTo>
                    <a:pt x="3925" y="1584"/>
                    <a:pt x="4773" y="1786"/>
                    <a:pt x="5656" y="2360"/>
                  </a:cubicBezTo>
                  <a:cubicBezTo>
                    <a:pt x="6142" y="2679"/>
                    <a:pt x="6414" y="2810"/>
                    <a:pt x="6519" y="2810"/>
                  </a:cubicBezTo>
                  <a:cubicBezTo>
                    <a:pt x="7007" y="2810"/>
                    <a:pt x="3926" y="1"/>
                    <a:pt x="20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48"/>
            <p:cNvSpPr/>
            <p:nvPr/>
          </p:nvSpPr>
          <p:spPr>
            <a:xfrm>
              <a:off x="-1123075" y="654500"/>
              <a:ext cx="230125" cy="218875"/>
            </a:xfrm>
            <a:custGeom>
              <a:avLst/>
              <a:gdLst/>
              <a:ahLst/>
              <a:cxnLst/>
              <a:rect l="l" t="t" r="r" b="b"/>
              <a:pathLst>
                <a:path w="9205" h="8755" extrusionOk="0">
                  <a:moveTo>
                    <a:pt x="1989" y="1"/>
                  </a:moveTo>
                  <a:cubicBezTo>
                    <a:pt x="1348" y="1"/>
                    <a:pt x="681" y="144"/>
                    <a:pt x="1" y="479"/>
                  </a:cubicBezTo>
                  <a:cubicBezTo>
                    <a:pt x="1" y="479"/>
                    <a:pt x="3001" y="1694"/>
                    <a:pt x="3906" y="3051"/>
                  </a:cubicBezTo>
                  <a:cubicBezTo>
                    <a:pt x="5561" y="5551"/>
                    <a:pt x="6883" y="8135"/>
                    <a:pt x="9204" y="8754"/>
                  </a:cubicBezTo>
                  <a:cubicBezTo>
                    <a:pt x="9204" y="8754"/>
                    <a:pt x="9085" y="6230"/>
                    <a:pt x="8192" y="4539"/>
                  </a:cubicBezTo>
                  <a:cubicBezTo>
                    <a:pt x="7456" y="3156"/>
                    <a:pt x="4998" y="1"/>
                    <a:pt x="19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48"/>
            <p:cNvSpPr/>
            <p:nvPr/>
          </p:nvSpPr>
          <p:spPr>
            <a:xfrm>
              <a:off x="-828100" y="454600"/>
              <a:ext cx="293525" cy="298225"/>
            </a:xfrm>
            <a:custGeom>
              <a:avLst/>
              <a:gdLst/>
              <a:ahLst/>
              <a:cxnLst/>
              <a:rect l="l" t="t" r="r" b="b"/>
              <a:pathLst>
                <a:path w="11741" h="11929" extrusionOk="0">
                  <a:moveTo>
                    <a:pt x="10765" y="1"/>
                  </a:moveTo>
                  <a:cubicBezTo>
                    <a:pt x="6695" y="1"/>
                    <a:pt x="2983" y="2923"/>
                    <a:pt x="1549" y="5415"/>
                  </a:cubicBezTo>
                  <a:cubicBezTo>
                    <a:pt x="1" y="8118"/>
                    <a:pt x="156" y="11928"/>
                    <a:pt x="156" y="11928"/>
                  </a:cubicBezTo>
                  <a:cubicBezTo>
                    <a:pt x="4049" y="9547"/>
                    <a:pt x="7216" y="5939"/>
                    <a:pt x="7454" y="3510"/>
                  </a:cubicBezTo>
                  <a:cubicBezTo>
                    <a:pt x="7692" y="1082"/>
                    <a:pt x="11740" y="58"/>
                    <a:pt x="11740" y="58"/>
                  </a:cubicBezTo>
                  <a:cubicBezTo>
                    <a:pt x="11414" y="19"/>
                    <a:pt x="11088" y="1"/>
                    <a:pt x="10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48"/>
            <p:cNvSpPr/>
            <p:nvPr/>
          </p:nvSpPr>
          <p:spPr>
            <a:xfrm>
              <a:off x="-1177250" y="452325"/>
              <a:ext cx="362275" cy="259425"/>
            </a:xfrm>
            <a:custGeom>
              <a:avLst/>
              <a:gdLst/>
              <a:ahLst/>
              <a:cxnLst/>
              <a:rect l="l" t="t" r="r" b="b"/>
              <a:pathLst>
                <a:path w="14491" h="10377" extrusionOk="0">
                  <a:moveTo>
                    <a:pt x="3908" y="1"/>
                  </a:moveTo>
                  <a:cubicBezTo>
                    <a:pt x="2484" y="1"/>
                    <a:pt x="1109" y="491"/>
                    <a:pt x="1" y="1780"/>
                  </a:cubicBezTo>
                  <a:cubicBezTo>
                    <a:pt x="1" y="1780"/>
                    <a:pt x="758" y="1623"/>
                    <a:pt x="1804" y="1623"/>
                  </a:cubicBezTo>
                  <a:cubicBezTo>
                    <a:pt x="3404" y="1623"/>
                    <a:pt x="5680" y="1989"/>
                    <a:pt x="6954" y="3840"/>
                  </a:cubicBezTo>
                  <a:cubicBezTo>
                    <a:pt x="9073" y="6911"/>
                    <a:pt x="9978" y="10293"/>
                    <a:pt x="12740" y="10376"/>
                  </a:cubicBezTo>
                  <a:cubicBezTo>
                    <a:pt x="12740" y="10376"/>
                    <a:pt x="14491" y="8804"/>
                    <a:pt x="12109" y="4435"/>
                  </a:cubicBezTo>
                  <a:cubicBezTo>
                    <a:pt x="11369" y="3098"/>
                    <a:pt x="7485" y="1"/>
                    <a:pt x="39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48"/>
            <p:cNvSpPr/>
            <p:nvPr/>
          </p:nvSpPr>
          <p:spPr>
            <a:xfrm>
              <a:off x="-1203150" y="473225"/>
              <a:ext cx="172675" cy="93850"/>
            </a:xfrm>
            <a:custGeom>
              <a:avLst/>
              <a:gdLst/>
              <a:ahLst/>
              <a:cxnLst/>
              <a:rect l="l" t="t" r="r" b="b"/>
              <a:pathLst>
                <a:path w="6907" h="3754" extrusionOk="0">
                  <a:moveTo>
                    <a:pt x="6906" y="1610"/>
                  </a:moveTo>
                  <a:cubicBezTo>
                    <a:pt x="6906" y="1610"/>
                    <a:pt x="6906" y="1611"/>
                    <a:pt x="6907" y="1611"/>
                  </a:cubicBezTo>
                  <a:cubicBezTo>
                    <a:pt x="6907" y="1611"/>
                    <a:pt x="6907" y="1611"/>
                    <a:pt x="6907" y="1610"/>
                  </a:cubicBezTo>
                  <a:cubicBezTo>
                    <a:pt x="6906" y="1610"/>
                    <a:pt x="6906" y="1610"/>
                    <a:pt x="6906" y="1610"/>
                  </a:cubicBezTo>
                  <a:close/>
                  <a:moveTo>
                    <a:pt x="3149" y="0"/>
                  </a:moveTo>
                  <a:cubicBezTo>
                    <a:pt x="2408" y="0"/>
                    <a:pt x="1662" y="249"/>
                    <a:pt x="1025" y="944"/>
                  </a:cubicBezTo>
                  <a:cubicBezTo>
                    <a:pt x="1025" y="944"/>
                    <a:pt x="1" y="2527"/>
                    <a:pt x="715" y="3754"/>
                  </a:cubicBezTo>
                  <a:cubicBezTo>
                    <a:pt x="715" y="3754"/>
                    <a:pt x="1794" y="1056"/>
                    <a:pt x="4573" y="1056"/>
                  </a:cubicBezTo>
                  <a:cubicBezTo>
                    <a:pt x="5247" y="1056"/>
                    <a:pt x="6022" y="1215"/>
                    <a:pt x="6906" y="1610"/>
                  </a:cubicBezTo>
                  <a:lnTo>
                    <a:pt x="6906" y="1610"/>
                  </a:lnTo>
                  <a:cubicBezTo>
                    <a:pt x="6866" y="1584"/>
                    <a:pt x="5019" y="0"/>
                    <a:pt x="314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48"/>
            <p:cNvSpPr/>
            <p:nvPr/>
          </p:nvSpPr>
          <p:spPr>
            <a:xfrm>
              <a:off x="-980500" y="1285000"/>
              <a:ext cx="263450" cy="300050"/>
            </a:xfrm>
            <a:custGeom>
              <a:avLst/>
              <a:gdLst/>
              <a:ahLst/>
              <a:cxnLst/>
              <a:rect l="l" t="t" r="r" b="b"/>
              <a:pathLst>
                <a:path w="10538" h="12002" extrusionOk="0">
                  <a:moveTo>
                    <a:pt x="191" y="0"/>
                  </a:moveTo>
                  <a:lnTo>
                    <a:pt x="191" y="7966"/>
                  </a:lnTo>
                  <a:cubicBezTo>
                    <a:pt x="191" y="7966"/>
                    <a:pt x="1" y="12002"/>
                    <a:pt x="5263" y="12002"/>
                  </a:cubicBezTo>
                  <a:lnTo>
                    <a:pt x="5287" y="12002"/>
                  </a:lnTo>
                  <a:cubicBezTo>
                    <a:pt x="10538" y="11990"/>
                    <a:pt x="10359" y="7966"/>
                    <a:pt x="10359" y="7966"/>
                  </a:cubicBezTo>
                  <a:lnTo>
                    <a:pt x="1035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24" name="Google Shape;1524;p48"/>
          <p:cNvGrpSpPr/>
          <p:nvPr/>
        </p:nvGrpSpPr>
        <p:grpSpPr>
          <a:xfrm rot="-2035420">
            <a:off x="5871472" y="279443"/>
            <a:ext cx="725137" cy="1155184"/>
            <a:chOff x="8268309" y="1814374"/>
            <a:chExt cx="725121" cy="1155159"/>
          </a:xfrm>
        </p:grpSpPr>
        <p:sp>
          <p:nvSpPr>
            <p:cNvPr id="1525" name="Google Shape;1525;p48"/>
            <p:cNvSpPr/>
            <p:nvPr/>
          </p:nvSpPr>
          <p:spPr>
            <a:xfrm rot="1125519">
              <a:off x="8420511" y="2201319"/>
              <a:ext cx="382356" cy="726017"/>
            </a:xfrm>
            <a:custGeom>
              <a:avLst/>
              <a:gdLst/>
              <a:ahLst/>
              <a:cxnLst/>
              <a:rect l="l" t="t" r="r" b="b"/>
              <a:pathLst>
                <a:path w="12253" h="23266" extrusionOk="0">
                  <a:moveTo>
                    <a:pt x="513" y="1"/>
                  </a:moveTo>
                  <a:cubicBezTo>
                    <a:pt x="513" y="1"/>
                    <a:pt x="1" y="703"/>
                    <a:pt x="917" y="1239"/>
                  </a:cubicBezTo>
                  <a:cubicBezTo>
                    <a:pt x="1822" y="1751"/>
                    <a:pt x="1656" y="7871"/>
                    <a:pt x="1656" y="7871"/>
                  </a:cubicBezTo>
                  <a:lnTo>
                    <a:pt x="1656" y="19705"/>
                  </a:lnTo>
                  <a:cubicBezTo>
                    <a:pt x="1656" y="19705"/>
                    <a:pt x="1489" y="23265"/>
                    <a:pt x="6132" y="23265"/>
                  </a:cubicBezTo>
                  <a:cubicBezTo>
                    <a:pt x="10776" y="23265"/>
                    <a:pt x="10609" y="19705"/>
                    <a:pt x="10609" y="19705"/>
                  </a:cubicBezTo>
                  <a:lnTo>
                    <a:pt x="10609" y="7871"/>
                  </a:lnTo>
                  <a:cubicBezTo>
                    <a:pt x="10609" y="7871"/>
                    <a:pt x="10454" y="1751"/>
                    <a:pt x="11359" y="1239"/>
                  </a:cubicBezTo>
                  <a:cubicBezTo>
                    <a:pt x="12252" y="703"/>
                    <a:pt x="11740" y="1"/>
                    <a:pt x="117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48"/>
            <p:cNvSpPr/>
            <p:nvPr/>
          </p:nvSpPr>
          <p:spPr>
            <a:xfrm rot="1125519">
              <a:off x="8381541" y="1873662"/>
              <a:ext cx="498657" cy="786586"/>
            </a:xfrm>
            <a:custGeom>
              <a:avLst/>
              <a:gdLst/>
              <a:ahLst/>
              <a:cxnLst/>
              <a:rect l="l" t="t" r="r" b="b"/>
              <a:pathLst>
                <a:path w="15980" h="25207" extrusionOk="0">
                  <a:moveTo>
                    <a:pt x="10466" y="1"/>
                  </a:moveTo>
                  <a:cubicBezTo>
                    <a:pt x="10466" y="1"/>
                    <a:pt x="7252" y="2811"/>
                    <a:pt x="9490" y="6323"/>
                  </a:cubicBezTo>
                  <a:cubicBezTo>
                    <a:pt x="9800" y="7383"/>
                    <a:pt x="10050" y="9062"/>
                    <a:pt x="9681" y="11324"/>
                  </a:cubicBezTo>
                  <a:cubicBezTo>
                    <a:pt x="8919" y="9133"/>
                    <a:pt x="7966" y="7454"/>
                    <a:pt x="7383" y="6561"/>
                  </a:cubicBezTo>
                  <a:cubicBezTo>
                    <a:pt x="7371" y="5918"/>
                    <a:pt x="7061" y="1799"/>
                    <a:pt x="1965" y="549"/>
                  </a:cubicBezTo>
                  <a:lnTo>
                    <a:pt x="1965" y="549"/>
                  </a:lnTo>
                  <a:cubicBezTo>
                    <a:pt x="1965" y="549"/>
                    <a:pt x="2013" y="5918"/>
                    <a:pt x="7240" y="6621"/>
                  </a:cubicBezTo>
                  <a:cubicBezTo>
                    <a:pt x="7430" y="6930"/>
                    <a:pt x="7680" y="7347"/>
                    <a:pt x="7966" y="7859"/>
                  </a:cubicBezTo>
                  <a:cubicBezTo>
                    <a:pt x="7556" y="7594"/>
                    <a:pt x="6324" y="6906"/>
                    <a:pt x="4653" y="6906"/>
                  </a:cubicBezTo>
                  <a:cubicBezTo>
                    <a:pt x="3318" y="6906"/>
                    <a:pt x="1703" y="7345"/>
                    <a:pt x="1" y="8788"/>
                  </a:cubicBezTo>
                  <a:cubicBezTo>
                    <a:pt x="1" y="8788"/>
                    <a:pt x="1681" y="9976"/>
                    <a:pt x="3818" y="9976"/>
                  </a:cubicBezTo>
                  <a:cubicBezTo>
                    <a:pt x="5150" y="9976"/>
                    <a:pt x="6659" y="9514"/>
                    <a:pt x="8049" y="8014"/>
                  </a:cubicBezTo>
                  <a:cubicBezTo>
                    <a:pt x="8883" y="9585"/>
                    <a:pt x="9907" y="11907"/>
                    <a:pt x="10395" y="14646"/>
                  </a:cubicBezTo>
                  <a:cubicBezTo>
                    <a:pt x="9954" y="19265"/>
                    <a:pt x="9978" y="24409"/>
                    <a:pt x="9978" y="24730"/>
                  </a:cubicBezTo>
                  <a:cubicBezTo>
                    <a:pt x="9978" y="25004"/>
                    <a:pt x="10181" y="25206"/>
                    <a:pt x="10455" y="25206"/>
                  </a:cubicBezTo>
                  <a:cubicBezTo>
                    <a:pt x="10716" y="25206"/>
                    <a:pt x="10931" y="25004"/>
                    <a:pt x="10931" y="24730"/>
                  </a:cubicBezTo>
                  <a:cubicBezTo>
                    <a:pt x="10931" y="24647"/>
                    <a:pt x="10919" y="17146"/>
                    <a:pt x="11657" y="12110"/>
                  </a:cubicBezTo>
                  <a:cubicBezTo>
                    <a:pt x="12431" y="12014"/>
                    <a:pt x="15396" y="11312"/>
                    <a:pt x="15979" y="7371"/>
                  </a:cubicBezTo>
                  <a:lnTo>
                    <a:pt x="15979" y="7371"/>
                  </a:lnTo>
                  <a:cubicBezTo>
                    <a:pt x="15979" y="7371"/>
                    <a:pt x="13395" y="7633"/>
                    <a:pt x="12169" y="9704"/>
                  </a:cubicBezTo>
                  <a:cubicBezTo>
                    <a:pt x="12240" y="9431"/>
                    <a:pt x="12312" y="9193"/>
                    <a:pt x="12383" y="8978"/>
                  </a:cubicBezTo>
                  <a:cubicBezTo>
                    <a:pt x="12479" y="8716"/>
                    <a:pt x="12360" y="8454"/>
                    <a:pt x="12110" y="8359"/>
                  </a:cubicBezTo>
                  <a:cubicBezTo>
                    <a:pt x="12053" y="8341"/>
                    <a:pt x="11997" y="8333"/>
                    <a:pt x="11943" y="8333"/>
                  </a:cubicBezTo>
                  <a:cubicBezTo>
                    <a:pt x="11743" y="8333"/>
                    <a:pt x="11565" y="8448"/>
                    <a:pt x="11490" y="8645"/>
                  </a:cubicBezTo>
                  <a:cubicBezTo>
                    <a:pt x="11014" y="9931"/>
                    <a:pt x="10693" y="11931"/>
                    <a:pt x="10466" y="14110"/>
                  </a:cubicBezTo>
                  <a:cubicBezTo>
                    <a:pt x="10288" y="13241"/>
                    <a:pt x="10062" y="12407"/>
                    <a:pt x="9800" y="11657"/>
                  </a:cubicBezTo>
                  <a:cubicBezTo>
                    <a:pt x="10216" y="9300"/>
                    <a:pt x="9990" y="7549"/>
                    <a:pt x="9681" y="6418"/>
                  </a:cubicBezTo>
                  <a:cubicBezTo>
                    <a:pt x="10133" y="5978"/>
                    <a:pt x="12324" y="3656"/>
                    <a:pt x="104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48"/>
            <p:cNvSpPr/>
            <p:nvPr/>
          </p:nvSpPr>
          <p:spPr>
            <a:xfrm rot="1125519">
              <a:off x="8423577" y="2605567"/>
              <a:ext cx="250795" cy="286868"/>
            </a:xfrm>
            <a:custGeom>
              <a:avLst/>
              <a:gdLst/>
              <a:ahLst/>
              <a:cxnLst/>
              <a:rect l="l" t="t" r="r" b="b"/>
              <a:pathLst>
                <a:path w="8037" h="9193" extrusionOk="0">
                  <a:moveTo>
                    <a:pt x="131" y="1"/>
                  </a:moveTo>
                  <a:lnTo>
                    <a:pt x="131" y="6097"/>
                  </a:lnTo>
                  <a:cubicBezTo>
                    <a:pt x="131" y="6097"/>
                    <a:pt x="0" y="9169"/>
                    <a:pt x="4012" y="9193"/>
                  </a:cubicBezTo>
                  <a:cubicBezTo>
                    <a:pt x="8037" y="9193"/>
                    <a:pt x="7894" y="6097"/>
                    <a:pt x="7894" y="6097"/>
                  </a:cubicBezTo>
                  <a:lnTo>
                    <a:pt x="78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28" name="Google Shape;1528;p48"/>
          <p:cNvSpPr/>
          <p:nvPr/>
        </p:nvSpPr>
        <p:spPr>
          <a:xfrm>
            <a:off x="2045095" y="2063716"/>
            <a:ext cx="628870" cy="126729"/>
          </a:xfrm>
          <a:custGeom>
            <a:avLst/>
            <a:gdLst/>
            <a:ahLst/>
            <a:cxnLst/>
            <a:rect l="l" t="t" r="r" b="b"/>
            <a:pathLst>
              <a:path w="18182" h="3664" extrusionOk="0">
                <a:moveTo>
                  <a:pt x="5986" y="1"/>
                </a:moveTo>
                <a:cubicBezTo>
                  <a:pt x="5760" y="1"/>
                  <a:pt x="5535" y="15"/>
                  <a:pt x="5310" y="44"/>
                </a:cubicBezTo>
                <a:cubicBezTo>
                  <a:pt x="3239" y="318"/>
                  <a:pt x="1346" y="1711"/>
                  <a:pt x="0" y="3664"/>
                </a:cubicBezTo>
                <a:lnTo>
                  <a:pt x="18181" y="3664"/>
                </a:lnTo>
                <a:cubicBezTo>
                  <a:pt x="17514" y="2878"/>
                  <a:pt x="16621" y="2366"/>
                  <a:pt x="15716" y="2247"/>
                </a:cubicBezTo>
                <a:cubicBezTo>
                  <a:pt x="15503" y="2214"/>
                  <a:pt x="15288" y="2198"/>
                  <a:pt x="15073" y="2198"/>
                </a:cubicBezTo>
                <a:cubicBezTo>
                  <a:pt x="13796" y="2198"/>
                  <a:pt x="12503" y="2752"/>
                  <a:pt x="11454" y="3628"/>
                </a:cubicBezTo>
                <a:cubicBezTo>
                  <a:pt x="10354" y="1331"/>
                  <a:pt x="8160" y="1"/>
                  <a:pt x="598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9" name="Google Shape;1529;p48"/>
          <p:cNvSpPr/>
          <p:nvPr/>
        </p:nvSpPr>
        <p:spPr>
          <a:xfrm>
            <a:off x="6760477" y="1585183"/>
            <a:ext cx="871716" cy="202004"/>
          </a:xfrm>
          <a:custGeom>
            <a:avLst/>
            <a:gdLst/>
            <a:ahLst/>
            <a:cxnLst/>
            <a:rect l="l" t="t" r="r" b="b"/>
            <a:pathLst>
              <a:path w="28779" h="6669" extrusionOk="0">
                <a:moveTo>
                  <a:pt x="13951" y="1"/>
                </a:moveTo>
                <a:cubicBezTo>
                  <a:pt x="13574" y="1"/>
                  <a:pt x="13197" y="32"/>
                  <a:pt x="12824" y="96"/>
                </a:cubicBezTo>
                <a:cubicBezTo>
                  <a:pt x="11859" y="239"/>
                  <a:pt x="10955" y="608"/>
                  <a:pt x="10085" y="1072"/>
                </a:cubicBezTo>
                <a:cubicBezTo>
                  <a:pt x="8633" y="1858"/>
                  <a:pt x="7466" y="2799"/>
                  <a:pt x="6692" y="4263"/>
                </a:cubicBezTo>
                <a:cubicBezTo>
                  <a:pt x="5961" y="3714"/>
                  <a:pt x="5054" y="3419"/>
                  <a:pt x="4155" y="3419"/>
                </a:cubicBezTo>
                <a:cubicBezTo>
                  <a:pt x="3883" y="3419"/>
                  <a:pt x="3612" y="3446"/>
                  <a:pt x="3346" y="3501"/>
                </a:cubicBezTo>
                <a:cubicBezTo>
                  <a:pt x="2203" y="3739"/>
                  <a:pt x="1156" y="4501"/>
                  <a:pt x="584" y="5525"/>
                </a:cubicBezTo>
                <a:cubicBezTo>
                  <a:pt x="406" y="5835"/>
                  <a:pt x="167" y="6263"/>
                  <a:pt x="1" y="6668"/>
                </a:cubicBezTo>
                <a:lnTo>
                  <a:pt x="28778" y="6668"/>
                </a:lnTo>
                <a:cubicBezTo>
                  <a:pt x="28659" y="5716"/>
                  <a:pt x="28028" y="4846"/>
                  <a:pt x="27207" y="4299"/>
                </a:cubicBezTo>
                <a:cubicBezTo>
                  <a:pt x="26314" y="3727"/>
                  <a:pt x="25218" y="3501"/>
                  <a:pt x="24170" y="3489"/>
                </a:cubicBezTo>
                <a:cubicBezTo>
                  <a:pt x="24143" y="3489"/>
                  <a:pt x="24115" y="3489"/>
                  <a:pt x="24088" y="3489"/>
                </a:cubicBezTo>
                <a:cubicBezTo>
                  <a:pt x="22794" y="3489"/>
                  <a:pt x="21502" y="3763"/>
                  <a:pt x="20325" y="4334"/>
                </a:cubicBezTo>
                <a:cubicBezTo>
                  <a:pt x="19765" y="2894"/>
                  <a:pt x="18682" y="1644"/>
                  <a:pt x="17324" y="882"/>
                </a:cubicBezTo>
                <a:cubicBezTo>
                  <a:pt x="16297" y="305"/>
                  <a:pt x="15126" y="1"/>
                  <a:pt x="1395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0" name="Google Shape;1530;p48"/>
          <p:cNvSpPr/>
          <p:nvPr/>
        </p:nvSpPr>
        <p:spPr>
          <a:xfrm>
            <a:off x="7541370" y="878391"/>
            <a:ext cx="628870" cy="126729"/>
          </a:xfrm>
          <a:custGeom>
            <a:avLst/>
            <a:gdLst/>
            <a:ahLst/>
            <a:cxnLst/>
            <a:rect l="l" t="t" r="r" b="b"/>
            <a:pathLst>
              <a:path w="18182" h="3664" extrusionOk="0">
                <a:moveTo>
                  <a:pt x="5986" y="1"/>
                </a:moveTo>
                <a:cubicBezTo>
                  <a:pt x="5760" y="1"/>
                  <a:pt x="5535" y="15"/>
                  <a:pt x="5310" y="44"/>
                </a:cubicBezTo>
                <a:cubicBezTo>
                  <a:pt x="3239" y="318"/>
                  <a:pt x="1346" y="1711"/>
                  <a:pt x="0" y="3664"/>
                </a:cubicBezTo>
                <a:lnTo>
                  <a:pt x="18181" y="3664"/>
                </a:lnTo>
                <a:cubicBezTo>
                  <a:pt x="17514" y="2878"/>
                  <a:pt x="16621" y="2366"/>
                  <a:pt x="15716" y="2247"/>
                </a:cubicBezTo>
                <a:cubicBezTo>
                  <a:pt x="15503" y="2214"/>
                  <a:pt x="15288" y="2198"/>
                  <a:pt x="15073" y="2198"/>
                </a:cubicBezTo>
                <a:cubicBezTo>
                  <a:pt x="13796" y="2198"/>
                  <a:pt x="12503" y="2752"/>
                  <a:pt x="11454" y="3628"/>
                </a:cubicBezTo>
                <a:cubicBezTo>
                  <a:pt x="10354" y="1331"/>
                  <a:pt x="8160" y="1"/>
                  <a:pt x="598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463;p48">
            <a:extLst>
              <a:ext uri="{FF2B5EF4-FFF2-40B4-BE49-F238E27FC236}">
                <a16:creationId xmlns:a16="http://schemas.microsoft.com/office/drawing/2014/main" xmlns="" id="{17BC3B42-53C9-4B2A-8E0C-99B7562BA70E}"/>
              </a:ext>
            </a:extLst>
          </p:cNvPr>
          <p:cNvSpPr txBox="1">
            <a:spLocks/>
          </p:cNvSpPr>
          <p:nvPr/>
        </p:nvSpPr>
        <p:spPr>
          <a:xfrm>
            <a:off x="2005150" y="2895326"/>
            <a:ext cx="1988881" cy="4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unito Black"/>
              <a:buNone/>
              <a:defRPr sz="22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unito Black"/>
              <a:buNone/>
              <a:defRPr sz="28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unito Black"/>
              <a:buNone/>
              <a:defRPr sz="28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unito Black"/>
              <a:buNone/>
              <a:defRPr sz="28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unito Black"/>
              <a:buNone/>
              <a:defRPr sz="28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unito Black"/>
              <a:buNone/>
              <a:defRPr sz="28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unito Black"/>
              <a:buNone/>
              <a:defRPr sz="28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unito Black"/>
              <a:buNone/>
              <a:defRPr sz="28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unito Black"/>
              <a:buNone/>
              <a:defRPr sz="28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9pPr>
          </a:lstStyle>
          <a:p>
            <a:r>
              <a:rPr lang="en-US" sz="2400" dirty="0"/>
              <a:t>02. KHÔNG</a:t>
            </a:r>
          </a:p>
        </p:txBody>
      </p:sp>
      <p:sp>
        <p:nvSpPr>
          <p:cNvPr id="82" name="Google Shape;1464;p48">
            <a:extLst>
              <a:ext uri="{FF2B5EF4-FFF2-40B4-BE49-F238E27FC236}">
                <a16:creationId xmlns:a16="http://schemas.microsoft.com/office/drawing/2014/main" xmlns="" id="{B9BDF413-BFFA-47DE-9DFD-400675D37A77}"/>
              </a:ext>
            </a:extLst>
          </p:cNvPr>
          <p:cNvSpPr txBox="1">
            <a:spLocks/>
          </p:cNvSpPr>
          <p:nvPr/>
        </p:nvSpPr>
        <p:spPr>
          <a:xfrm>
            <a:off x="1686921" y="3310460"/>
            <a:ext cx="2634914" cy="6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/>
            <a:r>
              <a:rPr lang="en-US" dirty="0" err="1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Không</a:t>
            </a:r>
            <a:r>
              <a:rPr lang="en-US" dirty="0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dirty="0" err="1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để</a:t>
            </a:r>
            <a:r>
              <a:rPr lang="en-US" dirty="0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dirty="0" err="1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tay</a:t>
            </a:r>
            <a:r>
              <a:rPr lang="en-US" dirty="0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dirty="0" err="1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ướt</a:t>
            </a:r>
            <a:r>
              <a:rPr lang="en-US" dirty="0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hay </a:t>
            </a:r>
            <a:r>
              <a:rPr lang="en-US" dirty="0" err="1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tay</a:t>
            </a:r>
            <a:r>
              <a:rPr lang="en-US" dirty="0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dirty="0" err="1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bẩn</a:t>
            </a:r>
            <a:r>
              <a:rPr lang="en-US" dirty="0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dirty="0" err="1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lên</a:t>
            </a:r>
            <a:r>
              <a:rPr lang="en-US" dirty="0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dirty="0" err="1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kính</a:t>
            </a:r>
            <a:r>
              <a:rPr lang="en-US" dirty="0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dirty="0" err="1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hiển</a:t>
            </a:r>
            <a:r>
              <a:rPr lang="en-US" dirty="0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vi</a:t>
            </a:r>
          </a:p>
        </p:txBody>
      </p:sp>
      <p:sp>
        <p:nvSpPr>
          <p:cNvPr id="83" name="Google Shape;1463;p48">
            <a:extLst>
              <a:ext uri="{FF2B5EF4-FFF2-40B4-BE49-F238E27FC236}">
                <a16:creationId xmlns:a16="http://schemas.microsoft.com/office/drawing/2014/main" xmlns="" id="{EED15C94-1C5B-4CC3-99BB-24BFDDE98A8D}"/>
              </a:ext>
            </a:extLst>
          </p:cNvPr>
          <p:cNvSpPr txBox="1">
            <a:spLocks/>
          </p:cNvSpPr>
          <p:nvPr/>
        </p:nvSpPr>
        <p:spPr>
          <a:xfrm>
            <a:off x="5227607" y="2843567"/>
            <a:ext cx="2018581" cy="4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unito Black"/>
              <a:buNone/>
              <a:defRPr sz="22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unito Black"/>
              <a:buNone/>
              <a:defRPr sz="28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unito Black"/>
              <a:buNone/>
              <a:defRPr sz="28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unito Black"/>
              <a:buNone/>
              <a:defRPr sz="28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unito Black"/>
              <a:buNone/>
              <a:defRPr sz="28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unito Black"/>
              <a:buNone/>
              <a:defRPr sz="28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unito Black"/>
              <a:buNone/>
              <a:defRPr sz="28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unito Black"/>
              <a:buNone/>
              <a:defRPr sz="28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unito Black"/>
              <a:buNone/>
              <a:defRPr sz="28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9pPr>
          </a:lstStyle>
          <a:p>
            <a:r>
              <a:rPr lang="en-US" sz="2400" dirty="0"/>
              <a:t>03. VỆ SINH</a:t>
            </a:r>
          </a:p>
        </p:txBody>
      </p:sp>
      <p:sp>
        <p:nvSpPr>
          <p:cNvPr id="84" name="Google Shape;1464;p48">
            <a:extLst>
              <a:ext uri="{FF2B5EF4-FFF2-40B4-BE49-F238E27FC236}">
                <a16:creationId xmlns:a16="http://schemas.microsoft.com/office/drawing/2014/main" xmlns="" id="{943EF0C0-F3FB-4290-83B6-9D5DFD5AA617}"/>
              </a:ext>
            </a:extLst>
          </p:cNvPr>
          <p:cNvSpPr txBox="1">
            <a:spLocks/>
          </p:cNvSpPr>
          <p:nvPr/>
        </p:nvSpPr>
        <p:spPr>
          <a:xfrm>
            <a:off x="4952510" y="3206942"/>
            <a:ext cx="2638735" cy="6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/>
            <a:r>
              <a:rPr lang="en-US" dirty="0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Lau </a:t>
            </a:r>
            <a:r>
              <a:rPr lang="en-US" dirty="0" err="1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thị</a:t>
            </a:r>
            <a:r>
              <a:rPr lang="en-US" dirty="0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dirty="0" err="1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kính</a:t>
            </a:r>
            <a:r>
              <a:rPr lang="en-US" dirty="0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dirty="0" err="1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và</a:t>
            </a:r>
            <a:r>
              <a:rPr lang="en-US" dirty="0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dirty="0" err="1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vật</a:t>
            </a:r>
            <a:r>
              <a:rPr lang="en-US" dirty="0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dirty="0" err="1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kính</a:t>
            </a:r>
            <a:r>
              <a:rPr lang="en-US" dirty="0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dirty="0" err="1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bằng</a:t>
            </a:r>
            <a:r>
              <a:rPr lang="en-US" dirty="0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dirty="0" err="1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giấy</a:t>
            </a:r>
            <a:r>
              <a:rPr lang="en-US" dirty="0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dirty="0" err="1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chuyên</a:t>
            </a:r>
            <a:r>
              <a:rPr lang="en-US" dirty="0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dirty="0" err="1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dụng</a:t>
            </a:r>
            <a:r>
              <a:rPr lang="en-US" dirty="0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dirty="0" err="1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trước</a:t>
            </a:r>
            <a:r>
              <a:rPr lang="en-US" dirty="0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dirty="0" err="1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và</a:t>
            </a:r>
            <a:r>
              <a:rPr lang="en-US" dirty="0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dirty="0" err="1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sau</a:t>
            </a:r>
            <a:r>
              <a:rPr lang="en-US" dirty="0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dirty="0" err="1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khi</a:t>
            </a:r>
            <a:r>
              <a:rPr lang="en-US" dirty="0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dirty="0" err="1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dùng</a:t>
            </a:r>
            <a:endParaRPr lang="en-US" dirty="0">
              <a:latin typeface="#9Slide03 Arima Madurai Black" panose="00000A00000000000000" pitchFamily="2" charset="-93"/>
              <a:cs typeface="#9Slide03 Arima Madurai Black" panose="00000A00000000000000" pitchFamily="2" charset="-93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750"/>
                                        <p:tgtEl>
                                          <p:spTgt spid="1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750"/>
                                        <p:tgtEl>
                                          <p:spTgt spid="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750"/>
                                        <p:tgtEl>
                                          <p:spTgt spid="1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750"/>
                                        <p:tgtEl>
                                          <p:spTgt spid="1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750"/>
                                        <p:tgtEl>
                                          <p:spTgt spid="1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750"/>
                                        <p:tgtEl>
                                          <p:spTgt spid="1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750"/>
                                        <p:tgtEl>
                                          <p:spTgt spid="1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5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64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1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1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5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46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1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1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750"/>
                                        <p:tgtEl>
                                          <p:spTgt spid="1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5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49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0" grpId="0" animBg="1"/>
      <p:bldP spid="1461" grpId="0" animBg="1"/>
      <p:bldP spid="1462" grpId="0" animBg="1"/>
      <p:bldP spid="1463" grpId="0"/>
      <p:bldP spid="1464" grpId="0"/>
      <p:bldP spid="1528" grpId="0" animBg="1"/>
      <p:bldP spid="1529" grpId="0" animBg="1"/>
      <p:bldP spid="1530" grpId="0" animBg="1"/>
      <p:bldP spid="81" grpId="0"/>
      <p:bldP spid="82" grpId="0"/>
      <p:bldP spid="83" grpId="0"/>
      <p:bldP spid="8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4" name="Google Shape;2354;p58"/>
          <p:cNvSpPr txBox="1">
            <a:spLocks noGrp="1"/>
          </p:cNvSpPr>
          <p:nvPr>
            <p:ph type="title"/>
          </p:nvPr>
        </p:nvSpPr>
        <p:spPr>
          <a:xfrm>
            <a:off x="1890815" y="248810"/>
            <a:ext cx="5241600" cy="141574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KÍNH HIỂN VI QUANG HỌC</a:t>
            </a:r>
            <a:endParaRPr dirty="0"/>
          </a:p>
        </p:txBody>
      </p:sp>
      <p:sp>
        <p:nvSpPr>
          <p:cNvPr id="2355" name="Google Shape;2355;p58"/>
          <p:cNvSpPr txBox="1">
            <a:spLocks noGrp="1"/>
          </p:cNvSpPr>
          <p:nvPr>
            <p:ph type="subTitle" idx="1"/>
          </p:nvPr>
        </p:nvSpPr>
        <p:spPr>
          <a:xfrm>
            <a:off x="1431985" y="3810096"/>
            <a:ext cx="6148075" cy="9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en-US" sz="1800" b="1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Thiết</a:t>
            </a:r>
            <a:r>
              <a:rPr lang="en-US" sz="1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bị</a:t>
            </a:r>
            <a:r>
              <a:rPr lang="en-US" sz="1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được</a:t>
            </a:r>
            <a:r>
              <a:rPr lang="en-US" sz="1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sử</a:t>
            </a:r>
            <a:r>
              <a:rPr lang="en-US" sz="1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dụng</a:t>
            </a:r>
            <a:r>
              <a:rPr lang="en-US" sz="1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để</a:t>
            </a:r>
            <a:r>
              <a:rPr lang="en-US" sz="1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quan</a:t>
            </a:r>
            <a:r>
              <a:rPr lang="en-US" sz="1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sát</a:t>
            </a:r>
            <a:r>
              <a:rPr lang="en-US" sz="1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các</a:t>
            </a:r>
            <a:r>
              <a:rPr lang="en-US" sz="1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vật</a:t>
            </a:r>
            <a:r>
              <a:rPr lang="en-US" sz="1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thể</a:t>
            </a:r>
            <a:r>
              <a:rPr lang="en-US" sz="1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có</a:t>
            </a:r>
            <a:r>
              <a:rPr lang="en-US" sz="1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kích</a:t>
            </a:r>
            <a:r>
              <a:rPr lang="en-US" sz="1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thước</a:t>
            </a:r>
            <a:r>
              <a:rPr lang="en-US" sz="1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nhỏ</a:t>
            </a:r>
            <a:r>
              <a:rPr lang="en-US" sz="1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bé</a:t>
            </a:r>
            <a:r>
              <a:rPr lang="en-US" sz="1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mà</a:t>
            </a:r>
            <a:r>
              <a:rPr lang="en-US" sz="1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mắt</a:t>
            </a:r>
            <a:r>
              <a:rPr lang="en-US" sz="1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thường</a:t>
            </a:r>
            <a:r>
              <a:rPr lang="en-US" sz="1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không</a:t>
            </a:r>
            <a:r>
              <a:rPr lang="en-US" sz="1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thể</a:t>
            </a:r>
            <a:r>
              <a:rPr lang="en-US" sz="1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nhìn</a:t>
            </a:r>
            <a:r>
              <a:rPr lang="en-US" sz="1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thấy</a:t>
            </a:r>
            <a:r>
              <a:rPr lang="en-US" sz="1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.</a:t>
            </a:r>
            <a:r>
              <a:rPr lang="en-US" sz="1800" dirty="0">
                <a:solidFill>
                  <a:schemeClr val="tx1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</a:p>
          <a:p>
            <a:pPr marL="0" indent="0"/>
            <a:r>
              <a:rPr lang="en-US" sz="1800" b="1" dirty="0" err="1">
                <a:solidFill>
                  <a:schemeClr val="tx1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Kính</a:t>
            </a:r>
            <a:r>
              <a:rPr lang="en-US" sz="1800" b="1" dirty="0">
                <a:solidFill>
                  <a:schemeClr val="tx1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hiển</a:t>
            </a:r>
            <a:r>
              <a:rPr lang="en-US" sz="1800" b="1" dirty="0">
                <a:solidFill>
                  <a:schemeClr val="tx1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vi </a:t>
            </a:r>
            <a:r>
              <a:rPr lang="en-US" sz="1800" b="1" dirty="0" err="1">
                <a:solidFill>
                  <a:schemeClr val="tx1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bình</a:t>
            </a:r>
            <a:r>
              <a:rPr lang="en-US" sz="1800" b="1" dirty="0">
                <a:solidFill>
                  <a:schemeClr val="tx1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thường</a:t>
            </a:r>
            <a:r>
              <a:rPr lang="en-US" sz="1800" b="1" dirty="0">
                <a:solidFill>
                  <a:schemeClr val="tx1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có</a:t>
            </a:r>
            <a:r>
              <a:rPr lang="en-US" sz="1800" b="1" dirty="0">
                <a:solidFill>
                  <a:schemeClr val="tx1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độ</a:t>
            </a:r>
            <a:r>
              <a:rPr lang="en-US" sz="1800" b="1" dirty="0">
                <a:solidFill>
                  <a:schemeClr val="tx1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phóng</a:t>
            </a:r>
            <a:r>
              <a:rPr lang="en-US" sz="1800" b="1" dirty="0">
                <a:solidFill>
                  <a:schemeClr val="tx1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đại</a:t>
            </a:r>
            <a:r>
              <a:rPr lang="en-US" sz="1800" b="1" dirty="0">
                <a:solidFill>
                  <a:schemeClr val="tx1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từ</a:t>
            </a:r>
            <a:r>
              <a:rPr lang="en-US" sz="1800" b="1" dirty="0">
                <a:solidFill>
                  <a:schemeClr val="tx1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40 - 3000 </a:t>
            </a:r>
            <a:r>
              <a:rPr lang="en-US" sz="1800" b="1" dirty="0" err="1">
                <a:solidFill>
                  <a:schemeClr val="tx1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lần</a:t>
            </a:r>
            <a:r>
              <a:rPr lang="en-US" sz="1800" dirty="0">
                <a:solidFill>
                  <a:schemeClr val="tx1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.</a:t>
            </a:r>
          </a:p>
        </p:txBody>
      </p:sp>
      <p:grpSp>
        <p:nvGrpSpPr>
          <p:cNvPr id="2356" name="Google Shape;2356;p58"/>
          <p:cNvGrpSpPr/>
          <p:nvPr/>
        </p:nvGrpSpPr>
        <p:grpSpPr>
          <a:xfrm>
            <a:off x="3863388" y="3190600"/>
            <a:ext cx="1434833" cy="358532"/>
            <a:chOff x="3718900" y="4184575"/>
            <a:chExt cx="1067425" cy="266725"/>
          </a:xfrm>
        </p:grpSpPr>
        <p:sp>
          <p:nvSpPr>
            <p:cNvPr id="2357" name="Google Shape;2357;p58"/>
            <p:cNvSpPr/>
            <p:nvPr/>
          </p:nvSpPr>
          <p:spPr>
            <a:xfrm>
              <a:off x="4015075" y="4317025"/>
              <a:ext cx="683450" cy="134275"/>
            </a:xfrm>
            <a:custGeom>
              <a:avLst/>
              <a:gdLst/>
              <a:ahLst/>
              <a:cxnLst/>
              <a:rect l="l" t="t" r="r" b="b"/>
              <a:pathLst>
                <a:path w="27338" h="5371" extrusionOk="0">
                  <a:moveTo>
                    <a:pt x="0" y="1"/>
                  </a:moveTo>
                  <a:lnTo>
                    <a:pt x="0" y="5370"/>
                  </a:lnTo>
                  <a:lnTo>
                    <a:pt x="27337" y="5370"/>
                  </a:lnTo>
                  <a:lnTo>
                    <a:pt x="2733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8" name="Google Shape;2358;p58"/>
            <p:cNvSpPr/>
            <p:nvPr/>
          </p:nvSpPr>
          <p:spPr>
            <a:xfrm>
              <a:off x="3718900" y="4317025"/>
              <a:ext cx="600100" cy="133975"/>
            </a:xfrm>
            <a:custGeom>
              <a:avLst/>
              <a:gdLst/>
              <a:ahLst/>
              <a:cxnLst/>
              <a:rect l="l" t="t" r="r" b="b"/>
              <a:pathLst>
                <a:path w="24004" h="5359" extrusionOk="0">
                  <a:moveTo>
                    <a:pt x="2680" y="1"/>
                  </a:moveTo>
                  <a:cubicBezTo>
                    <a:pt x="1191" y="1"/>
                    <a:pt x="1" y="1203"/>
                    <a:pt x="1" y="2680"/>
                  </a:cubicBezTo>
                  <a:cubicBezTo>
                    <a:pt x="1" y="4168"/>
                    <a:pt x="1203" y="5358"/>
                    <a:pt x="2680" y="5358"/>
                  </a:cubicBezTo>
                  <a:lnTo>
                    <a:pt x="24004" y="5358"/>
                  </a:lnTo>
                  <a:lnTo>
                    <a:pt x="2400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9" name="Google Shape;2359;p58"/>
            <p:cNvSpPr/>
            <p:nvPr/>
          </p:nvSpPr>
          <p:spPr>
            <a:xfrm>
              <a:off x="3779325" y="4350075"/>
              <a:ext cx="539675" cy="68775"/>
            </a:xfrm>
            <a:custGeom>
              <a:avLst/>
              <a:gdLst/>
              <a:ahLst/>
              <a:cxnLst/>
              <a:rect l="l" t="t" r="r" b="b"/>
              <a:pathLst>
                <a:path w="21587" h="2751" extrusionOk="0">
                  <a:moveTo>
                    <a:pt x="1" y="0"/>
                  </a:moveTo>
                  <a:lnTo>
                    <a:pt x="1" y="2751"/>
                  </a:lnTo>
                  <a:lnTo>
                    <a:pt x="21587" y="2751"/>
                  </a:lnTo>
                  <a:lnTo>
                    <a:pt x="2158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0" name="Google Shape;2360;p58"/>
            <p:cNvSpPr/>
            <p:nvPr/>
          </p:nvSpPr>
          <p:spPr>
            <a:xfrm>
              <a:off x="4319275" y="4350075"/>
              <a:ext cx="379550" cy="68775"/>
            </a:xfrm>
            <a:custGeom>
              <a:avLst/>
              <a:gdLst/>
              <a:ahLst/>
              <a:cxnLst/>
              <a:rect l="l" t="t" r="r" b="b"/>
              <a:pathLst>
                <a:path w="15182" h="2751" extrusionOk="0">
                  <a:moveTo>
                    <a:pt x="1" y="0"/>
                  </a:moveTo>
                  <a:lnTo>
                    <a:pt x="1" y="2751"/>
                  </a:lnTo>
                  <a:lnTo>
                    <a:pt x="15181" y="2751"/>
                  </a:lnTo>
                  <a:lnTo>
                    <a:pt x="1518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1" name="Google Shape;2361;p58"/>
            <p:cNvSpPr/>
            <p:nvPr/>
          </p:nvSpPr>
          <p:spPr>
            <a:xfrm>
              <a:off x="4180275" y="4384000"/>
              <a:ext cx="55975" cy="54200"/>
            </a:xfrm>
            <a:custGeom>
              <a:avLst/>
              <a:gdLst/>
              <a:ahLst/>
              <a:cxnLst/>
              <a:rect l="l" t="t" r="r" b="b"/>
              <a:pathLst>
                <a:path w="2239" h="2168" extrusionOk="0">
                  <a:moveTo>
                    <a:pt x="0" y="1"/>
                  </a:moveTo>
                  <a:lnTo>
                    <a:pt x="0" y="2168"/>
                  </a:lnTo>
                  <a:lnTo>
                    <a:pt x="1120" y="1739"/>
                  </a:lnTo>
                  <a:lnTo>
                    <a:pt x="2239" y="2168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2" name="Google Shape;2362;p58"/>
            <p:cNvSpPr/>
            <p:nvPr/>
          </p:nvSpPr>
          <p:spPr>
            <a:xfrm>
              <a:off x="3974900" y="4357225"/>
              <a:ext cx="56275" cy="54175"/>
            </a:xfrm>
            <a:custGeom>
              <a:avLst/>
              <a:gdLst/>
              <a:ahLst/>
              <a:cxnLst/>
              <a:rect l="l" t="t" r="r" b="b"/>
              <a:pathLst>
                <a:path w="2251" h="2167" extrusionOk="0">
                  <a:moveTo>
                    <a:pt x="0" y="0"/>
                  </a:moveTo>
                  <a:lnTo>
                    <a:pt x="0" y="2167"/>
                  </a:lnTo>
                  <a:lnTo>
                    <a:pt x="1119" y="1738"/>
                  </a:lnTo>
                  <a:lnTo>
                    <a:pt x="2250" y="2167"/>
                  </a:lnTo>
                  <a:lnTo>
                    <a:pt x="225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3" name="Google Shape;2363;p58"/>
            <p:cNvSpPr/>
            <p:nvPr/>
          </p:nvSpPr>
          <p:spPr>
            <a:xfrm>
              <a:off x="3806425" y="4184575"/>
              <a:ext cx="683425" cy="134275"/>
            </a:xfrm>
            <a:custGeom>
              <a:avLst/>
              <a:gdLst/>
              <a:ahLst/>
              <a:cxnLst/>
              <a:rect l="l" t="t" r="r" b="b"/>
              <a:pathLst>
                <a:path w="27337" h="5371" extrusionOk="0">
                  <a:moveTo>
                    <a:pt x="0" y="0"/>
                  </a:moveTo>
                  <a:lnTo>
                    <a:pt x="0" y="5370"/>
                  </a:lnTo>
                  <a:lnTo>
                    <a:pt x="27337" y="5370"/>
                  </a:lnTo>
                  <a:lnTo>
                    <a:pt x="2733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4" name="Google Shape;2364;p58"/>
            <p:cNvSpPr/>
            <p:nvPr/>
          </p:nvSpPr>
          <p:spPr>
            <a:xfrm>
              <a:off x="4186225" y="4184575"/>
              <a:ext cx="600100" cy="133975"/>
            </a:xfrm>
            <a:custGeom>
              <a:avLst/>
              <a:gdLst/>
              <a:ahLst/>
              <a:cxnLst/>
              <a:rect l="l" t="t" r="r" b="b"/>
              <a:pathLst>
                <a:path w="24004" h="5359" extrusionOk="0">
                  <a:moveTo>
                    <a:pt x="1" y="0"/>
                  </a:moveTo>
                  <a:lnTo>
                    <a:pt x="1" y="5358"/>
                  </a:lnTo>
                  <a:lnTo>
                    <a:pt x="21325" y="5358"/>
                  </a:lnTo>
                  <a:cubicBezTo>
                    <a:pt x="22801" y="5358"/>
                    <a:pt x="24004" y="4168"/>
                    <a:pt x="24004" y="2679"/>
                  </a:cubicBezTo>
                  <a:cubicBezTo>
                    <a:pt x="24004" y="1203"/>
                    <a:pt x="22813" y="0"/>
                    <a:pt x="213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5" name="Google Shape;2365;p58"/>
            <p:cNvSpPr/>
            <p:nvPr/>
          </p:nvSpPr>
          <p:spPr>
            <a:xfrm>
              <a:off x="4185925" y="4217625"/>
              <a:ext cx="539675" cy="68775"/>
            </a:xfrm>
            <a:custGeom>
              <a:avLst/>
              <a:gdLst/>
              <a:ahLst/>
              <a:cxnLst/>
              <a:rect l="l" t="t" r="r" b="b"/>
              <a:pathLst>
                <a:path w="21587" h="2751" extrusionOk="0">
                  <a:moveTo>
                    <a:pt x="1" y="0"/>
                  </a:moveTo>
                  <a:lnTo>
                    <a:pt x="1" y="2750"/>
                  </a:lnTo>
                  <a:lnTo>
                    <a:pt x="21587" y="2750"/>
                  </a:lnTo>
                  <a:lnTo>
                    <a:pt x="2158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6" name="Google Shape;2366;p58"/>
            <p:cNvSpPr/>
            <p:nvPr/>
          </p:nvSpPr>
          <p:spPr>
            <a:xfrm>
              <a:off x="3806425" y="4217625"/>
              <a:ext cx="379525" cy="68775"/>
            </a:xfrm>
            <a:custGeom>
              <a:avLst/>
              <a:gdLst/>
              <a:ahLst/>
              <a:cxnLst/>
              <a:rect l="l" t="t" r="r" b="b"/>
              <a:pathLst>
                <a:path w="15181" h="2751" extrusionOk="0">
                  <a:moveTo>
                    <a:pt x="0" y="0"/>
                  </a:moveTo>
                  <a:lnTo>
                    <a:pt x="0" y="2750"/>
                  </a:lnTo>
                  <a:lnTo>
                    <a:pt x="15181" y="2750"/>
                  </a:lnTo>
                  <a:lnTo>
                    <a:pt x="15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7" name="Google Shape;2367;p58"/>
            <p:cNvSpPr/>
            <p:nvPr/>
          </p:nvSpPr>
          <p:spPr>
            <a:xfrm>
              <a:off x="4070425" y="4251850"/>
              <a:ext cx="56300" cy="53900"/>
            </a:xfrm>
            <a:custGeom>
              <a:avLst/>
              <a:gdLst/>
              <a:ahLst/>
              <a:cxnLst/>
              <a:rect l="l" t="t" r="r" b="b"/>
              <a:pathLst>
                <a:path w="2252" h="2156" extrusionOk="0">
                  <a:moveTo>
                    <a:pt x="1" y="0"/>
                  </a:moveTo>
                  <a:lnTo>
                    <a:pt x="1" y="2155"/>
                  </a:lnTo>
                  <a:lnTo>
                    <a:pt x="1120" y="1727"/>
                  </a:lnTo>
                  <a:lnTo>
                    <a:pt x="2251" y="2155"/>
                  </a:lnTo>
                  <a:lnTo>
                    <a:pt x="225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8" name="Google Shape;2368;p58"/>
          <p:cNvSpPr/>
          <p:nvPr/>
        </p:nvSpPr>
        <p:spPr>
          <a:xfrm>
            <a:off x="6240423" y="1619000"/>
            <a:ext cx="751636" cy="174178"/>
          </a:xfrm>
          <a:custGeom>
            <a:avLst/>
            <a:gdLst/>
            <a:ahLst/>
            <a:cxnLst/>
            <a:rect l="l" t="t" r="r" b="b"/>
            <a:pathLst>
              <a:path w="28779" h="6669" extrusionOk="0">
                <a:moveTo>
                  <a:pt x="13951" y="1"/>
                </a:moveTo>
                <a:cubicBezTo>
                  <a:pt x="13574" y="1"/>
                  <a:pt x="13197" y="32"/>
                  <a:pt x="12824" y="96"/>
                </a:cubicBezTo>
                <a:cubicBezTo>
                  <a:pt x="11859" y="239"/>
                  <a:pt x="10955" y="608"/>
                  <a:pt x="10085" y="1072"/>
                </a:cubicBezTo>
                <a:cubicBezTo>
                  <a:pt x="8633" y="1858"/>
                  <a:pt x="7466" y="2799"/>
                  <a:pt x="6692" y="4263"/>
                </a:cubicBezTo>
                <a:cubicBezTo>
                  <a:pt x="5961" y="3714"/>
                  <a:pt x="5054" y="3419"/>
                  <a:pt x="4155" y="3419"/>
                </a:cubicBezTo>
                <a:cubicBezTo>
                  <a:pt x="3883" y="3419"/>
                  <a:pt x="3612" y="3446"/>
                  <a:pt x="3346" y="3501"/>
                </a:cubicBezTo>
                <a:cubicBezTo>
                  <a:pt x="2203" y="3739"/>
                  <a:pt x="1156" y="4501"/>
                  <a:pt x="584" y="5525"/>
                </a:cubicBezTo>
                <a:cubicBezTo>
                  <a:pt x="406" y="5835"/>
                  <a:pt x="167" y="6263"/>
                  <a:pt x="1" y="6668"/>
                </a:cubicBezTo>
                <a:lnTo>
                  <a:pt x="28778" y="6668"/>
                </a:lnTo>
                <a:cubicBezTo>
                  <a:pt x="28659" y="5716"/>
                  <a:pt x="28028" y="4846"/>
                  <a:pt x="27207" y="4299"/>
                </a:cubicBezTo>
                <a:cubicBezTo>
                  <a:pt x="26314" y="3727"/>
                  <a:pt x="25218" y="3501"/>
                  <a:pt x="24170" y="3489"/>
                </a:cubicBezTo>
                <a:cubicBezTo>
                  <a:pt x="24143" y="3489"/>
                  <a:pt x="24115" y="3489"/>
                  <a:pt x="24088" y="3489"/>
                </a:cubicBezTo>
                <a:cubicBezTo>
                  <a:pt x="22794" y="3489"/>
                  <a:pt x="21502" y="3763"/>
                  <a:pt x="20325" y="4334"/>
                </a:cubicBezTo>
                <a:cubicBezTo>
                  <a:pt x="19765" y="2894"/>
                  <a:pt x="18682" y="1644"/>
                  <a:pt x="17324" y="882"/>
                </a:cubicBezTo>
                <a:cubicBezTo>
                  <a:pt x="16297" y="305"/>
                  <a:pt x="15126" y="1"/>
                  <a:pt x="1395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69" name="Google Shape;2369;p58"/>
          <p:cNvGrpSpPr/>
          <p:nvPr/>
        </p:nvGrpSpPr>
        <p:grpSpPr>
          <a:xfrm>
            <a:off x="2463827" y="1534545"/>
            <a:ext cx="4496911" cy="2014424"/>
            <a:chOff x="2463827" y="1534545"/>
            <a:chExt cx="4496911" cy="2014424"/>
          </a:xfrm>
        </p:grpSpPr>
        <p:grpSp>
          <p:nvGrpSpPr>
            <p:cNvPr id="2370" name="Google Shape;2370;p58"/>
            <p:cNvGrpSpPr/>
            <p:nvPr/>
          </p:nvGrpSpPr>
          <p:grpSpPr>
            <a:xfrm>
              <a:off x="4519560" y="1635999"/>
              <a:ext cx="898699" cy="1554635"/>
              <a:chOff x="4207050" y="3028050"/>
              <a:chExt cx="668575" cy="1156550"/>
            </a:xfrm>
          </p:grpSpPr>
          <p:sp>
            <p:nvSpPr>
              <p:cNvPr id="2371" name="Google Shape;2371;p58"/>
              <p:cNvSpPr/>
              <p:nvPr/>
            </p:nvSpPr>
            <p:spPr>
              <a:xfrm>
                <a:off x="4361550" y="3424650"/>
                <a:ext cx="399775" cy="759950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30398" extrusionOk="0">
                    <a:moveTo>
                      <a:pt x="655" y="1"/>
                    </a:moveTo>
                    <a:cubicBezTo>
                      <a:pt x="655" y="1"/>
                      <a:pt x="0" y="930"/>
                      <a:pt x="1167" y="1608"/>
                    </a:cubicBezTo>
                    <a:cubicBezTo>
                      <a:pt x="2346" y="2299"/>
                      <a:pt x="2143" y="10288"/>
                      <a:pt x="2143" y="10288"/>
                    </a:cubicBezTo>
                    <a:lnTo>
                      <a:pt x="2143" y="25730"/>
                    </a:lnTo>
                    <a:cubicBezTo>
                      <a:pt x="2143" y="25730"/>
                      <a:pt x="1929" y="30374"/>
                      <a:pt x="7989" y="30397"/>
                    </a:cubicBezTo>
                    <a:lnTo>
                      <a:pt x="8013" y="30397"/>
                    </a:lnTo>
                    <a:cubicBezTo>
                      <a:pt x="14085" y="30374"/>
                      <a:pt x="13859" y="25730"/>
                      <a:pt x="13859" y="25730"/>
                    </a:cubicBezTo>
                    <a:lnTo>
                      <a:pt x="13859" y="10288"/>
                    </a:lnTo>
                    <a:cubicBezTo>
                      <a:pt x="13859" y="10288"/>
                      <a:pt x="13657" y="2299"/>
                      <a:pt x="14835" y="1608"/>
                    </a:cubicBezTo>
                    <a:cubicBezTo>
                      <a:pt x="15990" y="930"/>
                      <a:pt x="15336" y="1"/>
                      <a:pt x="1533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2" name="Google Shape;2372;p58"/>
              <p:cNvSpPr/>
              <p:nvPr/>
            </p:nvSpPr>
            <p:spPr>
              <a:xfrm>
                <a:off x="4414525" y="3171550"/>
                <a:ext cx="220000" cy="713600"/>
              </a:xfrm>
              <a:custGeom>
                <a:avLst/>
                <a:gdLst/>
                <a:ahLst/>
                <a:cxnLst/>
                <a:rect l="l" t="t" r="r" b="b"/>
                <a:pathLst>
                  <a:path w="8800" h="28544" extrusionOk="0">
                    <a:moveTo>
                      <a:pt x="8707" y="0"/>
                    </a:moveTo>
                    <a:cubicBezTo>
                      <a:pt x="8672" y="0"/>
                      <a:pt x="8642" y="16"/>
                      <a:pt x="8633" y="52"/>
                    </a:cubicBezTo>
                    <a:cubicBezTo>
                      <a:pt x="8609" y="124"/>
                      <a:pt x="6942" y="4827"/>
                      <a:pt x="6109" y="9613"/>
                    </a:cubicBezTo>
                    <a:cubicBezTo>
                      <a:pt x="6085" y="5160"/>
                      <a:pt x="4918" y="2612"/>
                      <a:pt x="4894" y="2576"/>
                    </a:cubicBezTo>
                    <a:cubicBezTo>
                      <a:pt x="4885" y="2551"/>
                      <a:pt x="4858" y="2531"/>
                      <a:pt x="4830" y="2531"/>
                    </a:cubicBezTo>
                    <a:cubicBezTo>
                      <a:pt x="4820" y="2531"/>
                      <a:pt x="4809" y="2534"/>
                      <a:pt x="4799" y="2541"/>
                    </a:cubicBezTo>
                    <a:cubicBezTo>
                      <a:pt x="4751" y="2552"/>
                      <a:pt x="4739" y="2600"/>
                      <a:pt x="4751" y="2648"/>
                    </a:cubicBezTo>
                    <a:cubicBezTo>
                      <a:pt x="4763" y="2672"/>
                      <a:pt x="6120" y="5589"/>
                      <a:pt x="5930" y="10684"/>
                    </a:cubicBezTo>
                    <a:lnTo>
                      <a:pt x="5930" y="10696"/>
                    </a:lnTo>
                    <a:cubicBezTo>
                      <a:pt x="5704" y="12197"/>
                      <a:pt x="5585" y="13673"/>
                      <a:pt x="5644" y="14983"/>
                    </a:cubicBezTo>
                    <a:cubicBezTo>
                      <a:pt x="3882" y="8815"/>
                      <a:pt x="203" y="4993"/>
                      <a:pt x="155" y="4946"/>
                    </a:cubicBezTo>
                    <a:cubicBezTo>
                      <a:pt x="138" y="4934"/>
                      <a:pt x="117" y="4928"/>
                      <a:pt x="96" y="4928"/>
                    </a:cubicBezTo>
                    <a:cubicBezTo>
                      <a:pt x="75" y="4928"/>
                      <a:pt x="54" y="4934"/>
                      <a:pt x="36" y="4946"/>
                    </a:cubicBezTo>
                    <a:cubicBezTo>
                      <a:pt x="1" y="4981"/>
                      <a:pt x="1" y="5029"/>
                      <a:pt x="36" y="5065"/>
                    </a:cubicBezTo>
                    <a:cubicBezTo>
                      <a:pt x="72" y="5124"/>
                      <a:pt x="5239" y="10458"/>
                      <a:pt x="6228" y="18721"/>
                    </a:cubicBezTo>
                    <a:cubicBezTo>
                      <a:pt x="6228" y="18733"/>
                      <a:pt x="6228" y="18733"/>
                      <a:pt x="6239" y="18745"/>
                    </a:cubicBezTo>
                    <a:cubicBezTo>
                      <a:pt x="6109" y="20924"/>
                      <a:pt x="6192" y="23019"/>
                      <a:pt x="6347" y="24710"/>
                    </a:cubicBezTo>
                    <a:cubicBezTo>
                      <a:pt x="5549" y="21829"/>
                      <a:pt x="3989" y="19912"/>
                      <a:pt x="3965" y="19888"/>
                    </a:cubicBezTo>
                    <a:cubicBezTo>
                      <a:pt x="3943" y="19873"/>
                      <a:pt x="3917" y="19863"/>
                      <a:pt x="3891" y="19863"/>
                    </a:cubicBezTo>
                    <a:cubicBezTo>
                      <a:pt x="3875" y="19863"/>
                      <a:pt x="3860" y="19867"/>
                      <a:pt x="3846" y="19876"/>
                    </a:cubicBezTo>
                    <a:cubicBezTo>
                      <a:pt x="3811" y="19912"/>
                      <a:pt x="3799" y="19947"/>
                      <a:pt x="3823" y="19995"/>
                    </a:cubicBezTo>
                    <a:cubicBezTo>
                      <a:pt x="3846" y="20031"/>
                      <a:pt x="5823" y="22436"/>
                      <a:pt x="6442" y="25948"/>
                    </a:cubicBezTo>
                    <a:cubicBezTo>
                      <a:pt x="6442" y="25960"/>
                      <a:pt x="6442" y="25960"/>
                      <a:pt x="6466" y="25960"/>
                    </a:cubicBezTo>
                    <a:cubicBezTo>
                      <a:pt x="6620" y="27472"/>
                      <a:pt x="6823" y="28437"/>
                      <a:pt x="6823" y="28484"/>
                    </a:cubicBezTo>
                    <a:cubicBezTo>
                      <a:pt x="6823" y="28520"/>
                      <a:pt x="6859" y="28544"/>
                      <a:pt x="6894" y="28544"/>
                    </a:cubicBezTo>
                    <a:lnTo>
                      <a:pt x="6906" y="28544"/>
                    </a:lnTo>
                    <a:cubicBezTo>
                      <a:pt x="6954" y="28520"/>
                      <a:pt x="6978" y="28496"/>
                      <a:pt x="6966" y="28448"/>
                    </a:cubicBezTo>
                    <a:cubicBezTo>
                      <a:pt x="6942" y="28329"/>
                      <a:pt x="4692" y="16352"/>
                      <a:pt x="8752" y="10149"/>
                    </a:cubicBezTo>
                    <a:cubicBezTo>
                      <a:pt x="8799" y="10101"/>
                      <a:pt x="8799" y="10053"/>
                      <a:pt x="8752" y="10030"/>
                    </a:cubicBezTo>
                    <a:cubicBezTo>
                      <a:pt x="8742" y="10015"/>
                      <a:pt x="8727" y="10009"/>
                      <a:pt x="8711" y="10009"/>
                    </a:cubicBezTo>
                    <a:cubicBezTo>
                      <a:pt x="8686" y="10009"/>
                      <a:pt x="8659" y="10025"/>
                      <a:pt x="8645" y="10053"/>
                    </a:cubicBezTo>
                    <a:cubicBezTo>
                      <a:pt x="7204" y="12244"/>
                      <a:pt x="6549" y="15161"/>
                      <a:pt x="6311" y="18007"/>
                    </a:cubicBezTo>
                    <a:cubicBezTo>
                      <a:pt x="6204" y="17257"/>
                      <a:pt x="6061" y="16542"/>
                      <a:pt x="5882" y="15864"/>
                    </a:cubicBezTo>
                    <a:lnTo>
                      <a:pt x="5882" y="15840"/>
                    </a:lnTo>
                    <a:cubicBezTo>
                      <a:pt x="5192" y="10232"/>
                      <a:pt x="8740" y="219"/>
                      <a:pt x="8787" y="112"/>
                    </a:cubicBezTo>
                    <a:cubicBezTo>
                      <a:pt x="8799" y="64"/>
                      <a:pt x="8787" y="28"/>
                      <a:pt x="8740" y="5"/>
                    </a:cubicBezTo>
                    <a:cubicBezTo>
                      <a:pt x="8729" y="2"/>
                      <a:pt x="8717" y="0"/>
                      <a:pt x="870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3" name="Google Shape;2373;p58"/>
              <p:cNvSpPr/>
              <p:nvPr/>
            </p:nvSpPr>
            <p:spPr>
              <a:xfrm>
                <a:off x="4417200" y="3531225"/>
                <a:ext cx="124150" cy="184575"/>
              </a:xfrm>
              <a:custGeom>
                <a:avLst/>
                <a:gdLst/>
                <a:ahLst/>
                <a:cxnLst/>
                <a:rect l="l" t="t" r="r" b="b"/>
                <a:pathLst>
                  <a:path w="4966" h="7383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620" y="774"/>
                      <a:pt x="298" y="1298"/>
                      <a:pt x="1322" y="3739"/>
                    </a:cubicBezTo>
                    <a:cubicBezTo>
                      <a:pt x="2358" y="6156"/>
                      <a:pt x="4966" y="7382"/>
                      <a:pt x="4966" y="7382"/>
                    </a:cubicBezTo>
                    <a:cubicBezTo>
                      <a:pt x="4954" y="6692"/>
                      <a:pt x="4942" y="5084"/>
                      <a:pt x="3287" y="2691"/>
                    </a:cubicBezTo>
                    <a:cubicBezTo>
                      <a:pt x="1632" y="298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4" name="Google Shape;2374;p58"/>
              <p:cNvSpPr/>
              <p:nvPr/>
            </p:nvSpPr>
            <p:spPr>
              <a:xfrm>
                <a:off x="4572000" y="3597650"/>
                <a:ext cx="124125" cy="139575"/>
              </a:xfrm>
              <a:custGeom>
                <a:avLst/>
                <a:gdLst/>
                <a:ahLst/>
                <a:cxnLst/>
                <a:rect l="l" t="t" r="r" b="b"/>
                <a:pathLst>
                  <a:path w="4965" h="5583" extrusionOk="0">
                    <a:moveTo>
                      <a:pt x="3997" y="0"/>
                    </a:moveTo>
                    <a:cubicBezTo>
                      <a:pt x="3443" y="0"/>
                      <a:pt x="2695" y="194"/>
                      <a:pt x="1869" y="939"/>
                    </a:cubicBezTo>
                    <a:cubicBezTo>
                      <a:pt x="167" y="2487"/>
                      <a:pt x="0" y="5582"/>
                      <a:pt x="0" y="5582"/>
                    </a:cubicBezTo>
                    <a:cubicBezTo>
                      <a:pt x="1453" y="4558"/>
                      <a:pt x="3060" y="3427"/>
                      <a:pt x="3298" y="2130"/>
                    </a:cubicBezTo>
                    <a:cubicBezTo>
                      <a:pt x="3536" y="844"/>
                      <a:pt x="4965" y="225"/>
                      <a:pt x="4965" y="225"/>
                    </a:cubicBezTo>
                    <a:cubicBezTo>
                      <a:pt x="4965" y="225"/>
                      <a:pt x="4594" y="0"/>
                      <a:pt x="399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5" name="Google Shape;2375;p58"/>
              <p:cNvSpPr/>
              <p:nvPr/>
            </p:nvSpPr>
            <p:spPr>
              <a:xfrm>
                <a:off x="4601750" y="3243675"/>
                <a:ext cx="246175" cy="222075"/>
              </a:xfrm>
              <a:custGeom>
                <a:avLst/>
                <a:gdLst/>
                <a:ahLst/>
                <a:cxnLst/>
                <a:rect l="l" t="t" r="r" b="b"/>
                <a:pathLst>
                  <a:path w="9847" h="8883" extrusionOk="0">
                    <a:moveTo>
                      <a:pt x="9061" y="1"/>
                    </a:moveTo>
                    <a:lnTo>
                      <a:pt x="9061" y="1"/>
                    </a:lnTo>
                    <a:cubicBezTo>
                      <a:pt x="9061" y="1"/>
                      <a:pt x="8347" y="1727"/>
                      <a:pt x="7502" y="2120"/>
                    </a:cubicBezTo>
                    <a:cubicBezTo>
                      <a:pt x="6656" y="2513"/>
                      <a:pt x="3811" y="2680"/>
                      <a:pt x="1906" y="4644"/>
                    </a:cubicBezTo>
                    <a:cubicBezTo>
                      <a:pt x="1" y="6609"/>
                      <a:pt x="334" y="8883"/>
                      <a:pt x="334" y="8883"/>
                    </a:cubicBezTo>
                    <a:cubicBezTo>
                      <a:pt x="1382" y="6906"/>
                      <a:pt x="3370" y="7061"/>
                      <a:pt x="6609" y="5513"/>
                    </a:cubicBezTo>
                    <a:cubicBezTo>
                      <a:pt x="9847" y="3966"/>
                      <a:pt x="9061" y="1"/>
                      <a:pt x="906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6" name="Google Shape;2376;p58"/>
              <p:cNvSpPr/>
              <p:nvPr/>
            </p:nvSpPr>
            <p:spPr>
              <a:xfrm>
                <a:off x="4609200" y="3416325"/>
                <a:ext cx="112825" cy="65475"/>
              </a:xfrm>
              <a:custGeom>
                <a:avLst/>
                <a:gdLst/>
                <a:ahLst/>
                <a:cxnLst/>
                <a:rect l="l" t="t" r="r" b="b"/>
                <a:pathLst>
                  <a:path w="4513" h="2619" extrusionOk="0">
                    <a:moveTo>
                      <a:pt x="4513" y="0"/>
                    </a:moveTo>
                    <a:cubicBezTo>
                      <a:pt x="4513" y="1"/>
                      <a:pt x="4082" y="907"/>
                      <a:pt x="2646" y="907"/>
                    </a:cubicBezTo>
                    <a:cubicBezTo>
                      <a:pt x="2610" y="907"/>
                      <a:pt x="2573" y="906"/>
                      <a:pt x="2536" y="905"/>
                    </a:cubicBezTo>
                    <a:cubicBezTo>
                      <a:pt x="2507" y="904"/>
                      <a:pt x="2477" y="904"/>
                      <a:pt x="2448" y="904"/>
                    </a:cubicBezTo>
                    <a:cubicBezTo>
                      <a:pt x="973" y="904"/>
                      <a:pt x="0" y="2060"/>
                      <a:pt x="0" y="2060"/>
                    </a:cubicBezTo>
                    <a:cubicBezTo>
                      <a:pt x="734" y="2459"/>
                      <a:pt x="1354" y="2619"/>
                      <a:pt x="1877" y="2619"/>
                    </a:cubicBezTo>
                    <a:cubicBezTo>
                      <a:pt x="3992" y="2619"/>
                      <a:pt x="4513" y="1"/>
                      <a:pt x="451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7" name="Google Shape;2377;p58"/>
              <p:cNvSpPr/>
              <p:nvPr/>
            </p:nvSpPr>
            <p:spPr>
              <a:xfrm>
                <a:off x="4248725" y="3240050"/>
                <a:ext cx="175175" cy="70275"/>
              </a:xfrm>
              <a:custGeom>
                <a:avLst/>
                <a:gdLst/>
                <a:ahLst/>
                <a:cxnLst/>
                <a:rect l="l" t="t" r="r" b="b"/>
                <a:pathLst>
                  <a:path w="7007" h="2811" extrusionOk="0">
                    <a:moveTo>
                      <a:pt x="2031" y="1"/>
                    </a:moveTo>
                    <a:cubicBezTo>
                      <a:pt x="1859" y="1"/>
                      <a:pt x="1697" y="24"/>
                      <a:pt x="1549" y="74"/>
                    </a:cubicBezTo>
                    <a:cubicBezTo>
                      <a:pt x="1549" y="74"/>
                      <a:pt x="1" y="789"/>
                      <a:pt x="120" y="2706"/>
                    </a:cubicBezTo>
                    <a:cubicBezTo>
                      <a:pt x="120" y="2706"/>
                      <a:pt x="1388" y="1584"/>
                      <a:pt x="3170" y="1584"/>
                    </a:cubicBezTo>
                    <a:cubicBezTo>
                      <a:pt x="3925" y="1584"/>
                      <a:pt x="4773" y="1786"/>
                      <a:pt x="5656" y="2360"/>
                    </a:cubicBezTo>
                    <a:cubicBezTo>
                      <a:pt x="6142" y="2679"/>
                      <a:pt x="6414" y="2810"/>
                      <a:pt x="6519" y="2810"/>
                    </a:cubicBezTo>
                    <a:cubicBezTo>
                      <a:pt x="7007" y="2810"/>
                      <a:pt x="3926" y="1"/>
                      <a:pt x="203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8" name="Google Shape;2378;p58"/>
              <p:cNvSpPr/>
              <p:nvPr/>
            </p:nvSpPr>
            <p:spPr>
              <a:xfrm>
                <a:off x="4287125" y="3230225"/>
                <a:ext cx="230125" cy="218875"/>
              </a:xfrm>
              <a:custGeom>
                <a:avLst/>
                <a:gdLst/>
                <a:ahLst/>
                <a:cxnLst/>
                <a:rect l="l" t="t" r="r" b="b"/>
                <a:pathLst>
                  <a:path w="9205" h="8755" extrusionOk="0">
                    <a:moveTo>
                      <a:pt x="1989" y="1"/>
                    </a:moveTo>
                    <a:cubicBezTo>
                      <a:pt x="1348" y="1"/>
                      <a:pt x="681" y="144"/>
                      <a:pt x="1" y="479"/>
                    </a:cubicBezTo>
                    <a:cubicBezTo>
                      <a:pt x="1" y="479"/>
                      <a:pt x="3001" y="1694"/>
                      <a:pt x="3906" y="3051"/>
                    </a:cubicBezTo>
                    <a:cubicBezTo>
                      <a:pt x="5561" y="5551"/>
                      <a:pt x="6883" y="8135"/>
                      <a:pt x="9204" y="8754"/>
                    </a:cubicBezTo>
                    <a:cubicBezTo>
                      <a:pt x="9204" y="8754"/>
                      <a:pt x="9085" y="6230"/>
                      <a:pt x="8192" y="4539"/>
                    </a:cubicBezTo>
                    <a:cubicBezTo>
                      <a:pt x="7456" y="3156"/>
                      <a:pt x="4998" y="1"/>
                      <a:pt x="198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9" name="Google Shape;2379;p58"/>
              <p:cNvSpPr/>
              <p:nvPr/>
            </p:nvSpPr>
            <p:spPr>
              <a:xfrm>
                <a:off x="4582100" y="3030325"/>
                <a:ext cx="293525" cy="298225"/>
              </a:xfrm>
              <a:custGeom>
                <a:avLst/>
                <a:gdLst/>
                <a:ahLst/>
                <a:cxnLst/>
                <a:rect l="l" t="t" r="r" b="b"/>
                <a:pathLst>
                  <a:path w="11741" h="11929" extrusionOk="0">
                    <a:moveTo>
                      <a:pt x="10765" y="1"/>
                    </a:moveTo>
                    <a:cubicBezTo>
                      <a:pt x="6695" y="1"/>
                      <a:pt x="2983" y="2923"/>
                      <a:pt x="1549" y="5415"/>
                    </a:cubicBezTo>
                    <a:cubicBezTo>
                      <a:pt x="1" y="8118"/>
                      <a:pt x="156" y="11928"/>
                      <a:pt x="156" y="11928"/>
                    </a:cubicBezTo>
                    <a:cubicBezTo>
                      <a:pt x="4049" y="9547"/>
                      <a:pt x="7216" y="5939"/>
                      <a:pt x="7454" y="3510"/>
                    </a:cubicBezTo>
                    <a:cubicBezTo>
                      <a:pt x="7692" y="1082"/>
                      <a:pt x="11740" y="58"/>
                      <a:pt x="11740" y="58"/>
                    </a:cubicBezTo>
                    <a:cubicBezTo>
                      <a:pt x="11414" y="19"/>
                      <a:pt x="11088" y="1"/>
                      <a:pt x="1076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0" name="Google Shape;2380;p58"/>
              <p:cNvSpPr/>
              <p:nvPr/>
            </p:nvSpPr>
            <p:spPr>
              <a:xfrm>
                <a:off x="4232950" y="3028050"/>
                <a:ext cx="362275" cy="259425"/>
              </a:xfrm>
              <a:custGeom>
                <a:avLst/>
                <a:gdLst/>
                <a:ahLst/>
                <a:cxnLst/>
                <a:rect l="l" t="t" r="r" b="b"/>
                <a:pathLst>
                  <a:path w="14491" h="10377" extrusionOk="0">
                    <a:moveTo>
                      <a:pt x="3908" y="1"/>
                    </a:moveTo>
                    <a:cubicBezTo>
                      <a:pt x="2484" y="1"/>
                      <a:pt x="1109" y="491"/>
                      <a:pt x="1" y="1780"/>
                    </a:cubicBezTo>
                    <a:cubicBezTo>
                      <a:pt x="1" y="1780"/>
                      <a:pt x="758" y="1623"/>
                      <a:pt x="1804" y="1623"/>
                    </a:cubicBezTo>
                    <a:cubicBezTo>
                      <a:pt x="3404" y="1623"/>
                      <a:pt x="5680" y="1989"/>
                      <a:pt x="6954" y="3840"/>
                    </a:cubicBezTo>
                    <a:cubicBezTo>
                      <a:pt x="9073" y="6911"/>
                      <a:pt x="9978" y="10293"/>
                      <a:pt x="12740" y="10376"/>
                    </a:cubicBezTo>
                    <a:cubicBezTo>
                      <a:pt x="12740" y="10376"/>
                      <a:pt x="14491" y="8804"/>
                      <a:pt x="12109" y="4435"/>
                    </a:cubicBezTo>
                    <a:cubicBezTo>
                      <a:pt x="11369" y="3098"/>
                      <a:pt x="7485" y="1"/>
                      <a:pt x="390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1" name="Google Shape;2381;p58"/>
              <p:cNvSpPr/>
              <p:nvPr/>
            </p:nvSpPr>
            <p:spPr>
              <a:xfrm>
                <a:off x="4207050" y="3048950"/>
                <a:ext cx="172675" cy="93850"/>
              </a:xfrm>
              <a:custGeom>
                <a:avLst/>
                <a:gdLst/>
                <a:ahLst/>
                <a:cxnLst/>
                <a:rect l="l" t="t" r="r" b="b"/>
                <a:pathLst>
                  <a:path w="6907" h="3754" extrusionOk="0">
                    <a:moveTo>
                      <a:pt x="6906" y="1610"/>
                    </a:moveTo>
                    <a:cubicBezTo>
                      <a:pt x="6906" y="1610"/>
                      <a:pt x="6906" y="1611"/>
                      <a:pt x="6907" y="1611"/>
                    </a:cubicBezTo>
                    <a:cubicBezTo>
                      <a:pt x="6907" y="1611"/>
                      <a:pt x="6907" y="1611"/>
                      <a:pt x="6907" y="1610"/>
                    </a:cubicBezTo>
                    <a:cubicBezTo>
                      <a:pt x="6906" y="1610"/>
                      <a:pt x="6906" y="1610"/>
                      <a:pt x="6906" y="1610"/>
                    </a:cubicBezTo>
                    <a:close/>
                    <a:moveTo>
                      <a:pt x="3149" y="0"/>
                    </a:moveTo>
                    <a:cubicBezTo>
                      <a:pt x="2408" y="0"/>
                      <a:pt x="1662" y="249"/>
                      <a:pt x="1025" y="944"/>
                    </a:cubicBezTo>
                    <a:cubicBezTo>
                      <a:pt x="1025" y="944"/>
                      <a:pt x="1" y="2527"/>
                      <a:pt x="715" y="3754"/>
                    </a:cubicBezTo>
                    <a:cubicBezTo>
                      <a:pt x="715" y="3754"/>
                      <a:pt x="1794" y="1056"/>
                      <a:pt x="4573" y="1056"/>
                    </a:cubicBezTo>
                    <a:cubicBezTo>
                      <a:pt x="5247" y="1056"/>
                      <a:pt x="6022" y="1215"/>
                      <a:pt x="6906" y="1610"/>
                    </a:cubicBezTo>
                    <a:lnTo>
                      <a:pt x="6906" y="1610"/>
                    </a:lnTo>
                    <a:cubicBezTo>
                      <a:pt x="6866" y="1584"/>
                      <a:pt x="5019" y="0"/>
                      <a:pt x="314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2" name="Google Shape;2382;p58"/>
              <p:cNvSpPr/>
              <p:nvPr/>
            </p:nvSpPr>
            <p:spPr>
              <a:xfrm>
                <a:off x="4429700" y="3860725"/>
                <a:ext cx="263450" cy="300050"/>
              </a:xfrm>
              <a:custGeom>
                <a:avLst/>
                <a:gdLst/>
                <a:ahLst/>
                <a:cxnLst/>
                <a:rect l="l" t="t" r="r" b="b"/>
                <a:pathLst>
                  <a:path w="10538" h="12002" extrusionOk="0">
                    <a:moveTo>
                      <a:pt x="191" y="0"/>
                    </a:moveTo>
                    <a:lnTo>
                      <a:pt x="191" y="7966"/>
                    </a:lnTo>
                    <a:cubicBezTo>
                      <a:pt x="191" y="7966"/>
                      <a:pt x="1" y="12002"/>
                      <a:pt x="5263" y="12002"/>
                    </a:cubicBezTo>
                    <a:lnTo>
                      <a:pt x="5287" y="12002"/>
                    </a:lnTo>
                    <a:cubicBezTo>
                      <a:pt x="10538" y="11990"/>
                      <a:pt x="10359" y="7966"/>
                      <a:pt x="10359" y="7966"/>
                    </a:cubicBezTo>
                    <a:lnTo>
                      <a:pt x="1035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83" name="Google Shape;2383;p58"/>
            <p:cNvGrpSpPr/>
            <p:nvPr/>
          </p:nvGrpSpPr>
          <p:grpSpPr>
            <a:xfrm>
              <a:off x="4238286" y="2066277"/>
              <a:ext cx="557809" cy="1124356"/>
              <a:chOff x="3997800" y="3348150"/>
              <a:chExt cx="414975" cy="836450"/>
            </a:xfrm>
          </p:grpSpPr>
          <p:sp>
            <p:nvSpPr>
              <p:cNvPr id="2384" name="Google Shape;2384;p58"/>
              <p:cNvSpPr/>
              <p:nvPr/>
            </p:nvSpPr>
            <p:spPr>
              <a:xfrm>
                <a:off x="4106450" y="3602950"/>
                <a:ext cx="306325" cy="581650"/>
              </a:xfrm>
              <a:custGeom>
                <a:avLst/>
                <a:gdLst/>
                <a:ahLst/>
                <a:cxnLst/>
                <a:rect l="l" t="t" r="r" b="b"/>
                <a:pathLst>
                  <a:path w="12253" h="23266" extrusionOk="0">
                    <a:moveTo>
                      <a:pt x="513" y="1"/>
                    </a:moveTo>
                    <a:cubicBezTo>
                      <a:pt x="513" y="1"/>
                      <a:pt x="1" y="703"/>
                      <a:pt x="917" y="1239"/>
                    </a:cubicBezTo>
                    <a:cubicBezTo>
                      <a:pt x="1822" y="1751"/>
                      <a:pt x="1656" y="7871"/>
                      <a:pt x="1656" y="7871"/>
                    </a:cubicBezTo>
                    <a:lnTo>
                      <a:pt x="1656" y="19705"/>
                    </a:lnTo>
                    <a:cubicBezTo>
                      <a:pt x="1656" y="19705"/>
                      <a:pt x="1489" y="23265"/>
                      <a:pt x="6132" y="23265"/>
                    </a:cubicBezTo>
                    <a:cubicBezTo>
                      <a:pt x="10776" y="23265"/>
                      <a:pt x="10609" y="19705"/>
                      <a:pt x="10609" y="19705"/>
                    </a:cubicBezTo>
                    <a:lnTo>
                      <a:pt x="10609" y="7871"/>
                    </a:lnTo>
                    <a:cubicBezTo>
                      <a:pt x="10609" y="7871"/>
                      <a:pt x="10454" y="1751"/>
                      <a:pt x="11359" y="1239"/>
                    </a:cubicBezTo>
                    <a:cubicBezTo>
                      <a:pt x="12252" y="703"/>
                      <a:pt x="11740" y="1"/>
                      <a:pt x="117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5" name="Google Shape;2385;p58"/>
              <p:cNvSpPr/>
              <p:nvPr/>
            </p:nvSpPr>
            <p:spPr>
              <a:xfrm>
                <a:off x="3997800" y="3348150"/>
                <a:ext cx="399500" cy="630175"/>
              </a:xfrm>
              <a:custGeom>
                <a:avLst/>
                <a:gdLst/>
                <a:ahLst/>
                <a:cxnLst/>
                <a:rect l="l" t="t" r="r" b="b"/>
                <a:pathLst>
                  <a:path w="15980" h="25207" extrusionOk="0">
                    <a:moveTo>
                      <a:pt x="10466" y="1"/>
                    </a:moveTo>
                    <a:cubicBezTo>
                      <a:pt x="10466" y="1"/>
                      <a:pt x="7252" y="2811"/>
                      <a:pt x="9490" y="6323"/>
                    </a:cubicBezTo>
                    <a:cubicBezTo>
                      <a:pt x="9800" y="7383"/>
                      <a:pt x="10050" y="9062"/>
                      <a:pt x="9681" y="11324"/>
                    </a:cubicBezTo>
                    <a:cubicBezTo>
                      <a:pt x="8919" y="9133"/>
                      <a:pt x="7966" y="7454"/>
                      <a:pt x="7383" y="6561"/>
                    </a:cubicBezTo>
                    <a:cubicBezTo>
                      <a:pt x="7371" y="5918"/>
                      <a:pt x="7061" y="1799"/>
                      <a:pt x="1965" y="549"/>
                    </a:cubicBezTo>
                    <a:lnTo>
                      <a:pt x="1965" y="549"/>
                    </a:lnTo>
                    <a:cubicBezTo>
                      <a:pt x="1965" y="549"/>
                      <a:pt x="2013" y="5918"/>
                      <a:pt x="7240" y="6621"/>
                    </a:cubicBezTo>
                    <a:cubicBezTo>
                      <a:pt x="7430" y="6930"/>
                      <a:pt x="7680" y="7347"/>
                      <a:pt x="7966" y="7859"/>
                    </a:cubicBezTo>
                    <a:cubicBezTo>
                      <a:pt x="7556" y="7594"/>
                      <a:pt x="6324" y="6906"/>
                      <a:pt x="4653" y="6906"/>
                    </a:cubicBezTo>
                    <a:cubicBezTo>
                      <a:pt x="3318" y="6906"/>
                      <a:pt x="1703" y="7345"/>
                      <a:pt x="1" y="8788"/>
                    </a:cubicBezTo>
                    <a:cubicBezTo>
                      <a:pt x="1" y="8788"/>
                      <a:pt x="1681" y="9976"/>
                      <a:pt x="3818" y="9976"/>
                    </a:cubicBezTo>
                    <a:cubicBezTo>
                      <a:pt x="5150" y="9976"/>
                      <a:pt x="6659" y="9514"/>
                      <a:pt x="8049" y="8014"/>
                    </a:cubicBezTo>
                    <a:cubicBezTo>
                      <a:pt x="8883" y="9585"/>
                      <a:pt x="9907" y="11907"/>
                      <a:pt x="10395" y="14646"/>
                    </a:cubicBezTo>
                    <a:cubicBezTo>
                      <a:pt x="9954" y="19265"/>
                      <a:pt x="9978" y="24409"/>
                      <a:pt x="9978" y="24730"/>
                    </a:cubicBezTo>
                    <a:cubicBezTo>
                      <a:pt x="9978" y="25004"/>
                      <a:pt x="10181" y="25206"/>
                      <a:pt x="10455" y="25206"/>
                    </a:cubicBezTo>
                    <a:cubicBezTo>
                      <a:pt x="10716" y="25206"/>
                      <a:pt x="10931" y="25004"/>
                      <a:pt x="10931" y="24730"/>
                    </a:cubicBezTo>
                    <a:cubicBezTo>
                      <a:pt x="10931" y="24647"/>
                      <a:pt x="10919" y="17146"/>
                      <a:pt x="11657" y="12110"/>
                    </a:cubicBezTo>
                    <a:cubicBezTo>
                      <a:pt x="12431" y="12014"/>
                      <a:pt x="15396" y="11312"/>
                      <a:pt x="15979" y="7371"/>
                    </a:cubicBezTo>
                    <a:lnTo>
                      <a:pt x="15979" y="7371"/>
                    </a:lnTo>
                    <a:cubicBezTo>
                      <a:pt x="15979" y="7371"/>
                      <a:pt x="13395" y="7633"/>
                      <a:pt x="12169" y="9704"/>
                    </a:cubicBezTo>
                    <a:cubicBezTo>
                      <a:pt x="12240" y="9431"/>
                      <a:pt x="12312" y="9193"/>
                      <a:pt x="12383" y="8978"/>
                    </a:cubicBezTo>
                    <a:cubicBezTo>
                      <a:pt x="12479" y="8716"/>
                      <a:pt x="12360" y="8454"/>
                      <a:pt x="12110" y="8359"/>
                    </a:cubicBezTo>
                    <a:cubicBezTo>
                      <a:pt x="12053" y="8341"/>
                      <a:pt x="11997" y="8333"/>
                      <a:pt x="11943" y="8333"/>
                    </a:cubicBezTo>
                    <a:cubicBezTo>
                      <a:pt x="11743" y="8333"/>
                      <a:pt x="11565" y="8448"/>
                      <a:pt x="11490" y="8645"/>
                    </a:cubicBezTo>
                    <a:cubicBezTo>
                      <a:pt x="11014" y="9931"/>
                      <a:pt x="10693" y="11931"/>
                      <a:pt x="10466" y="14110"/>
                    </a:cubicBezTo>
                    <a:cubicBezTo>
                      <a:pt x="10288" y="13241"/>
                      <a:pt x="10062" y="12407"/>
                      <a:pt x="9800" y="11657"/>
                    </a:cubicBezTo>
                    <a:cubicBezTo>
                      <a:pt x="10216" y="9300"/>
                      <a:pt x="9990" y="7549"/>
                      <a:pt x="9681" y="6418"/>
                    </a:cubicBezTo>
                    <a:cubicBezTo>
                      <a:pt x="10133" y="5978"/>
                      <a:pt x="12324" y="3656"/>
                      <a:pt x="1046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6" name="Google Shape;2386;p58"/>
              <p:cNvSpPr/>
              <p:nvPr/>
            </p:nvSpPr>
            <p:spPr>
              <a:xfrm>
                <a:off x="4159150" y="3935125"/>
                <a:ext cx="200925" cy="229825"/>
              </a:xfrm>
              <a:custGeom>
                <a:avLst/>
                <a:gdLst/>
                <a:ahLst/>
                <a:cxnLst/>
                <a:rect l="l" t="t" r="r" b="b"/>
                <a:pathLst>
                  <a:path w="8037" h="9193" extrusionOk="0">
                    <a:moveTo>
                      <a:pt x="131" y="1"/>
                    </a:moveTo>
                    <a:lnTo>
                      <a:pt x="131" y="6097"/>
                    </a:lnTo>
                    <a:cubicBezTo>
                      <a:pt x="131" y="6097"/>
                      <a:pt x="0" y="9169"/>
                      <a:pt x="4012" y="9193"/>
                    </a:cubicBezTo>
                    <a:cubicBezTo>
                      <a:pt x="8037" y="9193"/>
                      <a:pt x="7894" y="6097"/>
                      <a:pt x="7894" y="6097"/>
                    </a:cubicBezTo>
                    <a:lnTo>
                      <a:pt x="7894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87" name="Google Shape;2387;p58"/>
            <p:cNvGrpSpPr/>
            <p:nvPr/>
          </p:nvGrpSpPr>
          <p:grpSpPr>
            <a:xfrm>
              <a:off x="3745771" y="1534545"/>
              <a:ext cx="462539" cy="1029926"/>
              <a:chOff x="3631400" y="2952575"/>
              <a:chExt cx="344100" cy="766200"/>
            </a:xfrm>
          </p:grpSpPr>
          <p:sp>
            <p:nvSpPr>
              <p:cNvPr id="2388" name="Google Shape;2388;p58"/>
              <p:cNvSpPr/>
              <p:nvPr/>
            </p:nvSpPr>
            <p:spPr>
              <a:xfrm>
                <a:off x="3708775" y="2991575"/>
                <a:ext cx="266725" cy="685825"/>
              </a:xfrm>
              <a:custGeom>
                <a:avLst/>
                <a:gdLst/>
                <a:ahLst/>
                <a:cxnLst/>
                <a:rect l="l" t="t" r="r" b="b"/>
                <a:pathLst>
                  <a:path w="10669" h="27433" extrusionOk="0">
                    <a:moveTo>
                      <a:pt x="1013" y="0"/>
                    </a:moveTo>
                    <a:cubicBezTo>
                      <a:pt x="489" y="0"/>
                      <a:pt x="60" y="441"/>
                      <a:pt x="60" y="953"/>
                    </a:cubicBezTo>
                    <a:cubicBezTo>
                      <a:pt x="60" y="1429"/>
                      <a:pt x="406" y="1822"/>
                      <a:pt x="870" y="1893"/>
                    </a:cubicBezTo>
                    <a:cubicBezTo>
                      <a:pt x="894" y="2310"/>
                      <a:pt x="965" y="2822"/>
                      <a:pt x="1168" y="3382"/>
                    </a:cubicBezTo>
                    <a:cubicBezTo>
                      <a:pt x="882" y="3548"/>
                      <a:pt x="691" y="3858"/>
                      <a:pt x="691" y="4203"/>
                    </a:cubicBezTo>
                    <a:cubicBezTo>
                      <a:pt x="691" y="4727"/>
                      <a:pt x="1120" y="5156"/>
                      <a:pt x="1644" y="5156"/>
                    </a:cubicBezTo>
                    <a:cubicBezTo>
                      <a:pt x="1775" y="5156"/>
                      <a:pt x="1906" y="5120"/>
                      <a:pt x="2025" y="5060"/>
                    </a:cubicBezTo>
                    <a:cubicBezTo>
                      <a:pt x="2275" y="5418"/>
                      <a:pt x="2596" y="5763"/>
                      <a:pt x="2966" y="6108"/>
                    </a:cubicBezTo>
                    <a:cubicBezTo>
                      <a:pt x="2894" y="6239"/>
                      <a:pt x="2846" y="6394"/>
                      <a:pt x="2846" y="6549"/>
                    </a:cubicBezTo>
                    <a:cubicBezTo>
                      <a:pt x="2846" y="7073"/>
                      <a:pt x="3275" y="7501"/>
                      <a:pt x="3799" y="7501"/>
                    </a:cubicBezTo>
                    <a:cubicBezTo>
                      <a:pt x="4085" y="7501"/>
                      <a:pt x="4323" y="7382"/>
                      <a:pt x="4501" y="7192"/>
                    </a:cubicBezTo>
                    <a:cubicBezTo>
                      <a:pt x="4621" y="7251"/>
                      <a:pt x="4740" y="7323"/>
                      <a:pt x="4859" y="7382"/>
                    </a:cubicBezTo>
                    <a:cubicBezTo>
                      <a:pt x="5156" y="7537"/>
                      <a:pt x="5430" y="7692"/>
                      <a:pt x="5704" y="7846"/>
                    </a:cubicBezTo>
                    <a:cubicBezTo>
                      <a:pt x="5644" y="7966"/>
                      <a:pt x="5609" y="8096"/>
                      <a:pt x="5609" y="8251"/>
                    </a:cubicBezTo>
                    <a:cubicBezTo>
                      <a:pt x="5609" y="8775"/>
                      <a:pt x="6049" y="9204"/>
                      <a:pt x="6561" y="9204"/>
                    </a:cubicBezTo>
                    <a:cubicBezTo>
                      <a:pt x="6835" y="9204"/>
                      <a:pt x="7073" y="9097"/>
                      <a:pt x="7252" y="8918"/>
                    </a:cubicBezTo>
                    <a:cubicBezTo>
                      <a:pt x="7657" y="9251"/>
                      <a:pt x="7978" y="9573"/>
                      <a:pt x="8264" y="9906"/>
                    </a:cubicBezTo>
                    <a:cubicBezTo>
                      <a:pt x="8097" y="10061"/>
                      <a:pt x="8014" y="10299"/>
                      <a:pt x="8014" y="10561"/>
                    </a:cubicBezTo>
                    <a:cubicBezTo>
                      <a:pt x="8014" y="11073"/>
                      <a:pt x="8442" y="11502"/>
                      <a:pt x="8966" y="11502"/>
                    </a:cubicBezTo>
                    <a:cubicBezTo>
                      <a:pt x="9050" y="11502"/>
                      <a:pt x="9145" y="11490"/>
                      <a:pt x="9216" y="11478"/>
                    </a:cubicBezTo>
                    <a:cubicBezTo>
                      <a:pt x="9395" y="11942"/>
                      <a:pt x="9502" y="12383"/>
                      <a:pt x="9538" y="12788"/>
                    </a:cubicBezTo>
                    <a:cubicBezTo>
                      <a:pt x="9109" y="12871"/>
                      <a:pt x="8764" y="13264"/>
                      <a:pt x="8764" y="13728"/>
                    </a:cubicBezTo>
                    <a:cubicBezTo>
                      <a:pt x="8764" y="14181"/>
                      <a:pt x="9097" y="14573"/>
                      <a:pt x="9538" y="14657"/>
                    </a:cubicBezTo>
                    <a:cubicBezTo>
                      <a:pt x="9502" y="15050"/>
                      <a:pt x="9407" y="15478"/>
                      <a:pt x="9228" y="15943"/>
                    </a:cubicBezTo>
                    <a:cubicBezTo>
                      <a:pt x="9145" y="15907"/>
                      <a:pt x="9050" y="15895"/>
                      <a:pt x="8966" y="15895"/>
                    </a:cubicBezTo>
                    <a:cubicBezTo>
                      <a:pt x="8442" y="15895"/>
                      <a:pt x="8014" y="16324"/>
                      <a:pt x="8014" y="16848"/>
                    </a:cubicBezTo>
                    <a:cubicBezTo>
                      <a:pt x="8014" y="17098"/>
                      <a:pt x="8109" y="17336"/>
                      <a:pt x="8276" y="17502"/>
                    </a:cubicBezTo>
                    <a:cubicBezTo>
                      <a:pt x="8038" y="17788"/>
                      <a:pt x="7752" y="18086"/>
                      <a:pt x="7418" y="18372"/>
                    </a:cubicBezTo>
                    <a:cubicBezTo>
                      <a:pt x="7240" y="18193"/>
                      <a:pt x="7002" y="18086"/>
                      <a:pt x="6740" y="18086"/>
                    </a:cubicBezTo>
                    <a:cubicBezTo>
                      <a:pt x="6228" y="18086"/>
                      <a:pt x="5787" y="18514"/>
                      <a:pt x="5787" y="19038"/>
                    </a:cubicBezTo>
                    <a:cubicBezTo>
                      <a:pt x="5787" y="19181"/>
                      <a:pt x="5823" y="19336"/>
                      <a:pt x="5894" y="19455"/>
                    </a:cubicBezTo>
                    <a:cubicBezTo>
                      <a:pt x="5585" y="19646"/>
                      <a:pt x="5240" y="19824"/>
                      <a:pt x="4871" y="20015"/>
                    </a:cubicBezTo>
                    <a:cubicBezTo>
                      <a:pt x="4775" y="20062"/>
                      <a:pt x="4680" y="20122"/>
                      <a:pt x="4585" y="20169"/>
                    </a:cubicBezTo>
                    <a:cubicBezTo>
                      <a:pt x="4406" y="19955"/>
                      <a:pt x="4156" y="19824"/>
                      <a:pt x="3859" y="19824"/>
                    </a:cubicBezTo>
                    <a:cubicBezTo>
                      <a:pt x="3335" y="19824"/>
                      <a:pt x="2906" y="20253"/>
                      <a:pt x="2906" y="20777"/>
                    </a:cubicBezTo>
                    <a:cubicBezTo>
                      <a:pt x="2906" y="20943"/>
                      <a:pt x="2954" y="21110"/>
                      <a:pt x="3025" y="21241"/>
                    </a:cubicBezTo>
                    <a:cubicBezTo>
                      <a:pt x="2632" y="21586"/>
                      <a:pt x="2311" y="21943"/>
                      <a:pt x="2037" y="22301"/>
                    </a:cubicBezTo>
                    <a:cubicBezTo>
                      <a:pt x="1918" y="22241"/>
                      <a:pt x="1775" y="22193"/>
                      <a:pt x="1620" y="22193"/>
                    </a:cubicBezTo>
                    <a:cubicBezTo>
                      <a:pt x="1108" y="22193"/>
                      <a:pt x="668" y="22622"/>
                      <a:pt x="668" y="23146"/>
                    </a:cubicBezTo>
                    <a:cubicBezTo>
                      <a:pt x="668" y="23503"/>
                      <a:pt x="870" y="23813"/>
                      <a:pt x="1144" y="23979"/>
                    </a:cubicBezTo>
                    <a:cubicBezTo>
                      <a:pt x="941" y="24575"/>
                      <a:pt x="870" y="25110"/>
                      <a:pt x="834" y="25539"/>
                    </a:cubicBezTo>
                    <a:cubicBezTo>
                      <a:pt x="370" y="25599"/>
                      <a:pt x="1" y="26003"/>
                      <a:pt x="1" y="26480"/>
                    </a:cubicBezTo>
                    <a:cubicBezTo>
                      <a:pt x="1" y="27004"/>
                      <a:pt x="430" y="27432"/>
                      <a:pt x="953" y="27432"/>
                    </a:cubicBezTo>
                    <a:cubicBezTo>
                      <a:pt x="1477" y="27432"/>
                      <a:pt x="1906" y="27004"/>
                      <a:pt x="1906" y="26480"/>
                    </a:cubicBezTo>
                    <a:cubicBezTo>
                      <a:pt x="1906" y="26015"/>
                      <a:pt x="1584" y="25634"/>
                      <a:pt x="1132" y="25539"/>
                    </a:cubicBezTo>
                    <a:cubicBezTo>
                      <a:pt x="1168" y="25134"/>
                      <a:pt x="1239" y="24634"/>
                      <a:pt x="1430" y="24063"/>
                    </a:cubicBezTo>
                    <a:cubicBezTo>
                      <a:pt x="1489" y="24087"/>
                      <a:pt x="1561" y="24087"/>
                      <a:pt x="1620" y="24087"/>
                    </a:cubicBezTo>
                    <a:cubicBezTo>
                      <a:pt x="2144" y="24087"/>
                      <a:pt x="2573" y="23646"/>
                      <a:pt x="2573" y="23134"/>
                    </a:cubicBezTo>
                    <a:cubicBezTo>
                      <a:pt x="2573" y="22860"/>
                      <a:pt x="2477" y="22622"/>
                      <a:pt x="2299" y="22443"/>
                    </a:cubicBezTo>
                    <a:cubicBezTo>
                      <a:pt x="2549" y="22122"/>
                      <a:pt x="2846" y="21777"/>
                      <a:pt x="3216" y="21467"/>
                    </a:cubicBezTo>
                    <a:cubicBezTo>
                      <a:pt x="3382" y="21610"/>
                      <a:pt x="3608" y="21705"/>
                      <a:pt x="3859" y="21705"/>
                    </a:cubicBezTo>
                    <a:cubicBezTo>
                      <a:pt x="4382" y="21705"/>
                      <a:pt x="4811" y="21265"/>
                      <a:pt x="4811" y="20753"/>
                    </a:cubicBezTo>
                    <a:cubicBezTo>
                      <a:pt x="4811" y="20634"/>
                      <a:pt x="4775" y="20515"/>
                      <a:pt x="4751" y="20408"/>
                    </a:cubicBezTo>
                    <a:lnTo>
                      <a:pt x="5013" y="20277"/>
                    </a:lnTo>
                    <a:cubicBezTo>
                      <a:pt x="5406" y="20074"/>
                      <a:pt x="5764" y="19884"/>
                      <a:pt x="6085" y="19681"/>
                    </a:cubicBezTo>
                    <a:cubicBezTo>
                      <a:pt x="6264" y="19836"/>
                      <a:pt x="6490" y="19943"/>
                      <a:pt x="6764" y="19943"/>
                    </a:cubicBezTo>
                    <a:cubicBezTo>
                      <a:pt x="7276" y="19943"/>
                      <a:pt x="7716" y="19515"/>
                      <a:pt x="7716" y="18991"/>
                    </a:cubicBezTo>
                    <a:cubicBezTo>
                      <a:pt x="7716" y="18848"/>
                      <a:pt x="7680" y="18705"/>
                      <a:pt x="7621" y="18586"/>
                    </a:cubicBezTo>
                    <a:cubicBezTo>
                      <a:pt x="7990" y="18276"/>
                      <a:pt x="8288" y="17967"/>
                      <a:pt x="8561" y="17657"/>
                    </a:cubicBezTo>
                    <a:cubicBezTo>
                      <a:pt x="8692" y="17717"/>
                      <a:pt x="8823" y="17752"/>
                      <a:pt x="8978" y="17752"/>
                    </a:cubicBezTo>
                    <a:cubicBezTo>
                      <a:pt x="9502" y="17752"/>
                      <a:pt x="9931" y="17324"/>
                      <a:pt x="9931" y="16800"/>
                    </a:cubicBezTo>
                    <a:cubicBezTo>
                      <a:pt x="9931" y="16490"/>
                      <a:pt x="9776" y="16205"/>
                      <a:pt x="9538" y="16026"/>
                    </a:cubicBezTo>
                    <a:cubicBezTo>
                      <a:pt x="9740" y="15526"/>
                      <a:pt x="9835" y="15050"/>
                      <a:pt x="9883" y="14621"/>
                    </a:cubicBezTo>
                    <a:cubicBezTo>
                      <a:pt x="10312" y="14573"/>
                      <a:pt x="10669" y="14169"/>
                      <a:pt x="10669" y="13692"/>
                    </a:cubicBezTo>
                    <a:cubicBezTo>
                      <a:pt x="10669" y="13216"/>
                      <a:pt x="10312" y="12823"/>
                      <a:pt x="9859" y="12764"/>
                    </a:cubicBezTo>
                    <a:cubicBezTo>
                      <a:pt x="9812" y="12323"/>
                      <a:pt x="9704" y="11835"/>
                      <a:pt x="9502" y="11311"/>
                    </a:cubicBezTo>
                    <a:cubicBezTo>
                      <a:pt x="9740" y="11133"/>
                      <a:pt x="9895" y="10859"/>
                      <a:pt x="9895" y="10537"/>
                    </a:cubicBezTo>
                    <a:cubicBezTo>
                      <a:pt x="9895" y="10013"/>
                      <a:pt x="9466" y="9585"/>
                      <a:pt x="8942" y="9585"/>
                    </a:cubicBezTo>
                    <a:cubicBezTo>
                      <a:pt x="8788" y="9585"/>
                      <a:pt x="8633" y="9632"/>
                      <a:pt x="8514" y="9692"/>
                    </a:cubicBezTo>
                    <a:cubicBezTo>
                      <a:pt x="8216" y="9347"/>
                      <a:pt x="7859" y="8989"/>
                      <a:pt x="7430" y="8632"/>
                    </a:cubicBezTo>
                    <a:cubicBezTo>
                      <a:pt x="7490" y="8513"/>
                      <a:pt x="7514" y="8382"/>
                      <a:pt x="7514" y="8227"/>
                    </a:cubicBezTo>
                    <a:cubicBezTo>
                      <a:pt x="7514" y="7715"/>
                      <a:pt x="7085" y="7287"/>
                      <a:pt x="6561" y="7287"/>
                    </a:cubicBezTo>
                    <a:cubicBezTo>
                      <a:pt x="6299" y="7287"/>
                      <a:pt x="6061" y="7394"/>
                      <a:pt x="5883" y="7585"/>
                    </a:cubicBezTo>
                    <a:cubicBezTo>
                      <a:pt x="5597" y="7418"/>
                      <a:pt x="5311" y="7251"/>
                      <a:pt x="5002" y="7096"/>
                    </a:cubicBezTo>
                    <a:cubicBezTo>
                      <a:pt x="4882" y="7037"/>
                      <a:pt x="4775" y="6989"/>
                      <a:pt x="4680" y="6918"/>
                    </a:cubicBezTo>
                    <a:cubicBezTo>
                      <a:pt x="4716" y="6799"/>
                      <a:pt x="4751" y="6680"/>
                      <a:pt x="4751" y="6549"/>
                    </a:cubicBezTo>
                    <a:cubicBezTo>
                      <a:pt x="4751" y="6025"/>
                      <a:pt x="4323" y="5596"/>
                      <a:pt x="3799" y="5596"/>
                    </a:cubicBezTo>
                    <a:cubicBezTo>
                      <a:pt x="3549" y="5596"/>
                      <a:pt x="3323" y="5703"/>
                      <a:pt x="3156" y="5846"/>
                    </a:cubicBezTo>
                    <a:cubicBezTo>
                      <a:pt x="2811" y="5537"/>
                      <a:pt x="2513" y="5215"/>
                      <a:pt x="2275" y="4906"/>
                    </a:cubicBezTo>
                    <a:cubicBezTo>
                      <a:pt x="2477" y="4715"/>
                      <a:pt x="2596" y="4489"/>
                      <a:pt x="2596" y="4203"/>
                    </a:cubicBezTo>
                    <a:cubicBezTo>
                      <a:pt x="2596" y="3679"/>
                      <a:pt x="2156" y="3251"/>
                      <a:pt x="1644" y="3251"/>
                    </a:cubicBezTo>
                    <a:cubicBezTo>
                      <a:pt x="1561" y="3251"/>
                      <a:pt x="1501" y="3263"/>
                      <a:pt x="1430" y="3274"/>
                    </a:cubicBezTo>
                    <a:cubicBezTo>
                      <a:pt x="1251" y="2763"/>
                      <a:pt x="1180" y="2274"/>
                      <a:pt x="1168" y="1893"/>
                    </a:cubicBezTo>
                    <a:cubicBezTo>
                      <a:pt x="1608" y="1822"/>
                      <a:pt x="1965" y="1429"/>
                      <a:pt x="1965" y="953"/>
                    </a:cubicBezTo>
                    <a:cubicBezTo>
                      <a:pt x="1965" y="441"/>
                      <a:pt x="1537" y="0"/>
                      <a:pt x="10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9" name="Google Shape;2389;p58"/>
              <p:cNvSpPr/>
              <p:nvPr/>
            </p:nvSpPr>
            <p:spPr>
              <a:xfrm>
                <a:off x="3631400" y="2991575"/>
                <a:ext cx="266725" cy="685825"/>
              </a:xfrm>
              <a:custGeom>
                <a:avLst/>
                <a:gdLst/>
                <a:ahLst/>
                <a:cxnLst/>
                <a:rect l="l" t="t" r="r" b="b"/>
                <a:pathLst>
                  <a:path w="10669" h="27433" extrusionOk="0">
                    <a:moveTo>
                      <a:pt x="9656" y="0"/>
                    </a:moveTo>
                    <a:cubicBezTo>
                      <a:pt x="9132" y="0"/>
                      <a:pt x="8704" y="441"/>
                      <a:pt x="8704" y="953"/>
                    </a:cubicBezTo>
                    <a:cubicBezTo>
                      <a:pt x="8704" y="1429"/>
                      <a:pt x="9061" y="1822"/>
                      <a:pt x="9513" y="1893"/>
                    </a:cubicBezTo>
                    <a:cubicBezTo>
                      <a:pt x="9490" y="2274"/>
                      <a:pt x="9418" y="2763"/>
                      <a:pt x="9240" y="3274"/>
                    </a:cubicBezTo>
                    <a:cubicBezTo>
                      <a:pt x="9168" y="3263"/>
                      <a:pt x="9109" y="3251"/>
                      <a:pt x="9037" y="3251"/>
                    </a:cubicBezTo>
                    <a:cubicBezTo>
                      <a:pt x="8513" y="3251"/>
                      <a:pt x="8085" y="3679"/>
                      <a:pt x="8085" y="4203"/>
                    </a:cubicBezTo>
                    <a:cubicBezTo>
                      <a:pt x="8085" y="4489"/>
                      <a:pt x="8204" y="4715"/>
                      <a:pt x="8394" y="4906"/>
                    </a:cubicBezTo>
                    <a:cubicBezTo>
                      <a:pt x="8156" y="5215"/>
                      <a:pt x="7858" y="5537"/>
                      <a:pt x="7513" y="5846"/>
                    </a:cubicBezTo>
                    <a:cubicBezTo>
                      <a:pt x="7346" y="5703"/>
                      <a:pt x="7132" y="5596"/>
                      <a:pt x="6870" y="5596"/>
                    </a:cubicBezTo>
                    <a:cubicBezTo>
                      <a:pt x="6358" y="5596"/>
                      <a:pt x="5918" y="6025"/>
                      <a:pt x="5918" y="6549"/>
                    </a:cubicBezTo>
                    <a:cubicBezTo>
                      <a:pt x="5918" y="6680"/>
                      <a:pt x="5953" y="6799"/>
                      <a:pt x="6001" y="6918"/>
                    </a:cubicBezTo>
                    <a:cubicBezTo>
                      <a:pt x="5894" y="6989"/>
                      <a:pt x="5787" y="7037"/>
                      <a:pt x="5668" y="7096"/>
                    </a:cubicBezTo>
                    <a:cubicBezTo>
                      <a:pt x="5358" y="7251"/>
                      <a:pt x="5072" y="7418"/>
                      <a:pt x="4787" y="7585"/>
                    </a:cubicBezTo>
                    <a:cubicBezTo>
                      <a:pt x="4608" y="7394"/>
                      <a:pt x="4370" y="7287"/>
                      <a:pt x="4108" y="7287"/>
                    </a:cubicBezTo>
                    <a:cubicBezTo>
                      <a:pt x="3584" y="7287"/>
                      <a:pt x="3155" y="7715"/>
                      <a:pt x="3155" y="8227"/>
                    </a:cubicBezTo>
                    <a:cubicBezTo>
                      <a:pt x="3155" y="8382"/>
                      <a:pt x="3179" y="8513"/>
                      <a:pt x="3239" y="8632"/>
                    </a:cubicBezTo>
                    <a:cubicBezTo>
                      <a:pt x="2810" y="8989"/>
                      <a:pt x="2453" y="9347"/>
                      <a:pt x="2155" y="9692"/>
                    </a:cubicBezTo>
                    <a:cubicBezTo>
                      <a:pt x="2036" y="9632"/>
                      <a:pt x="1893" y="9585"/>
                      <a:pt x="1727" y="9585"/>
                    </a:cubicBezTo>
                    <a:cubicBezTo>
                      <a:pt x="1203" y="9585"/>
                      <a:pt x="774" y="10013"/>
                      <a:pt x="774" y="10537"/>
                    </a:cubicBezTo>
                    <a:cubicBezTo>
                      <a:pt x="774" y="10859"/>
                      <a:pt x="941" y="11133"/>
                      <a:pt x="1179" y="11311"/>
                    </a:cubicBezTo>
                    <a:cubicBezTo>
                      <a:pt x="965" y="11835"/>
                      <a:pt x="869" y="12323"/>
                      <a:pt x="822" y="12764"/>
                    </a:cubicBezTo>
                    <a:cubicBezTo>
                      <a:pt x="357" y="12823"/>
                      <a:pt x="0" y="13216"/>
                      <a:pt x="0" y="13692"/>
                    </a:cubicBezTo>
                    <a:cubicBezTo>
                      <a:pt x="0" y="14169"/>
                      <a:pt x="357" y="14573"/>
                      <a:pt x="786" y="14621"/>
                    </a:cubicBezTo>
                    <a:cubicBezTo>
                      <a:pt x="834" y="15050"/>
                      <a:pt x="941" y="15526"/>
                      <a:pt x="1131" y="16026"/>
                    </a:cubicBezTo>
                    <a:cubicBezTo>
                      <a:pt x="893" y="16205"/>
                      <a:pt x="738" y="16490"/>
                      <a:pt x="738" y="16800"/>
                    </a:cubicBezTo>
                    <a:cubicBezTo>
                      <a:pt x="738" y="17324"/>
                      <a:pt x="1179" y="17752"/>
                      <a:pt x="1691" y="17752"/>
                    </a:cubicBezTo>
                    <a:cubicBezTo>
                      <a:pt x="1846" y="17752"/>
                      <a:pt x="1977" y="17717"/>
                      <a:pt x="2108" y="17657"/>
                    </a:cubicBezTo>
                    <a:cubicBezTo>
                      <a:pt x="2382" y="17967"/>
                      <a:pt x="2679" y="18276"/>
                      <a:pt x="3048" y="18586"/>
                    </a:cubicBezTo>
                    <a:cubicBezTo>
                      <a:pt x="2989" y="18705"/>
                      <a:pt x="2965" y="18848"/>
                      <a:pt x="2965" y="18991"/>
                    </a:cubicBezTo>
                    <a:cubicBezTo>
                      <a:pt x="2965" y="19515"/>
                      <a:pt x="3394" y="19943"/>
                      <a:pt x="3917" y="19943"/>
                    </a:cubicBezTo>
                    <a:cubicBezTo>
                      <a:pt x="4179" y="19943"/>
                      <a:pt x="4406" y="19836"/>
                      <a:pt x="4584" y="19681"/>
                    </a:cubicBezTo>
                    <a:cubicBezTo>
                      <a:pt x="4906" y="19884"/>
                      <a:pt x="5263" y="20074"/>
                      <a:pt x="5656" y="20277"/>
                    </a:cubicBezTo>
                    <a:lnTo>
                      <a:pt x="5918" y="20408"/>
                    </a:lnTo>
                    <a:cubicBezTo>
                      <a:pt x="5894" y="20515"/>
                      <a:pt x="5858" y="20634"/>
                      <a:pt x="5858" y="20753"/>
                    </a:cubicBezTo>
                    <a:cubicBezTo>
                      <a:pt x="5858" y="21265"/>
                      <a:pt x="6299" y="21705"/>
                      <a:pt x="6811" y="21705"/>
                    </a:cubicBezTo>
                    <a:cubicBezTo>
                      <a:pt x="7073" y="21705"/>
                      <a:pt x="7287" y="21610"/>
                      <a:pt x="7454" y="21467"/>
                    </a:cubicBezTo>
                    <a:cubicBezTo>
                      <a:pt x="7823" y="21777"/>
                      <a:pt x="8120" y="22122"/>
                      <a:pt x="8382" y="22443"/>
                    </a:cubicBezTo>
                    <a:cubicBezTo>
                      <a:pt x="8204" y="22622"/>
                      <a:pt x="8097" y="22860"/>
                      <a:pt x="8097" y="23134"/>
                    </a:cubicBezTo>
                    <a:cubicBezTo>
                      <a:pt x="8097" y="23646"/>
                      <a:pt x="8525" y="24087"/>
                      <a:pt x="9049" y="24087"/>
                    </a:cubicBezTo>
                    <a:cubicBezTo>
                      <a:pt x="9109" y="24087"/>
                      <a:pt x="9180" y="24087"/>
                      <a:pt x="9240" y="24063"/>
                    </a:cubicBezTo>
                    <a:cubicBezTo>
                      <a:pt x="9430" y="24634"/>
                      <a:pt x="9513" y="25134"/>
                      <a:pt x="9537" y="25539"/>
                    </a:cubicBezTo>
                    <a:cubicBezTo>
                      <a:pt x="9097" y="25634"/>
                      <a:pt x="8763" y="26015"/>
                      <a:pt x="8763" y="26480"/>
                    </a:cubicBezTo>
                    <a:cubicBezTo>
                      <a:pt x="8763" y="27004"/>
                      <a:pt x="9192" y="27432"/>
                      <a:pt x="9716" y="27432"/>
                    </a:cubicBezTo>
                    <a:cubicBezTo>
                      <a:pt x="10240" y="27432"/>
                      <a:pt x="10668" y="27004"/>
                      <a:pt x="10668" y="26480"/>
                    </a:cubicBezTo>
                    <a:cubicBezTo>
                      <a:pt x="10668" y="26003"/>
                      <a:pt x="10299" y="25599"/>
                      <a:pt x="9835" y="25539"/>
                    </a:cubicBezTo>
                    <a:cubicBezTo>
                      <a:pt x="9811" y="25110"/>
                      <a:pt x="9728" y="24575"/>
                      <a:pt x="9525" y="23979"/>
                    </a:cubicBezTo>
                    <a:cubicBezTo>
                      <a:pt x="9811" y="23813"/>
                      <a:pt x="10002" y="23503"/>
                      <a:pt x="10002" y="23146"/>
                    </a:cubicBezTo>
                    <a:cubicBezTo>
                      <a:pt x="10002" y="22622"/>
                      <a:pt x="9573" y="22193"/>
                      <a:pt x="9049" y="22193"/>
                    </a:cubicBezTo>
                    <a:cubicBezTo>
                      <a:pt x="8894" y="22193"/>
                      <a:pt x="8751" y="22241"/>
                      <a:pt x="8632" y="22301"/>
                    </a:cubicBezTo>
                    <a:cubicBezTo>
                      <a:pt x="8358" y="21943"/>
                      <a:pt x="8037" y="21586"/>
                      <a:pt x="7644" y="21241"/>
                    </a:cubicBezTo>
                    <a:cubicBezTo>
                      <a:pt x="7727" y="21110"/>
                      <a:pt x="7763" y="20943"/>
                      <a:pt x="7763" y="20777"/>
                    </a:cubicBezTo>
                    <a:cubicBezTo>
                      <a:pt x="7763" y="20253"/>
                      <a:pt x="7335" y="19824"/>
                      <a:pt x="6811" y="19824"/>
                    </a:cubicBezTo>
                    <a:cubicBezTo>
                      <a:pt x="6513" y="19824"/>
                      <a:pt x="6263" y="19955"/>
                      <a:pt x="6084" y="20169"/>
                    </a:cubicBezTo>
                    <a:cubicBezTo>
                      <a:pt x="6001" y="20122"/>
                      <a:pt x="5894" y="20062"/>
                      <a:pt x="5799" y="20015"/>
                    </a:cubicBezTo>
                    <a:cubicBezTo>
                      <a:pt x="5430" y="19824"/>
                      <a:pt x="5084" y="19646"/>
                      <a:pt x="4775" y="19455"/>
                    </a:cubicBezTo>
                    <a:cubicBezTo>
                      <a:pt x="4846" y="19336"/>
                      <a:pt x="4882" y="19181"/>
                      <a:pt x="4882" y="19038"/>
                    </a:cubicBezTo>
                    <a:cubicBezTo>
                      <a:pt x="4882" y="18514"/>
                      <a:pt x="4453" y="18086"/>
                      <a:pt x="3929" y="18086"/>
                    </a:cubicBezTo>
                    <a:cubicBezTo>
                      <a:pt x="3679" y="18086"/>
                      <a:pt x="3441" y="18193"/>
                      <a:pt x="3263" y="18372"/>
                    </a:cubicBezTo>
                    <a:cubicBezTo>
                      <a:pt x="2917" y="18086"/>
                      <a:pt x="2632" y="17788"/>
                      <a:pt x="2393" y="17502"/>
                    </a:cubicBezTo>
                    <a:cubicBezTo>
                      <a:pt x="2560" y="17336"/>
                      <a:pt x="2667" y="17098"/>
                      <a:pt x="2667" y="16848"/>
                    </a:cubicBezTo>
                    <a:cubicBezTo>
                      <a:pt x="2667" y="16324"/>
                      <a:pt x="2227" y="15895"/>
                      <a:pt x="1715" y="15895"/>
                    </a:cubicBezTo>
                    <a:cubicBezTo>
                      <a:pt x="1620" y="15895"/>
                      <a:pt x="1536" y="15907"/>
                      <a:pt x="1441" y="15943"/>
                    </a:cubicBezTo>
                    <a:cubicBezTo>
                      <a:pt x="1262" y="15478"/>
                      <a:pt x="1179" y="15050"/>
                      <a:pt x="1131" y="14657"/>
                    </a:cubicBezTo>
                    <a:cubicBezTo>
                      <a:pt x="1572" y="14573"/>
                      <a:pt x="1905" y="14181"/>
                      <a:pt x="1905" y="13728"/>
                    </a:cubicBezTo>
                    <a:cubicBezTo>
                      <a:pt x="1905" y="13264"/>
                      <a:pt x="1560" y="12871"/>
                      <a:pt x="1131" y="12788"/>
                    </a:cubicBezTo>
                    <a:cubicBezTo>
                      <a:pt x="1179" y="12383"/>
                      <a:pt x="1274" y="11942"/>
                      <a:pt x="1453" y="11478"/>
                    </a:cubicBezTo>
                    <a:cubicBezTo>
                      <a:pt x="1536" y="11490"/>
                      <a:pt x="1620" y="11502"/>
                      <a:pt x="1715" y="11502"/>
                    </a:cubicBezTo>
                    <a:cubicBezTo>
                      <a:pt x="2227" y="11502"/>
                      <a:pt x="2667" y="11073"/>
                      <a:pt x="2667" y="10561"/>
                    </a:cubicBezTo>
                    <a:cubicBezTo>
                      <a:pt x="2667" y="10299"/>
                      <a:pt x="2572" y="10061"/>
                      <a:pt x="2405" y="9906"/>
                    </a:cubicBezTo>
                    <a:cubicBezTo>
                      <a:pt x="2691" y="9573"/>
                      <a:pt x="3024" y="9251"/>
                      <a:pt x="3417" y="8918"/>
                    </a:cubicBezTo>
                    <a:cubicBezTo>
                      <a:pt x="3596" y="9097"/>
                      <a:pt x="3834" y="9204"/>
                      <a:pt x="4108" y="9204"/>
                    </a:cubicBezTo>
                    <a:cubicBezTo>
                      <a:pt x="4632" y="9204"/>
                      <a:pt x="5060" y="8775"/>
                      <a:pt x="5060" y="8251"/>
                    </a:cubicBezTo>
                    <a:cubicBezTo>
                      <a:pt x="5060" y="8096"/>
                      <a:pt x="5025" y="7966"/>
                      <a:pt x="4965" y="7846"/>
                    </a:cubicBezTo>
                    <a:cubicBezTo>
                      <a:pt x="5239" y="7692"/>
                      <a:pt x="5525" y="7537"/>
                      <a:pt x="5822" y="7382"/>
                    </a:cubicBezTo>
                    <a:cubicBezTo>
                      <a:pt x="5941" y="7323"/>
                      <a:pt x="6061" y="7251"/>
                      <a:pt x="6180" y="7192"/>
                    </a:cubicBezTo>
                    <a:cubicBezTo>
                      <a:pt x="6358" y="7382"/>
                      <a:pt x="6596" y="7501"/>
                      <a:pt x="6870" y="7501"/>
                    </a:cubicBezTo>
                    <a:cubicBezTo>
                      <a:pt x="7394" y="7501"/>
                      <a:pt x="7823" y="7073"/>
                      <a:pt x="7823" y="6549"/>
                    </a:cubicBezTo>
                    <a:cubicBezTo>
                      <a:pt x="7823" y="6394"/>
                      <a:pt x="7787" y="6239"/>
                      <a:pt x="7704" y="6108"/>
                    </a:cubicBezTo>
                    <a:cubicBezTo>
                      <a:pt x="8085" y="5763"/>
                      <a:pt x="8394" y="5418"/>
                      <a:pt x="8644" y="5060"/>
                    </a:cubicBezTo>
                    <a:cubicBezTo>
                      <a:pt x="8763" y="5120"/>
                      <a:pt x="8894" y="5156"/>
                      <a:pt x="9037" y="5156"/>
                    </a:cubicBezTo>
                    <a:cubicBezTo>
                      <a:pt x="9549" y="5156"/>
                      <a:pt x="9990" y="4727"/>
                      <a:pt x="9990" y="4203"/>
                    </a:cubicBezTo>
                    <a:cubicBezTo>
                      <a:pt x="9990" y="3858"/>
                      <a:pt x="9787" y="3548"/>
                      <a:pt x="9513" y="3382"/>
                    </a:cubicBezTo>
                    <a:cubicBezTo>
                      <a:pt x="9704" y="2822"/>
                      <a:pt x="9775" y="2310"/>
                      <a:pt x="9811" y="1893"/>
                    </a:cubicBezTo>
                    <a:cubicBezTo>
                      <a:pt x="10263" y="1822"/>
                      <a:pt x="10609" y="1429"/>
                      <a:pt x="10609" y="953"/>
                    </a:cubicBezTo>
                    <a:cubicBezTo>
                      <a:pt x="10609" y="441"/>
                      <a:pt x="10180" y="0"/>
                      <a:pt x="965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0" name="Google Shape;2390;p58"/>
              <p:cNvSpPr/>
              <p:nvPr/>
            </p:nvSpPr>
            <p:spPr>
              <a:xfrm>
                <a:off x="3766825" y="3012100"/>
                <a:ext cx="77125" cy="3900"/>
              </a:xfrm>
              <a:custGeom>
                <a:avLst/>
                <a:gdLst/>
                <a:ahLst/>
                <a:cxnLst/>
                <a:rect l="l" t="t" r="r" b="b"/>
                <a:pathLst>
                  <a:path w="3085" h="156" extrusionOk="0">
                    <a:moveTo>
                      <a:pt x="72" y="1"/>
                    </a:moveTo>
                    <a:cubicBezTo>
                      <a:pt x="36" y="1"/>
                      <a:pt x="1" y="37"/>
                      <a:pt x="1" y="72"/>
                    </a:cubicBezTo>
                    <a:cubicBezTo>
                      <a:pt x="1" y="108"/>
                      <a:pt x="36" y="156"/>
                      <a:pt x="72" y="156"/>
                    </a:cubicBezTo>
                    <a:lnTo>
                      <a:pt x="3013" y="156"/>
                    </a:lnTo>
                    <a:cubicBezTo>
                      <a:pt x="3049" y="156"/>
                      <a:pt x="3084" y="120"/>
                      <a:pt x="3084" y="72"/>
                    </a:cubicBezTo>
                    <a:cubicBezTo>
                      <a:pt x="3084" y="37"/>
                      <a:pt x="3049" y="1"/>
                      <a:pt x="301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1" name="Google Shape;2391;p58"/>
              <p:cNvSpPr/>
              <p:nvPr/>
            </p:nvSpPr>
            <p:spPr>
              <a:xfrm>
                <a:off x="3766825" y="3463050"/>
                <a:ext cx="77125" cy="3900"/>
              </a:xfrm>
              <a:custGeom>
                <a:avLst/>
                <a:gdLst/>
                <a:ahLst/>
                <a:cxnLst/>
                <a:rect l="l" t="t" r="r" b="b"/>
                <a:pathLst>
                  <a:path w="3085" h="156" extrusionOk="0">
                    <a:moveTo>
                      <a:pt x="72" y="1"/>
                    </a:moveTo>
                    <a:cubicBezTo>
                      <a:pt x="36" y="1"/>
                      <a:pt x="1" y="36"/>
                      <a:pt x="1" y="72"/>
                    </a:cubicBezTo>
                    <a:cubicBezTo>
                      <a:pt x="1" y="120"/>
                      <a:pt x="36" y="156"/>
                      <a:pt x="72" y="156"/>
                    </a:cubicBezTo>
                    <a:lnTo>
                      <a:pt x="3013" y="156"/>
                    </a:lnTo>
                    <a:cubicBezTo>
                      <a:pt x="3049" y="156"/>
                      <a:pt x="3084" y="120"/>
                      <a:pt x="3084" y="72"/>
                    </a:cubicBezTo>
                    <a:cubicBezTo>
                      <a:pt x="3084" y="36"/>
                      <a:pt x="3049" y="1"/>
                      <a:pt x="301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2" name="Google Shape;2392;p58"/>
              <p:cNvSpPr/>
              <p:nvPr/>
            </p:nvSpPr>
            <p:spPr>
              <a:xfrm>
                <a:off x="3707000" y="3410375"/>
                <a:ext cx="191125" cy="3600"/>
              </a:xfrm>
              <a:custGeom>
                <a:avLst/>
                <a:gdLst/>
                <a:ahLst/>
                <a:cxnLst/>
                <a:rect l="l" t="t" r="r" b="b"/>
                <a:pathLst>
                  <a:path w="7645" h="144" extrusionOk="0">
                    <a:moveTo>
                      <a:pt x="72" y="0"/>
                    </a:moveTo>
                    <a:cubicBezTo>
                      <a:pt x="24" y="0"/>
                      <a:pt x="0" y="24"/>
                      <a:pt x="0" y="72"/>
                    </a:cubicBezTo>
                    <a:cubicBezTo>
                      <a:pt x="0" y="119"/>
                      <a:pt x="24" y="143"/>
                      <a:pt x="72" y="143"/>
                    </a:cubicBezTo>
                    <a:lnTo>
                      <a:pt x="7573" y="143"/>
                    </a:lnTo>
                    <a:cubicBezTo>
                      <a:pt x="7620" y="143"/>
                      <a:pt x="7644" y="119"/>
                      <a:pt x="7644" y="72"/>
                    </a:cubicBezTo>
                    <a:cubicBezTo>
                      <a:pt x="7644" y="24"/>
                      <a:pt x="7620" y="0"/>
                      <a:pt x="757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3" name="Google Shape;2393;p58"/>
              <p:cNvSpPr/>
              <p:nvPr/>
            </p:nvSpPr>
            <p:spPr>
              <a:xfrm>
                <a:off x="3707000" y="3259150"/>
                <a:ext cx="191125" cy="3900"/>
              </a:xfrm>
              <a:custGeom>
                <a:avLst/>
                <a:gdLst/>
                <a:ahLst/>
                <a:cxnLst/>
                <a:rect l="l" t="t" r="r" b="b"/>
                <a:pathLst>
                  <a:path w="7645" h="156" extrusionOk="0">
                    <a:moveTo>
                      <a:pt x="72" y="1"/>
                    </a:moveTo>
                    <a:cubicBezTo>
                      <a:pt x="24" y="1"/>
                      <a:pt x="0" y="37"/>
                      <a:pt x="0" y="72"/>
                    </a:cubicBezTo>
                    <a:cubicBezTo>
                      <a:pt x="0" y="120"/>
                      <a:pt x="24" y="156"/>
                      <a:pt x="72" y="156"/>
                    </a:cubicBezTo>
                    <a:lnTo>
                      <a:pt x="7573" y="156"/>
                    </a:lnTo>
                    <a:cubicBezTo>
                      <a:pt x="7620" y="156"/>
                      <a:pt x="7644" y="120"/>
                      <a:pt x="7644" y="72"/>
                    </a:cubicBezTo>
                    <a:cubicBezTo>
                      <a:pt x="7644" y="37"/>
                      <a:pt x="7620" y="1"/>
                      <a:pt x="757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4" name="Google Shape;2394;p58"/>
              <p:cNvSpPr/>
              <p:nvPr/>
            </p:nvSpPr>
            <p:spPr>
              <a:xfrm>
                <a:off x="3699550" y="3332375"/>
                <a:ext cx="211975" cy="3900"/>
              </a:xfrm>
              <a:custGeom>
                <a:avLst/>
                <a:gdLst/>
                <a:ahLst/>
                <a:cxnLst/>
                <a:rect l="l" t="t" r="r" b="b"/>
                <a:pathLst>
                  <a:path w="8479" h="156" extrusionOk="0">
                    <a:moveTo>
                      <a:pt x="72" y="1"/>
                    </a:moveTo>
                    <a:cubicBezTo>
                      <a:pt x="25" y="1"/>
                      <a:pt x="1" y="37"/>
                      <a:pt x="1" y="84"/>
                    </a:cubicBezTo>
                    <a:cubicBezTo>
                      <a:pt x="1" y="120"/>
                      <a:pt x="25" y="156"/>
                      <a:pt x="72" y="156"/>
                    </a:cubicBezTo>
                    <a:lnTo>
                      <a:pt x="8407" y="156"/>
                    </a:lnTo>
                    <a:cubicBezTo>
                      <a:pt x="8454" y="156"/>
                      <a:pt x="8478" y="120"/>
                      <a:pt x="8478" y="84"/>
                    </a:cubicBezTo>
                    <a:cubicBezTo>
                      <a:pt x="8478" y="37"/>
                      <a:pt x="8454" y="1"/>
                      <a:pt x="840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5" name="Google Shape;2395;p58"/>
              <p:cNvSpPr/>
              <p:nvPr/>
            </p:nvSpPr>
            <p:spPr>
              <a:xfrm>
                <a:off x="3778725" y="3093675"/>
                <a:ext cx="52425" cy="3575"/>
              </a:xfrm>
              <a:custGeom>
                <a:avLst/>
                <a:gdLst/>
                <a:ahLst/>
                <a:cxnLst/>
                <a:rect l="l" t="t" r="r" b="b"/>
                <a:pathLst>
                  <a:path w="2097" h="143" extrusionOk="0">
                    <a:moveTo>
                      <a:pt x="72" y="0"/>
                    </a:moveTo>
                    <a:cubicBezTo>
                      <a:pt x="37" y="0"/>
                      <a:pt x="1" y="24"/>
                      <a:pt x="1" y="72"/>
                    </a:cubicBezTo>
                    <a:cubicBezTo>
                      <a:pt x="1" y="119"/>
                      <a:pt x="37" y="143"/>
                      <a:pt x="72" y="143"/>
                    </a:cubicBezTo>
                    <a:lnTo>
                      <a:pt x="2025" y="143"/>
                    </a:lnTo>
                    <a:cubicBezTo>
                      <a:pt x="2073" y="143"/>
                      <a:pt x="2096" y="119"/>
                      <a:pt x="2096" y="72"/>
                    </a:cubicBezTo>
                    <a:cubicBezTo>
                      <a:pt x="2096" y="24"/>
                      <a:pt x="2073" y="0"/>
                      <a:pt x="202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6" name="Google Shape;2396;p58"/>
              <p:cNvSpPr/>
              <p:nvPr/>
            </p:nvSpPr>
            <p:spPr>
              <a:xfrm>
                <a:off x="3766825" y="3657725"/>
                <a:ext cx="77125" cy="3600"/>
              </a:xfrm>
              <a:custGeom>
                <a:avLst/>
                <a:gdLst/>
                <a:ahLst/>
                <a:cxnLst/>
                <a:rect l="l" t="t" r="r" b="b"/>
                <a:pathLst>
                  <a:path w="3085" h="144" extrusionOk="0">
                    <a:moveTo>
                      <a:pt x="72" y="0"/>
                    </a:moveTo>
                    <a:cubicBezTo>
                      <a:pt x="36" y="0"/>
                      <a:pt x="1" y="24"/>
                      <a:pt x="1" y="72"/>
                    </a:cubicBezTo>
                    <a:cubicBezTo>
                      <a:pt x="1" y="119"/>
                      <a:pt x="36" y="143"/>
                      <a:pt x="72" y="143"/>
                    </a:cubicBezTo>
                    <a:lnTo>
                      <a:pt x="3013" y="143"/>
                    </a:lnTo>
                    <a:cubicBezTo>
                      <a:pt x="3049" y="143"/>
                      <a:pt x="3084" y="119"/>
                      <a:pt x="3084" y="72"/>
                    </a:cubicBezTo>
                    <a:cubicBezTo>
                      <a:pt x="3084" y="24"/>
                      <a:pt x="3049" y="0"/>
                      <a:pt x="301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7" name="Google Shape;2397;p58"/>
              <p:cNvSpPr/>
              <p:nvPr/>
            </p:nvSpPr>
            <p:spPr>
              <a:xfrm>
                <a:off x="3778725" y="3576175"/>
                <a:ext cx="52425" cy="3875"/>
              </a:xfrm>
              <a:custGeom>
                <a:avLst/>
                <a:gdLst/>
                <a:ahLst/>
                <a:cxnLst/>
                <a:rect l="l" t="t" r="r" b="b"/>
                <a:pathLst>
                  <a:path w="2097" h="155" extrusionOk="0">
                    <a:moveTo>
                      <a:pt x="72" y="0"/>
                    </a:moveTo>
                    <a:cubicBezTo>
                      <a:pt x="37" y="0"/>
                      <a:pt x="1" y="36"/>
                      <a:pt x="1" y="72"/>
                    </a:cubicBezTo>
                    <a:cubicBezTo>
                      <a:pt x="1" y="119"/>
                      <a:pt x="37" y="155"/>
                      <a:pt x="72" y="155"/>
                    </a:cubicBezTo>
                    <a:lnTo>
                      <a:pt x="2025" y="155"/>
                    </a:lnTo>
                    <a:cubicBezTo>
                      <a:pt x="2073" y="155"/>
                      <a:pt x="2096" y="119"/>
                      <a:pt x="2096" y="72"/>
                    </a:cubicBezTo>
                    <a:cubicBezTo>
                      <a:pt x="2096" y="36"/>
                      <a:pt x="2073" y="0"/>
                      <a:pt x="202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8" name="Google Shape;2398;p58"/>
              <p:cNvSpPr/>
              <p:nvPr/>
            </p:nvSpPr>
            <p:spPr>
              <a:xfrm>
                <a:off x="3699550" y="3686600"/>
                <a:ext cx="214350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8574" h="644" extrusionOk="0">
                    <a:moveTo>
                      <a:pt x="1" y="0"/>
                    </a:moveTo>
                    <a:lnTo>
                      <a:pt x="1" y="643"/>
                    </a:lnTo>
                    <a:lnTo>
                      <a:pt x="8573" y="643"/>
                    </a:lnTo>
                    <a:lnTo>
                      <a:pt x="857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9" name="Google Shape;2399;p58"/>
              <p:cNvSpPr/>
              <p:nvPr/>
            </p:nvSpPr>
            <p:spPr>
              <a:xfrm>
                <a:off x="3637950" y="3702675"/>
                <a:ext cx="337550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13502" h="644" extrusionOk="0">
                    <a:moveTo>
                      <a:pt x="0" y="0"/>
                    </a:moveTo>
                    <a:lnTo>
                      <a:pt x="0" y="643"/>
                    </a:lnTo>
                    <a:lnTo>
                      <a:pt x="13502" y="643"/>
                    </a:lnTo>
                    <a:lnTo>
                      <a:pt x="1350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0" name="Google Shape;2400;p58"/>
              <p:cNvSpPr/>
              <p:nvPr/>
            </p:nvSpPr>
            <p:spPr>
              <a:xfrm>
                <a:off x="3699550" y="2968650"/>
                <a:ext cx="214350" cy="15800"/>
              </a:xfrm>
              <a:custGeom>
                <a:avLst/>
                <a:gdLst/>
                <a:ahLst/>
                <a:cxnLst/>
                <a:rect l="l" t="t" r="r" b="b"/>
                <a:pathLst>
                  <a:path w="8574" h="632" extrusionOk="0">
                    <a:moveTo>
                      <a:pt x="1" y="0"/>
                    </a:moveTo>
                    <a:lnTo>
                      <a:pt x="1" y="632"/>
                    </a:lnTo>
                    <a:lnTo>
                      <a:pt x="8573" y="632"/>
                    </a:lnTo>
                    <a:lnTo>
                      <a:pt x="857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1" name="Google Shape;2401;p58"/>
              <p:cNvSpPr/>
              <p:nvPr/>
            </p:nvSpPr>
            <p:spPr>
              <a:xfrm>
                <a:off x="3637950" y="2952575"/>
                <a:ext cx="337550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13502" h="644" extrusionOk="0">
                    <a:moveTo>
                      <a:pt x="0" y="1"/>
                    </a:moveTo>
                    <a:lnTo>
                      <a:pt x="0" y="643"/>
                    </a:lnTo>
                    <a:lnTo>
                      <a:pt x="13502" y="643"/>
                    </a:lnTo>
                    <a:lnTo>
                      <a:pt x="13502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02" name="Google Shape;2402;p58"/>
            <p:cNvGrpSpPr/>
            <p:nvPr/>
          </p:nvGrpSpPr>
          <p:grpSpPr>
            <a:xfrm>
              <a:off x="3725742" y="2659238"/>
              <a:ext cx="515803" cy="647031"/>
              <a:chOff x="3616500" y="3789275"/>
              <a:chExt cx="383725" cy="481350"/>
            </a:xfrm>
          </p:grpSpPr>
          <p:sp>
            <p:nvSpPr>
              <p:cNvPr id="2403" name="Google Shape;2403;p58"/>
              <p:cNvSpPr/>
              <p:nvPr/>
            </p:nvSpPr>
            <p:spPr>
              <a:xfrm>
                <a:off x="3616500" y="3789275"/>
                <a:ext cx="371800" cy="481350"/>
              </a:xfrm>
              <a:custGeom>
                <a:avLst/>
                <a:gdLst/>
                <a:ahLst/>
                <a:cxnLst/>
                <a:rect l="l" t="t" r="r" b="b"/>
                <a:pathLst>
                  <a:path w="14872" h="19254" extrusionOk="0">
                    <a:moveTo>
                      <a:pt x="1" y="1"/>
                    </a:moveTo>
                    <a:lnTo>
                      <a:pt x="1" y="19253"/>
                    </a:lnTo>
                    <a:lnTo>
                      <a:pt x="14872" y="19253"/>
                    </a:lnTo>
                    <a:lnTo>
                      <a:pt x="14872" y="137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4" name="Google Shape;2404;p58"/>
              <p:cNvSpPr/>
              <p:nvPr/>
            </p:nvSpPr>
            <p:spPr>
              <a:xfrm>
                <a:off x="3616500" y="3789275"/>
                <a:ext cx="383725" cy="64025"/>
              </a:xfrm>
              <a:custGeom>
                <a:avLst/>
                <a:gdLst/>
                <a:ahLst/>
                <a:cxnLst/>
                <a:rect l="l" t="t" r="r" b="b"/>
                <a:pathLst>
                  <a:path w="15349" h="2561" extrusionOk="0">
                    <a:moveTo>
                      <a:pt x="1" y="1"/>
                    </a:moveTo>
                    <a:lnTo>
                      <a:pt x="15348" y="2561"/>
                    </a:lnTo>
                    <a:lnTo>
                      <a:pt x="15348" y="2561"/>
                    </a:lnTo>
                    <a:lnTo>
                      <a:pt x="14872" y="137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6D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5" name="Google Shape;2405;p58"/>
              <p:cNvSpPr/>
              <p:nvPr/>
            </p:nvSpPr>
            <p:spPr>
              <a:xfrm>
                <a:off x="3713250" y="3854175"/>
                <a:ext cx="166700" cy="167000"/>
              </a:xfrm>
              <a:custGeom>
                <a:avLst/>
                <a:gdLst/>
                <a:ahLst/>
                <a:cxnLst/>
                <a:rect l="l" t="t" r="r" b="b"/>
                <a:pathLst>
                  <a:path w="6668" h="6680" extrusionOk="0">
                    <a:moveTo>
                      <a:pt x="3334" y="143"/>
                    </a:moveTo>
                    <a:cubicBezTo>
                      <a:pt x="3620" y="143"/>
                      <a:pt x="3906" y="560"/>
                      <a:pt x="4096" y="1274"/>
                    </a:cubicBezTo>
                    <a:cubicBezTo>
                      <a:pt x="3858" y="1429"/>
                      <a:pt x="3584" y="1608"/>
                      <a:pt x="3334" y="1810"/>
                    </a:cubicBezTo>
                    <a:cubicBezTo>
                      <a:pt x="3072" y="1608"/>
                      <a:pt x="2810" y="1429"/>
                      <a:pt x="2572" y="1274"/>
                    </a:cubicBezTo>
                    <a:cubicBezTo>
                      <a:pt x="2775" y="560"/>
                      <a:pt x="3072" y="143"/>
                      <a:pt x="3334" y="143"/>
                    </a:cubicBezTo>
                    <a:close/>
                    <a:moveTo>
                      <a:pt x="3346" y="1977"/>
                    </a:moveTo>
                    <a:lnTo>
                      <a:pt x="3620" y="2203"/>
                    </a:lnTo>
                    <a:lnTo>
                      <a:pt x="3084" y="2203"/>
                    </a:lnTo>
                    <a:lnTo>
                      <a:pt x="3346" y="1977"/>
                    </a:lnTo>
                    <a:close/>
                    <a:moveTo>
                      <a:pt x="2548" y="1417"/>
                    </a:moveTo>
                    <a:cubicBezTo>
                      <a:pt x="2775" y="1548"/>
                      <a:pt x="3013" y="1715"/>
                      <a:pt x="3251" y="1905"/>
                    </a:cubicBezTo>
                    <a:lnTo>
                      <a:pt x="2894" y="2215"/>
                    </a:lnTo>
                    <a:cubicBezTo>
                      <a:pt x="2727" y="2227"/>
                      <a:pt x="2560" y="2227"/>
                      <a:pt x="2417" y="2251"/>
                    </a:cubicBezTo>
                    <a:cubicBezTo>
                      <a:pt x="2429" y="1929"/>
                      <a:pt x="2489" y="1667"/>
                      <a:pt x="2548" y="1417"/>
                    </a:cubicBezTo>
                    <a:close/>
                    <a:moveTo>
                      <a:pt x="4156" y="1417"/>
                    </a:moveTo>
                    <a:cubicBezTo>
                      <a:pt x="4203" y="1667"/>
                      <a:pt x="4263" y="1929"/>
                      <a:pt x="4287" y="2251"/>
                    </a:cubicBezTo>
                    <a:cubicBezTo>
                      <a:pt x="4144" y="2227"/>
                      <a:pt x="3977" y="2215"/>
                      <a:pt x="3810" y="2215"/>
                    </a:cubicBezTo>
                    <a:lnTo>
                      <a:pt x="3453" y="1905"/>
                    </a:lnTo>
                    <a:cubicBezTo>
                      <a:pt x="3691" y="1715"/>
                      <a:pt x="3930" y="1548"/>
                      <a:pt x="4156" y="1417"/>
                    </a:cubicBezTo>
                    <a:close/>
                    <a:moveTo>
                      <a:pt x="1405" y="977"/>
                    </a:moveTo>
                    <a:cubicBezTo>
                      <a:pt x="1667" y="977"/>
                      <a:pt x="2025" y="1120"/>
                      <a:pt x="2429" y="1334"/>
                    </a:cubicBezTo>
                    <a:cubicBezTo>
                      <a:pt x="2358" y="1608"/>
                      <a:pt x="2310" y="1917"/>
                      <a:pt x="2263" y="2263"/>
                    </a:cubicBezTo>
                    <a:cubicBezTo>
                      <a:pt x="1929" y="2310"/>
                      <a:pt x="1620" y="2346"/>
                      <a:pt x="1334" y="2429"/>
                    </a:cubicBezTo>
                    <a:cubicBezTo>
                      <a:pt x="1298" y="2346"/>
                      <a:pt x="1263" y="2286"/>
                      <a:pt x="1239" y="2215"/>
                    </a:cubicBezTo>
                    <a:cubicBezTo>
                      <a:pt x="965" y="1679"/>
                      <a:pt x="905" y="1263"/>
                      <a:pt x="1084" y="1084"/>
                    </a:cubicBezTo>
                    <a:cubicBezTo>
                      <a:pt x="1167" y="1013"/>
                      <a:pt x="1263" y="977"/>
                      <a:pt x="1405" y="977"/>
                    </a:cubicBezTo>
                    <a:close/>
                    <a:moveTo>
                      <a:pt x="5287" y="977"/>
                    </a:moveTo>
                    <a:cubicBezTo>
                      <a:pt x="5418" y="977"/>
                      <a:pt x="5525" y="1013"/>
                      <a:pt x="5596" y="1084"/>
                    </a:cubicBezTo>
                    <a:cubicBezTo>
                      <a:pt x="5775" y="1263"/>
                      <a:pt x="5715" y="1679"/>
                      <a:pt x="5454" y="2215"/>
                    </a:cubicBezTo>
                    <a:cubicBezTo>
                      <a:pt x="5418" y="2275"/>
                      <a:pt x="5370" y="2346"/>
                      <a:pt x="5346" y="2429"/>
                    </a:cubicBezTo>
                    <a:cubicBezTo>
                      <a:pt x="5073" y="2346"/>
                      <a:pt x="4763" y="2310"/>
                      <a:pt x="4418" y="2263"/>
                    </a:cubicBezTo>
                    <a:cubicBezTo>
                      <a:pt x="4382" y="1929"/>
                      <a:pt x="4334" y="1620"/>
                      <a:pt x="4251" y="1334"/>
                    </a:cubicBezTo>
                    <a:cubicBezTo>
                      <a:pt x="4656" y="1120"/>
                      <a:pt x="5013" y="977"/>
                      <a:pt x="5287" y="977"/>
                    </a:cubicBezTo>
                    <a:close/>
                    <a:moveTo>
                      <a:pt x="2727" y="2346"/>
                    </a:moveTo>
                    <a:lnTo>
                      <a:pt x="2727" y="2346"/>
                    </a:lnTo>
                    <a:cubicBezTo>
                      <a:pt x="2667" y="2406"/>
                      <a:pt x="2608" y="2465"/>
                      <a:pt x="2537" y="2525"/>
                    </a:cubicBezTo>
                    <a:cubicBezTo>
                      <a:pt x="2477" y="2584"/>
                      <a:pt x="2417" y="2667"/>
                      <a:pt x="2358" y="2727"/>
                    </a:cubicBezTo>
                    <a:cubicBezTo>
                      <a:pt x="2358" y="2608"/>
                      <a:pt x="2370" y="2489"/>
                      <a:pt x="2382" y="2382"/>
                    </a:cubicBezTo>
                    <a:cubicBezTo>
                      <a:pt x="2489" y="2370"/>
                      <a:pt x="2608" y="2370"/>
                      <a:pt x="2727" y="2346"/>
                    </a:cubicBezTo>
                    <a:close/>
                    <a:moveTo>
                      <a:pt x="3965" y="2346"/>
                    </a:moveTo>
                    <a:cubicBezTo>
                      <a:pt x="4084" y="2346"/>
                      <a:pt x="4203" y="2370"/>
                      <a:pt x="4299" y="2382"/>
                    </a:cubicBezTo>
                    <a:cubicBezTo>
                      <a:pt x="4322" y="2489"/>
                      <a:pt x="4322" y="2608"/>
                      <a:pt x="4334" y="2727"/>
                    </a:cubicBezTo>
                    <a:cubicBezTo>
                      <a:pt x="4275" y="2667"/>
                      <a:pt x="4215" y="2608"/>
                      <a:pt x="4156" y="2525"/>
                    </a:cubicBezTo>
                    <a:cubicBezTo>
                      <a:pt x="4096" y="2465"/>
                      <a:pt x="4025" y="2406"/>
                      <a:pt x="3965" y="2346"/>
                    </a:cubicBezTo>
                    <a:close/>
                    <a:moveTo>
                      <a:pt x="2263" y="2382"/>
                    </a:moveTo>
                    <a:lnTo>
                      <a:pt x="2263" y="2382"/>
                    </a:lnTo>
                    <a:cubicBezTo>
                      <a:pt x="2239" y="2548"/>
                      <a:pt x="2215" y="2703"/>
                      <a:pt x="2215" y="2870"/>
                    </a:cubicBezTo>
                    <a:lnTo>
                      <a:pt x="1905" y="3227"/>
                    </a:lnTo>
                    <a:cubicBezTo>
                      <a:pt x="1727" y="2989"/>
                      <a:pt x="1560" y="2763"/>
                      <a:pt x="1429" y="2525"/>
                    </a:cubicBezTo>
                    <a:cubicBezTo>
                      <a:pt x="1679" y="2465"/>
                      <a:pt x="1953" y="2417"/>
                      <a:pt x="2263" y="2382"/>
                    </a:cubicBezTo>
                    <a:close/>
                    <a:moveTo>
                      <a:pt x="4453" y="2394"/>
                    </a:moveTo>
                    <a:lnTo>
                      <a:pt x="4453" y="2394"/>
                    </a:lnTo>
                    <a:cubicBezTo>
                      <a:pt x="4763" y="2417"/>
                      <a:pt x="5025" y="2477"/>
                      <a:pt x="5287" y="2537"/>
                    </a:cubicBezTo>
                    <a:cubicBezTo>
                      <a:pt x="5239" y="2584"/>
                      <a:pt x="5215" y="2632"/>
                      <a:pt x="5180" y="2679"/>
                    </a:cubicBezTo>
                    <a:cubicBezTo>
                      <a:pt x="5144" y="2667"/>
                      <a:pt x="5108" y="2667"/>
                      <a:pt x="5073" y="2667"/>
                    </a:cubicBezTo>
                    <a:cubicBezTo>
                      <a:pt x="4894" y="2667"/>
                      <a:pt x="4763" y="2798"/>
                      <a:pt x="4763" y="2977"/>
                    </a:cubicBezTo>
                    <a:cubicBezTo>
                      <a:pt x="4763" y="3048"/>
                      <a:pt x="4799" y="3120"/>
                      <a:pt x="4834" y="3168"/>
                    </a:cubicBezTo>
                    <a:cubicBezTo>
                      <a:pt x="4823" y="3179"/>
                      <a:pt x="4811" y="3215"/>
                      <a:pt x="4799" y="3227"/>
                    </a:cubicBezTo>
                    <a:lnTo>
                      <a:pt x="4477" y="2870"/>
                    </a:lnTo>
                    <a:cubicBezTo>
                      <a:pt x="4465" y="2703"/>
                      <a:pt x="4465" y="2537"/>
                      <a:pt x="4453" y="2394"/>
                    </a:cubicBezTo>
                    <a:close/>
                    <a:moveTo>
                      <a:pt x="2203" y="3060"/>
                    </a:moveTo>
                    <a:lnTo>
                      <a:pt x="2203" y="3334"/>
                    </a:lnTo>
                    <a:lnTo>
                      <a:pt x="2203" y="3596"/>
                    </a:lnTo>
                    <a:lnTo>
                      <a:pt x="1977" y="3334"/>
                    </a:lnTo>
                    <a:lnTo>
                      <a:pt x="2203" y="3060"/>
                    </a:lnTo>
                    <a:close/>
                    <a:moveTo>
                      <a:pt x="4477" y="3084"/>
                    </a:moveTo>
                    <a:lnTo>
                      <a:pt x="4703" y="3346"/>
                    </a:lnTo>
                    <a:lnTo>
                      <a:pt x="4477" y="3608"/>
                    </a:lnTo>
                    <a:lnTo>
                      <a:pt x="4477" y="3346"/>
                    </a:lnTo>
                    <a:lnTo>
                      <a:pt x="4477" y="3084"/>
                    </a:lnTo>
                    <a:close/>
                    <a:moveTo>
                      <a:pt x="1286" y="2572"/>
                    </a:moveTo>
                    <a:cubicBezTo>
                      <a:pt x="1429" y="2822"/>
                      <a:pt x="1608" y="3084"/>
                      <a:pt x="1822" y="3334"/>
                    </a:cubicBezTo>
                    <a:cubicBezTo>
                      <a:pt x="1608" y="3584"/>
                      <a:pt x="1429" y="3858"/>
                      <a:pt x="1286" y="4096"/>
                    </a:cubicBezTo>
                    <a:cubicBezTo>
                      <a:pt x="572" y="3918"/>
                      <a:pt x="155" y="3620"/>
                      <a:pt x="155" y="3334"/>
                    </a:cubicBezTo>
                    <a:cubicBezTo>
                      <a:pt x="155" y="3263"/>
                      <a:pt x="179" y="3179"/>
                      <a:pt x="239" y="3108"/>
                    </a:cubicBezTo>
                    <a:cubicBezTo>
                      <a:pt x="298" y="3156"/>
                      <a:pt x="358" y="3179"/>
                      <a:pt x="429" y="3179"/>
                    </a:cubicBezTo>
                    <a:cubicBezTo>
                      <a:pt x="608" y="3179"/>
                      <a:pt x="751" y="3048"/>
                      <a:pt x="751" y="2870"/>
                    </a:cubicBezTo>
                    <a:cubicBezTo>
                      <a:pt x="751" y="2846"/>
                      <a:pt x="751" y="2798"/>
                      <a:pt x="727" y="2763"/>
                    </a:cubicBezTo>
                    <a:cubicBezTo>
                      <a:pt x="893" y="2691"/>
                      <a:pt x="1072" y="2632"/>
                      <a:pt x="1286" y="2572"/>
                    </a:cubicBezTo>
                    <a:close/>
                    <a:moveTo>
                      <a:pt x="5406" y="2584"/>
                    </a:moveTo>
                    <a:cubicBezTo>
                      <a:pt x="6120" y="2775"/>
                      <a:pt x="6537" y="3072"/>
                      <a:pt x="6537" y="3346"/>
                    </a:cubicBezTo>
                    <a:cubicBezTo>
                      <a:pt x="6537" y="3620"/>
                      <a:pt x="6120" y="3918"/>
                      <a:pt x="5406" y="4108"/>
                    </a:cubicBezTo>
                    <a:cubicBezTo>
                      <a:pt x="5251" y="3858"/>
                      <a:pt x="5073" y="3596"/>
                      <a:pt x="4870" y="3346"/>
                    </a:cubicBezTo>
                    <a:cubicBezTo>
                      <a:pt x="4894" y="3310"/>
                      <a:pt x="4906" y="3287"/>
                      <a:pt x="4942" y="3263"/>
                    </a:cubicBezTo>
                    <a:cubicBezTo>
                      <a:pt x="4989" y="3275"/>
                      <a:pt x="5037" y="3287"/>
                      <a:pt x="5073" y="3287"/>
                    </a:cubicBezTo>
                    <a:cubicBezTo>
                      <a:pt x="5251" y="3287"/>
                      <a:pt x="5394" y="3156"/>
                      <a:pt x="5394" y="2977"/>
                    </a:cubicBezTo>
                    <a:cubicBezTo>
                      <a:pt x="5394" y="2882"/>
                      <a:pt x="5358" y="2810"/>
                      <a:pt x="5299" y="2751"/>
                    </a:cubicBezTo>
                    <a:cubicBezTo>
                      <a:pt x="5334" y="2691"/>
                      <a:pt x="5370" y="2632"/>
                      <a:pt x="5406" y="2584"/>
                    </a:cubicBezTo>
                    <a:close/>
                    <a:moveTo>
                      <a:pt x="1894" y="3441"/>
                    </a:moveTo>
                    <a:cubicBezTo>
                      <a:pt x="2001" y="3572"/>
                      <a:pt x="2096" y="3691"/>
                      <a:pt x="2215" y="3810"/>
                    </a:cubicBezTo>
                    <a:cubicBezTo>
                      <a:pt x="2239" y="3977"/>
                      <a:pt x="2239" y="4132"/>
                      <a:pt x="2251" y="4287"/>
                    </a:cubicBezTo>
                    <a:cubicBezTo>
                      <a:pt x="1941" y="4251"/>
                      <a:pt x="1667" y="4191"/>
                      <a:pt x="1417" y="4132"/>
                    </a:cubicBezTo>
                    <a:cubicBezTo>
                      <a:pt x="1548" y="3918"/>
                      <a:pt x="1715" y="3680"/>
                      <a:pt x="1894" y="3441"/>
                    </a:cubicBezTo>
                    <a:close/>
                    <a:moveTo>
                      <a:pt x="4775" y="3453"/>
                    </a:moveTo>
                    <a:cubicBezTo>
                      <a:pt x="4953" y="3691"/>
                      <a:pt x="5120" y="3918"/>
                      <a:pt x="5251" y="4156"/>
                    </a:cubicBezTo>
                    <a:cubicBezTo>
                      <a:pt x="5001" y="4215"/>
                      <a:pt x="4739" y="4251"/>
                      <a:pt x="4418" y="4299"/>
                    </a:cubicBezTo>
                    <a:cubicBezTo>
                      <a:pt x="4442" y="4156"/>
                      <a:pt x="4453" y="3989"/>
                      <a:pt x="4453" y="3822"/>
                    </a:cubicBezTo>
                    <a:cubicBezTo>
                      <a:pt x="4584" y="3691"/>
                      <a:pt x="4692" y="3572"/>
                      <a:pt x="4775" y="3453"/>
                    </a:cubicBezTo>
                    <a:close/>
                    <a:moveTo>
                      <a:pt x="2358" y="3953"/>
                    </a:moveTo>
                    <a:cubicBezTo>
                      <a:pt x="2417" y="4013"/>
                      <a:pt x="2465" y="4072"/>
                      <a:pt x="2537" y="4156"/>
                    </a:cubicBezTo>
                    <a:cubicBezTo>
                      <a:pt x="2596" y="4215"/>
                      <a:pt x="2667" y="4275"/>
                      <a:pt x="2727" y="4334"/>
                    </a:cubicBezTo>
                    <a:cubicBezTo>
                      <a:pt x="2608" y="4334"/>
                      <a:pt x="2489" y="4311"/>
                      <a:pt x="2382" y="4299"/>
                    </a:cubicBezTo>
                    <a:cubicBezTo>
                      <a:pt x="2370" y="4191"/>
                      <a:pt x="2370" y="4072"/>
                      <a:pt x="2358" y="3953"/>
                    </a:cubicBezTo>
                    <a:close/>
                    <a:moveTo>
                      <a:pt x="4334" y="3953"/>
                    </a:moveTo>
                    <a:cubicBezTo>
                      <a:pt x="4334" y="4072"/>
                      <a:pt x="4322" y="4191"/>
                      <a:pt x="4299" y="4299"/>
                    </a:cubicBezTo>
                    <a:cubicBezTo>
                      <a:pt x="4203" y="4311"/>
                      <a:pt x="4084" y="4311"/>
                      <a:pt x="3965" y="4334"/>
                    </a:cubicBezTo>
                    <a:cubicBezTo>
                      <a:pt x="4025" y="4275"/>
                      <a:pt x="4084" y="4215"/>
                      <a:pt x="4156" y="4156"/>
                    </a:cubicBezTo>
                    <a:cubicBezTo>
                      <a:pt x="4215" y="4072"/>
                      <a:pt x="4275" y="4013"/>
                      <a:pt x="4334" y="3953"/>
                    </a:cubicBezTo>
                    <a:close/>
                    <a:moveTo>
                      <a:pt x="3334" y="2322"/>
                    </a:moveTo>
                    <a:cubicBezTo>
                      <a:pt x="3489" y="2322"/>
                      <a:pt x="3620" y="2322"/>
                      <a:pt x="3751" y="2334"/>
                    </a:cubicBezTo>
                    <a:cubicBezTo>
                      <a:pt x="3858" y="2429"/>
                      <a:pt x="3941" y="2525"/>
                      <a:pt x="4049" y="2620"/>
                    </a:cubicBezTo>
                    <a:cubicBezTo>
                      <a:pt x="4156" y="2727"/>
                      <a:pt x="4239" y="2810"/>
                      <a:pt x="4334" y="2918"/>
                    </a:cubicBezTo>
                    <a:cubicBezTo>
                      <a:pt x="4334" y="3048"/>
                      <a:pt x="4346" y="3179"/>
                      <a:pt x="4346" y="3334"/>
                    </a:cubicBezTo>
                    <a:cubicBezTo>
                      <a:pt x="4346" y="3465"/>
                      <a:pt x="4346" y="3620"/>
                      <a:pt x="4334" y="3751"/>
                    </a:cubicBezTo>
                    <a:cubicBezTo>
                      <a:pt x="4239" y="3858"/>
                      <a:pt x="4156" y="3953"/>
                      <a:pt x="4049" y="4049"/>
                    </a:cubicBezTo>
                    <a:cubicBezTo>
                      <a:pt x="3941" y="4156"/>
                      <a:pt x="3858" y="4239"/>
                      <a:pt x="3751" y="4334"/>
                    </a:cubicBezTo>
                    <a:cubicBezTo>
                      <a:pt x="3620" y="4334"/>
                      <a:pt x="3489" y="4346"/>
                      <a:pt x="3334" y="4346"/>
                    </a:cubicBezTo>
                    <a:cubicBezTo>
                      <a:pt x="3191" y="4346"/>
                      <a:pt x="3048" y="4346"/>
                      <a:pt x="2918" y="4334"/>
                    </a:cubicBezTo>
                    <a:cubicBezTo>
                      <a:pt x="2810" y="4239"/>
                      <a:pt x="2727" y="4132"/>
                      <a:pt x="2620" y="4049"/>
                    </a:cubicBezTo>
                    <a:cubicBezTo>
                      <a:pt x="2513" y="3941"/>
                      <a:pt x="2429" y="3858"/>
                      <a:pt x="2334" y="3751"/>
                    </a:cubicBezTo>
                    <a:cubicBezTo>
                      <a:pt x="2334" y="3620"/>
                      <a:pt x="2322" y="3477"/>
                      <a:pt x="2322" y="3334"/>
                    </a:cubicBezTo>
                    <a:cubicBezTo>
                      <a:pt x="2322" y="3203"/>
                      <a:pt x="2322" y="3048"/>
                      <a:pt x="2334" y="2918"/>
                    </a:cubicBezTo>
                    <a:cubicBezTo>
                      <a:pt x="2429" y="2810"/>
                      <a:pt x="2537" y="2703"/>
                      <a:pt x="2620" y="2620"/>
                    </a:cubicBezTo>
                    <a:cubicBezTo>
                      <a:pt x="2727" y="2513"/>
                      <a:pt x="2810" y="2429"/>
                      <a:pt x="2918" y="2334"/>
                    </a:cubicBezTo>
                    <a:cubicBezTo>
                      <a:pt x="3048" y="2334"/>
                      <a:pt x="3191" y="2322"/>
                      <a:pt x="3334" y="2322"/>
                    </a:cubicBezTo>
                    <a:close/>
                    <a:moveTo>
                      <a:pt x="3608" y="4477"/>
                    </a:moveTo>
                    <a:lnTo>
                      <a:pt x="3334" y="4703"/>
                    </a:lnTo>
                    <a:lnTo>
                      <a:pt x="3072" y="4477"/>
                    </a:lnTo>
                    <a:close/>
                    <a:moveTo>
                      <a:pt x="2394" y="4430"/>
                    </a:moveTo>
                    <a:lnTo>
                      <a:pt x="2394" y="4430"/>
                    </a:lnTo>
                    <a:cubicBezTo>
                      <a:pt x="2548" y="4453"/>
                      <a:pt x="2715" y="4465"/>
                      <a:pt x="2870" y="4465"/>
                    </a:cubicBezTo>
                    <a:lnTo>
                      <a:pt x="3227" y="4775"/>
                    </a:lnTo>
                    <a:cubicBezTo>
                      <a:pt x="2989" y="4965"/>
                      <a:pt x="2751" y="5132"/>
                      <a:pt x="2537" y="5263"/>
                    </a:cubicBezTo>
                    <a:cubicBezTo>
                      <a:pt x="2489" y="5013"/>
                      <a:pt x="2429" y="4751"/>
                      <a:pt x="2394" y="4430"/>
                    </a:cubicBezTo>
                    <a:close/>
                    <a:moveTo>
                      <a:pt x="4275" y="4430"/>
                    </a:moveTo>
                    <a:cubicBezTo>
                      <a:pt x="4263" y="4751"/>
                      <a:pt x="4203" y="5013"/>
                      <a:pt x="4144" y="5263"/>
                    </a:cubicBezTo>
                    <a:cubicBezTo>
                      <a:pt x="3918" y="5132"/>
                      <a:pt x="3680" y="4965"/>
                      <a:pt x="3441" y="4775"/>
                    </a:cubicBezTo>
                    <a:lnTo>
                      <a:pt x="3799" y="4465"/>
                    </a:lnTo>
                    <a:cubicBezTo>
                      <a:pt x="3953" y="4453"/>
                      <a:pt x="4120" y="4453"/>
                      <a:pt x="4275" y="4430"/>
                    </a:cubicBezTo>
                    <a:close/>
                    <a:moveTo>
                      <a:pt x="1346" y="4251"/>
                    </a:moveTo>
                    <a:cubicBezTo>
                      <a:pt x="1608" y="4334"/>
                      <a:pt x="1917" y="4370"/>
                      <a:pt x="2263" y="4418"/>
                    </a:cubicBezTo>
                    <a:cubicBezTo>
                      <a:pt x="2310" y="4751"/>
                      <a:pt x="2358" y="5061"/>
                      <a:pt x="2429" y="5346"/>
                    </a:cubicBezTo>
                    <a:cubicBezTo>
                      <a:pt x="2025" y="5561"/>
                      <a:pt x="1667" y="5704"/>
                      <a:pt x="1405" y="5704"/>
                    </a:cubicBezTo>
                    <a:cubicBezTo>
                      <a:pt x="1263" y="5704"/>
                      <a:pt x="1167" y="5668"/>
                      <a:pt x="1084" y="5596"/>
                    </a:cubicBezTo>
                    <a:cubicBezTo>
                      <a:pt x="905" y="5418"/>
                      <a:pt x="965" y="5001"/>
                      <a:pt x="1239" y="4465"/>
                    </a:cubicBezTo>
                    <a:cubicBezTo>
                      <a:pt x="1263" y="4406"/>
                      <a:pt x="1310" y="4334"/>
                      <a:pt x="1346" y="4251"/>
                    </a:cubicBezTo>
                    <a:close/>
                    <a:moveTo>
                      <a:pt x="5346" y="4251"/>
                    </a:moveTo>
                    <a:cubicBezTo>
                      <a:pt x="5394" y="4334"/>
                      <a:pt x="5418" y="4394"/>
                      <a:pt x="5454" y="4465"/>
                    </a:cubicBezTo>
                    <a:cubicBezTo>
                      <a:pt x="5715" y="5001"/>
                      <a:pt x="5775" y="5418"/>
                      <a:pt x="5596" y="5596"/>
                    </a:cubicBezTo>
                    <a:cubicBezTo>
                      <a:pt x="5525" y="5668"/>
                      <a:pt x="5418" y="5704"/>
                      <a:pt x="5287" y="5704"/>
                    </a:cubicBezTo>
                    <a:cubicBezTo>
                      <a:pt x="5013" y="5704"/>
                      <a:pt x="4656" y="5561"/>
                      <a:pt x="4263" y="5346"/>
                    </a:cubicBezTo>
                    <a:cubicBezTo>
                      <a:pt x="4334" y="5073"/>
                      <a:pt x="4382" y="4763"/>
                      <a:pt x="4418" y="4418"/>
                    </a:cubicBezTo>
                    <a:cubicBezTo>
                      <a:pt x="4751" y="4370"/>
                      <a:pt x="5061" y="4334"/>
                      <a:pt x="5346" y="4251"/>
                    </a:cubicBezTo>
                    <a:close/>
                    <a:moveTo>
                      <a:pt x="3334" y="4870"/>
                    </a:moveTo>
                    <a:cubicBezTo>
                      <a:pt x="3608" y="5073"/>
                      <a:pt x="3858" y="5251"/>
                      <a:pt x="4096" y="5406"/>
                    </a:cubicBezTo>
                    <a:cubicBezTo>
                      <a:pt x="3918" y="6120"/>
                      <a:pt x="3620" y="6537"/>
                      <a:pt x="3334" y="6537"/>
                    </a:cubicBezTo>
                    <a:cubicBezTo>
                      <a:pt x="3191" y="6537"/>
                      <a:pt x="3037" y="6418"/>
                      <a:pt x="2906" y="6204"/>
                    </a:cubicBezTo>
                    <a:cubicBezTo>
                      <a:pt x="2965" y="6144"/>
                      <a:pt x="2989" y="6073"/>
                      <a:pt x="2989" y="5977"/>
                    </a:cubicBezTo>
                    <a:cubicBezTo>
                      <a:pt x="2989" y="5799"/>
                      <a:pt x="2858" y="5668"/>
                      <a:pt x="2679" y="5668"/>
                    </a:cubicBezTo>
                    <a:lnTo>
                      <a:pt x="2656" y="5668"/>
                    </a:lnTo>
                    <a:cubicBezTo>
                      <a:pt x="2620" y="5585"/>
                      <a:pt x="2596" y="5501"/>
                      <a:pt x="2572" y="5406"/>
                    </a:cubicBezTo>
                    <a:cubicBezTo>
                      <a:pt x="2810" y="5251"/>
                      <a:pt x="3084" y="5073"/>
                      <a:pt x="3334" y="4870"/>
                    </a:cubicBezTo>
                    <a:close/>
                    <a:moveTo>
                      <a:pt x="3334" y="1"/>
                    </a:moveTo>
                    <a:cubicBezTo>
                      <a:pt x="2977" y="1"/>
                      <a:pt x="2667" y="465"/>
                      <a:pt x="2453" y="1191"/>
                    </a:cubicBezTo>
                    <a:cubicBezTo>
                      <a:pt x="2036" y="953"/>
                      <a:pt x="1667" y="834"/>
                      <a:pt x="1382" y="834"/>
                    </a:cubicBezTo>
                    <a:cubicBezTo>
                      <a:pt x="1203" y="834"/>
                      <a:pt x="1072" y="882"/>
                      <a:pt x="977" y="977"/>
                    </a:cubicBezTo>
                    <a:cubicBezTo>
                      <a:pt x="762" y="1203"/>
                      <a:pt x="798" y="1667"/>
                      <a:pt x="1096" y="2275"/>
                    </a:cubicBezTo>
                    <a:lnTo>
                      <a:pt x="1191" y="2453"/>
                    </a:lnTo>
                    <a:cubicBezTo>
                      <a:pt x="977" y="2513"/>
                      <a:pt x="798" y="2584"/>
                      <a:pt x="643" y="2667"/>
                    </a:cubicBezTo>
                    <a:cubicBezTo>
                      <a:pt x="584" y="2608"/>
                      <a:pt x="501" y="2560"/>
                      <a:pt x="417" y="2560"/>
                    </a:cubicBezTo>
                    <a:cubicBezTo>
                      <a:pt x="239" y="2560"/>
                      <a:pt x="108" y="2691"/>
                      <a:pt x="108" y="2870"/>
                    </a:cubicBezTo>
                    <a:cubicBezTo>
                      <a:pt x="108" y="2918"/>
                      <a:pt x="120" y="2977"/>
                      <a:pt x="131" y="3001"/>
                    </a:cubicBezTo>
                    <a:cubicBezTo>
                      <a:pt x="48" y="3108"/>
                      <a:pt x="0" y="3215"/>
                      <a:pt x="0" y="3334"/>
                    </a:cubicBezTo>
                    <a:cubicBezTo>
                      <a:pt x="0" y="3691"/>
                      <a:pt x="465" y="4001"/>
                      <a:pt x="1191" y="4215"/>
                    </a:cubicBezTo>
                    <a:lnTo>
                      <a:pt x="1096" y="4394"/>
                    </a:lnTo>
                    <a:cubicBezTo>
                      <a:pt x="786" y="5001"/>
                      <a:pt x="762" y="5442"/>
                      <a:pt x="977" y="5680"/>
                    </a:cubicBezTo>
                    <a:cubicBezTo>
                      <a:pt x="1072" y="5775"/>
                      <a:pt x="1203" y="5835"/>
                      <a:pt x="1382" y="5835"/>
                    </a:cubicBezTo>
                    <a:cubicBezTo>
                      <a:pt x="1667" y="5835"/>
                      <a:pt x="2036" y="5704"/>
                      <a:pt x="2453" y="5477"/>
                    </a:cubicBezTo>
                    <a:cubicBezTo>
                      <a:pt x="2489" y="5549"/>
                      <a:pt x="2501" y="5644"/>
                      <a:pt x="2525" y="5715"/>
                    </a:cubicBezTo>
                    <a:cubicBezTo>
                      <a:pt x="2441" y="5775"/>
                      <a:pt x="2370" y="5858"/>
                      <a:pt x="2370" y="5977"/>
                    </a:cubicBezTo>
                    <a:cubicBezTo>
                      <a:pt x="2370" y="6156"/>
                      <a:pt x="2501" y="6299"/>
                      <a:pt x="2679" y="6299"/>
                    </a:cubicBezTo>
                    <a:cubicBezTo>
                      <a:pt x="2727" y="6299"/>
                      <a:pt x="2751" y="6275"/>
                      <a:pt x="2787" y="6275"/>
                    </a:cubicBezTo>
                    <a:cubicBezTo>
                      <a:pt x="2953" y="6537"/>
                      <a:pt x="3120" y="6680"/>
                      <a:pt x="3334" y="6680"/>
                    </a:cubicBezTo>
                    <a:cubicBezTo>
                      <a:pt x="3691" y="6680"/>
                      <a:pt x="4001" y="6216"/>
                      <a:pt x="4215" y="5489"/>
                    </a:cubicBezTo>
                    <a:cubicBezTo>
                      <a:pt x="4632" y="5727"/>
                      <a:pt x="5001" y="5846"/>
                      <a:pt x="5287" y="5846"/>
                    </a:cubicBezTo>
                    <a:cubicBezTo>
                      <a:pt x="5465" y="5846"/>
                      <a:pt x="5596" y="5799"/>
                      <a:pt x="5692" y="5704"/>
                    </a:cubicBezTo>
                    <a:cubicBezTo>
                      <a:pt x="5906" y="5477"/>
                      <a:pt x="5870" y="5013"/>
                      <a:pt x="5573" y="4406"/>
                    </a:cubicBezTo>
                    <a:lnTo>
                      <a:pt x="5477" y="4227"/>
                    </a:lnTo>
                    <a:cubicBezTo>
                      <a:pt x="6204" y="4013"/>
                      <a:pt x="6668" y="3703"/>
                      <a:pt x="6668" y="3334"/>
                    </a:cubicBezTo>
                    <a:cubicBezTo>
                      <a:pt x="6668" y="2977"/>
                      <a:pt x="6204" y="2667"/>
                      <a:pt x="5477" y="2453"/>
                    </a:cubicBezTo>
                    <a:lnTo>
                      <a:pt x="5573" y="2275"/>
                    </a:lnTo>
                    <a:cubicBezTo>
                      <a:pt x="5882" y="1667"/>
                      <a:pt x="5906" y="1215"/>
                      <a:pt x="5692" y="977"/>
                    </a:cubicBezTo>
                    <a:cubicBezTo>
                      <a:pt x="5596" y="893"/>
                      <a:pt x="5465" y="834"/>
                      <a:pt x="5287" y="834"/>
                    </a:cubicBezTo>
                    <a:cubicBezTo>
                      <a:pt x="5001" y="834"/>
                      <a:pt x="4632" y="965"/>
                      <a:pt x="4215" y="1191"/>
                    </a:cubicBezTo>
                    <a:cubicBezTo>
                      <a:pt x="4001" y="465"/>
                      <a:pt x="3691" y="1"/>
                      <a:pt x="333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6" name="Google Shape;2406;p58"/>
              <p:cNvSpPr/>
              <p:nvPr/>
            </p:nvSpPr>
            <p:spPr>
              <a:xfrm>
                <a:off x="3646275" y="4098250"/>
                <a:ext cx="190525" cy="13725"/>
              </a:xfrm>
              <a:custGeom>
                <a:avLst/>
                <a:gdLst/>
                <a:ahLst/>
                <a:cxnLst/>
                <a:rect l="l" t="t" r="r" b="b"/>
                <a:pathLst>
                  <a:path w="7621" h="549" extrusionOk="0">
                    <a:moveTo>
                      <a:pt x="1" y="1"/>
                    </a:moveTo>
                    <a:lnTo>
                      <a:pt x="1" y="548"/>
                    </a:lnTo>
                    <a:lnTo>
                      <a:pt x="7621" y="548"/>
                    </a:lnTo>
                    <a:lnTo>
                      <a:pt x="762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7" name="Google Shape;2407;p58"/>
              <p:cNvSpPr/>
              <p:nvPr/>
            </p:nvSpPr>
            <p:spPr>
              <a:xfrm>
                <a:off x="3646275" y="4126825"/>
                <a:ext cx="309600" cy="13725"/>
              </a:xfrm>
              <a:custGeom>
                <a:avLst/>
                <a:gdLst/>
                <a:ahLst/>
                <a:cxnLst/>
                <a:rect l="l" t="t" r="r" b="b"/>
                <a:pathLst>
                  <a:path w="12384" h="549" extrusionOk="0">
                    <a:moveTo>
                      <a:pt x="1" y="1"/>
                    </a:moveTo>
                    <a:lnTo>
                      <a:pt x="1" y="548"/>
                    </a:lnTo>
                    <a:lnTo>
                      <a:pt x="12383" y="548"/>
                    </a:lnTo>
                    <a:lnTo>
                      <a:pt x="1238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8" name="Google Shape;2408;p58"/>
              <p:cNvSpPr/>
              <p:nvPr/>
            </p:nvSpPr>
            <p:spPr>
              <a:xfrm>
                <a:off x="3646275" y="4184275"/>
                <a:ext cx="309600" cy="13725"/>
              </a:xfrm>
              <a:custGeom>
                <a:avLst/>
                <a:gdLst/>
                <a:ahLst/>
                <a:cxnLst/>
                <a:rect l="l" t="t" r="r" b="b"/>
                <a:pathLst>
                  <a:path w="12384" h="549" extrusionOk="0">
                    <a:moveTo>
                      <a:pt x="1" y="1"/>
                    </a:moveTo>
                    <a:lnTo>
                      <a:pt x="1" y="548"/>
                    </a:lnTo>
                    <a:lnTo>
                      <a:pt x="12383" y="548"/>
                    </a:lnTo>
                    <a:lnTo>
                      <a:pt x="1238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9" name="Google Shape;2409;p58"/>
              <p:cNvSpPr/>
              <p:nvPr/>
            </p:nvSpPr>
            <p:spPr>
              <a:xfrm>
                <a:off x="3646275" y="4212850"/>
                <a:ext cx="309600" cy="13725"/>
              </a:xfrm>
              <a:custGeom>
                <a:avLst/>
                <a:gdLst/>
                <a:ahLst/>
                <a:cxnLst/>
                <a:rect l="l" t="t" r="r" b="b"/>
                <a:pathLst>
                  <a:path w="12384" h="549" extrusionOk="0">
                    <a:moveTo>
                      <a:pt x="1" y="1"/>
                    </a:moveTo>
                    <a:lnTo>
                      <a:pt x="1" y="548"/>
                    </a:lnTo>
                    <a:lnTo>
                      <a:pt x="12383" y="548"/>
                    </a:lnTo>
                    <a:lnTo>
                      <a:pt x="1238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0" name="Google Shape;2410;p58"/>
              <p:cNvSpPr/>
              <p:nvPr/>
            </p:nvSpPr>
            <p:spPr>
              <a:xfrm>
                <a:off x="3646275" y="4155400"/>
                <a:ext cx="184875" cy="13725"/>
              </a:xfrm>
              <a:custGeom>
                <a:avLst/>
                <a:gdLst/>
                <a:ahLst/>
                <a:cxnLst/>
                <a:rect l="l" t="t" r="r" b="b"/>
                <a:pathLst>
                  <a:path w="7395" h="549" extrusionOk="0">
                    <a:moveTo>
                      <a:pt x="1" y="1"/>
                    </a:moveTo>
                    <a:lnTo>
                      <a:pt x="1" y="548"/>
                    </a:lnTo>
                    <a:lnTo>
                      <a:pt x="7394" y="548"/>
                    </a:lnTo>
                    <a:lnTo>
                      <a:pt x="739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1" name="Google Shape;2411;p58"/>
              <p:cNvSpPr/>
              <p:nvPr/>
            </p:nvSpPr>
            <p:spPr>
              <a:xfrm>
                <a:off x="3845700" y="4155400"/>
                <a:ext cx="109875" cy="13725"/>
              </a:xfrm>
              <a:custGeom>
                <a:avLst/>
                <a:gdLst/>
                <a:ahLst/>
                <a:cxnLst/>
                <a:rect l="l" t="t" r="r" b="b"/>
                <a:pathLst>
                  <a:path w="4395" h="549" extrusionOk="0">
                    <a:moveTo>
                      <a:pt x="1" y="1"/>
                    </a:moveTo>
                    <a:lnTo>
                      <a:pt x="1" y="548"/>
                    </a:lnTo>
                    <a:lnTo>
                      <a:pt x="4394" y="548"/>
                    </a:lnTo>
                    <a:lnTo>
                      <a:pt x="439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12" name="Google Shape;2412;p58"/>
            <p:cNvSpPr/>
            <p:nvPr/>
          </p:nvSpPr>
          <p:spPr>
            <a:xfrm>
              <a:off x="5298225" y="2382875"/>
              <a:ext cx="1662514" cy="923401"/>
            </a:xfrm>
            <a:custGeom>
              <a:avLst/>
              <a:gdLst/>
              <a:ahLst/>
              <a:cxnLst/>
              <a:rect l="l" t="t" r="r" b="b"/>
              <a:pathLst>
                <a:path w="18932" h="10515" extrusionOk="0">
                  <a:moveTo>
                    <a:pt x="8514" y="394"/>
                  </a:moveTo>
                  <a:cubicBezTo>
                    <a:pt x="8562" y="513"/>
                    <a:pt x="8669" y="608"/>
                    <a:pt x="8800" y="608"/>
                  </a:cubicBezTo>
                  <a:cubicBezTo>
                    <a:pt x="8835" y="608"/>
                    <a:pt x="8859" y="608"/>
                    <a:pt x="8871" y="596"/>
                  </a:cubicBezTo>
                  <a:lnTo>
                    <a:pt x="10026" y="2573"/>
                  </a:lnTo>
                  <a:cubicBezTo>
                    <a:pt x="9943" y="2632"/>
                    <a:pt x="9907" y="2704"/>
                    <a:pt x="9907" y="2811"/>
                  </a:cubicBezTo>
                  <a:cubicBezTo>
                    <a:pt x="9907" y="2918"/>
                    <a:pt x="9943" y="2989"/>
                    <a:pt x="10026" y="3049"/>
                  </a:cubicBezTo>
                  <a:lnTo>
                    <a:pt x="8907" y="4978"/>
                  </a:lnTo>
                  <a:cubicBezTo>
                    <a:pt x="8871" y="4966"/>
                    <a:pt x="8847" y="4966"/>
                    <a:pt x="8800" y="4966"/>
                  </a:cubicBezTo>
                  <a:cubicBezTo>
                    <a:pt x="8657" y="4966"/>
                    <a:pt x="8514" y="5073"/>
                    <a:pt x="8502" y="5216"/>
                  </a:cubicBezTo>
                  <a:lnTo>
                    <a:pt x="6240" y="5216"/>
                  </a:lnTo>
                  <a:cubicBezTo>
                    <a:pt x="6216" y="5073"/>
                    <a:pt x="6097" y="4966"/>
                    <a:pt x="5942" y="4966"/>
                  </a:cubicBezTo>
                  <a:cubicBezTo>
                    <a:pt x="5918" y="4966"/>
                    <a:pt x="5871" y="4966"/>
                    <a:pt x="5835" y="4978"/>
                  </a:cubicBezTo>
                  <a:lnTo>
                    <a:pt x="4728" y="3049"/>
                  </a:lnTo>
                  <a:cubicBezTo>
                    <a:pt x="4799" y="2989"/>
                    <a:pt x="4847" y="2894"/>
                    <a:pt x="4847" y="2811"/>
                  </a:cubicBezTo>
                  <a:cubicBezTo>
                    <a:pt x="4847" y="2704"/>
                    <a:pt x="4799" y="2620"/>
                    <a:pt x="4728" y="2573"/>
                  </a:cubicBezTo>
                  <a:lnTo>
                    <a:pt x="5871" y="596"/>
                  </a:lnTo>
                  <a:cubicBezTo>
                    <a:pt x="5895" y="596"/>
                    <a:pt x="5918" y="608"/>
                    <a:pt x="5942" y="608"/>
                  </a:cubicBezTo>
                  <a:cubicBezTo>
                    <a:pt x="6073" y="608"/>
                    <a:pt x="6192" y="513"/>
                    <a:pt x="6228" y="394"/>
                  </a:cubicBezTo>
                  <a:close/>
                  <a:moveTo>
                    <a:pt x="17075" y="382"/>
                  </a:moveTo>
                  <a:cubicBezTo>
                    <a:pt x="17122" y="501"/>
                    <a:pt x="17229" y="596"/>
                    <a:pt x="17360" y="596"/>
                  </a:cubicBezTo>
                  <a:lnTo>
                    <a:pt x="17420" y="596"/>
                  </a:lnTo>
                  <a:lnTo>
                    <a:pt x="18539" y="2525"/>
                  </a:lnTo>
                  <a:cubicBezTo>
                    <a:pt x="18420" y="2573"/>
                    <a:pt x="18337" y="2680"/>
                    <a:pt x="18337" y="2811"/>
                  </a:cubicBezTo>
                  <a:cubicBezTo>
                    <a:pt x="18337" y="2942"/>
                    <a:pt x="18432" y="3049"/>
                    <a:pt x="18539" y="3085"/>
                  </a:cubicBezTo>
                  <a:lnTo>
                    <a:pt x="17444" y="4978"/>
                  </a:lnTo>
                  <a:cubicBezTo>
                    <a:pt x="17420" y="4966"/>
                    <a:pt x="17384" y="4966"/>
                    <a:pt x="17360" y="4966"/>
                  </a:cubicBezTo>
                  <a:cubicBezTo>
                    <a:pt x="17205" y="4966"/>
                    <a:pt x="17075" y="5073"/>
                    <a:pt x="17063" y="5216"/>
                  </a:cubicBezTo>
                  <a:lnTo>
                    <a:pt x="14789" y="5216"/>
                  </a:lnTo>
                  <a:cubicBezTo>
                    <a:pt x="14753" y="5073"/>
                    <a:pt x="14634" y="4966"/>
                    <a:pt x="14491" y="4966"/>
                  </a:cubicBezTo>
                  <a:cubicBezTo>
                    <a:pt x="14455" y="4966"/>
                    <a:pt x="14408" y="4978"/>
                    <a:pt x="14384" y="4978"/>
                  </a:cubicBezTo>
                  <a:lnTo>
                    <a:pt x="13253" y="3037"/>
                  </a:lnTo>
                  <a:cubicBezTo>
                    <a:pt x="13324" y="2978"/>
                    <a:pt x="13372" y="2894"/>
                    <a:pt x="13372" y="2787"/>
                  </a:cubicBezTo>
                  <a:cubicBezTo>
                    <a:pt x="13372" y="2704"/>
                    <a:pt x="13324" y="2608"/>
                    <a:pt x="13265" y="2549"/>
                  </a:cubicBezTo>
                  <a:lnTo>
                    <a:pt x="14408" y="572"/>
                  </a:lnTo>
                  <a:cubicBezTo>
                    <a:pt x="14443" y="572"/>
                    <a:pt x="14467" y="596"/>
                    <a:pt x="14491" y="596"/>
                  </a:cubicBezTo>
                  <a:cubicBezTo>
                    <a:pt x="14622" y="596"/>
                    <a:pt x="14741" y="501"/>
                    <a:pt x="14765" y="382"/>
                  </a:cubicBezTo>
                  <a:close/>
                  <a:moveTo>
                    <a:pt x="4251" y="2835"/>
                  </a:moveTo>
                  <a:cubicBezTo>
                    <a:pt x="4275" y="2989"/>
                    <a:pt x="4394" y="3085"/>
                    <a:pt x="4549" y="3085"/>
                  </a:cubicBezTo>
                  <a:cubicBezTo>
                    <a:pt x="4573" y="3085"/>
                    <a:pt x="4585" y="3085"/>
                    <a:pt x="4621" y="3073"/>
                  </a:cubicBezTo>
                  <a:lnTo>
                    <a:pt x="5752" y="5025"/>
                  </a:lnTo>
                  <a:cubicBezTo>
                    <a:pt x="5692" y="5085"/>
                    <a:pt x="5645" y="5156"/>
                    <a:pt x="5645" y="5252"/>
                  </a:cubicBezTo>
                  <a:cubicBezTo>
                    <a:pt x="5645" y="5335"/>
                    <a:pt x="5692" y="5418"/>
                    <a:pt x="5752" y="5466"/>
                  </a:cubicBezTo>
                  <a:lnTo>
                    <a:pt x="4632" y="7407"/>
                  </a:lnTo>
                  <a:cubicBezTo>
                    <a:pt x="4621" y="7407"/>
                    <a:pt x="4585" y="7395"/>
                    <a:pt x="4561" y="7395"/>
                  </a:cubicBezTo>
                  <a:cubicBezTo>
                    <a:pt x="4406" y="7395"/>
                    <a:pt x="4275" y="7514"/>
                    <a:pt x="4263" y="7657"/>
                  </a:cubicBezTo>
                  <a:lnTo>
                    <a:pt x="1954" y="7657"/>
                  </a:lnTo>
                  <a:cubicBezTo>
                    <a:pt x="1942" y="7514"/>
                    <a:pt x="1799" y="7395"/>
                    <a:pt x="1656" y="7395"/>
                  </a:cubicBezTo>
                  <a:cubicBezTo>
                    <a:pt x="1620" y="7395"/>
                    <a:pt x="1584" y="7395"/>
                    <a:pt x="1549" y="7407"/>
                  </a:cubicBezTo>
                  <a:lnTo>
                    <a:pt x="441" y="5514"/>
                  </a:lnTo>
                  <a:cubicBezTo>
                    <a:pt x="513" y="5454"/>
                    <a:pt x="572" y="5371"/>
                    <a:pt x="572" y="5264"/>
                  </a:cubicBezTo>
                  <a:cubicBezTo>
                    <a:pt x="572" y="5156"/>
                    <a:pt x="525" y="5073"/>
                    <a:pt x="441" y="5013"/>
                  </a:cubicBezTo>
                  <a:lnTo>
                    <a:pt x="1549" y="3073"/>
                  </a:lnTo>
                  <a:cubicBezTo>
                    <a:pt x="1584" y="3085"/>
                    <a:pt x="1608" y="3085"/>
                    <a:pt x="1644" y="3085"/>
                  </a:cubicBezTo>
                  <a:cubicBezTo>
                    <a:pt x="1787" y="3085"/>
                    <a:pt x="1906" y="2989"/>
                    <a:pt x="1942" y="2835"/>
                  </a:cubicBezTo>
                  <a:close/>
                  <a:moveTo>
                    <a:pt x="8502" y="5311"/>
                  </a:moveTo>
                  <a:cubicBezTo>
                    <a:pt x="8538" y="5454"/>
                    <a:pt x="8645" y="5561"/>
                    <a:pt x="8800" y="5561"/>
                  </a:cubicBezTo>
                  <a:cubicBezTo>
                    <a:pt x="8835" y="5561"/>
                    <a:pt x="8871" y="5561"/>
                    <a:pt x="8907" y="5549"/>
                  </a:cubicBezTo>
                  <a:lnTo>
                    <a:pt x="10026" y="7478"/>
                  </a:lnTo>
                  <a:cubicBezTo>
                    <a:pt x="9943" y="7538"/>
                    <a:pt x="9907" y="7609"/>
                    <a:pt x="9907" y="7716"/>
                  </a:cubicBezTo>
                  <a:cubicBezTo>
                    <a:pt x="9907" y="7823"/>
                    <a:pt x="9943" y="7907"/>
                    <a:pt x="10026" y="7954"/>
                  </a:cubicBezTo>
                  <a:lnTo>
                    <a:pt x="8895" y="9955"/>
                  </a:lnTo>
                  <a:cubicBezTo>
                    <a:pt x="8859" y="9955"/>
                    <a:pt x="8847" y="9931"/>
                    <a:pt x="8812" y="9931"/>
                  </a:cubicBezTo>
                  <a:cubicBezTo>
                    <a:pt x="8681" y="9931"/>
                    <a:pt x="8562" y="10026"/>
                    <a:pt x="8538" y="10145"/>
                  </a:cubicBezTo>
                  <a:lnTo>
                    <a:pt x="6240" y="10145"/>
                  </a:lnTo>
                  <a:cubicBezTo>
                    <a:pt x="6192" y="10026"/>
                    <a:pt x="6085" y="9931"/>
                    <a:pt x="5954" y="9931"/>
                  </a:cubicBezTo>
                  <a:cubicBezTo>
                    <a:pt x="5930" y="9931"/>
                    <a:pt x="5895" y="9931"/>
                    <a:pt x="5883" y="9955"/>
                  </a:cubicBezTo>
                  <a:lnTo>
                    <a:pt x="4740" y="7978"/>
                  </a:lnTo>
                  <a:cubicBezTo>
                    <a:pt x="4823" y="7919"/>
                    <a:pt x="4871" y="7823"/>
                    <a:pt x="4871" y="7716"/>
                  </a:cubicBezTo>
                  <a:cubicBezTo>
                    <a:pt x="4871" y="7609"/>
                    <a:pt x="4823" y="7526"/>
                    <a:pt x="4740" y="7466"/>
                  </a:cubicBezTo>
                  <a:lnTo>
                    <a:pt x="5835" y="5549"/>
                  </a:lnTo>
                  <a:cubicBezTo>
                    <a:pt x="5871" y="5561"/>
                    <a:pt x="5895" y="5561"/>
                    <a:pt x="5942" y="5561"/>
                  </a:cubicBezTo>
                  <a:cubicBezTo>
                    <a:pt x="6085" y="5561"/>
                    <a:pt x="6228" y="5454"/>
                    <a:pt x="6240" y="5311"/>
                  </a:cubicBezTo>
                  <a:close/>
                  <a:moveTo>
                    <a:pt x="14205" y="5323"/>
                  </a:moveTo>
                  <a:cubicBezTo>
                    <a:pt x="14229" y="5466"/>
                    <a:pt x="14348" y="5573"/>
                    <a:pt x="14503" y="5573"/>
                  </a:cubicBezTo>
                  <a:cubicBezTo>
                    <a:pt x="14538" y="5573"/>
                    <a:pt x="14574" y="5561"/>
                    <a:pt x="14598" y="5561"/>
                  </a:cubicBezTo>
                  <a:lnTo>
                    <a:pt x="15705" y="7502"/>
                  </a:lnTo>
                  <a:cubicBezTo>
                    <a:pt x="15646" y="7550"/>
                    <a:pt x="15598" y="7633"/>
                    <a:pt x="15598" y="7740"/>
                  </a:cubicBezTo>
                  <a:cubicBezTo>
                    <a:pt x="15598" y="7835"/>
                    <a:pt x="15646" y="7919"/>
                    <a:pt x="15717" y="7978"/>
                  </a:cubicBezTo>
                  <a:lnTo>
                    <a:pt x="14574" y="9966"/>
                  </a:lnTo>
                  <a:cubicBezTo>
                    <a:pt x="14538" y="9955"/>
                    <a:pt x="14515" y="9955"/>
                    <a:pt x="14491" y="9955"/>
                  </a:cubicBezTo>
                  <a:cubicBezTo>
                    <a:pt x="14348" y="9955"/>
                    <a:pt x="14229" y="10038"/>
                    <a:pt x="14205" y="10157"/>
                  </a:cubicBezTo>
                  <a:lnTo>
                    <a:pt x="11955" y="10157"/>
                  </a:lnTo>
                  <a:cubicBezTo>
                    <a:pt x="11907" y="10038"/>
                    <a:pt x="11812" y="9955"/>
                    <a:pt x="11669" y="9955"/>
                  </a:cubicBezTo>
                  <a:cubicBezTo>
                    <a:pt x="11645" y="9955"/>
                    <a:pt x="11610" y="9955"/>
                    <a:pt x="11586" y="9966"/>
                  </a:cubicBezTo>
                  <a:lnTo>
                    <a:pt x="10419" y="7954"/>
                  </a:lnTo>
                  <a:cubicBezTo>
                    <a:pt x="10502" y="7895"/>
                    <a:pt x="10538" y="7823"/>
                    <a:pt x="10538" y="7716"/>
                  </a:cubicBezTo>
                  <a:cubicBezTo>
                    <a:pt x="10538" y="7633"/>
                    <a:pt x="10502" y="7550"/>
                    <a:pt x="10431" y="7502"/>
                  </a:cubicBezTo>
                  <a:lnTo>
                    <a:pt x="11550" y="5549"/>
                  </a:lnTo>
                  <a:cubicBezTo>
                    <a:pt x="11586" y="5561"/>
                    <a:pt x="11621" y="5573"/>
                    <a:pt x="11669" y="5573"/>
                  </a:cubicBezTo>
                  <a:cubicBezTo>
                    <a:pt x="11824" y="5573"/>
                    <a:pt x="11955" y="5466"/>
                    <a:pt x="11967" y="5323"/>
                  </a:cubicBezTo>
                  <a:close/>
                  <a:moveTo>
                    <a:pt x="14503" y="1"/>
                  </a:moveTo>
                  <a:cubicBezTo>
                    <a:pt x="14336" y="1"/>
                    <a:pt x="14205" y="132"/>
                    <a:pt x="14205" y="299"/>
                  </a:cubicBezTo>
                  <a:cubicBezTo>
                    <a:pt x="14205" y="394"/>
                    <a:pt x="14265" y="489"/>
                    <a:pt x="14336" y="549"/>
                  </a:cubicBezTo>
                  <a:lnTo>
                    <a:pt x="13181" y="2525"/>
                  </a:lnTo>
                  <a:cubicBezTo>
                    <a:pt x="13145" y="2513"/>
                    <a:pt x="13098" y="2513"/>
                    <a:pt x="13074" y="2513"/>
                  </a:cubicBezTo>
                  <a:cubicBezTo>
                    <a:pt x="12907" y="2513"/>
                    <a:pt x="12776" y="2644"/>
                    <a:pt x="12776" y="2811"/>
                  </a:cubicBezTo>
                  <a:cubicBezTo>
                    <a:pt x="12776" y="2978"/>
                    <a:pt x="12907" y="3108"/>
                    <a:pt x="13074" y="3108"/>
                  </a:cubicBezTo>
                  <a:cubicBezTo>
                    <a:pt x="13110" y="3108"/>
                    <a:pt x="13145" y="3085"/>
                    <a:pt x="13181" y="3085"/>
                  </a:cubicBezTo>
                  <a:lnTo>
                    <a:pt x="14288" y="5037"/>
                  </a:lnTo>
                  <a:cubicBezTo>
                    <a:pt x="14229" y="5085"/>
                    <a:pt x="14193" y="5156"/>
                    <a:pt x="14193" y="5228"/>
                  </a:cubicBezTo>
                  <a:lnTo>
                    <a:pt x="11955" y="5228"/>
                  </a:lnTo>
                  <a:cubicBezTo>
                    <a:pt x="11919" y="5085"/>
                    <a:pt x="11812" y="4978"/>
                    <a:pt x="11657" y="4978"/>
                  </a:cubicBezTo>
                  <a:cubicBezTo>
                    <a:pt x="11490" y="4978"/>
                    <a:pt x="11360" y="5109"/>
                    <a:pt x="11360" y="5275"/>
                  </a:cubicBezTo>
                  <a:cubicBezTo>
                    <a:pt x="11360" y="5371"/>
                    <a:pt x="11407" y="5442"/>
                    <a:pt x="11467" y="5502"/>
                  </a:cubicBezTo>
                  <a:lnTo>
                    <a:pt x="10347" y="7454"/>
                  </a:lnTo>
                  <a:cubicBezTo>
                    <a:pt x="10324" y="7430"/>
                    <a:pt x="10276" y="7419"/>
                    <a:pt x="10228" y="7419"/>
                  </a:cubicBezTo>
                  <a:cubicBezTo>
                    <a:pt x="10181" y="7419"/>
                    <a:pt x="10157" y="7430"/>
                    <a:pt x="10121" y="7430"/>
                  </a:cubicBezTo>
                  <a:lnTo>
                    <a:pt x="9014" y="5502"/>
                  </a:lnTo>
                  <a:cubicBezTo>
                    <a:pt x="9085" y="5442"/>
                    <a:pt x="9133" y="5347"/>
                    <a:pt x="9133" y="5264"/>
                  </a:cubicBezTo>
                  <a:cubicBezTo>
                    <a:pt x="9133" y="5156"/>
                    <a:pt x="9085" y="5085"/>
                    <a:pt x="9014" y="5025"/>
                  </a:cubicBezTo>
                  <a:lnTo>
                    <a:pt x="10121" y="3085"/>
                  </a:lnTo>
                  <a:cubicBezTo>
                    <a:pt x="10157" y="3108"/>
                    <a:pt x="10181" y="3108"/>
                    <a:pt x="10228" y="3108"/>
                  </a:cubicBezTo>
                  <a:cubicBezTo>
                    <a:pt x="10395" y="3108"/>
                    <a:pt x="10526" y="2966"/>
                    <a:pt x="10526" y="2811"/>
                  </a:cubicBezTo>
                  <a:cubicBezTo>
                    <a:pt x="10526" y="2644"/>
                    <a:pt x="10395" y="2513"/>
                    <a:pt x="10228" y="2513"/>
                  </a:cubicBezTo>
                  <a:cubicBezTo>
                    <a:pt x="10205" y="2513"/>
                    <a:pt x="10157" y="2525"/>
                    <a:pt x="10121" y="2525"/>
                  </a:cubicBezTo>
                  <a:lnTo>
                    <a:pt x="8990" y="561"/>
                  </a:lnTo>
                  <a:cubicBezTo>
                    <a:pt x="9085" y="501"/>
                    <a:pt x="9133" y="406"/>
                    <a:pt x="9133" y="311"/>
                  </a:cubicBezTo>
                  <a:cubicBezTo>
                    <a:pt x="9133" y="144"/>
                    <a:pt x="8990" y="13"/>
                    <a:pt x="8835" y="13"/>
                  </a:cubicBezTo>
                  <a:cubicBezTo>
                    <a:pt x="8669" y="13"/>
                    <a:pt x="8538" y="144"/>
                    <a:pt x="8538" y="311"/>
                  </a:cubicBezTo>
                  <a:lnTo>
                    <a:pt x="6276" y="311"/>
                  </a:lnTo>
                  <a:cubicBezTo>
                    <a:pt x="6276" y="144"/>
                    <a:pt x="6133" y="13"/>
                    <a:pt x="5978" y="13"/>
                  </a:cubicBezTo>
                  <a:cubicBezTo>
                    <a:pt x="5811" y="13"/>
                    <a:pt x="5680" y="144"/>
                    <a:pt x="5680" y="311"/>
                  </a:cubicBezTo>
                  <a:cubicBezTo>
                    <a:pt x="5680" y="406"/>
                    <a:pt x="5740" y="501"/>
                    <a:pt x="5811" y="561"/>
                  </a:cubicBezTo>
                  <a:lnTo>
                    <a:pt x="4680" y="2525"/>
                  </a:lnTo>
                  <a:cubicBezTo>
                    <a:pt x="4644" y="2513"/>
                    <a:pt x="4621" y="2513"/>
                    <a:pt x="4585" y="2513"/>
                  </a:cubicBezTo>
                  <a:cubicBezTo>
                    <a:pt x="4442" y="2513"/>
                    <a:pt x="4311" y="2632"/>
                    <a:pt x="4287" y="2763"/>
                  </a:cubicBezTo>
                  <a:lnTo>
                    <a:pt x="1989" y="2763"/>
                  </a:lnTo>
                  <a:cubicBezTo>
                    <a:pt x="1965" y="2608"/>
                    <a:pt x="1835" y="2513"/>
                    <a:pt x="1692" y="2513"/>
                  </a:cubicBezTo>
                  <a:cubicBezTo>
                    <a:pt x="1525" y="2513"/>
                    <a:pt x="1394" y="2644"/>
                    <a:pt x="1394" y="2811"/>
                  </a:cubicBezTo>
                  <a:cubicBezTo>
                    <a:pt x="1394" y="2906"/>
                    <a:pt x="1430" y="3001"/>
                    <a:pt x="1513" y="3049"/>
                  </a:cubicBezTo>
                  <a:lnTo>
                    <a:pt x="394" y="4978"/>
                  </a:lnTo>
                  <a:cubicBezTo>
                    <a:pt x="358" y="4966"/>
                    <a:pt x="334" y="4966"/>
                    <a:pt x="299" y="4966"/>
                  </a:cubicBezTo>
                  <a:cubicBezTo>
                    <a:pt x="144" y="4966"/>
                    <a:pt x="1" y="5097"/>
                    <a:pt x="1" y="5264"/>
                  </a:cubicBezTo>
                  <a:cubicBezTo>
                    <a:pt x="1" y="5430"/>
                    <a:pt x="144" y="5561"/>
                    <a:pt x="299" y="5561"/>
                  </a:cubicBezTo>
                  <a:cubicBezTo>
                    <a:pt x="334" y="5561"/>
                    <a:pt x="358" y="5561"/>
                    <a:pt x="394" y="5549"/>
                  </a:cubicBezTo>
                  <a:lnTo>
                    <a:pt x="1513" y="7466"/>
                  </a:lnTo>
                  <a:cubicBezTo>
                    <a:pt x="1430" y="7526"/>
                    <a:pt x="1394" y="7597"/>
                    <a:pt x="1394" y="7704"/>
                  </a:cubicBezTo>
                  <a:cubicBezTo>
                    <a:pt x="1394" y="7871"/>
                    <a:pt x="1525" y="8002"/>
                    <a:pt x="1692" y="8002"/>
                  </a:cubicBezTo>
                  <a:cubicBezTo>
                    <a:pt x="1835" y="8002"/>
                    <a:pt x="1954" y="7895"/>
                    <a:pt x="1989" y="7764"/>
                  </a:cubicBezTo>
                  <a:lnTo>
                    <a:pt x="4311" y="7764"/>
                  </a:lnTo>
                  <a:cubicBezTo>
                    <a:pt x="4335" y="7895"/>
                    <a:pt x="4454" y="8002"/>
                    <a:pt x="4609" y="8002"/>
                  </a:cubicBezTo>
                  <a:cubicBezTo>
                    <a:pt x="4632" y="8002"/>
                    <a:pt x="4644" y="8002"/>
                    <a:pt x="4680" y="7990"/>
                  </a:cubicBezTo>
                  <a:lnTo>
                    <a:pt x="5823" y="9966"/>
                  </a:lnTo>
                  <a:cubicBezTo>
                    <a:pt x="5740" y="10026"/>
                    <a:pt x="5692" y="10109"/>
                    <a:pt x="5692" y="10217"/>
                  </a:cubicBezTo>
                  <a:cubicBezTo>
                    <a:pt x="5692" y="10383"/>
                    <a:pt x="5823" y="10514"/>
                    <a:pt x="5990" y="10514"/>
                  </a:cubicBezTo>
                  <a:cubicBezTo>
                    <a:pt x="6156" y="10514"/>
                    <a:pt x="6287" y="10383"/>
                    <a:pt x="6287" y="10217"/>
                  </a:cubicBezTo>
                  <a:lnTo>
                    <a:pt x="8550" y="10217"/>
                  </a:lnTo>
                  <a:cubicBezTo>
                    <a:pt x="8550" y="10383"/>
                    <a:pt x="8681" y="10514"/>
                    <a:pt x="8847" y="10514"/>
                  </a:cubicBezTo>
                  <a:cubicBezTo>
                    <a:pt x="9014" y="10514"/>
                    <a:pt x="9145" y="10383"/>
                    <a:pt x="9145" y="10217"/>
                  </a:cubicBezTo>
                  <a:cubicBezTo>
                    <a:pt x="9145" y="10109"/>
                    <a:pt x="9085" y="10026"/>
                    <a:pt x="9014" y="9966"/>
                  </a:cubicBezTo>
                  <a:lnTo>
                    <a:pt x="10157" y="7990"/>
                  </a:lnTo>
                  <a:cubicBezTo>
                    <a:pt x="10181" y="8002"/>
                    <a:pt x="10217" y="8002"/>
                    <a:pt x="10240" y="8002"/>
                  </a:cubicBezTo>
                  <a:cubicBezTo>
                    <a:pt x="10288" y="8002"/>
                    <a:pt x="10324" y="7990"/>
                    <a:pt x="10347" y="7990"/>
                  </a:cubicBezTo>
                  <a:lnTo>
                    <a:pt x="11514" y="9978"/>
                  </a:lnTo>
                  <a:cubicBezTo>
                    <a:pt x="11431" y="10038"/>
                    <a:pt x="11395" y="10133"/>
                    <a:pt x="11395" y="10217"/>
                  </a:cubicBezTo>
                  <a:cubicBezTo>
                    <a:pt x="11395" y="10383"/>
                    <a:pt x="11526" y="10514"/>
                    <a:pt x="11693" y="10514"/>
                  </a:cubicBezTo>
                  <a:cubicBezTo>
                    <a:pt x="11848" y="10514"/>
                    <a:pt x="11991" y="10383"/>
                    <a:pt x="11991" y="10217"/>
                  </a:cubicBezTo>
                  <a:lnTo>
                    <a:pt x="14205" y="10217"/>
                  </a:lnTo>
                  <a:cubicBezTo>
                    <a:pt x="14205" y="10383"/>
                    <a:pt x="14336" y="10514"/>
                    <a:pt x="14503" y="10514"/>
                  </a:cubicBezTo>
                  <a:cubicBezTo>
                    <a:pt x="14669" y="10514"/>
                    <a:pt x="14800" y="10383"/>
                    <a:pt x="14800" y="10217"/>
                  </a:cubicBezTo>
                  <a:cubicBezTo>
                    <a:pt x="14800" y="10109"/>
                    <a:pt x="14753" y="10026"/>
                    <a:pt x="14669" y="9966"/>
                  </a:cubicBezTo>
                  <a:lnTo>
                    <a:pt x="15812" y="7966"/>
                  </a:lnTo>
                  <a:cubicBezTo>
                    <a:pt x="15836" y="7990"/>
                    <a:pt x="15872" y="7990"/>
                    <a:pt x="15920" y="7990"/>
                  </a:cubicBezTo>
                  <a:cubicBezTo>
                    <a:pt x="16074" y="7990"/>
                    <a:pt x="16217" y="7847"/>
                    <a:pt x="16217" y="7692"/>
                  </a:cubicBezTo>
                  <a:cubicBezTo>
                    <a:pt x="16217" y="7526"/>
                    <a:pt x="16074" y="7395"/>
                    <a:pt x="15920" y="7395"/>
                  </a:cubicBezTo>
                  <a:cubicBezTo>
                    <a:pt x="15872" y="7395"/>
                    <a:pt x="15836" y="7407"/>
                    <a:pt x="15812" y="7407"/>
                  </a:cubicBezTo>
                  <a:lnTo>
                    <a:pt x="14693" y="5466"/>
                  </a:lnTo>
                  <a:cubicBezTo>
                    <a:pt x="14753" y="5430"/>
                    <a:pt x="14789" y="5371"/>
                    <a:pt x="14800" y="5287"/>
                  </a:cubicBezTo>
                  <a:lnTo>
                    <a:pt x="17075" y="5287"/>
                  </a:lnTo>
                  <a:cubicBezTo>
                    <a:pt x="17110" y="5442"/>
                    <a:pt x="17229" y="5549"/>
                    <a:pt x="17372" y="5549"/>
                  </a:cubicBezTo>
                  <a:cubicBezTo>
                    <a:pt x="17539" y="5549"/>
                    <a:pt x="17670" y="5406"/>
                    <a:pt x="17670" y="5252"/>
                  </a:cubicBezTo>
                  <a:cubicBezTo>
                    <a:pt x="17670" y="5144"/>
                    <a:pt x="17622" y="5049"/>
                    <a:pt x="17539" y="4990"/>
                  </a:cubicBezTo>
                  <a:lnTo>
                    <a:pt x="18634" y="3073"/>
                  </a:lnTo>
                  <a:cubicBezTo>
                    <a:pt x="18801" y="3073"/>
                    <a:pt x="18932" y="2942"/>
                    <a:pt x="18932" y="2775"/>
                  </a:cubicBezTo>
                  <a:cubicBezTo>
                    <a:pt x="18932" y="2644"/>
                    <a:pt x="18801" y="2513"/>
                    <a:pt x="18634" y="2513"/>
                  </a:cubicBezTo>
                  <a:lnTo>
                    <a:pt x="17503" y="561"/>
                  </a:lnTo>
                  <a:cubicBezTo>
                    <a:pt x="17598" y="501"/>
                    <a:pt x="17658" y="406"/>
                    <a:pt x="17658" y="299"/>
                  </a:cubicBezTo>
                  <a:cubicBezTo>
                    <a:pt x="17658" y="132"/>
                    <a:pt x="17527" y="1"/>
                    <a:pt x="17360" y="1"/>
                  </a:cubicBezTo>
                  <a:cubicBezTo>
                    <a:pt x="17194" y="1"/>
                    <a:pt x="17063" y="132"/>
                    <a:pt x="17063" y="299"/>
                  </a:cubicBezTo>
                  <a:lnTo>
                    <a:pt x="14800" y="299"/>
                  </a:lnTo>
                  <a:cubicBezTo>
                    <a:pt x="14800" y="132"/>
                    <a:pt x="14669" y="1"/>
                    <a:pt x="1450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413" name="Google Shape;2413;p58"/>
            <p:cNvGrpSpPr/>
            <p:nvPr/>
          </p:nvGrpSpPr>
          <p:grpSpPr>
            <a:xfrm>
              <a:off x="3216214" y="2308375"/>
              <a:ext cx="354724" cy="354724"/>
              <a:chOff x="292035" y="246950"/>
              <a:chExt cx="461700" cy="461700"/>
            </a:xfrm>
          </p:grpSpPr>
          <p:sp>
            <p:nvSpPr>
              <p:cNvPr id="2414" name="Google Shape;2414;p58"/>
              <p:cNvSpPr/>
              <p:nvPr/>
            </p:nvSpPr>
            <p:spPr>
              <a:xfrm>
                <a:off x="487635" y="246950"/>
                <a:ext cx="70500" cy="4617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5" name="Google Shape;2415;p58"/>
              <p:cNvSpPr/>
              <p:nvPr/>
            </p:nvSpPr>
            <p:spPr>
              <a:xfrm rot="2710324">
                <a:off x="487565" y="247102"/>
                <a:ext cx="70640" cy="461599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6" name="Google Shape;2416;p58"/>
              <p:cNvSpPr/>
              <p:nvPr/>
            </p:nvSpPr>
            <p:spPr>
              <a:xfrm rot="5400000">
                <a:off x="487485" y="247000"/>
                <a:ext cx="70800" cy="4617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7" name="Google Shape;2417;p58"/>
              <p:cNvSpPr/>
              <p:nvPr/>
            </p:nvSpPr>
            <p:spPr>
              <a:xfrm rot="8110324">
                <a:off x="487565" y="247102"/>
                <a:ext cx="70640" cy="461599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18" name="Google Shape;2418;p58"/>
            <p:cNvGrpSpPr/>
            <p:nvPr/>
          </p:nvGrpSpPr>
          <p:grpSpPr>
            <a:xfrm rot="680150">
              <a:off x="2530964" y="2914478"/>
              <a:ext cx="1068403" cy="534706"/>
              <a:chOff x="2198175" y="2977875"/>
              <a:chExt cx="600700" cy="300650"/>
            </a:xfrm>
          </p:grpSpPr>
          <p:sp>
            <p:nvSpPr>
              <p:cNvPr id="2419" name="Google Shape;2419;p58"/>
              <p:cNvSpPr/>
              <p:nvPr/>
            </p:nvSpPr>
            <p:spPr>
              <a:xfrm>
                <a:off x="2198175" y="3044550"/>
                <a:ext cx="600700" cy="233975"/>
              </a:xfrm>
              <a:custGeom>
                <a:avLst/>
                <a:gdLst/>
                <a:ahLst/>
                <a:cxnLst/>
                <a:rect l="l" t="t" r="r" b="b"/>
                <a:pathLst>
                  <a:path w="24028" h="9359" extrusionOk="0">
                    <a:moveTo>
                      <a:pt x="834" y="1"/>
                    </a:moveTo>
                    <a:cubicBezTo>
                      <a:pt x="370" y="1"/>
                      <a:pt x="1" y="370"/>
                      <a:pt x="1" y="834"/>
                    </a:cubicBezTo>
                    <a:cubicBezTo>
                      <a:pt x="1" y="1286"/>
                      <a:pt x="370" y="1667"/>
                      <a:pt x="834" y="1667"/>
                    </a:cubicBezTo>
                    <a:cubicBezTo>
                      <a:pt x="1239" y="1667"/>
                      <a:pt x="1584" y="1370"/>
                      <a:pt x="1656" y="989"/>
                    </a:cubicBezTo>
                    <a:cubicBezTo>
                      <a:pt x="2001" y="1013"/>
                      <a:pt x="2441" y="1084"/>
                      <a:pt x="2930" y="1251"/>
                    </a:cubicBezTo>
                    <a:cubicBezTo>
                      <a:pt x="2918" y="1310"/>
                      <a:pt x="2918" y="1370"/>
                      <a:pt x="2918" y="1406"/>
                    </a:cubicBezTo>
                    <a:cubicBezTo>
                      <a:pt x="2918" y="1870"/>
                      <a:pt x="3287" y="2239"/>
                      <a:pt x="3751" y="2239"/>
                    </a:cubicBezTo>
                    <a:cubicBezTo>
                      <a:pt x="3989" y="2239"/>
                      <a:pt x="4204" y="2156"/>
                      <a:pt x="4346" y="1989"/>
                    </a:cubicBezTo>
                    <a:cubicBezTo>
                      <a:pt x="4644" y="2215"/>
                      <a:pt x="4930" y="2477"/>
                      <a:pt x="5216" y="2799"/>
                    </a:cubicBezTo>
                    <a:cubicBezTo>
                      <a:pt x="5073" y="2941"/>
                      <a:pt x="5001" y="3132"/>
                      <a:pt x="5001" y="3346"/>
                    </a:cubicBezTo>
                    <a:cubicBezTo>
                      <a:pt x="5001" y="3811"/>
                      <a:pt x="5370" y="4180"/>
                      <a:pt x="5835" y="4180"/>
                    </a:cubicBezTo>
                    <a:cubicBezTo>
                      <a:pt x="5942" y="4180"/>
                      <a:pt x="6049" y="4168"/>
                      <a:pt x="6132" y="4120"/>
                    </a:cubicBezTo>
                    <a:cubicBezTo>
                      <a:pt x="6180" y="4192"/>
                      <a:pt x="6228" y="4275"/>
                      <a:pt x="6251" y="4346"/>
                    </a:cubicBezTo>
                    <a:cubicBezTo>
                      <a:pt x="6418" y="4680"/>
                      <a:pt x="6597" y="4977"/>
                      <a:pt x="6775" y="5275"/>
                    </a:cubicBezTo>
                    <a:cubicBezTo>
                      <a:pt x="6621" y="5430"/>
                      <a:pt x="6537" y="5632"/>
                      <a:pt x="6537" y="5858"/>
                    </a:cubicBezTo>
                    <a:cubicBezTo>
                      <a:pt x="6537" y="6323"/>
                      <a:pt x="6906" y="6692"/>
                      <a:pt x="7371" y="6692"/>
                    </a:cubicBezTo>
                    <a:cubicBezTo>
                      <a:pt x="7502" y="6692"/>
                      <a:pt x="7621" y="6668"/>
                      <a:pt x="7728" y="6620"/>
                    </a:cubicBezTo>
                    <a:cubicBezTo>
                      <a:pt x="7990" y="6954"/>
                      <a:pt x="8276" y="7216"/>
                      <a:pt x="8549" y="7442"/>
                    </a:cubicBezTo>
                    <a:cubicBezTo>
                      <a:pt x="8490" y="7549"/>
                      <a:pt x="8454" y="7680"/>
                      <a:pt x="8454" y="7811"/>
                    </a:cubicBezTo>
                    <a:cubicBezTo>
                      <a:pt x="8454" y="8275"/>
                      <a:pt x="8823" y="8644"/>
                      <a:pt x="9288" y="8644"/>
                    </a:cubicBezTo>
                    <a:cubicBezTo>
                      <a:pt x="9573" y="8644"/>
                      <a:pt x="9811" y="8514"/>
                      <a:pt x="9954" y="8299"/>
                    </a:cubicBezTo>
                    <a:cubicBezTo>
                      <a:pt x="10407" y="8478"/>
                      <a:pt x="10823" y="8573"/>
                      <a:pt x="11193" y="8597"/>
                    </a:cubicBezTo>
                    <a:cubicBezTo>
                      <a:pt x="11288" y="9049"/>
                      <a:pt x="11621" y="9359"/>
                      <a:pt x="12038" y="9359"/>
                    </a:cubicBezTo>
                    <a:cubicBezTo>
                      <a:pt x="12455" y="9359"/>
                      <a:pt x="12800" y="9049"/>
                      <a:pt x="12859" y="8644"/>
                    </a:cubicBezTo>
                    <a:cubicBezTo>
                      <a:pt x="13252" y="8597"/>
                      <a:pt x="13669" y="8514"/>
                      <a:pt x="14110" y="8335"/>
                    </a:cubicBezTo>
                    <a:cubicBezTo>
                      <a:pt x="14264" y="8537"/>
                      <a:pt x="14514" y="8692"/>
                      <a:pt x="14800" y="8692"/>
                    </a:cubicBezTo>
                    <a:cubicBezTo>
                      <a:pt x="15253" y="8692"/>
                      <a:pt x="15634" y="8323"/>
                      <a:pt x="15634" y="7859"/>
                    </a:cubicBezTo>
                    <a:cubicBezTo>
                      <a:pt x="15634" y="7728"/>
                      <a:pt x="15598" y="7585"/>
                      <a:pt x="15538" y="7466"/>
                    </a:cubicBezTo>
                    <a:cubicBezTo>
                      <a:pt x="15836" y="7216"/>
                      <a:pt x="16146" y="6906"/>
                      <a:pt x="16467" y="6513"/>
                    </a:cubicBezTo>
                    <a:cubicBezTo>
                      <a:pt x="16562" y="6561"/>
                      <a:pt x="16681" y="6597"/>
                      <a:pt x="16824" y="6597"/>
                    </a:cubicBezTo>
                    <a:cubicBezTo>
                      <a:pt x="17277" y="6597"/>
                      <a:pt x="17658" y="6216"/>
                      <a:pt x="17658" y="5763"/>
                    </a:cubicBezTo>
                    <a:cubicBezTo>
                      <a:pt x="17658" y="5513"/>
                      <a:pt x="17550" y="5311"/>
                      <a:pt x="17396" y="5168"/>
                    </a:cubicBezTo>
                    <a:cubicBezTo>
                      <a:pt x="17539" y="4918"/>
                      <a:pt x="17681" y="4668"/>
                      <a:pt x="17812" y="4382"/>
                    </a:cubicBezTo>
                    <a:cubicBezTo>
                      <a:pt x="17860" y="4287"/>
                      <a:pt x="17920" y="4192"/>
                      <a:pt x="17967" y="4084"/>
                    </a:cubicBezTo>
                    <a:cubicBezTo>
                      <a:pt x="18074" y="4132"/>
                      <a:pt x="18170" y="4168"/>
                      <a:pt x="18289" y="4168"/>
                    </a:cubicBezTo>
                    <a:cubicBezTo>
                      <a:pt x="18753" y="4168"/>
                      <a:pt x="19122" y="3787"/>
                      <a:pt x="19122" y="3334"/>
                    </a:cubicBezTo>
                    <a:cubicBezTo>
                      <a:pt x="19122" y="3108"/>
                      <a:pt x="19039" y="2918"/>
                      <a:pt x="18908" y="2763"/>
                    </a:cubicBezTo>
                    <a:cubicBezTo>
                      <a:pt x="19170" y="2465"/>
                      <a:pt x="19455" y="2215"/>
                      <a:pt x="19741" y="1989"/>
                    </a:cubicBezTo>
                    <a:cubicBezTo>
                      <a:pt x="19884" y="2156"/>
                      <a:pt x="20110" y="2263"/>
                      <a:pt x="20348" y="2263"/>
                    </a:cubicBezTo>
                    <a:cubicBezTo>
                      <a:pt x="20813" y="2263"/>
                      <a:pt x="21182" y="1882"/>
                      <a:pt x="21182" y="1429"/>
                    </a:cubicBezTo>
                    <a:cubicBezTo>
                      <a:pt x="21182" y="1370"/>
                      <a:pt x="21170" y="1310"/>
                      <a:pt x="21170" y="1251"/>
                    </a:cubicBezTo>
                    <a:cubicBezTo>
                      <a:pt x="21622" y="1096"/>
                      <a:pt x="22039" y="1036"/>
                      <a:pt x="22373" y="1013"/>
                    </a:cubicBezTo>
                    <a:cubicBezTo>
                      <a:pt x="22432" y="1406"/>
                      <a:pt x="22777" y="1703"/>
                      <a:pt x="23194" y="1703"/>
                    </a:cubicBezTo>
                    <a:cubicBezTo>
                      <a:pt x="23646" y="1703"/>
                      <a:pt x="24027" y="1334"/>
                      <a:pt x="24027" y="870"/>
                    </a:cubicBezTo>
                    <a:cubicBezTo>
                      <a:pt x="24027" y="417"/>
                      <a:pt x="23646" y="36"/>
                      <a:pt x="23194" y="36"/>
                    </a:cubicBezTo>
                    <a:cubicBezTo>
                      <a:pt x="22777" y="36"/>
                      <a:pt x="22432" y="334"/>
                      <a:pt x="22373" y="739"/>
                    </a:cubicBezTo>
                    <a:cubicBezTo>
                      <a:pt x="22015" y="774"/>
                      <a:pt x="21551" y="846"/>
                      <a:pt x="21063" y="1013"/>
                    </a:cubicBezTo>
                    <a:cubicBezTo>
                      <a:pt x="20908" y="774"/>
                      <a:pt x="20646" y="596"/>
                      <a:pt x="20348" y="596"/>
                    </a:cubicBezTo>
                    <a:cubicBezTo>
                      <a:pt x="19884" y="596"/>
                      <a:pt x="19515" y="965"/>
                      <a:pt x="19515" y="1429"/>
                    </a:cubicBezTo>
                    <a:cubicBezTo>
                      <a:pt x="19515" y="1548"/>
                      <a:pt x="19539" y="1667"/>
                      <a:pt x="19586" y="1763"/>
                    </a:cubicBezTo>
                    <a:cubicBezTo>
                      <a:pt x="19277" y="1989"/>
                      <a:pt x="18979" y="2263"/>
                      <a:pt x="18682" y="2584"/>
                    </a:cubicBezTo>
                    <a:cubicBezTo>
                      <a:pt x="18563" y="2525"/>
                      <a:pt x="18432" y="2477"/>
                      <a:pt x="18277" y="2477"/>
                    </a:cubicBezTo>
                    <a:cubicBezTo>
                      <a:pt x="17812" y="2477"/>
                      <a:pt x="17443" y="2858"/>
                      <a:pt x="17443" y="3310"/>
                    </a:cubicBezTo>
                    <a:cubicBezTo>
                      <a:pt x="17443" y="3549"/>
                      <a:pt x="17550" y="3775"/>
                      <a:pt x="17717" y="3930"/>
                    </a:cubicBezTo>
                    <a:cubicBezTo>
                      <a:pt x="17658" y="4025"/>
                      <a:pt x="17598" y="4132"/>
                      <a:pt x="17550" y="4239"/>
                    </a:cubicBezTo>
                    <a:cubicBezTo>
                      <a:pt x="17420" y="4501"/>
                      <a:pt x="17277" y="4739"/>
                      <a:pt x="17146" y="4977"/>
                    </a:cubicBezTo>
                    <a:cubicBezTo>
                      <a:pt x="17039" y="4942"/>
                      <a:pt x="16919" y="4906"/>
                      <a:pt x="16800" y="4906"/>
                    </a:cubicBezTo>
                    <a:cubicBezTo>
                      <a:pt x="16348" y="4906"/>
                      <a:pt x="15967" y="5275"/>
                      <a:pt x="15967" y="5739"/>
                    </a:cubicBezTo>
                    <a:cubicBezTo>
                      <a:pt x="15967" y="5977"/>
                      <a:pt x="16062" y="6192"/>
                      <a:pt x="16229" y="6335"/>
                    </a:cubicBezTo>
                    <a:cubicBezTo>
                      <a:pt x="15943" y="6692"/>
                      <a:pt x="15645" y="6978"/>
                      <a:pt x="15360" y="7216"/>
                    </a:cubicBezTo>
                    <a:cubicBezTo>
                      <a:pt x="15217" y="7085"/>
                      <a:pt x="15014" y="6990"/>
                      <a:pt x="14800" y="6990"/>
                    </a:cubicBezTo>
                    <a:cubicBezTo>
                      <a:pt x="14336" y="6990"/>
                      <a:pt x="13967" y="7359"/>
                      <a:pt x="13967" y="7823"/>
                    </a:cubicBezTo>
                    <a:cubicBezTo>
                      <a:pt x="13967" y="7894"/>
                      <a:pt x="13979" y="7978"/>
                      <a:pt x="13991" y="8049"/>
                    </a:cubicBezTo>
                    <a:cubicBezTo>
                      <a:pt x="13586" y="8216"/>
                      <a:pt x="13205" y="8287"/>
                      <a:pt x="12848" y="8335"/>
                    </a:cubicBezTo>
                    <a:cubicBezTo>
                      <a:pt x="12776" y="7942"/>
                      <a:pt x="12431" y="7656"/>
                      <a:pt x="12026" y="7656"/>
                    </a:cubicBezTo>
                    <a:cubicBezTo>
                      <a:pt x="11621" y="7656"/>
                      <a:pt x="11288" y="7942"/>
                      <a:pt x="11204" y="8335"/>
                    </a:cubicBezTo>
                    <a:cubicBezTo>
                      <a:pt x="10871" y="8287"/>
                      <a:pt x="10490" y="8216"/>
                      <a:pt x="10097" y="8049"/>
                    </a:cubicBezTo>
                    <a:cubicBezTo>
                      <a:pt x="10109" y="7978"/>
                      <a:pt x="10121" y="7894"/>
                      <a:pt x="10121" y="7811"/>
                    </a:cubicBezTo>
                    <a:cubicBezTo>
                      <a:pt x="10121" y="7347"/>
                      <a:pt x="9752" y="6978"/>
                      <a:pt x="9288" y="6978"/>
                    </a:cubicBezTo>
                    <a:cubicBezTo>
                      <a:pt x="9061" y="6978"/>
                      <a:pt x="8859" y="7061"/>
                      <a:pt x="8704" y="7216"/>
                    </a:cubicBezTo>
                    <a:cubicBezTo>
                      <a:pt x="8454" y="7001"/>
                      <a:pt x="8204" y="6751"/>
                      <a:pt x="7954" y="6466"/>
                    </a:cubicBezTo>
                    <a:cubicBezTo>
                      <a:pt x="8097" y="6323"/>
                      <a:pt x="8192" y="6108"/>
                      <a:pt x="8192" y="5870"/>
                    </a:cubicBezTo>
                    <a:cubicBezTo>
                      <a:pt x="8192" y="5418"/>
                      <a:pt x="7811" y="5037"/>
                      <a:pt x="7359" y="5037"/>
                    </a:cubicBezTo>
                    <a:cubicBezTo>
                      <a:pt x="7216" y="5037"/>
                      <a:pt x="7097" y="5073"/>
                      <a:pt x="6978" y="5132"/>
                    </a:cubicBezTo>
                    <a:cubicBezTo>
                      <a:pt x="6823" y="4858"/>
                      <a:pt x="6656" y="4561"/>
                      <a:pt x="6490" y="4239"/>
                    </a:cubicBezTo>
                    <a:cubicBezTo>
                      <a:pt x="6442" y="4144"/>
                      <a:pt x="6406" y="4072"/>
                      <a:pt x="6359" y="4001"/>
                    </a:cubicBezTo>
                    <a:cubicBezTo>
                      <a:pt x="6537" y="3846"/>
                      <a:pt x="6656" y="3608"/>
                      <a:pt x="6656" y="3358"/>
                    </a:cubicBezTo>
                    <a:cubicBezTo>
                      <a:pt x="6656" y="2894"/>
                      <a:pt x="6287" y="2525"/>
                      <a:pt x="5823" y="2525"/>
                    </a:cubicBezTo>
                    <a:cubicBezTo>
                      <a:pt x="5668" y="2525"/>
                      <a:pt x="5537" y="2572"/>
                      <a:pt x="5418" y="2632"/>
                    </a:cubicBezTo>
                    <a:cubicBezTo>
                      <a:pt x="5120" y="2287"/>
                      <a:pt x="4811" y="2001"/>
                      <a:pt x="4501" y="1786"/>
                    </a:cubicBezTo>
                    <a:cubicBezTo>
                      <a:pt x="4561" y="1679"/>
                      <a:pt x="4585" y="1548"/>
                      <a:pt x="4585" y="1429"/>
                    </a:cubicBezTo>
                    <a:cubicBezTo>
                      <a:pt x="4585" y="965"/>
                      <a:pt x="4215" y="596"/>
                      <a:pt x="3751" y="596"/>
                    </a:cubicBezTo>
                    <a:cubicBezTo>
                      <a:pt x="3442" y="596"/>
                      <a:pt x="3168" y="751"/>
                      <a:pt x="3025" y="1013"/>
                    </a:cubicBezTo>
                    <a:cubicBezTo>
                      <a:pt x="2501" y="834"/>
                      <a:pt x="2025" y="751"/>
                      <a:pt x="1656" y="727"/>
                    </a:cubicBezTo>
                    <a:cubicBezTo>
                      <a:pt x="1596" y="322"/>
                      <a:pt x="1251" y="1"/>
                      <a:pt x="83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0" name="Google Shape;2420;p58"/>
              <p:cNvSpPr/>
              <p:nvPr/>
            </p:nvSpPr>
            <p:spPr>
              <a:xfrm>
                <a:off x="2198175" y="2977875"/>
                <a:ext cx="600700" cy="233975"/>
              </a:xfrm>
              <a:custGeom>
                <a:avLst/>
                <a:gdLst/>
                <a:ahLst/>
                <a:cxnLst/>
                <a:rect l="l" t="t" r="r" b="b"/>
                <a:pathLst>
                  <a:path w="24028" h="9359" extrusionOk="0">
                    <a:moveTo>
                      <a:pt x="12038" y="1"/>
                    </a:moveTo>
                    <a:cubicBezTo>
                      <a:pt x="11621" y="1"/>
                      <a:pt x="11288" y="310"/>
                      <a:pt x="11193" y="763"/>
                    </a:cubicBezTo>
                    <a:cubicBezTo>
                      <a:pt x="10823" y="786"/>
                      <a:pt x="10407" y="882"/>
                      <a:pt x="9954" y="1060"/>
                    </a:cubicBezTo>
                    <a:cubicBezTo>
                      <a:pt x="9811" y="846"/>
                      <a:pt x="9573" y="715"/>
                      <a:pt x="9288" y="715"/>
                    </a:cubicBezTo>
                    <a:cubicBezTo>
                      <a:pt x="8823" y="715"/>
                      <a:pt x="8454" y="1084"/>
                      <a:pt x="8454" y="1548"/>
                    </a:cubicBezTo>
                    <a:cubicBezTo>
                      <a:pt x="8454" y="1679"/>
                      <a:pt x="8490" y="1822"/>
                      <a:pt x="8549" y="1917"/>
                    </a:cubicBezTo>
                    <a:cubicBezTo>
                      <a:pt x="8276" y="2144"/>
                      <a:pt x="7990" y="2418"/>
                      <a:pt x="7728" y="2739"/>
                    </a:cubicBezTo>
                    <a:cubicBezTo>
                      <a:pt x="7621" y="2691"/>
                      <a:pt x="7502" y="2668"/>
                      <a:pt x="7371" y="2668"/>
                    </a:cubicBezTo>
                    <a:cubicBezTo>
                      <a:pt x="6906" y="2668"/>
                      <a:pt x="6537" y="3037"/>
                      <a:pt x="6537" y="3501"/>
                    </a:cubicBezTo>
                    <a:cubicBezTo>
                      <a:pt x="6537" y="3727"/>
                      <a:pt x="6621" y="3930"/>
                      <a:pt x="6775" y="4084"/>
                    </a:cubicBezTo>
                    <a:cubicBezTo>
                      <a:pt x="6597" y="4382"/>
                      <a:pt x="6418" y="4680"/>
                      <a:pt x="6251" y="5013"/>
                    </a:cubicBezTo>
                    <a:cubicBezTo>
                      <a:pt x="6228" y="5096"/>
                      <a:pt x="6180" y="5168"/>
                      <a:pt x="6132" y="5239"/>
                    </a:cubicBezTo>
                    <a:cubicBezTo>
                      <a:pt x="6049" y="5192"/>
                      <a:pt x="5942" y="5180"/>
                      <a:pt x="5835" y="5180"/>
                    </a:cubicBezTo>
                    <a:cubicBezTo>
                      <a:pt x="5370" y="5180"/>
                      <a:pt x="5001" y="5549"/>
                      <a:pt x="5001" y="6013"/>
                    </a:cubicBezTo>
                    <a:cubicBezTo>
                      <a:pt x="5001" y="6228"/>
                      <a:pt x="5073" y="6418"/>
                      <a:pt x="5216" y="6561"/>
                    </a:cubicBezTo>
                    <a:cubicBezTo>
                      <a:pt x="4930" y="6882"/>
                      <a:pt x="4644" y="7144"/>
                      <a:pt x="4346" y="7371"/>
                    </a:cubicBezTo>
                    <a:cubicBezTo>
                      <a:pt x="4204" y="7204"/>
                      <a:pt x="3989" y="7120"/>
                      <a:pt x="3751" y="7120"/>
                    </a:cubicBezTo>
                    <a:cubicBezTo>
                      <a:pt x="3287" y="7120"/>
                      <a:pt x="2918" y="7490"/>
                      <a:pt x="2918" y="7954"/>
                    </a:cubicBezTo>
                    <a:cubicBezTo>
                      <a:pt x="2918" y="7990"/>
                      <a:pt x="2918" y="8049"/>
                      <a:pt x="2930" y="8109"/>
                    </a:cubicBezTo>
                    <a:cubicBezTo>
                      <a:pt x="2441" y="8275"/>
                      <a:pt x="2001" y="8347"/>
                      <a:pt x="1656" y="8371"/>
                    </a:cubicBezTo>
                    <a:cubicBezTo>
                      <a:pt x="1584" y="7990"/>
                      <a:pt x="1239" y="7692"/>
                      <a:pt x="834" y="7692"/>
                    </a:cubicBezTo>
                    <a:cubicBezTo>
                      <a:pt x="370" y="7692"/>
                      <a:pt x="1" y="8073"/>
                      <a:pt x="1" y="8525"/>
                    </a:cubicBezTo>
                    <a:cubicBezTo>
                      <a:pt x="1" y="8990"/>
                      <a:pt x="370" y="9359"/>
                      <a:pt x="834" y="9359"/>
                    </a:cubicBezTo>
                    <a:cubicBezTo>
                      <a:pt x="1251" y="9359"/>
                      <a:pt x="1596" y="9037"/>
                      <a:pt x="1656" y="8633"/>
                    </a:cubicBezTo>
                    <a:cubicBezTo>
                      <a:pt x="2025" y="8609"/>
                      <a:pt x="2501" y="8525"/>
                      <a:pt x="3025" y="8347"/>
                    </a:cubicBezTo>
                    <a:cubicBezTo>
                      <a:pt x="3168" y="8609"/>
                      <a:pt x="3442" y="8764"/>
                      <a:pt x="3751" y="8764"/>
                    </a:cubicBezTo>
                    <a:cubicBezTo>
                      <a:pt x="4215" y="8764"/>
                      <a:pt x="4585" y="8394"/>
                      <a:pt x="4585" y="7930"/>
                    </a:cubicBezTo>
                    <a:cubicBezTo>
                      <a:pt x="4585" y="7811"/>
                      <a:pt x="4561" y="7680"/>
                      <a:pt x="4501" y="7573"/>
                    </a:cubicBezTo>
                    <a:cubicBezTo>
                      <a:pt x="4811" y="7359"/>
                      <a:pt x="5120" y="7073"/>
                      <a:pt x="5418" y="6728"/>
                    </a:cubicBezTo>
                    <a:cubicBezTo>
                      <a:pt x="5537" y="6787"/>
                      <a:pt x="5668" y="6835"/>
                      <a:pt x="5823" y="6835"/>
                    </a:cubicBezTo>
                    <a:cubicBezTo>
                      <a:pt x="6287" y="6835"/>
                      <a:pt x="6656" y="6466"/>
                      <a:pt x="6656" y="6001"/>
                    </a:cubicBezTo>
                    <a:cubicBezTo>
                      <a:pt x="6656" y="5751"/>
                      <a:pt x="6537" y="5513"/>
                      <a:pt x="6359" y="5358"/>
                    </a:cubicBezTo>
                    <a:cubicBezTo>
                      <a:pt x="6406" y="5287"/>
                      <a:pt x="6442" y="5215"/>
                      <a:pt x="6490" y="5120"/>
                    </a:cubicBezTo>
                    <a:cubicBezTo>
                      <a:pt x="6656" y="4799"/>
                      <a:pt x="6823" y="4501"/>
                      <a:pt x="6978" y="4227"/>
                    </a:cubicBezTo>
                    <a:cubicBezTo>
                      <a:pt x="7097" y="4287"/>
                      <a:pt x="7216" y="4323"/>
                      <a:pt x="7359" y="4323"/>
                    </a:cubicBezTo>
                    <a:cubicBezTo>
                      <a:pt x="7811" y="4323"/>
                      <a:pt x="8192" y="3942"/>
                      <a:pt x="8192" y="3489"/>
                    </a:cubicBezTo>
                    <a:cubicBezTo>
                      <a:pt x="8192" y="3251"/>
                      <a:pt x="8097" y="3037"/>
                      <a:pt x="7954" y="2894"/>
                    </a:cubicBezTo>
                    <a:cubicBezTo>
                      <a:pt x="8204" y="2608"/>
                      <a:pt x="8454" y="2358"/>
                      <a:pt x="8704" y="2144"/>
                    </a:cubicBezTo>
                    <a:cubicBezTo>
                      <a:pt x="8859" y="2298"/>
                      <a:pt x="9061" y="2382"/>
                      <a:pt x="9288" y="2382"/>
                    </a:cubicBezTo>
                    <a:cubicBezTo>
                      <a:pt x="9752" y="2382"/>
                      <a:pt x="10121" y="2013"/>
                      <a:pt x="10121" y="1548"/>
                    </a:cubicBezTo>
                    <a:cubicBezTo>
                      <a:pt x="10121" y="1465"/>
                      <a:pt x="10109" y="1382"/>
                      <a:pt x="10097" y="1310"/>
                    </a:cubicBezTo>
                    <a:cubicBezTo>
                      <a:pt x="10490" y="1144"/>
                      <a:pt x="10871" y="1072"/>
                      <a:pt x="11204" y="1025"/>
                    </a:cubicBezTo>
                    <a:cubicBezTo>
                      <a:pt x="11288" y="1417"/>
                      <a:pt x="11621" y="1703"/>
                      <a:pt x="12026" y="1703"/>
                    </a:cubicBezTo>
                    <a:cubicBezTo>
                      <a:pt x="12431" y="1703"/>
                      <a:pt x="12776" y="1417"/>
                      <a:pt x="12848" y="1025"/>
                    </a:cubicBezTo>
                    <a:cubicBezTo>
                      <a:pt x="13205" y="1072"/>
                      <a:pt x="13586" y="1144"/>
                      <a:pt x="13991" y="1310"/>
                    </a:cubicBezTo>
                    <a:cubicBezTo>
                      <a:pt x="13979" y="1382"/>
                      <a:pt x="13967" y="1465"/>
                      <a:pt x="13967" y="1536"/>
                    </a:cubicBezTo>
                    <a:cubicBezTo>
                      <a:pt x="13967" y="2001"/>
                      <a:pt x="14336" y="2370"/>
                      <a:pt x="14800" y="2370"/>
                    </a:cubicBezTo>
                    <a:cubicBezTo>
                      <a:pt x="15014" y="2370"/>
                      <a:pt x="15217" y="2275"/>
                      <a:pt x="15360" y="2144"/>
                    </a:cubicBezTo>
                    <a:cubicBezTo>
                      <a:pt x="15645" y="2382"/>
                      <a:pt x="15943" y="2668"/>
                      <a:pt x="16229" y="3025"/>
                    </a:cubicBezTo>
                    <a:cubicBezTo>
                      <a:pt x="16062" y="3168"/>
                      <a:pt x="15967" y="3382"/>
                      <a:pt x="15967" y="3620"/>
                    </a:cubicBezTo>
                    <a:cubicBezTo>
                      <a:pt x="15967" y="4084"/>
                      <a:pt x="16348" y="4453"/>
                      <a:pt x="16800" y="4453"/>
                    </a:cubicBezTo>
                    <a:cubicBezTo>
                      <a:pt x="16919" y="4453"/>
                      <a:pt x="17039" y="4418"/>
                      <a:pt x="17146" y="4382"/>
                    </a:cubicBezTo>
                    <a:cubicBezTo>
                      <a:pt x="17277" y="4620"/>
                      <a:pt x="17420" y="4858"/>
                      <a:pt x="17550" y="5120"/>
                    </a:cubicBezTo>
                    <a:cubicBezTo>
                      <a:pt x="17598" y="5227"/>
                      <a:pt x="17658" y="5335"/>
                      <a:pt x="17717" y="5430"/>
                    </a:cubicBezTo>
                    <a:cubicBezTo>
                      <a:pt x="17550" y="5585"/>
                      <a:pt x="17443" y="5811"/>
                      <a:pt x="17443" y="6049"/>
                    </a:cubicBezTo>
                    <a:cubicBezTo>
                      <a:pt x="17443" y="6501"/>
                      <a:pt x="17812" y="6882"/>
                      <a:pt x="18277" y="6882"/>
                    </a:cubicBezTo>
                    <a:cubicBezTo>
                      <a:pt x="18432" y="6882"/>
                      <a:pt x="18563" y="6835"/>
                      <a:pt x="18682" y="6775"/>
                    </a:cubicBezTo>
                    <a:cubicBezTo>
                      <a:pt x="18979" y="7097"/>
                      <a:pt x="19277" y="7371"/>
                      <a:pt x="19586" y="7597"/>
                    </a:cubicBezTo>
                    <a:cubicBezTo>
                      <a:pt x="19539" y="7692"/>
                      <a:pt x="19515" y="7811"/>
                      <a:pt x="19515" y="7930"/>
                    </a:cubicBezTo>
                    <a:cubicBezTo>
                      <a:pt x="19515" y="8394"/>
                      <a:pt x="19884" y="8764"/>
                      <a:pt x="20348" y="8764"/>
                    </a:cubicBezTo>
                    <a:cubicBezTo>
                      <a:pt x="20646" y="8764"/>
                      <a:pt x="20908" y="8585"/>
                      <a:pt x="21063" y="8347"/>
                    </a:cubicBezTo>
                    <a:cubicBezTo>
                      <a:pt x="21551" y="8514"/>
                      <a:pt x="22015" y="8585"/>
                      <a:pt x="22373" y="8621"/>
                    </a:cubicBezTo>
                    <a:cubicBezTo>
                      <a:pt x="22432" y="9025"/>
                      <a:pt x="22777" y="9323"/>
                      <a:pt x="23194" y="9323"/>
                    </a:cubicBezTo>
                    <a:cubicBezTo>
                      <a:pt x="23646" y="9323"/>
                      <a:pt x="24027" y="8942"/>
                      <a:pt x="24027" y="8490"/>
                    </a:cubicBezTo>
                    <a:cubicBezTo>
                      <a:pt x="24027" y="8025"/>
                      <a:pt x="23646" y="7656"/>
                      <a:pt x="23194" y="7656"/>
                    </a:cubicBezTo>
                    <a:cubicBezTo>
                      <a:pt x="22777" y="7656"/>
                      <a:pt x="22432" y="7954"/>
                      <a:pt x="22373" y="8347"/>
                    </a:cubicBezTo>
                    <a:cubicBezTo>
                      <a:pt x="22039" y="8323"/>
                      <a:pt x="21622" y="8263"/>
                      <a:pt x="21170" y="8109"/>
                    </a:cubicBezTo>
                    <a:cubicBezTo>
                      <a:pt x="21170" y="8049"/>
                      <a:pt x="21182" y="7990"/>
                      <a:pt x="21182" y="7930"/>
                    </a:cubicBezTo>
                    <a:cubicBezTo>
                      <a:pt x="21182" y="7478"/>
                      <a:pt x="20813" y="7097"/>
                      <a:pt x="20348" y="7097"/>
                    </a:cubicBezTo>
                    <a:cubicBezTo>
                      <a:pt x="20110" y="7097"/>
                      <a:pt x="19884" y="7204"/>
                      <a:pt x="19741" y="7371"/>
                    </a:cubicBezTo>
                    <a:cubicBezTo>
                      <a:pt x="19455" y="7144"/>
                      <a:pt x="19170" y="6894"/>
                      <a:pt x="18908" y="6597"/>
                    </a:cubicBezTo>
                    <a:cubicBezTo>
                      <a:pt x="19039" y="6442"/>
                      <a:pt x="19122" y="6251"/>
                      <a:pt x="19122" y="6025"/>
                    </a:cubicBezTo>
                    <a:cubicBezTo>
                      <a:pt x="19122" y="5573"/>
                      <a:pt x="18753" y="5192"/>
                      <a:pt x="18289" y="5192"/>
                    </a:cubicBezTo>
                    <a:cubicBezTo>
                      <a:pt x="18170" y="5192"/>
                      <a:pt x="18074" y="5227"/>
                      <a:pt x="17967" y="5275"/>
                    </a:cubicBezTo>
                    <a:cubicBezTo>
                      <a:pt x="17920" y="5168"/>
                      <a:pt x="17860" y="5073"/>
                      <a:pt x="17812" y="4977"/>
                    </a:cubicBezTo>
                    <a:cubicBezTo>
                      <a:pt x="17681" y="4692"/>
                      <a:pt x="17539" y="4442"/>
                      <a:pt x="17396" y="4203"/>
                    </a:cubicBezTo>
                    <a:cubicBezTo>
                      <a:pt x="17550" y="4049"/>
                      <a:pt x="17658" y="3846"/>
                      <a:pt x="17658" y="3608"/>
                    </a:cubicBezTo>
                    <a:cubicBezTo>
                      <a:pt x="17658" y="3144"/>
                      <a:pt x="17277" y="2775"/>
                      <a:pt x="16824" y="2775"/>
                    </a:cubicBezTo>
                    <a:cubicBezTo>
                      <a:pt x="16681" y="2775"/>
                      <a:pt x="16562" y="2799"/>
                      <a:pt x="16467" y="2846"/>
                    </a:cubicBezTo>
                    <a:cubicBezTo>
                      <a:pt x="16146" y="2453"/>
                      <a:pt x="15836" y="2144"/>
                      <a:pt x="15538" y="1894"/>
                    </a:cubicBezTo>
                    <a:cubicBezTo>
                      <a:pt x="15598" y="1775"/>
                      <a:pt x="15634" y="1632"/>
                      <a:pt x="15634" y="1501"/>
                    </a:cubicBezTo>
                    <a:cubicBezTo>
                      <a:pt x="15634" y="1036"/>
                      <a:pt x="15253" y="667"/>
                      <a:pt x="14800" y="667"/>
                    </a:cubicBezTo>
                    <a:cubicBezTo>
                      <a:pt x="14514" y="667"/>
                      <a:pt x="14264" y="822"/>
                      <a:pt x="14110" y="1025"/>
                    </a:cubicBezTo>
                    <a:cubicBezTo>
                      <a:pt x="13669" y="846"/>
                      <a:pt x="13252" y="763"/>
                      <a:pt x="12859" y="715"/>
                    </a:cubicBezTo>
                    <a:cubicBezTo>
                      <a:pt x="12800" y="310"/>
                      <a:pt x="12455" y="1"/>
                      <a:pt x="1203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1" name="Google Shape;2421;p58"/>
              <p:cNvSpPr/>
              <p:nvPr/>
            </p:nvSpPr>
            <p:spPr>
              <a:xfrm>
                <a:off x="2777425" y="3096350"/>
                <a:ext cx="3875" cy="67575"/>
              </a:xfrm>
              <a:custGeom>
                <a:avLst/>
                <a:gdLst/>
                <a:ahLst/>
                <a:cxnLst/>
                <a:rect l="l" t="t" r="r" b="b"/>
                <a:pathLst>
                  <a:path w="155" h="2703" extrusionOk="0">
                    <a:moveTo>
                      <a:pt x="84" y="0"/>
                    </a:moveTo>
                    <a:cubicBezTo>
                      <a:pt x="36" y="0"/>
                      <a:pt x="0" y="24"/>
                      <a:pt x="0" y="72"/>
                    </a:cubicBezTo>
                    <a:lnTo>
                      <a:pt x="0" y="2632"/>
                    </a:lnTo>
                    <a:cubicBezTo>
                      <a:pt x="0" y="2679"/>
                      <a:pt x="36" y="2703"/>
                      <a:pt x="84" y="2703"/>
                    </a:cubicBezTo>
                    <a:cubicBezTo>
                      <a:pt x="119" y="2703"/>
                      <a:pt x="155" y="2679"/>
                      <a:pt x="155" y="2632"/>
                    </a:cubicBezTo>
                    <a:lnTo>
                      <a:pt x="155" y="72"/>
                    </a:lnTo>
                    <a:cubicBezTo>
                      <a:pt x="155" y="24"/>
                      <a:pt x="119" y="0"/>
                      <a:pt x="8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2" name="Google Shape;2422;p58"/>
              <p:cNvSpPr/>
              <p:nvPr/>
            </p:nvSpPr>
            <p:spPr>
              <a:xfrm>
                <a:off x="2610425" y="3096350"/>
                <a:ext cx="3900" cy="67575"/>
              </a:xfrm>
              <a:custGeom>
                <a:avLst/>
                <a:gdLst/>
                <a:ahLst/>
                <a:cxnLst/>
                <a:rect l="l" t="t" r="r" b="b"/>
                <a:pathLst>
                  <a:path w="156" h="2703" extrusionOk="0">
                    <a:moveTo>
                      <a:pt x="72" y="0"/>
                    </a:moveTo>
                    <a:cubicBezTo>
                      <a:pt x="37" y="0"/>
                      <a:pt x="1" y="24"/>
                      <a:pt x="1" y="72"/>
                    </a:cubicBezTo>
                    <a:lnTo>
                      <a:pt x="1" y="2632"/>
                    </a:lnTo>
                    <a:cubicBezTo>
                      <a:pt x="1" y="2679"/>
                      <a:pt x="37" y="2703"/>
                      <a:pt x="72" y="2703"/>
                    </a:cubicBezTo>
                    <a:cubicBezTo>
                      <a:pt x="120" y="2703"/>
                      <a:pt x="156" y="2679"/>
                      <a:pt x="156" y="2632"/>
                    </a:cubicBezTo>
                    <a:lnTo>
                      <a:pt x="156" y="72"/>
                    </a:lnTo>
                    <a:cubicBezTo>
                      <a:pt x="156" y="24"/>
                      <a:pt x="120" y="0"/>
                      <a:pt x="7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3" name="Google Shape;2423;p58"/>
              <p:cNvSpPr/>
              <p:nvPr/>
            </p:nvSpPr>
            <p:spPr>
              <a:xfrm>
                <a:off x="2382725" y="3096050"/>
                <a:ext cx="3900" cy="67875"/>
              </a:xfrm>
              <a:custGeom>
                <a:avLst/>
                <a:gdLst/>
                <a:ahLst/>
                <a:cxnLst/>
                <a:rect l="l" t="t" r="r" b="b"/>
                <a:pathLst>
                  <a:path w="156" h="2715" extrusionOk="0">
                    <a:moveTo>
                      <a:pt x="72" y="0"/>
                    </a:moveTo>
                    <a:cubicBezTo>
                      <a:pt x="36" y="0"/>
                      <a:pt x="1" y="36"/>
                      <a:pt x="1" y="84"/>
                    </a:cubicBezTo>
                    <a:lnTo>
                      <a:pt x="1" y="2644"/>
                    </a:lnTo>
                    <a:cubicBezTo>
                      <a:pt x="1" y="2679"/>
                      <a:pt x="36" y="2715"/>
                      <a:pt x="72" y="2715"/>
                    </a:cubicBezTo>
                    <a:cubicBezTo>
                      <a:pt x="120" y="2715"/>
                      <a:pt x="155" y="2691"/>
                      <a:pt x="155" y="2644"/>
                    </a:cubicBezTo>
                    <a:lnTo>
                      <a:pt x="155" y="84"/>
                    </a:lnTo>
                    <a:cubicBezTo>
                      <a:pt x="155" y="36"/>
                      <a:pt x="120" y="0"/>
                      <a:pt x="7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4" name="Google Shape;2424;p58"/>
              <p:cNvSpPr/>
              <p:nvPr/>
            </p:nvSpPr>
            <p:spPr>
              <a:xfrm>
                <a:off x="2428875" y="3043650"/>
                <a:ext cx="3575" cy="167625"/>
              </a:xfrm>
              <a:custGeom>
                <a:avLst/>
                <a:gdLst/>
                <a:ahLst/>
                <a:cxnLst/>
                <a:rect l="l" t="t" r="r" b="b"/>
                <a:pathLst>
                  <a:path w="143" h="6705" extrusionOk="0">
                    <a:moveTo>
                      <a:pt x="71" y="1"/>
                    </a:moveTo>
                    <a:cubicBezTo>
                      <a:pt x="36" y="1"/>
                      <a:pt x="0" y="37"/>
                      <a:pt x="0" y="84"/>
                    </a:cubicBezTo>
                    <a:lnTo>
                      <a:pt x="0" y="6633"/>
                    </a:lnTo>
                    <a:cubicBezTo>
                      <a:pt x="0" y="6668"/>
                      <a:pt x="36" y="6704"/>
                      <a:pt x="71" y="6704"/>
                    </a:cubicBezTo>
                    <a:cubicBezTo>
                      <a:pt x="119" y="6704"/>
                      <a:pt x="143" y="6668"/>
                      <a:pt x="143" y="6633"/>
                    </a:cubicBezTo>
                    <a:lnTo>
                      <a:pt x="143" y="84"/>
                    </a:lnTo>
                    <a:cubicBezTo>
                      <a:pt x="143" y="37"/>
                      <a:pt x="119" y="1"/>
                      <a:pt x="7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5" name="Google Shape;2425;p58"/>
              <p:cNvSpPr/>
              <p:nvPr/>
            </p:nvSpPr>
            <p:spPr>
              <a:xfrm>
                <a:off x="2561625" y="3043650"/>
                <a:ext cx="3875" cy="167625"/>
              </a:xfrm>
              <a:custGeom>
                <a:avLst/>
                <a:gdLst/>
                <a:ahLst/>
                <a:cxnLst/>
                <a:rect l="l" t="t" r="r" b="b"/>
                <a:pathLst>
                  <a:path w="155" h="6705" extrusionOk="0">
                    <a:moveTo>
                      <a:pt x="84" y="1"/>
                    </a:moveTo>
                    <a:cubicBezTo>
                      <a:pt x="36" y="1"/>
                      <a:pt x="0" y="37"/>
                      <a:pt x="0" y="84"/>
                    </a:cubicBezTo>
                    <a:lnTo>
                      <a:pt x="0" y="6633"/>
                    </a:lnTo>
                    <a:cubicBezTo>
                      <a:pt x="0" y="6668"/>
                      <a:pt x="36" y="6704"/>
                      <a:pt x="84" y="6704"/>
                    </a:cubicBezTo>
                    <a:cubicBezTo>
                      <a:pt x="119" y="6704"/>
                      <a:pt x="155" y="6668"/>
                      <a:pt x="155" y="6633"/>
                    </a:cubicBezTo>
                    <a:lnTo>
                      <a:pt x="155" y="84"/>
                    </a:lnTo>
                    <a:cubicBezTo>
                      <a:pt x="155" y="37"/>
                      <a:pt x="119" y="1"/>
                      <a:pt x="8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6" name="Google Shape;2426;p58"/>
              <p:cNvSpPr/>
              <p:nvPr/>
            </p:nvSpPr>
            <p:spPr>
              <a:xfrm>
                <a:off x="2497025" y="3037100"/>
                <a:ext cx="3600" cy="186075"/>
              </a:xfrm>
              <a:custGeom>
                <a:avLst/>
                <a:gdLst/>
                <a:ahLst/>
                <a:cxnLst/>
                <a:rect l="l" t="t" r="r" b="b"/>
                <a:pathLst>
                  <a:path w="144" h="7443" extrusionOk="0">
                    <a:moveTo>
                      <a:pt x="72" y="1"/>
                    </a:moveTo>
                    <a:cubicBezTo>
                      <a:pt x="24" y="1"/>
                      <a:pt x="1" y="25"/>
                      <a:pt x="1" y="72"/>
                    </a:cubicBezTo>
                    <a:lnTo>
                      <a:pt x="1" y="7371"/>
                    </a:lnTo>
                    <a:cubicBezTo>
                      <a:pt x="1" y="7407"/>
                      <a:pt x="24" y="7442"/>
                      <a:pt x="72" y="7442"/>
                    </a:cubicBezTo>
                    <a:cubicBezTo>
                      <a:pt x="120" y="7430"/>
                      <a:pt x="143" y="7395"/>
                      <a:pt x="143" y="7371"/>
                    </a:cubicBezTo>
                    <a:lnTo>
                      <a:pt x="143" y="72"/>
                    </a:lnTo>
                    <a:cubicBezTo>
                      <a:pt x="143" y="25"/>
                      <a:pt x="120" y="1"/>
                      <a:pt x="7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7" name="Google Shape;2427;p58"/>
              <p:cNvSpPr/>
              <p:nvPr/>
            </p:nvSpPr>
            <p:spPr>
              <a:xfrm>
                <a:off x="2705675" y="3106750"/>
                <a:ext cx="3900" cy="45875"/>
              </a:xfrm>
              <a:custGeom>
                <a:avLst/>
                <a:gdLst/>
                <a:ahLst/>
                <a:cxnLst/>
                <a:rect l="l" t="t" r="r" b="b"/>
                <a:pathLst>
                  <a:path w="156" h="1835" extrusionOk="0">
                    <a:moveTo>
                      <a:pt x="72" y="1"/>
                    </a:moveTo>
                    <a:cubicBezTo>
                      <a:pt x="37" y="1"/>
                      <a:pt x="1" y="25"/>
                      <a:pt x="1" y="72"/>
                    </a:cubicBezTo>
                    <a:lnTo>
                      <a:pt x="1" y="1763"/>
                    </a:lnTo>
                    <a:cubicBezTo>
                      <a:pt x="1" y="1811"/>
                      <a:pt x="37" y="1835"/>
                      <a:pt x="72" y="1835"/>
                    </a:cubicBezTo>
                    <a:cubicBezTo>
                      <a:pt x="120" y="1835"/>
                      <a:pt x="156" y="1811"/>
                      <a:pt x="156" y="1763"/>
                    </a:cubicBezTo>
                    <a:lnTo>
                      <a:pt x="156" y="72"/>
                    </a:lnTo>
                    <a:cubicBezTo>
                      <a:pt x="156" y="25"/>
                      <a:pt x="120" y="1"/>
                      <a:pt x="7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8" name="Google Shape;2428;p58"/>
              <p:cNvSpPr/>
              <p:nvPr/>
            </p:nvSpPr>
            <p:spPr>
              <a:xfrm>
                <a:off x="2212775" y="3096050"/>
                <a:ext cx="3575" cy="67875"/>
              </a:xfrm>
              <a:custGeom>
                <a:avLst/>
                <a:gdLst/>
                <a:ahLst/>
                <a:cxnLst/>
                <a:rect l="l" t="t" r="r" b="b"/>
                <a:pathLst>
                  <a:path w="143" h="2715" extrusionOk="0">
                    <a:moveTo>
                      <a:pt x="72" y="0"/>
                    </a:moveTo>
                    <a:cubicBezTo>
                      <a:pt x="24" y="0"/>
                      <a:pt x="0" y="36"/>
                      <a:pt x="0" y="84"/>
                    </a:cubicBezTo>
                    <a:lnTo>
                      <a:pt x="0" y="2644"/>
                    </a:lnTo>
                    <a:cubicBezTo>
                      <a:pt x="0" y="2679"/>
                      <a:pt x="24" y="2715"/>
                      <a:pt x="72" y="2715"/>
                    </a:cubicBezTo>
                    <a:cubicBezTo>
                      <a:pt x="119" y="2715"/>
                      <a:pt x="143" y="2691"/>
                      <a:pt x="143" y="2644"/>
                    </a:cubicBezTo>
                    <a:lnTo>
                      <a:pt x="143" y="84"/>
                    </a:lnTo>
                    <a:cubicBezTo>
                      <a:pt x="143" y="36"/>
                      <a:pt x="119" y="0"/>
                      <a:pt x="7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9" name="Google Shape;2429;p58"/>
              <p:cNvSpPr/>
              <p:nvPr/>
            </p:nvSpPr>
            <p:spPr>
              <a:xfrm>
                <a:off x="2284500" y="3106750"/>
                <a:ext cx="3900" cy="45875"/>
              </a:xfrm>
              <a:custGeom>
                <a:avLst/>
                <a:gdLst/>
                <a:ahLst/>
                <a:cxnLst/>
                <a:rect l="l" t="t" r="r" b="b"/>
                <a:pathLst>
                  <a:path w="156" h="1835" extrusionOk="0">
                    <a:moveTo>
                      <a:pt x="72" y="1"/>
                    </a:moveTo>
                    <a:cubicBezTo>
                      <a:pt x="36" y="1"/>
                      <a:pt x="0" y="25"/>
                      <a:pt x="0" y="72"/>
                    </a:cubicBezTo>
                    <a:lnTo>
                      <a:pt x="0" y="1763"/>
                    </a:lnTo>
                    <a:cubicBezTo>
                      <a:pt x="0" y="1811"/>
                      <a:pt x="36" y="1835"/>
                      <a:pt x="72" y="1835"/>
                    </a:cubicBezTo>
                    <a:cubicBezTo>
                      <a:pt x="120" y="1835"/>
                      <a:pt x="155" y="1811"/>
                      <a:pt x="155" y="1763"/>
                    </a:cubicBezTo>
                    <a:lnTo>
                      <a:pt x="155" y="72"/>
                    </a:lnTo>
                    <a:cubicBezTo>
                      <a:pt x="155" y="25"/>
                      <a:pt x="120" y="1"/>
                      <a:pt x="7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30" name="Google Shape;2430;p58"/>
            <p:cNvSpPr/>
            <p:nvPr/>
          </p:nvSpPr>
          <p:spPr>
            <a:xfrm>
              <a:off x="2488775" y="1756249"/>
              <a:ext cx="989566" cy="229330"/>
            </a:xfrm>
            <a:custGeom>
              <a:avLst/>
              <a:gdLst/>
              <a:ahLst/>
              <a:cxnLst/>
              <a:rect l="l" t="t" r="r" b="b"/>
              <a:pathLst>
                <a:path w="28779" h="6669" extrusionOk="0">
                  <a:moveTo>
                    <a:pt x="13951" y="1"/>
                  </a:moveTo>
                  <a:cubicBezTo>
                    <a:pt x="13574" y="1"/>
                    <a:pt x="13197" y="32"/>
                    <a:pt x="12824" y="96"/>
                  </a:cubicBezTo>
                  <a:cubicBezTo>
                    <a:pt x="11859" y="239"/>
                    <a:pt x="10955" y="608"/>
                    <a:pt x="10085" y="1072"/>
                  </a:cubicBezTo>
                  <a:cubicBezTo>
                    <a:pt x="8633" y="1858"/>
                    <a:pt x="7466" y="2799"/>
                    <a:pt x="6692" y="4263"/>
                  </a:cubicBezTo>
                  <a:cubicBezTo>
                    <a:pt x="5961" y="3714"/>
                    <a:pt x="5054" y="3419"/>
                    <a:pt x="4155" y="3419"/>
                  </a:cubicBezTo>
                  <a:cubicBezTo>
                    <a:pt x="3883" y="3419"/>
                    <a:pt x="3612" y="3446"/>
                    <a:pt x="3346" y="3501"/>
                  </a:cubicBezTo>
                  <a:cubicBezTo>
                    <a:pt x="2203" y="3739"/>
                    <a:pt x="1156" y="4501"/>
                    <a:pt x="584" y="5525"/>
                  </a:cubicBezTo>
                  <a:cubicBezTo>
                    <a:pt x="406" y="5835"/>
                    <a:pt x="167" y="6263"/>
                    <a:pt x="1" y="6668"/>
                  </a:cubicBezTo>
                  <a:lnTo>
                    <a:pt x="28778" y="6668"/>
                  </a:lnTo>
                  <a:cubicBezTo>
                    <a:pt x="28659" y="5716"/>
                    <a:pt x="28028" y="4846"/>
                    <a:pt x="27207" y="4299"/>
                  </a:cubicBezTo>
                  <a:cubicBezTo>
                    <a:pt x="26314" y="3727"/>
                    <a:pt x="25218" y="3501"/>
                    <a:pt x="24170" y="3489"/>
                  </a:cubicBezTo>
                  <a:cubicBezTo>
                    <a:pt x="24143" y="3489"/>
                    <a:pt x="24115" y="3489"/>
                    <a:pt x="24088" y="3489"/>
                  </a:cubicBezTo>
                  <a:cubicBezTo>
                    <a:pt x="22794" y="3489"/>
                    <a:pt x="21502" y="3763"/>
                    <a:pt x="20325" y="4334"/>
                  </a:cubicBezTo>
                  <a:cubicBezTo>
                    <a:pt x="19765" y="2894"/>
                    <a:pt x="18682" y="1644"/>
                    <a:pt x="17324" y="882"/>
                  </a:cubicBezTo>
                  <a:cubicBezTo>
                    <a:pt x="16297" y="305"/>
                    <a:pt x="15126" y="1"/>
                    <a:pt x="139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58"/>
            <p:cNvSpPr/>
            <p:nvPr/>
          </p:nvSpPr>
          <p:spPr>
            <a:xfrm>
              <a:off x="5676149" y="2066278"/>
              <a:ext cx="564278" cy="113703"/>
            </a:xfrm>
            <a:custGeom>
              <a:avLst/>
              <a:gdLst/>
              <a:ahLst/>
              <a:cxnLst/>
              <a:rect l="l" t="t" r="r" b="b"/>
              <a:pathLst>
                <a:path w="18182" h="3664" extrusionOk="0">
                  <a:moveTo>
                    <a:pt x="5986" y="1"/>
                  </a:moveTo>
                  <a:cubicBezTo>
                    <a:pt x="5760" y="1"/>
                    <a:pt x="5535" y="15"/>
                    <a:pt x="5310" y="44"/>
                  </a:cubicBezTo>
                  <a:cubicBezTo>
                    <a:pt x="3239" y="318"/>
                    <a:pt x="1346" y="1711"/>
                    <a:pt x="0" y="3664"/>
                  </a:cubicBezTo>
                  <a:lnTo>
                    <a:pt x="18181" y="3664"/>
                  </a:lnTo>
                  <a:cubicBezTo>
                    <a:pt x="17514" y="2878"/>
                    <a:pt x="16621" y="2366"/>
                    <a:pt x="15716" y="2247"/>
                  </a:cubicBezTo>
                  <a:cubicBezTo>
                    <a:pt x="15503" y="2214"/>
                    <a:pt x="15288" y="2198"/>
                    <a:pt x="15073" y="2198"/>
                  </a:cubicBezTo>
                  <a:cubicBezTo>
                    <a:pt x="13796" y="2198"/>
                    <a:pt x="12503" y="2752"/>
                    <a:pt x="11454" y="3628"/>
                  </a:cubicBezTo>
                  <a:cubicBezTo>
                    <a:pt x="10354" y="1331"/>
                    <a:pt x="8160" y="1"/>
                    <a:pt x="59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432" name="Google Shape;2432;p58"/>
            <p:cNvGrpSpPr/>
            <p:nvPr/>
          </p:nvGrpSpPr>
          <p:grpSpPr>
            <a:xfrm rot="2700000">
              <a:off x="2535220" y="2165009"/>
              <a:ext cx="647130" cy="469979"/>
              <a:chOff x="4685700" y="1626225"/>
              <a:chExt cx="215225" cy="156300"/>
            </a:xfrm>
          </p:grpSpPr>
          <p:sp>
            <p:nvSpPr>
              <p:cNvPr id="2433" name="Google Shape;2433;p58"/>
              <p:cNvSpPr/>
              <p:nvPr/>
            </p:nvSpPr>
            <p:spPr>
              <a:xfrm>
                <a:off x="4757725" y="1656575"/>
                <a:ext cx="15200" cy="27425"/>
              </a:xfrm>
              <a:custGeom>
                <a:avLst/>
                <a:gdLst/>
                <a:ahLst/>
                <a:cxnLst/>
                <a:rect l="l" t="t" r="r" b="b"/>
                <a:pathLst>
                  <a:path w="608" h="1097" extrusionOk="0">
                    <a:moveTo>
                      <a:pt x="262" y="1"/>
                    </a:moveTo>
                    <a:cubicBezTo>
                      <a:pt x="191" y="84"/>
                      <a:pt x="96" y="120"/>
                      <a:pt x="1" y="144"/>
                    </a:cubicBezTo>
                    <a:lnTo>
                      <a:pt x="322" y="1096"/>
                    </a:lnTo>
                    <a:cubicBezTo>
                      <a:pt x="417" y="1049"/>
                      <a:pt x="501" y="1013"/>
                      <a:pt x="608" y="989"/>
                    </a:cubicBezTo>
                    <a:lnTo>
                      <a:pt x="26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4" name="Google Shape;2434;p58"/>
              <p:cNvSpPr/>
              <p:nvPr/>
            </p:nvSpPr>
            <p:spPr>
              <a:xfrm>
                <a:off x="4736000" y="1717600"/>
                <a:ext cx="18775" cy="11050"/>
              </a:xfrm>
              <a:custGeom>
                <a:avLst/>
                <a:gdLst/>
                <a:ahLst/>
                <a:cxnLst/>
                <a:rect l="l" t="t" r="r" b="b"/>
                <a:pathLst>
                  <a:path w="751" h="442" extrusionOk="0">
                    <a:moveTo>
                      <a:pt x="631" y="1"/>
                    </a:moveTo>
                    <a:lnTo>
                      <a:pt x="0" y="143"/>
                    </a:lnTo>
                    <a:cubicBezTo>
                      <a:pt x="36" y="239"/>
                      <a:pt x="48" y="334"/>
                      <a:pt x="48" y="441"/>
                    </a:cubicBezTo>
                    <a:lnTo>
                      <a:pt x="750" y="286"/>
                    </a:lnTo>
                    <a:cubicBezTo>
                      <a:pt x="691" y="215"/>
                      <a:pt x="643" y="108"/>
                      <a:pt x="6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5" name="Google Shape;2435;p58"/>
              <p:cNvSpPr/>
              <p:nvPr/>
            </p:nvSpPr>
            <p:spPr>
              <a:xfrm>
                <a:off x="4799400" y="1726525"/>
                <a:ext cx="21450" cy="24750"/>
              </a:xfrm>
              <a:custGeom>
                <a:avLst/>
                <a:gdLst/>
                <a:ahLst/>
                <a:cxnLst/>
                <a:rect l="l" t="t" r="r" b="b"/>
                <a:pathLst>
                  <a:path w="858" h="990" extrusionOk="0">
                    <a:moveTo>
                      <a:pt x="191" y="1"/>
                    </a:moveTo>
                    <a:cubicBezTo>
                      <a:pt x="131" y="96"/>
                      <a:pt x="72" y="167"/>
                      <a:pt x="0" y="227"/>
                    </a:cubicBezTo>
                    <a:lnTo>
                      <a:pt x="667" y="989"/>
                    </a:lnTo>
                    <a:cubicBezTo>
                      <a:pt x="715" y="894"/>
                      <a:pt x="786" y="810"/>
                      <a:pt x="858" y="751"/>
                    </a:cubicBezTo>
                    <a:lnTo>
                      <a:pt x="19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6" name="Google Shape;2436;p58"/>
              <p:cNvSpPr/>
              <p:nvPr/>
            </p:nvSpPr>
            <p:spPr>
              <a:xfrm>
                <a:off x="4849100" y="1727125"/>
                <a:ext cx="24450" cy="2442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977" extrusionOk="0">
                    <a:moveTo>
                      <a:pt x="763" y="1"/>
                    </a:moveTo>
                    <a:lnTo>
                      <a:pt x="1" y="739"/>
                    </a:lnTo>
                    <a:cubicBezTo>
                      <a:pt x="84" y="810"/>
                      <a:pt x="144" y="894"/>
                      <a:pt x="179" y="977"/>
                    </a:cubicBezTo>
                    <a:lnTo>
                      <a:pt x="977" y="203"/>
                    </a:lnTo>
                    <a:cubicBezTo>
                      <a:pt x="882" y="155"/>
                      <a:pt x="810" y="84"/>
                      <a:pt x="76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7" name="Google Shape;2437;p58"/>
              <p:cNvSpPr/>
              <p:nvPr/>
            </p:nvSpPr>
            <p:spPr>
              <a:xfrm>
                <a:off x="4750575" y="1680100"/>
                <a:ext cx="58675" cy="59250"/>
              </a:xfrm>
              <a:custGeom>
                <a:avLst/>
                <a:gdLst/>
                <a:ahLst/>
                <a:cxnLst/>
                <a:rect l="l" t="t" r="r" b="b"/>
                <a:pathLst>
                  <a:path w="2347" h="2370" extrusionOk="0">
                    <a:moveTo>
                      <a:pt x="1179" y="0"/>
                    </a:moveTo>
                    <a:cubicBezTo>
                      <a:pt x="1084" y="0"/>
                      <a:pt x="1001" y="12"/>
                      <a:pt x="906" y="36"/>
                    </a:cubicBezTo>
                    <a:cubicBezTo>
                      <a:pt x="810" y="48"/>
                      <a:pt x="715" y="96"/>
                      <a:pt x="632" y="131"/>
                    </a:cubicBezTo>
                    <a:cubicBezTo>
                      <a:pt x="251" y="334"/>
                      <a:pt x="1" y="727"/>
                      <a:pt x="1" y="1179"/>
                    </a:cubicBezTo>
                    <a:cubicBezTo>
                      <a:pt x="1" y="1298"/>
                      <a:pt x="13" y="1405"/>
                      <a:pt x="48" y="1501"/>
                    </a:cubicBezTo>
                    <a:cubicBezTo>
                      <a:pt x="72" y="1608"/>
                      <a:pt x="120" y="1703"/>
                      <a:pt x="167" y="1786"/>
                    </a:cubicBezTo>
                    <a:cubicBezTo>
                      <a:pt x="370" y="2132"/>
                      <a:pt x="739" y="2370"/>
                      <a:pt x="1179" y="2370"/>
                    </a:cubicBezTo>
                    <a:cubicBezTo>
                      <a:pt x="1477" y="2370"/>
                      <a:pt x="1739" y="2251"/>
                      <a:pt x="1953" y="2072"/>
                    </a:cubicBezTo>
                    <a:cubicBezTo>
                      <a:pt x="2025" y="2013"/>
                      <a:pt x="2084" y="1941"/>
                      <a:pt x="2144" y="1846"/>
                    </a:cubicBezTo>
                    <a:cubicBezTo>
                      <a:pt x="2275" y="1667"/>
                      <a:pt x="2346" y="1429"/>
                      <a:pt x="2346" y="1191"/>
                    </a:cubicBezTo>
                    <a:cubicBezTo>
                      <a:pt x="2346" y="536"/>
                      <a:pt x="1822" y="12"/>
                      <a:pt x="117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8" name="Google Shape;2438;p58"/>
              <p:cNvSpPr/>
              <p:nvPr/>
            </p:nvSpPr>
            <p:spPr>
              <a:xfrm>
                <a:off x="4737175" y="1626225"/>
                <a:ext cx="34275" cy="34250"/>
              </a:xfrm>
              <a:custGeom>
                <a:avLst/>
                <a:gdLst/>
                <a:ahLst/>
                <a:cxnLst/>
                <a:rect l="l" t="t" r="r" b="b"/>
                <a:pathLst>
                  <a:path w="1371" h="1370" extrusionOk="0">
                    <a:moveTo>
                      <a:pt x="692" y="0"/>
                    </a:moveTo>
                    <a:cubicBezTo>
                      <a:pt x="311" y="0"/>
                      <a:pt x="1" y="310"/>
                      <a:pt x="1" y="679"/>
                    </a:cubicBezTo>
                    <a:cubicBezTo>
                      <a:pt x="1" y="1060"/>
                      <a:pt x="311" y="1370"/>
                      <a:pt x="692" y="1370"/>
                    </a:cubicBezTo>
                    <a:cubicBezTo>
                      <a:pt x="751" y="1370"/>
                      <a:pt x="787" y="1370"/>
                      <a:pt x="834" y="1358"/>
                    </a:cubicBezTo>
                    <a:cubicBezTo>
                      <a:pt x="930" y="1322"/>
                      <a:pt x="1025" y="1274"/>
                      <a:pt x="1108" y="1215"/>
                    </a:cubicBezTo>
                    <a:cubicBezTo>
                      <a:pt x="1263" y="1096"/>
                      <a:pt x="1370" y="905"/>
                      <a:pt x="1370" y="679"/>
                    </a:cubicBezTo>
                    <a:cubicBezTo>
                      <a:pt x="1370" y="310"/>
                      <a:pt x="1073" y="0"/>
                      <a:pt x="69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9" name="Google Shape;2439;p58"/>
              <p:cNvSpPr/>
              <p:nvPr/>
            </p:nvSpPr>
            <p:spPr>
              <a:xfrm>
                <a:off x="4813100" y="1739925"/>
                <a:ext cx="42575" cy="42600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1704" extrusionOk="0">
                    <a:moveTo>
                      <a:pt x="845" y="1"/>
                    </a:moveTo>
                    <a:cubicBezTo>
                      <a:pt x="643" y="1"/>
                      <a:pt x="441" y="84"/>
                      <a:pt x="298" y="203"/>
                    </a:cubicBezTo>
                    <a:cubicBezTo>
                      <a:pt x="226" y="274"/>
                      <a:pt x="143" y="346"/>
                      <a:pt x="107" y="441"/>
                    </a:cubicBezTo>
                    <a:cubicBezTo>
                      <a:pt x="48" y="572"/>
                      <a:pt x="0" y="703"/>
                      <a:pt x="0" y="858"/>
                    </a:cubicBezTo>
                    <a:cubicBezTo>
                      <a:pt x="0" y="1334"/>
                      <a:pt x="393" y="1703"/>
                      <a:pt x="845" y="1703"/>
                    </a:cubicBezTo>
                    <a:cubicBezTo>
                      <a:pt x="1322" y="1703"/>
                      <a:pt x="1703" y="1310"/>
                      <a:pt x="1703" y="858"/>
                    </a:cubicBezTo>
                    <a:cubicBezTo>
                      <a:pt x="1703" y="715"/>
                      <a:pt x="1667" y="584"/>
                      <a:pt x="1596" y="465"/>
                    </a:cubicBezTo>
                    <a:cubicBezTo>
                      <a:pt x="1548" y="382"/>
                      <a:pt x="1488" y="298"/>
                      <a:pt x="1417" y="227"/>
                    </a:cubicBezTo>
                    <a:cubicBezTo>
                      <a:pt x="1262" y="96"/>
                      <a:pt x="1072" y="1"/>
                      <a:pt x="84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0" name="Google Shape;2440;p58"/>
              <p:cNvSpPr/>
              <p:nvPr/>
            </p:nvSpPr>
            <p:spPr>
              <a:xfrm>
                <a:off x="4864000" y="1698250"/>
                <a:ext cx="36925" cy="36650"/>
              </a:xfrm>
              <a:custGeom>
                <a:avLst/>
                <a:gdLst/>
                <a:ahLst/>
                <a:cxnLst/>
                <a:rect l="l" t="t" r="r" b="b"/>
                <a:pathLst>
                  <a:path w="1477" h="1466" extrusionOk="0">
                    <a:moveTo>
                      <a:pt x="738" y="1"/>
                    </a:moveTo>
                    <a:cubicBezTo>
                      <a:pt x="333" y="1"/>
                      <a:pt x="0" y="334"/>
                      <a:pt x="0" y="739"/>
                    </a:cubicBezTo>
                    <a:cubicBezTo>
                      <a:pt x="0" y="882"/>
                      <a:pt x="48" y="1037"/>
                      <a:pt x="143" y="1156"/>
                    </a:cubicBezTo>
                    <a:cubicBezTo>
                      <a:pt x="202" y="1239"/>
                      <a:pt x="274" y="1310"/>
                      <a:pt x="357" y="1358"/>
                    </a:cubicBezTo>
                    <a:cubicBezTo>
                      <a:pt x="476" y="1418"/>
                      <a:pt x="607" y="1465"/>
                      <a:pt x="750" y="1465"/>
                    </a:cubicBezTo>
                    <a:cubicBezTo>
                      <a:pt x="1155" y="1465"/>
                      <a:pt x="1476" y="1132"/>
                      <a:pt x="1476" y="739"/>
                    </a:cubicBezTo>
                    <a:cubicBezTo>
                      <a:pt x="1476" y="334"/>
                      <a:pt x="1155" y="1"/>
                      <a:pt x="73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1" name="Google Shape;2441;p58"/>
              <p:cNvSpPr/>
              <p:nvPr/>
            </p:nvSpPr>
            <p:spPr>
              <a:xfrm>
                <a:off x="4685700" y="1703325"/>
                <a:ext cx="51500" cy="51200"/>
              </a:xfrm>
              <a:custGeom>
                <a:avLst/>
                <a:gdLst/>
                <a:ahLst/>
                <a:cxnLst/>
                <a:rect l="l" t="t" r="r" b="b"/>
                <a:pathLst>
                  <a:path w="2060" h="2048" extrusionOk="0">
                    <a:moveTo>
                      <a:pt x="1036" y="0"/>
                    </a:moveTo>
                    <a:cubicBezTo>
                      <a:pt x="465" y="0"/>
                      <a:pt x="0" y="453"/>
                      <a:pt x="0" y="1024"/>
                    </a:cubicBezTo>
                    <a:cubicBezTo>
                      <a:pt x="0" y="1584"/>
                      <a:pt x="465" y="2048"/>
                      <a:pt x="1036" y="2048"/>
                    </a:cubicBezTo>
                    <a:cubicBezTo>
                      <a:pt x="1596" y="2048"/>
                      <a:pt x="2060" y="1584"/>
                      <a:pt x="2060" y="1024"/>
                    </a:cubicBezTo>
                    <a:lnTo>
                      <a:pt x="2048" y="1012"/>
                    </a:lnTo>
                    <a:cubicBezTo>
                      <a:pt x="2048" y="905"/>
                      <a:pt x="2036" y="798"/>
                      <a:pt x="2000" y="714"/>
                    </a:cubicBezTo>
                    <a:cubicBezTo>
                      <a:pt x="1869" y="298"/>
                      <a:pt x="1488" y="0"/>
                      <a:pt x="103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442" name="Google Shape;2442;p58"/>
          <p:cNvSpPr/>
          <p:nvPr/>
        </p:nvSpPr>
        <p:spPr>
          <a:xfrm>
            <a:off x="2204824" y="1420853"/>
            <a:ext cx="564278" cy="113703"/>
          </a:xfrm>
          <a:custGeom>
            <a:avLst/>
            <a:gdLst/>
            <a:ahLst/>
            <a:cxnLst/>
            <a:rect l="l" t="t" r="r" b="b"/>
            <a:pathLst>
              <a:path w="18182" h="3664" extrusionOk="0">
                <a:moveTo>
                  <a:pt x="5986" y="1"/>
                </a:moveTo>
                <a:cubicBezTo>
                  <a:pt x="5760" y="1"/>
                  <a:pt x="5535" y="15"/>
                  <a:pt x="5310" y="44"/>
                </a:cubicBezTo>
                <a:cubicBezTo>
                  <a:pt x="3239" y="318"/>
                  <a:pt x="1346" y="1711"/>
                  <a:pt x="0" y="3664"/>
                </a:cubicBezTo>
                <a:lnTo>
                  <a:pt x="18181" y="3664"/>
                </a:lnTo>
                <a:cubicBezTo>
                  <a:pt x="17514" y="2878"/>
                  <a:pt x="16621" y="2366"/>
                  <a:pt x="15716" y="2247"/>
                </a:cubicBezTo>
                <a:cubicBezTo>
                  <a:pt x="15503" y="2214"/>
                  <a:pt x="15288" y="2198"/>
                  <a:pt x="15073" y="2198"/>
                </a:cubicBezTo>
                <a:cubicBezTo>
                  <a:pt x="13796" y="2198"/>
                  <a:pt x="12503" y="2752"/>
                  <a:pt x="11454" y="3628"/>
                </a:cubicBezTo>
                <a:cubicBezTo>
                  <a:pt x="10354" y="1331"/>
                  <a:pt x="8160" y="1"/>
                  <a:pt x="598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5F6B144-2AE5-419D-822A-574F6EA653CA}"/>
              </a:ext>
            </a:extLst>
          </p:cNvPr>
          <p:cNvSpPr/>
          <p:nvPr/>
        </p:nvSpPr>
        <p:spPr>
          <a:xfrm>
            <a:off x="4675517" y="2984740"/>
            <a:ext cx="4373592" cy="19064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86" name="Google Shape;2686;p66"/>
          <p:cNvSpPr txBox="1">
            <a:spLocks noGrp="1"/>
          </p:cNvSpPr>
          <p:nvPr>
            <p:ph type="title"/>
          </p:nvPr>
        </p:nvSpPr>
        <p:spPr>
          <a:xfrm>
            <a:off x="4887440" y="2187221"/>
            <a:ext cx="3327600" cy="95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THANKS!</a:t>
            </a:r>
            <a:endParaRPr dirty="0"/>
          </a:p>
        </p:txBody>
      </p:sp>
      <p:grpSp>
        <p:nvGrpSpPr>
          <p:cNvPr id="2701" name="Google Shape;2701;p66"/>
          <p:cNvGrpSpPr/>
          <p:nvPr/>
        </p:nvGrpSpPr>
        <p:grpSpPr>
          <a:xfrm>
            <a:off x="907997" y="396912"/>
            <a:ext cx="3755500" cy="4207269"/>
            <a:chOff x="907997" y="396912"/>
            <a:chExt cx="3755500" cy="4207269"/>
          </a:xfrm>
        </p:grpSpPr>
        <p:grpSp>
          <p:nvGrpSpPr>
            <p:cNvPr id="2702" name="Google Shape;2702;p66"/>
            <p:cNvGrpSpPr/>
            <p:nvPr/>
          </p:nvGrpSpPr>
          <p:grpSpPr>
            <a:xfrm>
              <a:off x="1234291" y="1314035"/>
              <a:ext cx="3238943" cy="1800662"/>
              <a:chOff x="2092500" y="3330300"/>
              <a:chExt cx="1008200" cy="560500"/>
            </a:xfrm>
          </p:grpSpPr>
          <p:sp>
            <p:nvSpPr>
              <p:cNvPr id="2703" name="Google Shape;2703;p66"/>
              <p:cNvSpPr/>
              <p:nvPr/>
            </p:nvSpPr>
            <p:spPr>
              <a:xfrm>
                <a:off x="2092500" y="3330300"/>
                <a:ext cx="1008200" cy="560500"/>
              </a:xfrm>
              <a:custGeom>
                <a:avLst/>
                <a:gdLst/>
                <a:ahLst/>
                <a:cxnLst/>
                <a:rect l="l" t="t" r="r" b="b"/>
                <a:pathLst>
                  <a:path w="40328" h="22420" extrusionOk="0">
                    <a:moveTo>
                      <a:pt x="1" y="1"/>
                    </a:moveTo>
                    <a:lnTo>
                      <a:pt x="1" y="22420"/>
                    </a:lnTo>
                    <a:lnTo>
                      <a:pt x="40327" y="22420"/>
                    </a:lnTo>
                    <a:lnTo>
                      <a:pt x="40327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4" name="Google Shape;2704;p66"/>
              <p:cNvSpPr/>
              <p:nvPr/>
            </p:nvSpPr>
            <p:spPr>
              <a:xfrm>
                <a:off x="2504175" y="3426450"/>
                <a:ext cx="428050" cy="237550"/>
              </a:xfrm>
              <a:custGeom>
                <a:avLst/>
                <a:gdLst/>
                <a:ahLst/>
                <a:cxnLst/>
                <a:rect l="l" t="t" r="r" b="b"/>
                <a:pathLst>
                  <a:path w="17122" h="9502" extrusionOk="0">
                    <a:moveTo>
                      <a:pt x="7704" y="381"/>
                    </a:moveTo>
                    <a:cubicBezTo>
                      <a:pt x="7739" y="488"/>
                      <a:pt x="7835" y="572"/>
                      <a:pt x="7954" y="572"/>
                    </a:cubicBezTo>
                    <a:cubicBezTo>
                      <a:pt x="7989" y="572"/>
                      <a:pt x="8001" y="572"/>
                      <a:pt x="8037" y="560"/>
                    </a:cubicBezTo>
                    <a:lnTo>
                      <a:pt x="9061" y="2346"/>
                    </a:lnTo>
                    <a:cubicBezTo>
                      <a:pt x="9001" y="2393"/>
                      <a:pt x="8954" y="2477"/>
                      <a:pt x="8954" y="2548"/>
                    </a:cubicBezTo>
                    <a:cubicBezTo>
                      <a:pt x="8954" y="2643"/>
                      <a:pt x="9001" y="2715"/>
                      <a:pt x="9061" y="2763"/>
                    </a:cubicBezTo>
                    <a:lnTo>
                      <a:pt x="8049" y="4513"/>
                    </a:lnTo>
                    <a:cubicBezTo>
                      <a:pt x="8013" y="4501"/>
                      <a:pt x="7989" y="4501"/>
                      <a:pt x="7954" y="4501"/>
                    </a:cubicBezTo>
                    <a:cubicBezTo>
                      <a:pt x="7823" y="4501"/>
                      <a:pt x="7704" y="4608"/>
                      <a:pt x="7692" y="4739"/>
                    </a:cubicBezTo>
                    <a:lnTo>
                      <a:pt x="5632" y="4739"/>
                    </a:lnTo>
                    <a:cubicBezTo>
                      <a:pt x="5620" y="4608"/>
                      <a:pt x="5501" y="4501"/>
                      <a:pt x="5370" y="4501"/>
                    </a:cubicBezTo>
                    <a:cubicBezTo>
                      <a:pt x="5334" y="4501"/>
                      <a:pt x="5310" y="4501"/>
                      <a:pt x="5275" y="4513"/>
                    </a:cubicBezTo>
                    <a:lnTo>
                      <a:pt x="4263" y="2763"/>
                    </a:lnTo>
                    <a:cubicBezTo>
                      <a:pt x="4346" y="2715"/>
                      <a:pt x="4370" y="2632"/>
                      <a:pt x="4370" y="2536"/>
                    </a:cubicBezTo>
                    <a:cubicBezTo>
                      <a:pt x="4370" y="2453"/>
                      <a:pt x="4322" y="2370"/>
                      <a:pt x="4263" y="2310"/>
                    </a:cubicBezTo>
                    <a:lnTo>
                      <a:pt x="5310" y="560"/>
                    </a:lnTo>
                    <a:cubicBezTo>
                      <a:pt x="5334" y="560"/>
                      <a:pt x="5358" y="572"/>
                      <a:pt x="5382" y="572"/>
                    </a:cubicBezTo>
                    <a:cubicBezTo>
                      <a:pt x="5501" y="572"/>
                      <a:pt x="5608" y="500"/>
                      <a:pt x="5632" y="381"/>
                    </a:cubicBezTo>
                    <a:close/>
                    <a:moveTo>
                      <a:pt x="15455" y="381"/>
                    </a:moveTo>
                    <a:cubicBezTo>
                      <a:pt x="15490" y="488"/>
                      <a:pt x="15597" y="572"/>
                      <a:pt x="15717" y="572"/>
                    </a:cubicBezTo>
                    <a:lnTo>
                      <a:pt x="15776" y="572"/>
                    </a:lnTo>
                    <a:lnTo>
                      <a:pt x="16788" y="2310"/>
                    </a:lnTo>
                    <a:cubicBezTo>
                      <a:pt x="16681" y="2358"/>
                      <a:pt x="16610" y="2453"/>
                      <a:pt x="16610" y="2572"/>
                    </a:cubicBezTo>
                    <a:cubicBezTo>
                      <a:pt x="16610" y="2691"/>
                      <a:pt x="16681" y="2786"/>
                      <a:pt x="16788" y="2822"/>
                    </a:cubicBezTo>
                    <a:lnTo>
                      <a:pt x="15776" y="4537"/>
                    </a:lnTo>
                    <a:cubicBezTo>
                      <a:pt x="15740" y="4513"/>
                      <a:pt x="15728" y="4513"/>
                      <a:pt x="15693" y="4513"/>
                    </a:cubicBezTo>
                    <a:cubicBezTo>
                      <a:pt x="15562" y="4513"/>
                      <a:pt x="15443" y="4620"/>
                      <a:pt x="15431" y="4751"/>
                    </a:cubicBezTo>
                    <a:lnTo>
                      <a:pt x="13371" y="4751"/>
                    </a:lnTo>
                    <a:cubicBezTo>
                      <a:pt x="13359" y="4620"/>
                      <a:pt x="13240" y="4513"/>
                      <a:pt x="13109" y="4513"/>
                    </a:cubicBezTo>
                    <a:cubicBezTo>
                      <a:pt x="13073" y="4513"/>
                      <a:pt x="13050" y="4513"/>
                      <a:pt x="13014" y="4537"/>
                    </a:cubicBezTo>
                    <a:lnTo>
                      <a:pt x="12002" y="2774"/>
                    </a:lnTo>
                    <a:cubicBezTo>
                      <a:pt x="12061" y="2727"/>
                      <a:pt x="12109" y="2655"/>
                      <a:pt x="12109" y="2572"/>
                    </a:cubicBezTo>
                    <a:cubicBezTo>
                      <a:pt x="12109" y="2477"/>
                      <a:pt x="12061" y="2405"/>
                      <a:pt x="12002" y="2358"/>
                    </a:cubicBezTo>
                    <a:lnTo>
                      <a:pt x="13050" y="560"/>
                    </a:lnTo>
                    <a:cubicBezTo>
                      <a:pt x="13073" y="560"/>
                      <a:pt x="13097" y="572"/>
                      <a:pt x="13121" y="572"/>
                    </a:cubicBezTo>
                    <a:cubicBezTo>
                      <a:pt x="13240" y="572"/>
                      <a:pt x="13347" y="500"/>
                      <a:pt x="13371" y="381"/>
                    </a:cubicBezTo>
                    <a:close/>
                    <a:moveTo>
                      <a:pt x="3846" y="2632"/>
                    </a:moveTo>
                    <a:cubicBezTo>
                      <a:pt x="3870" y="2763"/>
                      <a:pt x="3977" y="2846"/>
                      <a:pt x="4120" y="2846"/>
                    </a:cubicBezTo>
                    <a:cubicBezTo>
                      <a:pt x="4144" y="2846"/>
                      <a:pt x="4156" y="2846"/>
                      <a:pt x="4179" y="2834"/>
                    </a:cubicBezTo>
                    <a:lnTo>
                      <a:pt x="5191" y="4596"/>
                    </a:lnTo>
                    <a:cubicBezTo>
                      <a:pt x="5132" y="4632"/>
                      <a:pt x="5096" y="4703"/>
                      <a:pt x="5096" y="4798"/>
                    </a:cubicBezTo>
                    <a:cubicBezTo>
                      <a:pt x="5096" y="4870"/>
                      <a:pt x="5132" y="4941"/>
                      <a:pt x="5191" y="5001"/>
                    </a:cubicBezTo>
                    <a:lnTo>
                      <a:pt x="4179" y="6751"/>
                    </a:lnTo>
                    <a:lnTo>
                      <a:pt x="4120" y="6751"/>
                    </a:lnTo>
                    <a:cubicBezTo>
                      <a:pt x="3977" y="6751"/>
                      <a:pt x="3858" y="6858"/>
                      <a:pt x="3846" y="6989"/>
                    </a:cubicBezTo>
                    <a:lnTo>
                      <a:pt x="1751" y="6989"/>
                    </a:lnTo>
                    <a:cubicBezTo>
                      <a:pt x="1739" y="6858"/>
                      <a:pt x="1620" y="6751"/>
                      <a:pt x="1489" y="6751"/>
                    </a:cubicBezTo>
                    <a:cubicBezTo>
                      <a:pt x="1453" y="6751"/>
                      <a:pt x="1429" y="6751"/>
                      <a:pt x="1393" y="6763"/>
                    </a:cubicBezTo>
                    <a:lnTo>
                      <a:pt x="393" y="5025"/>
                    </a:lnTo>
                    <a:cubicBezTo>
                      <a:pt x="477" y="4977"/>
                      <a:pt x="512" y="4894"/>
                      <a:pt x="512" y="4798"/>
                    </a:cubicBezTo>
                    <a:cubicBezTo>
                      <a:pt x="512" y="4715"/>
                      <a:pt x="477" y="4620"/>
                      <a:pt x="393" y="4572"/>
                    </a:cubicBezTo>
                    <a:lnTo>
                      <a:pt x="1405" y="2834"/>
                    </a:lnTo>
                    <a:cubicBezTo>
                      <a:pt x="1441" y="2846"/>
                      <a:pt x="1465" y="2846"/>
                      <a:pt x="1500" y="2846"/>
                    </a:cubicBezTo>
                    <a:cubicBezTo>
                      <a:pt x="1631" y="2846"/>
                      <a:pt x="1751" y="2751"/>
                      <a:pt x="1762" y="2632"/>
                    </a:cubicBezTo>
                    <a:close/>
                    <a:moveTo>
                      <a:pt x="7692" y="4846"/>
                    </a:moveTo>
                    <a:cubicBezTo>
                      <a:pt x="7704" y="4977"/>
                      <a:pt x="7823" y="5084"/>
                      <a:pt x="7954" y="5084"/>
                    </a:cubicBezTo>
                    <a:cubicBezTo>
                      <a:pt x="7989" y="5084"/>
                      <a:pt x="8013" y="5084"/>
                      <a:pt x="8049" y="5072"/>
                    </a:cubicBezTo>
                    <a:lnTo>
                      <a:pt x="9061" y="6811"/>
                    </a:lnTo>
                    <a:cubicBezTo>
                      <a:pt x="9001" y="6858"/>
                      <a:pt x="8954" y="6930"/>
                      <a:pt x="8954" y="7013"/>
                    </a:cubicBezTo>
                    <a:cubicBezTo>
                      <a:pt x="8954" y="7108"/>
                      <a:pt x="9001" y="7180"/>
                      <a:pt x="9061" y="7239"/>
                    </a:cubicBezTo>
                    <a:lnTo>
                      <a:pt x="8037" y="9025"/>
                    </a:lnTo>
                    <a:cubicBezTo>
                      <a:pt x="8001" y="9025"/>
                      <a:pt x="7989" y="9013"/>
                      <a:pt x="7954" y="9013"/>
                    </a:cubicBezTo>
                    <a:cubicBezTo>
                      <a:pt x="7835" y="9013"/>
                      <a:pt x="7739" y="9085"/>
                      <a:pt x="7704" y="9204"/>
                    </a:cubicBezTo>
                    <a:lnTo>
                      <a:pt x="5632" y="9204"/>
                    </a:lnTo>
                    <a:cubicBezTo>
                      <a:pt x="5608" y="9097"/>
                      <a:pt x="5501" y="9013"/>
                      <a:pt x="5382" y="9013"/>
                    </a:cubicBezTo>
                    <a:cubicBezTo>
                      <a:pt x="5346" y="9013"/>
                      <a:pt x="5334" y="9013"/>
                      <a:pt x="5310" y="9025"/>
                    </a:cubicBezTo>
                    <a:lnTo>
                      <a:pt x="4275" y="7239"/>
                    </a:lnTo>
                    <a:cubicBezTo>
                      <a:pt x="4358" y="7192"/>
                      <a:pt x="4394" y="7108"/>
                      <a:pt x="4394" y="7013"/>
                    </a:cubicBezTo>
                    <a:cubicBezTo>
                      <a:pt x="4394" y="6930"/>
                      <a:pt x="4358" y="6834"/>
                      <a:pt x="4275" y="6799"/>
                    </a:cubicBezTo>
                    <a:lnTo>
                      <a:pt x="5275" y="5072"/>
                    </a:lnTo>
                    <a:cubicBezTo>
                      <a:pt x="5310" y="5084"/>
                      <a:pt x="5334" y="5084"/>
                      <a:pt x="5370" y="5084"/>
                    </a:cubicBezTo>
                    <a:cubicBezTo>
                      <a:pt x="5501" y="5084"/>
                      <a:pt x="5620" y="4977"/>
                      <a:pt x="5632" y="4846"/>
                    </a:cubicBezTo>
                    <a:close/>
                    <a:moveTo>
                      <a:pt x="12811" y="4810"/>
                    </a:moveTo>
                    <a:cubicBezTo>
                      <a:pt x="12823" y="4953"/>
                      <a:pt x="12942" y="5048"/>
                      <a:pt x="13073" y="5048"/>
                    </a:cubicBezTo>
                    <a:cubicBezTo>
                      <a:pt x="13109" y="5048"/>
                      <a:pt x="13145" y="5048"/>
                      <a:pt x="13181" y="5037"/>
                    </a:cubicBezTo>
                    <a:lnTo>
                      <a:pt x="14193" y="6799"/>
                    </a:lnTo>
                    <a:cubicBezTo>
                      <a:pt x="14133" y="6834"/>
                      <a:pt x="14085" y="6918"/>
                      <a:pt x="14085" y="7001"/>
                    </a:cubicBezTo>
                    <a:cubicBezTo>
                      <a:pt x="14085" y="7096"/>
                      <a:pt x="14133" y="7168"/>
                      <a:pt x="14193" y="7227"/>
                    </a:cubicBezTo>
                    <a:lnTo>
                      <a:pt x="13157" y="9025"/>
                    </a:lnTo>
                    <a:cubicBezTo>
                      <a:pt x="13121" y="9013"/>
                      <a:pt x="13109" y="9013"/>
                      <a:pt x="13073" y="9013"/>
                    </a:cubicBezTo>
                    <a:cubicBezTo>
                      <a:pt x="12954" y="9013"/>
                      <a:pt x="12859" y="9085"/>
                      <a:pt x="12823" y="9204"/>
                    </a:cubicBezTo>
                    <a:lnTo>
                      <a:pt x="10787" y="9204"/>
                    </a:lnTo>
                    <a:cubicBezTo>
                      <a:pt x="10752" y="9097"/>
                      <a:pt x="10644" y="9013"/>
                      <a:pt x="10525" y="9013"/>
                    </a:cubicBezTo>
                    <a:cubicBezTo>
                      <a:pt x="10502" y="9013"/>
                      <a:pt x="10466" y="9013"/>
                      <a:pt x="10442" y="9025"/>
                    </a:cubicBezTo>
                    <a:lnTo>
                      <a:pt x="9394" y="7215"/>
                    </a:lnTo>
                    <a:cubicBezTo>
                      <a:pt x="9454" y="7168"/>
                      <a:pt x="9501" y="7096"/>
                      <a:pt x="9501" y="7001"/>
                    </a:cubicBezTo>
                    <a:cubicBezTo>
                      <a:pt x="9501" y="6918"/>
                      <a:pt x="9478" y="6858"/>
                      <a:pt x="9418" y="6799"/>
                    </a:cubicBezTo>
                    <a:lnTo>
                      <a:pt x="10430" y="5037"/>
                    </a:lnTo>
                    <a:cubicBezTo>
                      <a:pt x="10454" y="5048"/>
                      <a:pt x="10502" y="5048"/>
                      <a:pt x="10525" y="5048"/>
                    </a:cubicBezTo>
                    <a:cubicBezTo>
                      <a:pt x="10668" y="5048"/>
                      <a:pt x="10787" y="4953"/>
                      <a:pt x="10799" y="4810"/>
                    </a:cubicBezTo>
                    <a:close/>
                    <a:moveTo>
                      <a:pt x="5382" y="0"/>
                    </a:moveTo>
                    <a:cubicBezTo>
                      <a:pt x="5239" y="0"/>
                      <a:pt x="5120" y="119"/>
                      <a:pt x="5120" y="274"/>
                    </a:cubicBezTo>
                    <a:cubicBezTo>
                      <a:pt x="5120" y="357"/>
                      <a:pt x="5156" y="453"/>
                      <a:pt x="5239" y="500"/>
                    </a:cubicBezTo>
                    <a:lnTo>
                      <a:pt x="4203" y="2286"/>
                    </a:lnTo>
                    <a:cubicBezTo>
                      <a:pt x="4179" y="2262"/>
                      <a:pt x="4144" y="2262"/>
                      <a:pt x="4120" y="2262"/>
                    </a:cubicBezTo>
                    <a:cubicBezTo>
                      <a:pt x="3989" y="2262"/>
                      <a:pt x="3870" y="2370"/>
                      <a:pt x="3846" y="2501"/>
                    </a:cubicBezTo>
                    <a:lnTo>
                      <a:pt x="1762" y="2501"/>
                    </a:lnTo>
                    <a:cubicBezTo>
                      <a:pt x="1751" y="2370"/>
                      <a:pt x="1631" y="2262"/>
                      <a:pt x="1500" y="2262"/>
                    </a:cubicBezTo>
                    <a:cubicBezTo>
                      <a:pt x="1346" y="2262"/>
                      <a:pt x="1227" y="2382"/>
                      <a:pt x="1227" y="2536"/>
                    </a:cubicBezTo>
                    <a:cubicBezTo>
                      <a:pt x="1227" y="2620"/>
                      <a:pt x="1274" y="2703"/>
                      <a:pt x="1346" y="2763"/>
                    </a:cubicBezTo>
                    <a:lnTo>
                      <a:pt x="334" y="4501"/>
                    </a:lnTo>
                    <a:cubicBezTo>
                      <a:pt x="310" y="4501"/>
                      <a:pt x="298" y="4489"/>
                      <a:pt x="262" y="4489"/>
                    </a:cubicBezTo>
                    <a:cubicBezTo>
                      <a:pt x="119" y="4489"/>
                      <a:pt x="0" y="4608"/>
                      <a:pt x="0" y="4751"/>
                    </a:cubicBezTo>
                    <a:cubicBezTo>
                      <a:pt x="0" y="4906"/>
                      <a:pt x="119" y="5025"/>
                      <a:pt x="262" y="5025"/>
                    </a:cubicBezTo>
                    <a:cubicBezTo>
                      <a:pt x="298" y="5025"/>
                      <a:pt x="322" y="5025"/>
                      <a:pt x="334" y="5001"/>
                    </a:cubicBezTo>
                    <a:lnTo>
                      <a:pt x="1334" y="6751"/>
                    </a:lnTo>
                    <a:cubicBezTo>
                      <a:pt x="1274" y="6787"/>
                      <a:pt x="1227" y="6882"/>
                      <a:pt x="1227" y="6953"/>
                    </a:cubicBezTo>
                    <a:cubicBezTo>
                      <a:pt x="1227" y="7108"/>
                      <a:pt x="1346" y="7227"/>
                      <a:pt x="1500" y="7227"/>
                    </a:cubicBezTo>
                    <a:cubicBezTo>
                      <a:pt x="1631" y="7227"/>
                      <a:pt x="1739" y="7132"/>
                      <a:pt x="1762" y="7001"/>
                    </a:cubicBezTo>
                    <a:lnTo>
                      <a:pt x="3870" y="7001"/>
                    </a:lnTo>
                    <a:cubicBezTo>
                      <a:pt x="3894" y="7120"/>
                      <a:pt x="4001" y="7227"/>
                      <a:pt x="4132" y="7227"/>
                    </a:cubicBezTo>
                    <a:cubicBezTo>
                      <a:pt x="4167" y="7227"/>
                      <a:pt x="4179" y="7227"/>
                      <a:pt x="4203" y="7204"/>
                    </a:cubicBezTo>
                    <a:lnTo>
                      <a:pt x="5239" y="8989"/>
                    </a:lnTo>
                    <a:cubicBezTo>
                      <a:pt x="5156" y="9037"/>
                      <a:pt x="5120" y="9132"/>
                      <a:pt x="5120" y="9216"/>
                    </a:cubicBezTo>
                    <a:cubicBezTo>
                      <a:pt x="5120" y="9370"/>
                      <a:pt x="5239" y="9490"/>
                      <a:pt x="5382" y="9490"/>
                    </a:cubicBezTo>
                    <a:cubicBezTo>
                      <a:pt x="5537" y="9490"/>
                      <a:pt x="5656" y="9370"/>
                      <a:pt x="5656" y="9216"/>
                    </a:cubicBezTo>
                    <a:lnTo>
                      <a:pt x="7692" y="9216"/>
                    </a:lnTo>
                    <a:cubicBezTo>
                      <a:pt x="7692" y="9370"/>
                      <a:pt x="7811" y="9490"/>
                      <a:pt x="7954" y="9490"/>
                    </a:cubicBezTo>
                    <a:cubicBezTo>
                      <a:pt x="8108" y="9490"/>
                      <a:pt x="8228" y="9370"/>
                      <a:pt x="8228" y="9216"/>
                    </a:cubicBezTo>
                    <a:cubicBezTo>
                      <a:pt x="8228" y="9132"/>
                      <a:pt x="8180" y="9037"/>
                      <a:pt x="8108" y="8989"/>
                    </a:cubicBezTo>
                    <a:lnTo>
                      <a:pt x="9144" y="7204"/>
                    </a:lnTo>
                    <a:cubicBezTo>
                      <a:pt x="9180" y="7227"/>
                      <a:pt x="9204" y="7227"/>
                      <a:pt x="9240" y="7227"/>
                    </a:cubicBezTo>
                    <a:cubicBezTo>
                      <a:pt x="9263" y="7227"/>
                      <a:pt x="9299" y="7227"/>
                      <a:pt x="9347" y="7204"/>
                    </a:cubicBezTo>
                    <a:lnTo>
                      <a:pt x="10383" y="9013"/>
                    </a:lnTo>
                    <a:cubicBezTo>
                      <a:pt x="10323" y="9049"/>
                      <a:pt x="10275" y="9144"/>
                      <a:pt x="10275" y="9228"/>
                    </a:cubicBezTo>
                    <a:cubicBezTo>
                      <a:pt x="10275" y="9382"/>
                      <a:pt x="10394" y="9501"/>
                      <a:pt x="10549" y="9501"/>
                    </a:cubicBezTo>
                    <a:cubicBezTo>
                      <a:pt x="10692" y="9501"/>
                      <a:pt x="10811" y="9382"/>
                      <a:pt x="10811" y="9228"/>
                    </a:cubicBezTo>
                    <a:lnTo>
                      <a:pt x="12823" y="9228"/>
                    </a:lnTo>
                    <a:cubicBezTo>
                      <a:pt x="12823" y="9382"/>
                      <a:pt x="12942" y="9501"/>
                      <a:pt x="13085" y="9501"/>
                    </a:cubicBezTo>
                    <a:cubicBezTo>
                      <a:pt x="13240" y="9501"/>
                      <a:pt x="13359" y="9382"/>
                      <a:pt x="13359" y="9228"/>
                    </a:cubicBezTo>
                    <a:cubicBezTo>
                      <a:pt x="13359" y="9144"/>
                      <a:pt x="13311" y="9049"/>
                      <a:pt x="13240" y="9013"/>
                    </a:cubicBezTo>
                    <a:lnTo>
                      <a:pt x="14276" y="7204"/>
                    </a:lnTo>
                    <a:cubicBezTo>
                      <a:pt x="14312" y="7227"/>
                      <a:pt x="14335" y="7227"/>
                      <a:pt x="14371" y="7227"/>
                    </a:cubicBezTo>
                    <a:cubicBezTo>
                      <a:pt x="14514" y="7227"/>
                      <a:pt x="14633" y="7108"/>
                      <a:pt x="14633" y="6953"/>
                    </a:cubicBezTo>
                    <a:cubicBezTo>
                      <a:pt x="14633" y="6811"/>
                      <a:pt x="14514" y="6692"/>
                      <a:pt x="14371" y="6692"/>
                    </a:cubicBezTo>
                    <a:cubicBezTo>
                      <a:pt x="14335" y="6692"/>
                      <a:pt x="14300" y="6692"/>
                      <a:pt x="14264" y="6703"/>
                    </a:cubicBezTo>
                    <a:lnTo>
                      <a:pt x="13252" y="4941"/>
                    </a:lnTo>
                    <a:cubicBezTo>
                      <a:pt x="13300" y="4906"/>
                      <a:pt x="13347" y="4846"/>
                      <a:pt x="13347" y="4787"/>
                    </a:cubicBezTo>
                    <a:lnTo>
                      <a:pt x="15395" y="4787"/>
                    </a:lnTo>
                    <a:cubicBezTo>
                      <a:pt x="15407" y="4918"/>
                      <a:pt x="15526" y="5025"/>
                      <a:pt x="15669" y="5025"/>
                    </a:cubicBezTo>
                    <a:cubicBezTo>
                      <a:pt x="15812" y="5025"/>
                      <a:pt x="15931" y="4906"/>
                      <a:pt x="15931" y="4751"/>
                    </a:cubicBezTo>
                    <a:cubicBezTo>
                      <a:pt x="15931" y="4667"/>
                      <a:pt x="15883" y="4572"/>
                      <a:pt x="15812" y="4525"/>
                    </a:cubicBezTo>
                    <a:lnTo>
                      <a:pt x="16812" y="2798"/>
                    </a:lnTo>
                    <a:cubicBezTo>
                      <a:pt x="16955" y="2798"/>
                      <a:pt x="17074" y="2679"/>
                      <a:pt x="17074" y="2536"/>
                    </a:cubicBezTo>
                    <a:cubicBezTo>
                      <a:pt x="17121" y="2417"/>
                      <a:pt x="16991" y="2298"/>
                      <a:pt x="16848" y="2298"/>
                    </a:cubicBezTo>
                    <a:lnTo>
                      <a:pt x="15812" y="548"/>
                    </a:lnTo>
                    <a:cubicBezTo>
                      <a:pt x="15895" y="500"/>
                      <a:pt x="15955" y="405"/>
                      <a:pt x="15955" y="310"/>
                    </a:cubicBezTo>
                    <a:cubicBezTo>
                      <a:pt x="15955" y="155"/>
                      <a:pt x="15836" y="36"/>
                      <a:pt x="15681" y="36"/>
                    </a:cubicBezTo>
                    <a:cubicBezTo>
                      <a:pt x="15538" y="36"/>
                      <a:pt x="15419" y="155"/>
                      <a:pt x="15419" y="310"/>
                    </a:cubicBezTo>
                    <a:lnTo>
                      <a:pt x="13359" y="310"/>
                    </a:lnTo>
                    <a:cubicBezTo>
                      <a:pt x="13359" y="155"/>
                      <a:pt x="13240" y="36"/>
                      <a:pt x="13097" y="36"/>
                    </a:cubicBezTo>
                    <a:cubicBezTo>
                      <a:pt x="12942" y="36"/>
                      <a:pt x="12823" y="155"/>
                      <a:pt x="12823" y="310"/>
                    </a:cubicBezTo>
                    <a:cubicBezTo>
                      <a:pt x="12823" y="393"/>
                      <a:pt x="12871" y="488"/>
                      <a:pt x="12942" y="524"/>
                    </a:cubicBezTo>
                    <a:lnTo>
                      <a:pt x="11918" y="2310"/>
                    </a:lnTo>
                    <a:cubicBezTo>
                      <a:pt x="11883" y="2298"/>
                      <a:pt x="11859" y="2298"/>
                      <a:pt x="11811" y="2298"/>
                    </a:cubicBezTo>
                    <a:cubicBezTo>
                      <a:pt x="11668" y="2298"/>
                      <a:pt x="11549" y="2417"/>
                      <a:pt x="11549" y="2560"/>
                    </a:cubicBezTo>
                    <a:cubicBezTo>
                      <a:pt x="11549" y="2715"/>
                      <a:pt x="11668" y="2834"/>
                      <a:pt x="11811" y="2834"/>
                    </a:cubicBezTo>
                    <a:cubicBezTo>
                      <a:pt x="11847" y="2834"/>
                      <a:pt x="11871" y="2834"/>
                      <a:pt x="11918" y="2822"/>
                    </a:cubicBezTo>
                    <a:lnTo>
                      <a:pt x="12930" y="4572"/>
                    </a:lnTo>
                    <a:cubicBezTo>
                      <a:pt x="12871" y="4620"/>
                      <a:pt x="12835" y="4679"/>
                      <a:pt x="12823" y="4739"/>
                    </a:cubicBezTo>
                    <a:lnTo>
                      <a:pt x="10811" y="4739"/>
                    </a:lnTo>
                    <a:cubicBezTo>
                      <a:pt x="10799" y="4608"/>
                      <a:pt x="10680" y="4501"/>
                      <a:pt x="10549" y="4501"/>
                    </a:cubicBezTo>
                    <a:cubicBezTo>
                      <a:pt x="10394" y="4501"/>
                      <a:pt x="10275" y="4620"/>
                      <a:pt x="10275" y="4763"/>
                    </a:cubicBezTo>
                    <a:cubicBezTo>
                      <a:pt x="10275" y="4846"/>
                      <a:pt x="10311" y="4918"/>
                      <a:pt x="10371" y="4977"/>
                    </a:cubicBezTo>
                    <a:lnTo>
                      <a:pt x="9359" y="6727"/>
                    </a:lnTo>
                    <a:cubicBezTo>
                      <a:pt x="9323" y="6715"/>
                      <a:pt x="9287" y="6715"/>
                      <a:pt x="9251" y="6715"/>
                    </a:cubicBezTo>
                    <a:cubicBezTo>
                      <a:pt x="9228" y="6715"/>
                      <a:pt x="9180" y="6715"/>
                      <a:pt x="9144" y="6727"/>
                    </a:cubicBezTo>
                    <a:lnTo>
                      <a:pt x="8132" y="4989"/>
                    </a:lnTo>
                    <a:cubicBezTo>
                      <a:pt x="8192" y="4941"/>
                      <a:pt x="8239" y="4858"/>
                      <a:pt x="8239" y="4763"/>
                    </a:cubicBezTo>
                    <a:cubicBezTo>
                      <a:pt x="8239" y="4679"/>
                      <a:pt x="8192" y="4608"/>
                      <a:pt x="8132" y="4548"/>
                    </a:cubicBezTo>
                    <a:lnTo>
                      <a:pt x="9144" y="2786"/>
                    </a:lnTo>
                    <a:cubicBezTo>
                      <a:pt x="9180" y="2798"/>
                      <a:pt x="9204" y="2798"/>
                      <a:pt x="9240" y="2798"/>
                    </a:cubicBezTo>
                    <a:cubicBezTo>
                      <a:pt x="9382" y="2798"/>
                      <a:pt x="9501" y="2679"/>
                      <a:pt x="9501" y="2536"/>
                    </a:cubicBezTo>
                    <a:cubicBezTo>
                      <a:pt x="9501" y="2382"/>
                      <a:pt x="9382" y="2262"/>
                      <a:pt x="9240" y="2262"/>
                    </a:cubicBezTo>
                    <a:cubicBezTo>
                      <a:pt x="9204" y="2262"/>
                      <a:pt x="9180" y="2262"/>
                      <a:pt x="9144" y="2286"/>
                    </a:cubicBezTo>
                    <a:lnTo>
                      <a:pt x="8120" y="500"/>
                    </a:lnTo>
                    <a:cubicBezTo>
                      <a:pt x="8192" y="453"/>
                      <a:pt x="8239" y="357"/>
                      <a:pt x="8239" y="274"/>
                    </a:cubicBezTo>
                    <a:cubicBezTo>
                      <a:pt x="8239" y="119"/>
                      <a:pt x="8120" y="0"/>
                      <a:pt x="7977" y="0"/>
                    </a:cubicBezTo>
                    <a:cubicBezTo>
                      <a:pt x="7823" y="0"/>
                      <a:pt x="7704" y="119"/>
                      <a:pt x="7704" y="274"/>
                    </a:cubicBezTo>
                    <a:lnTo>
                      <a:pt x="5656" y="274"/>
                    </a:lnTo>
                    <a:cubicBezTo>
                      <a:pt x="5656" y="119"/>
                      <a:pt x="5537" y="0"/>
                      <a:pt x="538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5" name="Google Shape;2705;p66"/>
              <p:cNvSpPr/>
              <p:nvPr/>
            </p:nvSpPr>
            <p:spPr>
              <a:xfrm>
                <a:off x="2930700" y="3539250"/>
                <a:ext cx="139350" cy="125350"/>
              </a:xfrm>
              <a:custGeom>
                <a:avLst/>
                <a:gdLst/>
                <a:ahLst/>
                <a:cxnLst/>
                <a:rect l="l" t="t" r="r" b="b"/>
                <a:pathLst>
                  <a:path w="5574" h="5014" extrusionOk="0">
                    <a:moveTo>
                      <a:pt x="3847" y="334"/>
                    </a:moveTo>
                    <a:cubicBezTo>
                      <a:pt x="3859" y="465"/>
                      <a:pt x="3978" y="572"/>
                      <a:pt x="4109" y="572"/>
                    </a:cubicBezTo>
                    <a:cubicBezTo>
                      <a:pt x="4144" y="572"/>
                      <a:pt x="4168" y="572"/>
                      <a:pt x="4204" y="560"/>
                    </a:cubicBezTo>
                    <a:lnTo>
                      <a:pt x="5204" y="2287"/>
                    </a:lnTo>
                    <a:cubicBezTo>
                      <a:pt x="5109" y="2322"/>
                      <a:pt x="5049" y="2418"/>
                      <a:pt x="5049" y="2525"/>
                    </a:cubicBezTo>
                    <a:cubicBezTo>
                      <a:pt x="5049" y="2620"/>
                      <a:pt x="5109" y="2715"/>
                      <a:pt x="5204" y="2763"/>
                    </a:cubicBezTo>
                    <a:lnTo>
                      <a:pt x="4156" y="4513"/>
                    </a:lnTo>
                    <a:lnTo>
                      <a:pt x="4097" y="4513"/>
                    </a:lnTo>
                    <a:cubicBezTo>
                      <a:pt x="3978" y="4513"/>
                      <a:pt x="3870" y="4585"/>
                      <a:pt x="3847" y="4704"/>
                    </a:cubicBezTo>
                    <a:lnTo>
                      <a:pt x="1787" y="4704"/>
                    </a:lnTo>
                    <a:cubicBezTo>
                      <a:pt x="1763" y="4597"/>
                      <a:pt x="1656" y="4513"/>
                      <a:pt x="1537" y="4513"/>
                    </a:cubicBezTo>
                    <a:cubicBezTo>
                      <a:pt x="1513" y="4513"/>
                      <a:pt x="1477" y="4513"/>
                      <a:pt x="1454" y="4525"/>
                    </a:cubicBezTo>
                    <a:lnTo>
                      <a:pt x="418" y="2739"/>
                    </a:lnTo>
                    <a:cubicBezTo>
                      <a:pt x="501" y="2703"/>
                      <a:pt x="561" y="2608"/>
                      <a:pt x="561" y="2501"/>
                    </a:cubicBezTo>
                    <a:cubicBezTo>
                      <a:pt x="561" y="2418"/>
                      <a:pt x="513" y="2322"/>
                      <a:pt x="441" y="2287"/>
                    </a:cubicBezTo>
                    <a:lnTo>
                      <a:pt x="1430" y="536"/>
                    </a:lnTo>
                    <a:cubicBezTo>
                      <a:pt x="1465" y="560"/>
                      <a:pt x="1513" y="572"/>
                      <a:pt x="1549" y="572"/>
                    </a:cubicBezTo>
                    <a:cubicBezTo>
                      <a:pt x="1692" y="572"/>
                      <a:pt x="1811" y="465"/>
                      <a:pt x="1823" y="334"/>
                    </a:cubicBezTo>
                    <a:close/>
                    <a:moveTo>
                      <a:pt x="1537" y="1"/>
                    </a:moveTo>
                    <a:cubicBezTo>
                      <a:pt x="1394" y="1"/>
                      <a:pt x="1275" y="120"/>
                      <a:pt x="1275" y="275"/>
                    </a:cubicBezTo>
                    <a:cubicBezTo>
                      <a:pt x="1275" y="346"/>
                      <a:pt x="1299" y="417"/>
                      <a:pt x="1358" y="465"/>
                    </a:cubicBezTo>
                    <a:lnTo>
                      <a:pt x="346" y="2215"/>
                    </a:lnTo>
                    <a:cubicBezTo>
                      <a:pt x="322" y="2215"/>
                      <a:pt x="299" y="2203"/>
                      <a:pt x="275" y="2203"/>
                    </a:cubicBezTo>
                    <a:cubicBezTo>
                      <a:pt x="120" y="2203"/>
                      <a:pt x="1" y="2322"/>
                      <a:pt x="1" y="2477"/>
                    </a:cubicBezTo>
                    <a:cubicBezTo>
                      <a:pt x="1" y="2620"/>
                      <a:pt x="120" y="2739"/>
                      <a:pt x="275" y="2739"/>
                    </a:cubicBezTo>
                    <a:lnTo>
                      <a:pt x="334" y="2739"/>
                    </a:lnTo>
                    <a:lnTo>
                      <a:pt x="1370" y="4537"/>
                    </a:lnTo>
                    <a:cubicBezTo>
                      <a:pt x="1311" y="4585"/>
                      <a:pt x="1275" y="4656"/>
                      <a:pt x="1275" y="4751"/>
                    </a:cubicBezTo>
                    <a:cubicBezTo>
                      <a:pt x="1275" y="4894"/>
                      <a:pt x="1394" y="5013"/>
                      <a:pt x="1537" y="5013"/>
                    </a:cubicBezTo>
                    <a:cubicBezTo>
                      <a:pt x="1692" y="5013"/>
                      <a:pt x="1811" y="4894"/>
                      <a:pt x="1811" y="4751"/>
                    </a:cubicBezTo>
                    <a:lnTo>
                      <a:pt x="3835" y="4751"/>
                    </a:lnTo>
                    <a:cubicBezTo>
                      <a:pt x="3835" y="4894"/>
                      <a:pt x="3954" y="5013"/>
                      <a:pt x="4097" y="5013"/>
                    </a:cubicBezTo>
                    <a:cubicBezTo>
                      <a:pt x="4251" y="5013"/>
                      <a:pt x="4371" y="4894"/>
                      <a:pt x="4371" y="4751"/>
                    </a:cubicBezTo>
                    <a:cubicBezTo>
                      <a:pt x="4371" y="4644"/>
                      <a:pt x="4311" y="4573"/>
                      <a:pt x="4228" y="4513"/>
                    </a:cubicBezTo>
                    <a:lnTo>
                      <a:pt x="5240" y="2751"/>
                    </a:lnTo>
                    <a:lnTo>
                      <a:pt x="5275" y="2751"/>
                    </a:lnTo>
                    <a:cubicBezTo>
                      <a:pt x="5418" y="2751"/>
                      <a:pt x="5537" y="2632"/>
                      <a:pt x="5537" y="2489"/>
                    </a:cubicBezTo>
                    <a:cubicBezTo>
                      <a:pt x="5573" y="2358"/>
                      <a:pt x="5454" y="2239"/>
                      <a:pt x="5287" y="2239"/>
                    </a:cubicBezTo>
                    <a:lnTo>
                      <a:pt x="5264" y="2239"/>
                    </a:lnTo>
                    <a:lnTo>
                      <a:pt x="4251" y="501"/>
                    </a:lnTo>
                    <a:cubicBezTo>
                      <a:pt x="4323" y="453"/>
                      <a:pt x="4371" y="358"/>
                      <a:pt x="4371" y="275"/>
                    </a:cubicBezTo>
                    <a:cubicBezTo>
                      <a:pt x="4371" y="120"/>
                      <a:pt x="4251" y="1"/>
                      <a:pt x="4097" y="1"/>
                    </a:cubicBezTo>
                    <a:cubicBezTo>
                      <a:pt x="3966" y="1"/>
                      <a:pt x="3847" y="108"/>
                      <a:pt x="3835" y="239"/>
                    </a:cubicBezTo>
                    <a:lnTo>
                      <a:pt x="1811" y="239"/>
                    </a:lnTo>
                    <a:cubicBezTo>
                      <a:pt x="1787" y="108"/>
                      <a:pt x="1668" y="1"/>
                      <a:pt x="153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6" name="Google Shape;2706;p66"/>
              <p:cNvSpPr/>
              <p:nvPr/>
            </p:nvSpPr>
            <p:spPr>
              <a:xfrm>
                <a:off x="2092500" y="3330300"/>
                <a:ext cx="1008200" cy="58950"/>
              </a:xfrm>
              <a:custGeom>
                <a:avLst/>
                <a:gdLst/>
                <a:ahLst/>
                <a:cxnLst/>
                <a:rect l="l" t="t" r="r" b="b"/>
                <a:pathLst>
                  <a:path w="40328" h="2358" extrusionOk="0">
                    <a:moveTo>
                      <a:pt x="1" y="1"/>
                    </a:moveTo>
                    <a:lnTo>
                      <a:pt x="1" y="2358"/>
                    </a:lnTo>
                    <a:lnTo>
                      <a:pt x="40327" y="2358"/>
                    </a:lnTo>
                    <a:lnTo>
                      <a:pt x="40327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7" name="Google Shape;2707;p66"/>
              <p:cNvSpPr/>
              <p:nvPr/>
            </p:nvSpPr>
            <p:spPr>
              <a:xfrm>
                <a:off x="2169900" y="3447575"/>
                <a:ext cx="298875" cy="9550"/>
              </a:xfrm>
              <a:custGeom>
                <a:avLst/>
                <a:gdLst/>
                <a:ahLst/>
                <a:cxnLst/>
                <a:rect l="l" t="t" r="r" b="b"/>
                <a:pathLst>
                  <a:path w="11955" h="382" extrusionOk="0">
                    <a:moveTo>
                      <a:pt x="1" y="1"/>
                    </a:moveTo>
                    <a:lnTo>
                      <a:pt x="1" y="382"/>
                    </a:lnTo>
                    <a:lnTo>
                      <a:pt x="11954" y="382"/>
                    </a:lnTo>
                    <a:lnTo>
                      <a:pt x="1195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8" name="Google Shape;2708;p66"/>
              <p:cNvSpPr/>
              <p:nvPr/>
            </p:nvSpPr>
            <p:spPr>
              <a:xfrm>
                <a:off x="2169900" y="3624975"/>
                <a:ext cx="298875" cy="9550"/>
              </a:xfrm>
              <a:custGeom>
                <a:avLst/>
                <a:gdLst/>
                <a:ahLst/>
                <a:cxnLst/>
                <a:rect l="l" t="t" r="r" b="b"/>
                <a:pathLst>
                  <a:path w="11955" h="382" extrusionOk="0">
                    <a:moveTo>
                      <a:pt x="1" y="1"/>
                    </a:moveTo>
                    <a:lnTo>
                      <a:pt x="1" y="382"/>
                    </a:lnTo>
                    <a:lnTo>
                      <a:pt x="11954" y="382"/>
                    </a:lnTo>
                    <a:lnTo>
                      <a:pt x="1195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9" name="Google Shape;2709;p66"/>
              <p:cNvSpPr/>
              <p:nvPr/>
            </p:nvSpPr>
            <p:spPr>
              <a:xfrm>
                <a:off x="2169900" y="3663975"/>
                <a:ext cx="298875" cy="9850"/>
              </a:xfrm>
              <a:custGeom>
                <a:avLst/>
                <a:gdLst/>
                <a:ahLst/>
                <a:cxnLst/>
                <a:rect l="l" t="t" r="r" b="b"/>
                <a:pathLst>
                  <a:path w="11955" h="394" extrusionOk="0">
                    <a:moveTo>
                      <a:pt x="1" y="0"/>
                    </a:moveTo>
                    <a:lnTo>
                      <a:pt x="1" y="393"/>
                    </a:lnTo>
                    <a:lnTo>
                      <a:pt x="11954" y="393"/>
                    </a:lnTo>
                    <a:lnTo>
                      <a:pt x="11954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0" name="Google Shape;2710;p66"/>
              <p:cNvSpPr/>
              <p:nvPr/>
            </p:nvSpPr>
            <p:spPr>
              <a:xfrm>
                <a:off x="2169900" y="3702675"/>
                <a:ext cx="298875" cy="9550"/>
              </a:xfrm>
              <a:custGeom>
                <a:avLst/>
                <a:gdLst/>
                <a:ahLst/>
                <a:cxnLst/>
                <a:rect l="l" t="t" r="r" b="b"/>
                <a:pathLst>
                  <a:path w="11955" h="382" extrusionOk="0">
                    <a:moveTo>
                      <a:pt x="1" y="0"/>
                    </a:moveTo>
                    <a:lnTo>
                      <a:pt x="1" y="381"/>
                    </a:lnTo>
                    <a:lnTo>
                      <a:pt x="11954" y="381"/>
                    </a:lnTo>
                    <a:lnTo>
                      <a:pt x="11954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1" name="Google Shape;2711;p66"/>
              <p:cNvSpPr/>
              <p:nvPr/>
            </p:nvSpPr>
            <p:spPr>
              <a:xfrm>
                <a:off x="2169900" y="3741375"/>
                <a:ext cx="298875" cy="9550"/>
              </a:xfrm>
              <a:custGeom>
                <a:avLst/>
                <a:gdLst/>
                <a:ahLst/>
                <a:cxnLst/>
                <a:rect l="l" t="t" r="r" b="b"/>
                <a:pathLst>
                  <a:path w="11955" h="382" extrusionOk="0">
                    <a:moveTo>
                      <a:pt x="1" y="0"/>
                    </a:moveTo>
                    <a:lnTo>
                      <a:pt x="1" y="381"/>
                    </a:lnTo>
                    <a:lnTo>
                      <a:pt x="11954" y="381"/>
                    </a:lnTo>
                    <a:lnTo>
                      <a:pt x="11954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2" name="Google Shape;2712;p66"/>
              <p:cNvSpPr/>
              <p:nvPr/>
            </p:nvSpPr>
            <p:spPr>
              <a:xfrm>
                <a:off x="2169900" y="3780350"/>
                <a:ext cx="298875" cy="9850"/>
              </a:xfrm>
              <a:custGeom>
                <a:avLst/>
                <a:gdLst/>
                <a:ahLst/>
                <a:cxnLst/>
                <a:rect l="l" t="t" r="r" b="b"/>
                <a:pathLst>
                  <a:path w="11955" h="394" extrusionOk="0">
                    <a:moveTo>
                      <a:pt x="1" y="1"/>
                    </a:moveTo>
                    <a:lnTo>
                      <a:pt x="1" y="394"/>
                    </a:lnTo>
                    <a:lnTo>
                      <a:pt x="11954" y="394"/>
                    </a:lnTo>
                    <a:lnTo>
                      <a:pt x="1195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3" name="Google Shape;2713;p66"/>
              <p:cNvSpPr/>
              <p:nvPr/>
            </p:nvSpPr>
            <p:spPr>
              <a:xfrm>
                <a:off x="2169900" y="3819050"/>
                <a:ext cx="298875" cy="9850"/>
              </a:xfrm>
              <a:custGeom>
                <a:avLst/>
                <a:gdLst/>
                <a:ahLst/>
                <a:cxnLst/>
                <a:rect l="l" t="t" r="r" b="b"/>
                <a:pathLst>
                  <a:path w="11955" h="394" extrusionOk="0">
                    <a:moveTo>
                      <a:pt x="1" y="1"/>
                    </a:moveTo>
                    <a:lnTo>
                      <a:pt x="1" y="393"/>
                    </a:lnTo>
                    <a:lnTo>
                      <a:pt x="11954" y="393"/>
                    </a:lnTo>
                    <a:lnTo>
                      <a:pt x="1195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4" name="Google Shape;2714;p66"/>
              <p:cNvSpPr/>
              <p:nvPr/>
            </p:nvSpPr>
            <p:spPr>
              <a:xfrm>
                <a:off x="2554475" y="3730950"/>
                <a:ext cx="514975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20599" h="465" extrusionOk="0">
                    <a:moveTo>
                      <a:pt x="0" y="0"/>
                    </a:moveTo>
                    <a:lnTo>
                      <a:pt x="0" y="465"/>
                    </a:lnTo>
                    <a:lnTo>
                      <a:pt x="20598" y="465"/>
                    </a:lnTo>
                    <a:lnTo>
                      <a:pt x="2059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5" name="Google Shape;2715;p66"/>
              <p:cNvSpPr/>
              <p:nvPr/>
            </p:nvSpPr>
            <p:spPr>
              <a:xfrm>
                <a:off x="2554475" y="3754750"/>
                <a:ext cx="514975" cy="11650"/>
              </a:xfrm>
              <a:custGeom>
                <a:avLst/>
                <a:gdLst/>
                <a:ahLst/>
                <a:cxnLst/>
                <a:rect l="l" t="t" r="r" b="b"/>
                <a:pathLst>
                  <a:path w="20599" h="466" extrusionOk="0">
                    <a:moveTo>
                      <a:pt x="0" y="1"/>
                    </a:moveTo>
                    <a:lnTo>
                      <a:pt x="0" y="465"/>
                    </a:lnTo>
                    <a:lnTo>
                      <a:pt x="20598" y="465"/>
                    </a:lnTo>
                    <a:lnTo>
                      <a:pt x="2059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6" name="Google Shape;2716;p66"/>
              <p:cNvSpPr/>
              <p:nvPr/>
            </p:nvSpPr>
            <p:spPr>
              <a:xfrm>
                <a:off x="2554475" y="3778275"/>
                <a:ext cx="514975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20599" h="465" extrusionOk="0">
                    <a:moveTo>
                      <a:pt x="0" y="0"/>
                    </a:moveTo>
                    <a:lnTo>
                      <a:pt x="0" y="465"/>
                    </a:lnTo>
                    <a:lnTo>
                      <a:pt x="20598" y="465"/>
                    </a:lnTo>
                    <a:lnTo>
                      <a:pt x="2059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7" name="Google Shape;2717;p66"/>
              <p:cNvSpPr/>
              <p:nvPr/>
            </p:nvSpPr>
            <p:spPr>
              <a:xfrm>
                <a:off x="2959875" y="3346075"/>
                <a:ext cx="29800" cy="298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192" extrusionOk="0">
                    <a:moveTo>
                      <a:pt x="596" y="1"/>
                    </a:moveTo>
                    <a:cubicBezTo>
                      <a:pt x="263" y="1"/>
                      <a:pt x="1" y="274"/>
                      <a:pt x="1" y="596"/>
                    </a:cubicBezTo>
                    <a:cubicBezTo>
                      <a:pt x="1" y="929"/>
                      <a:pt x="263" y="1191"/>
                      <a:pt x="596" y="1191"/>
                    </a:cubicBezTo>
                    <a:cubicBezTo>
                      <a:pt x="918" y="1191"/>
                      <a:pt x="1191" y="929"/>
                      <a:pt x="1191" y="596"/>
                    </a:cubicBezTo>
                    <a:cubicBezTo>
                      <a:pt x="1191" y="274"/>
                      <a:pt x="918" y="1"/>
                      <a:pt x="59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8" name="Google Shape;2718;p66"/>
              <p:cNvSpPr/>
              <p:nvPr/>
            </p:nvSpPr>
            <p:spPr>
              <a:xfrm>
                <a:off x="3000075" y="3346075"/>
                <a:ext cx="29775" cy="29800"/>
              </a:xfrm>
              <a:custGeom>
                <a:avLst/>
                <a:gdLst/>
                <a:ahLst/>
                <a:cxnLst/>
                <a:rect l="l" t="t" r="r" b="b"/>
                <a:pathLst>
                  <a:path w="1191" h="1192" extrusionOk="0">
                    <a:moveTo>
                      <a:pt x="595" y="1"/>
                    </a:moveTo>
                    <a:cubicBezTo>
                      <a:pt x="262" y="1"/>
                      <a:pt x="0" y="274"/>
                      <a:pt x="0" y="596"/>
                    </a:cubicBezTo>
                    <a:cubicBezTo>
                      <a:pt x="0" y="929"/>
                      <a:pt x="262" y="1191"/>
                      <a:pt x="595" y="1191"/>
                    </a:cubicBezTo>
                    <a:cubicBezTo>
                      <a:pt x="917" y="1191"/>
                      <a:pt x="1191" y="929"/>
                      <a:pt x="1191" y="596"/>
                    </a:cubicBezTo>
                    <a:cubicBezTo>
                      <a:pt x="1191" y="274"/>
                      <a:pt x="917" y="1"/>
                      <a:pt x="59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9" name="Google Shape;2719;p66"/>
              <p:cNvSpPr/>
              <p:nvPr/>
            </p:nvSpPr>
            <p:spPr>
              <a:xfrm>
                <a:off x="3040250" y="3346075"/>
                <a:ext cx="29800" cy="298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192" extrusionOk="0">
                    <a:moveTo>
                      <a:pt x="596" y="1"/>
                    </a:moveTo>
                    <a:cubicBezTo>
                      <a:pt x="262" y="1"/>
                      <a:pt x="0" y="274"/>
                      <a:pt x="0" y="596"/>
                    </a:cubicBezTo>
                    <a:cubicBezTo>
                      <a:pt x="0" y="929"/>
                      <a:pt x="262" y="1191"/>
                      <a:pt x="596" y="1191"/>
                    </a:cubicBezTo>
                    <a:cubicBezTo>
                      <a:pt x="917" y="1191"/>
                      <a:pt x="1191" y="929"/>
                      <a:pt x="1191" y="596"/>
                    </a:cubicBezTo>
                    <a:cubicBezTo>
                      <a:pt x="1191" y="274"/>
                      <a:pt x="917" y="1"/>
                      <a:pt x="59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20" name="Google Shape;2720;p66"/>
            <p:cNvGrpSpPr/>
            <p:nvPr/>
          </p:nvGrpSpPr>
          <p:grpSpPr>
            <a:xfrm>
              <a:off x="907997" y="3344305"/>
              <a:ext cx="3755500" cy="1259773"/>
              <a:chOff x="2004700" y="3926200"/>
              <a:chExt cx="1044500" cy="350375"/>
            </a:xfrm>
          </p:grpSpPr>
          <p:sp>
            <p:nvSpPr>
              <p:cNvPr id="2721" name="Google Shape;2721;p66"/>
              <p:cNvSpPr/>
              <p:nvPr/>
            </p:nvSpPr>
            <p:spPr>
              <a:xfrm>
                <a:off x="2192525" y="4158675"/>
                <a:ext cx="597425" cy="117600"/>
              </a:xfrm>
              <a:custGeom>
                <a:avLst/>
                <a:gdLst/>
                <a:ahLst/>
                <a:cxnLst/>
                <a:rect l="l" t="t" r="r" b="b"/>
                <a:pathLst>
                  <a:path w="23897" h="4704" extrusionOk="0">
                    <a:moveTo>
                      <a:pt x="0" y="1"/>
                    </a:moveTo>
                    <a:lnTo>
                      <a:pt x="0" y="4704"/>
                    </a:lnTo>
                    <a:lnTo>
                      <a:pt x="23896" y="4704"/>
                    </a:lnTo>
                    <a:lnTo>
                      <a:pt x="2389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2" name="Google Shape;2722;p66"/>
              <p:cNvSpPr/>
              <p:nvPr/>
            </p:nvSpPr>
            <p:spPr>
              <a:xfrm>
                <a:off x="2524125" y="4158975"/>
                <a:ext cx="525075" cy="117600"/>
              </a:xfrm>
              <a:custGeom>
                <a:avLst/>
                <a:gdLst/>
                <a:ahLst/>
                <a:cxnLst/>
                <a:rect l="l" t="t" r="r" b="b"/>
                <a:pathLst>
                  <a:path w="21003" h="4704" extrusionOk="0">
                    <a:moveTo>
                      <a:pt x="0" y="0"/>
                    </a:moveTo>
                    <a:lnTo>
                      <a:pt x="0" y="4703"/>
                    </a:lnTo>
                    <a:lnTo>
                      <a:pt x="18645" y="4703"/>
                    </a:lnTo>
                    <a:cubicBezTo>
                      <a:pt x="19943" y="4703"/>
                      <a:pt x="21003" y="3644"/>
                      <a:pt x="21003" y="2346"/>
                    </a:cubicBezTo>
                    <a:cubicBezTo>
                      <a:pt x="21003" y="1048"/>
                      <a:pt x="19943" y="0"/>
                      <a:pt x="1864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3" name="Google Shape;2723;p66"/>
              <p:cNvSpPr/>
              <p:nvPr/>
            </p:nvSpPr>
            <p:spPr>
              <a:xfrm>
                <a:off x="2524400" y="4187550"/>
                <a:ext cx="471525" cy="60150"/>
              </a:xfrm>
              <a:custGeom>
                <a:avLst/>
                <a:gdLst/>
                <a:ahLst/>
                <a:cxnLst/>
                <a:rect l="l" t="t" r="r" b="b"/>
                <a:pathLst>
                  <a:path w="18861" h="2406" extrusionOk="0">
                    <a:moveTo>
                      <a:pt x="1" y="0"/>
                    </a:moveTo>
                    <a:lnTo>
                      <a:pt x="1" y="2406"/>
                    </a:lnTo>
                    <a:lnTo>
                      <a:pt x="18860" y="2406"/>
                    </a:lnTo>
                    <a:lnTo>
                      <a:pt x="1886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4" name="Google Shape;2724;p66"/>
              <p:cNvSpPr/>
              <p:nvPr/>
            </p:nvSpPr>
            <p:spPr>
              <a:xfrm>
                <a:off x="2192225" y="4187550"/>
                <a:ext cx="331900" cy="60150"/>
              </a:xfrm>
              <a:custGeom>
                <a:avLst/>
                <a:gdLst/>
                <a:ahLst/>
                <a:cxnLst/>
                <a:rect l="l" t="t" r="r" b="b"/>
                <a:pathLst>
                  <a:path w="13276" h="2406" extrusionOk="0">
                    <a:moveTo>
                      <a:pt x="1" y="0"/>
                    </a:moveTo>
                    <a:lnTo>
                      <a:pt x="1" y="2406"/>
                    </a:lnTo>
                    <a:lnTo>
                      <a:pt x="13276" y="2406"/>
                    </a:lnTo>
                    <a:lnTo>
                      <a:pt x="1327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5" name="Google Shape;2725;p66"/>
              <p:cNvSpPr/>
              <p:nvPr/>
            </p:nvSpPr>
            <p:spPr>
              <a:xfrm>
                <a:off x="2263675" y="4041100"/>
                <a:ext cx="597700" cy="117600"/>
              </a:xfrm>
              <a:custGeom>
                <a:avLst/>
                <a:gdLst/>
                <a:ahLst/>
                <a:cxnLst/>
                <a:rect l="l" t="t" r="r" b="b"/>
                <a:pathLst>
                  <a:path w="23908" h="4704" extrusionOk="0">
                    <a:moveTo>
                      <a:pt x="0" y="1"/>
                    </a:moveTo>
                    <a:lnTo>
                      <a:pt x="0" y="4704"/>
                    </a:lnTo>
                    <a:lnTo>
                      <a:pt x="23908" y="4704"/>
                    </a:lnTo>
                    <a:lnTo>
                      <a:pt x="23908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6" name="Google Shape;2726;p66"/>
              <p:cNvSpPr/>
              <p:nvPr/>
            </p:nvSpPr>
            <p:spPr>
              <a:xfrm>
                <a:off x="2004700" y="4041400"/>
                <a:ext cx="525100" cy="117600"/>
              </a:xfrm>
              <a:custGeom>
                <a:avLst/>
                <a:gdLst/>
                <a:ahLst/>
                <a:cxnLst/>
                <a:rect l="l" t="t" r="r" b="b"/>
                <a:pathLst>
                  <a:path w="21004" h="4704" extrusionOk="0">
                    <a:moveTo>
                      <a:pt x="2358" y="1"/>
                    </a:moveTo>
                    <a:cubicBezTo>
                      <a:pt x="1060" y="1"/>
                      <a:pt x="1" y="1048"/>
                      <a:pt x="1" y="2346"/>
                    </a:cubicBezTo>
                    <a:cubicBezTo>
                      <a:pt x="1" y="3644"/>
                      <a:pt x="1060" y="4703"/>
                      <a:pt x="2358" y="4703"/>
                    </a:cubicBezTo>
                    <a:lnTo>
                      <a:pt x="21003" y="4703"/>
                    </a:lnTo>
                    <a:lnTo>
                      <a:pt x="2100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7" name="Google Shape;2727;p66"/>
              <p:cNvSpPr/>
              <p:nvPr/>
            </p:nvSpPr>
            <p:spPr>
              <a:xfrm>
                <a:off x="2057975" y="4070275"/>
                <a:ext cx="471525" cy="60450"/>
              </a:xfrm>
              <a:custGeom>
                <a:avLst/>
                <a:gdLst/>
                <a:ahLst/>
                <a:cxnLst/>
                <a:rect l="l" t="t" r="r" b="b"/>
                <a:pathLst>
                  <a:path w="18861" h="2418" extrusionOk="0">
                    <a:moveTo>
                      <a:pt x="1" y="0"/>
                    </a:moveTo>
                    <a:lnTo>
                      <a:pt x="1" y="2417"/>
                    </a:lnTo>
                    <a:lnTo>
                      <a:pt x="18860" y="2417"/>
                    </a:lnTo>
                    <a:lnTo>
                      <a:pt x="1886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8" name="Google Shape;2728;p66"/>
              <p:cNvSpPr/>
              <p:nvPr/>
            </p:nvSpPr>
            <p:spPr>
              <a:xfrm>
                <a:off x="2529775" y="4070275"/>
                <a:ext cx="331900" cy="60450"/>
              </a:xfrm>
              <a:custGeom>
                <a:avLst/>
                <a:gdLst/>
                <a:ahLst/>
                <a:cxnLst/>
                <a:rect l="l" t="t" r="r" b="b"/>
                <a:pathLst>
                  <a:path w="13276" h="2418" extrusionOk="0">
                    <a:moveTo>
                      <a:pt x="0" y="0"/>
                    </a:moveTo>
                    <a:lnTo>
                      <a:pt x="0" y="2417"/>
                    </a:lnTo>
                    <a:lnTo>
                      <a:pt x="13276" y="2417"/>
                    </a:lnTo>
                    <a:lnTo>
                      <a:pt x="1327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9" name="Google Shape;2729;p66"/>
              <p:cNvSpPr/>
              <p:nvPr/>
            </p:nvSpPr>
            <p:spPr>
              <a:xfrm>
                <a:off x="2228250" y="4076525"/>
                <a:ext cx="49125" cy="47650"/>
              </a:xfrm>
              <a:custGeom>
                <a:avLst/>
                <a:gdLst/>
                <a:ahLst/>
                <a:cxnLst/>
                <a:rect l="l" t="t" r="r" b="b"/>
                <a:pathLst>
                  <a:path w="1965" h="1906" extrusionOk="0">
                    <a:moveTo>
                      <a:pt x="0" y="0"/>
                    </a:moveTo>
                    <a:lnTo>
                      <a:pt x="0" y="1905"/>
                    </a:lnTo>
                    <a:lnTo>
                      <a:pt x="988" y="1524"/>
                    </a:lnTo>
                    <a:lnTo>
                      <a:pt x="1965" y="1905"/>
                    </a:lnTo>
                    <a:lnTo>
                      <a:pt x="196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0" name="Google Shape;2730;p66"/>
              <p:cNvSpPr/>
              <p:nvPr/>
            </p:nvSpPr>
            <p:spPr>
              <a:xfrm>
                <a:off x="2428875" y="3926200"/>
                <a:ext cx="597400" cy="117600"/>
              </a:xfrm>
              <a:custGeom>
                <a:avLst/>
                <a:gdLst/>
                <a:ahLst/>
                <a:cxnLst/>
                <a:rect l="l" t="t" r="r" b="b"/>
                <a:pathLst>
                  <a:path w="23896" h="4704" extrusionOk="0">
                    <a:moveTo>
                      <a:pt x="0" y="1"/>
                    </a:moveTo>
                    <a:lnTo>
                      <a:pt x="0" y="4704"/>
                    </a:lnTo>
                    <a:lnTo>
                      <a:pt x="23896" y="4704"/>
                    </a:lnTo>
                    <a:lnTo>
                      <a:pt x="2389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1" name="Google Shape;2731;p66"/>
              <p:cNvSpPr/>
              <p:nvPr/>
            </p:nvSpPr>
            <p:spPr>
              <a:xfrm>
                <a:off x="2169600" y="3926200"/>
                <a:ext cx="525100" cy="117600"/>
              </a:xfrm>
              <a:custGeom>
                <a:avLst/>
                <a:gdLst/>
                <a:ahLst/>
                <a:cxnLst/>
                <a:rect l="l" t="t" r="r" b="b"/>
                <a:pathLst>
                  <a:path w="21004" h="4704" extrusionOk="0">
                    <a:moveTo>
                      <a:pt x="2346" y="1"/>
                    </a:moveTo>
                    <a:cubicBezTo>
                      <a:pt x="1048" y="1"/>
                      <a:pt x="1" y="1060"/>
                      <a:pt x="1" y="2358"/>
                    </a:cubicBezTo>
                    <a:cubicBezTo>
                      <a:pt x="1" y="3656"/>
                      <a:pt x="1060" y="4704"/>
                      <a:pt x="2346" y="4704"/>
                    </a:cubicBezTo>
                    <a:lnTo>
                      <a:pt x="21003" y="4704"/>
                    </a:lnTo>
                    <a:lnTo>
                      <a:pt x="21003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2" name="Google Shape;2732;p66"/>
              <p:cNvSpPr/>
              <p:nvPr/>
            </p:nvSpPr>
            <p:spPr>
              <a:xfrm>
                <a:off x="2223175" y="3955375"/>
                <a:ext cx="471225" cy="60150"/>
              </a:xfrm>
              <a:custGeom>
                <a:avLst/>
                <a:gdLst/>
                <a:ahLst/>
                <a:cxnLst/>
                <a:rect l="l" t="t" r="r" b="b"/>
                <a:pathLst>
                  <a:path w="18849" h="2406" extrusionOk="0">
                    <a:moveTo>
                      <a:pt x="1" y="1"/>
                    </a:moveTo>
                    <a:lnTo>
                      <a:pt x="1" y="2406"/>
                    </a:lnTo>
                    <a:lnTo>
                      <a:pt x="18848" y="2406"/>
                    </a:lnTo>
                    <a:lnTo>
                      <a:pt x="1884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3" name="Google Shape;2733;p66"/>
              <p:cNvSpPr/>
              <p:nvPr/>
            </p:nvSpPr>
            <p:spPr>
              <a:xfrm>
                <a:off x="2694675" y="3955375"/>
                <a:ext cx="331900" cy="60150"/>
              </a:xfrm>
              <a:custGeom>
                <a:avLst/>
                <a:gdLst/>
                <a:ahLst/>
                <a:cxnLst/>
                <a:rect l="l" t="t" r="r" b="b"/>
                <a:pathLst>
                  <a:path w="13276" h="2406" extrusionOk="0">
                    <a:moveTo>
                      <a:pt x="0" y="1"/>
                    </a:moveTo>
                    <a:lnTo>
                      <a:pt x="0" y="2406"/>
                    </a:lnTo>
                    <a:lnTo>
                      <a:pt x="13276" y="2406"/>
                    </a:lnTo>
                    <a:lnTo>
                      <a:pt x="13276" y="1"/>
                    </a:lnTo>
                    <a:close/>
                  </a:path>
                </a:pathLst>
              </a:custGeom>
              <a:solidFill>
                <a:srgbClr val="3AC5CA">
                  <a:alpha val="21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4" name="Google Shape;2734;p66"/>
              <p:cNvSpPr/>
              <p:nvPr/>
            </p:nvSpPr>
            <p:spPr>
              <a:xfrm>
                <a:off x="2393450" y="3961625"/>
                <a:ext cx="49125" cy="47350"/>
              </a:xfrm>
              <a:custGeom>
                <a:avLst/>
                <a:gdLst/>
                <a:ahLst/>
                <a:cxnLst/>
                <a:rect l="l" t="t" r="r" b="b"/>
                <a:pathLst>
                  <a:path w="1965" h="1894" extrusionOk="0">
                    <a:moveTo>
                      <a:pt x="0" y="1"/>
                    </a:moveTo>
                    <a:lnTo>
                      <a:pt x="0" y="1894"/>
                    </a:lnTo>
                    <a:lnTo>
                      <a:pt x="988" y="1501"/>
                    </a:lnTo>
                    <a:lnTo>
                      <a:pt x="1965" y="1894"/>
                    </a:lnTo>
                    <a:lnTo>
                      <a:pt x="1965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35" name="Google Shape;2735;p66"/>
            <p:cNvGrpSpPr/>
            <p:nvPr/>
          </p:nvGrpSpPr>
          <p:grpSpPr>
            <a:xfrm>
              <a:off x="3488677" y="2006365"/>
              <a:ext cx="928072" cy="2597816"/>
              <a:chOff x="2516975" y="3644450"/>
              <a:chExt cx="260475" cy="729150"/>
            </a:xfrm>
          </p:grpSpPr>
          <p:sp>
            <p:nvSpPr>
              <p:cNvPr id="2736" name="Google Shape;2736;p66"/>
              <p:cNvSpPr/>
              <p:nvPr/>
            </p:nvSpPr>
            <p:spPr>
              <a:xfrm>
                <a:off x="2685150" y="3736650"/>
                <a:ext cx="30675" cy="44500"/>
              </a:xfrm>
              <a:custGeom>
                <a:avLst/>
                <a:gdLst/>
                <a:ahLst/>
                <a:cxnLst/>
                <a:rect l="l" t="t" r="r" b="b"/>
                <a:pathLst>
                  <a:path w="1227" h="1780" extrusionOk="0">
                    <a:moveTo>
                      <a:pt x="792" y="1"/>
                    </a:moveTo>
                    <a:cubicBezTo>
                      <a:pt x="539" y="1"/>
                      <a:pt x="273" y="307"/>
                      <a:pt x="143" y="761"/>
                    </a:cubicBezTo>
                    <a:lnTo>
                      <a:pt x="143" y="772"/>
                    </a:lnTo>
                    <a:cubicBezTo>
                      <a:pt x="0" y="1237"/>
                      <a:pt x="96" y="1665"/>
                      <a:pt x="346" y="1749"/>
                    </a:cubicBezTo>
                    <a:cubicBezTo>
                      <a:pt x="357" y="1749"/>
                      <a:pt x="357" y="1749"/>
                      <a:pt x="381" y="1773"/>
                    </a:cubicBezTo>
                    <a:cubicBezTo>
                      <a:pt x="401" y="1777"/>
                      <a:pt x="421" y="1779"/>
                      <a:pt x="441" y="1779"/>
                    </a:cubicBezTo>
                    <a:cubicBezTo>
                      <a:pt x="680" y="1779"/>
                      <a:pt x="964" y="1462"/>
                      <a:pt x="1096" y="1022"/>
                    </a:cubicBezTo>
                    <a:cubicBezTo>
                      <a:pt x="1227" y="546"/>
                      <a:pt x="1131" y="82"/>
                      <a:pt x="869" y="10"/>
                    </a:cubicBezTo>
                    <a:cubicBezTo>
                      <a:pt x="844" y="4"/>
                      <a:pt x="818" y="1"/>
                      <a:pt x="792" y="1"/>
                    </a:cubicBezTo>
                    <a:close/>
                  </a:path>
                </a:pathLst>
              </a:custGeom>
              <a:solidFill>
                <a:srgbClr val="F2C9A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7" name="Google Shape;2737;p66"/>
              <p:cNvSpPr/>
              <p:nvPr/>
            </p:nvSpPr>
            <p:spPr>
              <a:xfrm>
                <a:off x="2640200" y="3774925"/>
                <a:ext cx="65500" cy="81050"/>
              </a:xfrm>
              <a:custGeom>
                <a:avLst/>
                <a:gdLst/>
                <a:ahLst/>
                <a:cxnLst/>
                <a:rect l="l" t="t" r="r" b="b"/>
                <a:pathLst>
                  <a:path w="2620" h="3242" extrusionOk="0">
                    <a:moveTo>
                      <a:pt x="1130" y="1"/>
                    </a:moveTo>
                    <a:cubicBezTo>
                      <a:pt x="610" y="1"/>
                      <a:pt x="0" y="233"/>
                      <a:pt x="227" y="1075"/>
                    </a:cubicBezTo>
                    <a:cubicBezTo>
                      <a:pt x="227" y="1075"/>
                      <a:pt x="310" y="1170"/>
                      <a:pt x="405" y="1349"/>
                    </a:cubicBezTo>
                    <a:lnTo>
                      <a:pt x="179" y="3242"/>
                    </a:lnTo>
                    <a:lnTo>
                      <a:pt x="2620" y="3242"/>
                    </a:lnTo>
                    <a:lnTo>
                      <a:pt x="1977" y="2028"/>
                    </a:lnTo>
                    <a:cubicBezTo>
                      <a:pt x="2084" y="1885"/>
                      <a:pt x="2132" y="1706"/>
                      <a:pt x="2048" y="1504"/>
                    </a:cubicBezTo>
                    <a:cubicBezTo>
                      <a:pt x="2013" y="1349"/>
                      <a:pt x="1965" y="1218"/>
                      <a:pt x="1917" y="1099"/>
                    </a:cubicBezTo>
                    <a:cubicBezTo>
                      <a:pt x="1834" y="813"/>
                      <a:pt x="1774" y="634"/>
                      <a:pt x="1751" y="504"/>
                    </a:cubicBezTo>
                    <a:cubicBezTo>
                      <a:pt x="1739" y="384"/>
                      <a:pt x="1751" y="301"/>
                      <a:pt x="1774" y="206"/>
                    </a:cubicBezTo>
                    <a:cubicBezTo>
                      <a:pt x="1799" y="109"/>
                      <a:pt x="1486" y="1"/>
                      <a:pt x="1130" y="1"/>
                    </a:cubicBezTo>
                    <a:close/>
                  </a:path>
                </a:pathLst>
              </a:custGeom>
              <a:solidFill>
                <a:srgbClr val="F2C9A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8" name="Google Shape;2738;p66"/>
              <p:cNvSpPr/>
              <p:nvPr/>
            </p:nvSpPr>
            <p:spPr>
              <a:xfrm>
                <a:off x="2612825" y="3698850"/>
                <a:ext cx="87825" cy="103350"/>
              </a:xfrm>
              <a:custGeom>
                <a:avLst/>
                <a:gdLst/>
                <a:ahLst/>
                <a:cxnLst/>
                <a:rect l="l" t="t" r="r" b="b"/>
                <a:pathLst>
                  <a:path w="3513" h="4134" extrusionOk="0">
                    <a:moveTo>
                      <a:pt x="1945" y="0"/>
                    </a:moveTo>
                    <a:cubicBezTo>
                      <a:pt x="1874" y="0"/>
                      <a:pt x="1802" y="7"/>
                      <a:pt x="1726" y="22"/>
                    </a:cubicBezTo>
                    <a:cubicBezTo>
                      <a:pt x="595" y="225"/>
                      <a:pt x="0" y="618"/>
                      <a:pt x="214" y="1594"/>
                    </a:cubicBezTo>
                    <a:cubicBezTo>
                      <a:pt x="214" y="1594"/>
                      <a:pt x="369" y="2177"/>
                      <a:pt x="322" y="2654"/>
                    </a:cubicBezTo>
                    <a:cubicBezTo>
                      <a:pt x="274" y="3130"/>
                      <a:pt x="810" y="3880"/>
                      <a:pt x="1262" y="4082"/>
                    </a:cubicBezTo>
                    <a:cubicBezTo>
                      <a:pt x="1340" y="4118"/>
                      <a:pt x="1429" y="4134"/>
                      <a:pt x="1526" y="4134"/>
                    </a:cubicBezTo>
                    <a:cubicBezTo>
                      <a:pt x="2012" y="4134"/>
                      <a:pt x="2685" y="3737"/>
                      <a:pt x="2953" y="3439"/>
                    </a:cubicBezTo>
                    <a:cubicBezTo>
                      <a:pt x="3286" y="3082"/>
                      <a:pt x="3512" y="2189"/>
                      <a:pt x="3512" y="1796"/>
                    </a:cubicBezTo>
                    <a:cubicBezTo>
                      <a:pt x="3512" y="1418"/>
                      <a:pt x="2951" y="0"/>
                      <a:pt x="1945" y="0"/>
                    </a:cubicBezTo>
                    <a:close/>
                  </a:path>
                </a:pathLst>
              </a:custGeom>
              <a:solidFill>
                <a:srgbClr val="F2C9A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9" name="Google Shape;2739;p66"/>
              <p:cNvSpPr/>
              <p:nvPr/>
            </p:nvSpPr>
            <p:spPr>
              <a:xfrm>
                <a:off x="2601200" y="3644450"/>
                <a:ext cx="113425" cy="132050"/>
              </a:xfrm>
              <a:custGeom>
                <a:avLst/>
                <a:gdLst/>
                <a:ahLst/>
                <a:cxnLst/>
                <a:rect l="l" t="t" r="r" b="b"/>
                <a:pathLst>
                  <a:path w="4537" h="5282" extrusionOk="0">
                    <a:moveTo>
                      <a:pt x="4516" y="4008"/>
                    </a:moveTo>
                    <a:cubicBezTo>
                      <a:pt x="4519" y="4022"/>
                      <a:pt x="4522" y="4030"/>
                      <a:pt x="4525" y="4032"/>
                    </a:cubicBezTo>
                    <a:cubicBezTo>
                      <a:pt x="4523" y="4024"/>
                      <a:pt x="4520" y="4016"/>
                      <a:pt x="4516" y="4008"/>
                    </a:cubicBezTo>
                    <a:close/>
                    <a:moveTo>
                      <a:pt x="2759" y="0"/>
                    </a:moveTo>
                    <a:cubicBezTo>
                      <a:pt x="2259" y="0"/>
                      <a:pt x="1856" y="198"/>
                      <a:pt x="1751" y="531"/>
                    </a:cubicBezTo>
                    <a:cubicBezTo>
                      <a:pt x="1680" y="770"/>
                      <a:pt x="1787" y="1031"/>
                      <a:pt x="2013" y="1258"/>
                    </a:cubicBezTo>
                    <a:cubicBezTo>
                      <a:pt x="525" y="1508"/>
                      <a:pt x="1" y="2722"/>
                      <a:pt x="72" y="3687"/>
                    </a:cubicBezTo>
                    <a:cubicBezTo>
                      <a:pt x="130" y="4559"/>
                      <a:pt x="465" y="4644"/>
                      <a:pt x="594" y="4644"/>
                    </a:cubicBezTo>
                    <a:cubicBezTo>
                      <a:pt x="625" y="4644"/>
                      <a:pt x="644" y="4639"/>
                      <a:pt x="644" y="4639"/>
                    </a:cubicBezTo>
                    <a:cubicBezTo>
                      <a:pt x="644" y="4639"/>
                      <a:pt x="322" y="4127"/>
                      <a:pt x="382" y="3687"/>
                    </a:cubicBezTo>
                    <a:lnTo>
                      <a:pt x="382" y="3687"/>
                    </a:lnTo>
                    <a:cubicBezTo>
                      <a:pt x="382" y="3687"/>
                      <a:pt x="441" y="3770"/>
                      <a:pt x="525" y="3806"/>
                    </a:cubicBezTo>
                    <a:lnTo>
                      <a:pt x="798" y="4651"/>
                    </a:lnTo>
                    <a:cubicBezTo>
                      <a:pt x="798" y="4651"/>
                      <a:pt x="798" y="4210"/>
                      <a:pt x="691" y="3770"/>
                    </a:cubicBezTo>
                    <a:cubicBezTo>
                      <a:pt x="739" y="3710"/>
                      <a:pt x="894" y="3401"/>
                      <a:pt x="894" y="3163"/>
                    </a:cubicBezTo>
                    <a:cubicBezTo>
                      <a:pt x="894" y="3163"/>
                      <a:pt x="1310" y="3639"/>
                      <a:pt x="2061" y="3698"/>
                    </a:cubicBezTo>
                    <a:cubicBezTo>
                      <a:pt x="2061" y="3698"/>
                      <a:pt x="1846" y="3460"/>
                      <a:pt x="1846" y="3270"/>
                    </a:cubicBezTo>
                    <a:lnTo>
                      <a:pt x="1846" y="3270"/>
                    </a:lnTo>
                    <a:cubicBezTo>
                      <a:pt x="1846" y="3270"/>
                      <a:pt x="2632" y="3806"/>
                      <a:pt x="3442" y="3865"/>
                    </a:cubicBezTo>
                    <a:cubicBezTo>
                      <a:pt x="3442" y="3865"/>
                      <a:pt x="3168" y="3496"/>
                      <a:pt x="3192" y="3282"/>
                    </a:cubicBezTo>
                    <a:lnTo>
                      <a:pt x="3192" y="3282"/>
                    </a:lnTo>
                    <a:cubicBezTo>
                      <a:pt x="3192" y="3282"/>
                      <a:pt x="3549" y="3746"/>
                      <a:pt x="3870" y="3865"/>
                    </a:cubicBezTo>
                    <a:cubicBezTo>
                      <a:pt x="3870" y="3865"/>
                      <a:pt x="3846" y="5008"/>
                      <a:pt x="3692" y="5282"/>
                    </a:cubicBezTo>
                    <a:cubicBezTo>
                      <a:pt x="3692" y="5282"/>
                      <a:pt x="4311" y="4520"/>
                      <a:pt x="4263" y="3710"/>
                    </a:cubicBezTo>
                    <a:lnTo>
                      <a:pt x="4263" y="3710"/>
                    </a:lnTo>
                    <a:cubicBezTo>
                      <a:pt x="4263" y="3710"/>
                      <a:pt x="4461" y="3887"/>
                      <a:pt x="4516" y="4008"/>
                    </a:cubicBezTo>
                    <a:lnTo>
                      <a:pt x="4516" y="4008"/>
                    </a:lnTo>
                    <a:cubicBezTo>
                      <a:pt x="4476" y="3816"/>
                      <a:pt x="4442" y="2546"/>
                      <a:pt x="3811" y="1782"/>
                    </a:cubicBezTo>
                    <a:cubicBezTo>
                      <a:pt x="4120" y="1710"/>
                      <a:pt x="4347" y="1532"/>
                      <a:pt x="4406" y="1293"/>
                    </a:cubicBezTo>
                    <a:cubicBezTo>
                      <a:pt x="4537" y="829"/>
                      <a:pt x="4049" y="293"/>
                      <a:pt x="3323" y="79"/>
                    </a:cubicBezTo>
                    <a:cubicBezTo>
                      <a:pt x="3128" y="26"/>
                      <a:pt x="2937" y="0"/>
                      <a:pt x="27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0" name="Google Shape;2740;p66"/>
              <p:cNvSpPr/>
              <p:nvPr/>
            </p:nvSpPr>
            <p:spPr>
              <a:xfrm>
                <a:off x="2706575" y="4285475"/>
                <a:ext cx="38725" cy="72950"/>
              </a:xfrm>
              <a:custGeom>
                <a:avLst/>
                <a:gdLst/>
                <a:ahLst/>
                <a:cxnLst/>
                <a:rect l="l" t="t" r="r" b="b"/>
                <a:pathLst>
                  <a:path w="1549" h="2918" extrusionOk="0">
                    <a:moveTo>
                      <a:pt x="1405" y="1"/>
                    </a:moveTo>
                    <a:lnTo>
                      <a:pt x="1" y="394"/>
                    </a:lnTo>
                    <a:lnTo>
                      <a:pt x="322" y="2048"/>
                    </a:lnTo>
                    <a:lnTo>
                      <a:pt x="572" y="2918"/>
                    </a:lnTo>
                    <a:lnTo>
                      <a:pt x="1167" y="2918"/>
                    </a:lnTo>
                    <a:lnTo>
                      <a:pt x="1548" y="2048"/>
                    </a:lnTo>
                    <a:lnTo>
                      <a:pt x="1405" y="1"/>
                    </a:lnTo>
                    <a:close/>
                  </a:path>
                </a:pathLst>
              </a:custGeom>
              <a:solidFill>
                <a:srgbClr val="F2C9A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1" name="Google Shape;2741;p66"/>
              <p:cNvSpPr/>
              <p:nvPr/>
            </p:nvSpPr>
            <p:spPr>
              <a:xfrm>
                <a:off x="2656575" y="4336950"/>
                <a:ext cx="102700" cy="36650"/>
              </a:xfrm>
              <a:custGeom>
                <a:avLst/>
                <a:gdLst/>
                <a:ahLst/>
                <a:cxnLst/>
                <a:rect l="l" t="t" r="r" b="b"/>
                <a:pathLst>
                  <a:path w="4108" h="1466" extrusionOk="0">
                    <a:moveTo>
                      <a:pt x="3553" y="0"/>
                    </a:moveTo>
                    <a:cubicBezTo>
                      <a:pt x="3550" y="0"/>
                      <a:pt x="3548" y="1"/>
                      <a:pt x="3548" y="1"/>
                    </a:cubicBezTo>
                    <a:cubicBezTo>
                      <a:pt x="3310" y="259"/>
                      <a:pt x="3096" y="345"/>
                      <a:pt x="2916" y="345"/>
                    </a:cubicBezTo>
                    <a:cubicBezTo>
                      <a:pt x="2556" y="345"/>
                      <a:pt x="2334" y="1"/>
                      <a:pt x="2334" y="1"/>
                    </a:cubicBezTo>
                    <a:lnTo>
                      <a:pt x="2001" y="1"/>
                    </a:lnTo>
                    <a:cubicBezTo>
                      <a:pt x="1739" y="287"/>
                      <a:pt x="810" y="478"/>
                      <a:pt x="405" y="621"/>
                    </a:cubicBezTo>
                    <a:cubicBezTo>
                      <a:pt x="0" y="751"/>
                      <a:pt x="155" y="1466"/>
                      <a:pt x="155" y="1466"/>
                    </a:cubicBezTo>
                    <a:lnTo>
                      <a:pt x="4108" y="1466"/>
                    </a:lnTo>
                    <a:cubicBezTo>
                      <a:pt x="4108" y="133"/>
                      <a:pt x="3605" y="0"/>
                      <a:pt x="355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2" name="Google Shape;2742;p66"/>
              <p:cNvSpPr/>
              <p:nvPr/>
            </p:nvSpPr>
            <p:spPr>
              <a:xfrm>
                <a:off x="2605375" y="4285475"/>
                <a:ext cx="38725" cy="72950"/>
              </a:xfrm>
              <a:custGeom>
                <a:avLst/>
                <a:gdLst/>
                <a:ahLst/>
                <a:cxnLst/>
                <a:rect l="l" t="t" r="r" b="b"/>
                <a:pathLst>
                  <a:path w="1549" h="2918" extrusionOk="0">
                    <a:moveTo>
                      <a:pt x="131" y="1"/>
                    </a:moveTo>
                    <a:lnTo>
                      <a:pt x="0" y="2048"/>
                    </a:lnTo>
                    <a:lnTo>
                      <a:pt x="370" y="2918"/>
                    </a:lnTo>
                    <a:lnTo>
                      <a:pt x="965" y="2918"/>
                    </a:lnTo>
                    <a:lnTo>
                      <a:pt x="1215" y="2048"/>
                    </a:lnTo>
                    <a:lnTo>
                      <a:pt x="1548" y="394"/>
                    </a:lnTo>
                    <a:lnTo>
                      <a:pt x="131" y="1"/>
                    </a:lnTo>
                    <a:close/>
                  </a:path>
                </a:pathLst>
              </a:custGeom>
              <a:solidFill>
                <a:srgbClr val="F2C9A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3" name="Google Shape;2743;p66"/>
              <p:cNvSpPr/>
              <p:nvPr/>
            </p:nvSpPr>
            <p:spPr>
              <a:xfrm>
                <a:off x="2547325" y="4336950"/>
                <a:ext cx="102725" cy="36650"/>
              </a:xfrm>
              <a:custGeom>
                <a:avLst/>
                <a:gdLst/>
                <a:ahLst/>
                <a:cxnLst/>
                <a:rect l="l" t="t" r="r" b="b"/>
                <a:pathLst>
                  <a:path w="4109" h="1466" extrusionOk="0">
                    <a:moveTo>
                      <a:pt x="3541" y="0"/>
                    </a:moveTo>
                    <a:cubicBezTo>
                      <a:pt x="3538" y="0"/>
                      <a:pt x="3537" y="1"/>
                      <a:pt x="3537" y="1"/>
                    </a:cubicBezTo>
                    <a:cubicBezTo>
                      <a:pt x="3299" y="259"/>
                      <a:pt x="3086" y="345"/>
                      <a:pt x="2908" y="345"/>
                    </a:cubicBezTo>
                    <a:cubicBezTo>
                      <a:pt x="2551" y="345"/>
                      <a:pt x="2334" y="1"/>
                      <a:pt x="2334" y="1"/>
                    </a:cubicBezTo>
                    <a:lnTo>
                      <a:pt x="1989" y="1"/>
                    </a:lnTo>
                    <a:cubicBezTo>
                      <a:pt x="1739" y="287"/>
                      <a:pt x="798" y="478"/>
                      <a:pt x="394" y="621"/>
                    </a:cubicBezTo>
                    <a:cubicBezTo>
                      <a:pt x="1" y="751"/>
                      <a:pt x="144" y="1466"/>
                      <a:pt x="144" y="1466"/>
                    </a:cubicBezTo>
                    <a:lnTo>
                      <a:pt x="4108" y="1466"/>
                    </a:lnTo>
                    <a:cubicBezTo>
                      <a:pt x="4108" y="133"/>
                      <a:pt x="3594" y="0"/>
                      <a:pt x="35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4" name="Google Shape;2744;p66"/>
              <p:cNvSpPr/>
              <p:nvPr/>
            </p:nvSpPr>
            <p:spPr>
              <a:xfrm>
                <a:off x="2589900" y="4031575"/>
                <a:ext cx="166400" cy="293525"/>
              </a:xfrm>
              <a:custGeom>
                <a:avLst/>
                <a:gdLst/>
                <a:ahLst/>
                <a:cxnLst/>
                <a:rect l="l" t="t" r="r" b="b"/>
                <a:pathLst>
                  <a:path w="6656" h="11741" extrusionOk="0">
                    <a:moveTo>
                      <a:pt x="1048" y="1"/>
                    </a:moveTo>
                    <a:lnTo>
                      <a:pt x="0" y="11288"/>
                    </a:lnTo>
                    <a:lnTo>
                      <a:pt x="2596" y="11526"/>
                    </a:lnTo>
                    <a:lnTo>
                      <a:pt x="3536" y="3203"/>
                    </a:lnTo>
                    <a:lnTo>
                      <a:pt x="3858" y="11740"/>
                    </a:lnTo>
                    <a:lnTo>
                      <a:pt x="6656" y="11526"/>
                    </a:lnTo>
                    <a:lnTo>
                      <a:pt x="6049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5" name="Google Shape;2745;p66"/>
              <p:cNvSpPr/>
              <p:nvPr/>
            </p:nvSpPr>
            <p:spPr>
              <a:xfrm>
                <a:off x="2616100" y="3825000"/>
                <a:ext cx="68475" cy="206600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8264" extrusionOk="0">
                    <a:moveTo>
                      <a:pt x="2738" y="1"/>
                    </a:moveTo>
                    <a:cubicBezTo>
                      <a:pt x="2330" y="222"/>
                      <a:pt x="1982" y="286"/>
                      <a:pt x="1716" y="286"/>
                    </a:cubicBezTo>
                    <a:cubicBezTo>
                      <a:pt x="1353" y="286"/>
                      <a:pt x="1143" y="167"/>
                      <a:pt x="1143" y="167"/>
                    </a:cubicBezTo>
                    <a:lnTo>
                      <a:pt x="0" y="8264"/>
                    </a:lnTo>
                    <a:lnTo>
                      <a:pt x="2738" y="8264"/>
                    </a:lnTo>
                    <a:lnTo>
                      <a:pt x="273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6" name="Google Shape;2746;p66"/>
              <p:cNvSpPr/>
              <p:nvPr/>
            </p:nvSpPr>
            <p:spPr>
              <a:xfrm>
                <a:off x="2659250" y="3798800"/>
                <a:ext cx="118200" cy="340250"/>
              </a:xfrm>
              <a:custGeom>
                <a:avLst/>
                <a:gdLst/>
                <a:ahLst/>
                <a:cxnLst/>
                <a:rect l="l" t="t" r="r" b="b"/>
                <a:pathLst>
                  <a:path w="4728" h="13610" extrusionOk="0">
                    <a:moveTo>
                      <a:pt x="1132" y="1"/>
                    </a:moveTo>
                    <a:lnTo>
                      <a:pt x="0" y="1704"/>
                    </a:lnTo>
                    <a:lnTo>
                      <a:pt x="179" y="13491"/>
                    </a:lnTo>
                    <a:lnTo>
                      <a:pt x="3894" y="13610"/>
                    </a:lnTo>
                    <a:lnTo>
                      <a:pt x="3215" y="7049"/>
                    </a:lnTo>
                    <a:lnTo>
                      <a:pt x="3215" y="7049"/>
                    </a:lnTo>
                    <a:cubicBezTo>
                      <a:pt x="3215" y="7049"/>
                      <a:pt x="3245" y="7053"/>
                      <a:pt x="3295" y="7053"/>
                    </a:cubicBezTo>
                    <a:cubicBezTo>
                      <a:pt x="3507" y="7053"/>
                      <a:pt x="4086" y="6991"/>
                      <a:pt x="4394" y="6347"/>
                    </a:cubicBezTo>
                    <a:cubicBezTo>
                      <a:pt x="4727" y="5549"/>
                      <a:pt x="2810" y="1025"/>
                      <a:pt x="2810" y="1025"/>
                    </a:cubicBezTo>
                    <a:lnTo>
                      <a:pt x="113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7" name="Google Shape;2747;p66"/>
              <p:cNvSpPr/>
              <p:nvPr/>
            </p:nvSpPr>
            <p:spPr>
              <a:xfrm>
                <a:off x="2540175" y="3808325"/>
                <a:ext cx="114625" cy="326275"/>
              </a:xfrm>
              <a:custGeom>
                <a:avLst/>
                <a:gdLst/>
                <a:ahLst/>
                <a:cxnLst/>
                <a:rect l="l" t="t" r="r" b="b"/>
                <a:pathLst>
                  <a:path w="4585" h="13051" extrusionOk="0">
                    <a:moveTo>
                      <a:pt x="4406" y="1"/>
                    </a:moveTo>
                    <a:lnTo>
                      <a:pt x="3085" y="953"/>
                    </a:lnTo>
                    <a:lnTo>
                      <a:pt x="2406" y="3549"/>
                    </a:lnTo>
                    <a:lnTo>
                      <a:pt x="1037" y="2120"/>
                    </a:lnTo>
                    <a:lnTo>
                      <a:pt x="1" y="2847"/>
                    </a:lnTo>
                    <a:lnTo>
                      <a:pt x="2382" y="6597"/>
                    </a:lnTo>
                    <a:lnTo>
                      <a:pt x="1680" y="12895"/>
                    </a:lnTo>
                    <a:lnTo>
                      <a:pt x="3882" y="13050"/>
                    </a:lnTo>
                    <a:lnTo>
                      <a:pt x="4585" y="1311"/>
                    </a:lnTo>
                    <a:lnTo>
                      <a:pt x="440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8" name="Google Shape;2748;p66"/>
              <p:cNvSpPr/>
              <p:nvPr/>
            </p:nvSpPr>
            <p:spPr>
              <a:xfrm>
                <a:off x="2660725" y="3955375"/>
                <a:ext cx="78625" cy="28900"/>
              </a:xfrm>
              <a:custGeom>
                <a:avLst/>
                <a:gdLst/>
                <a:ahLst/>
                <a:cxnLst/>
                <a:rect l="l" t="t" r="r" b="b"/>
                <a:pathLst>
                  <a:path w="3145" h="1156" extrusionOk="0">
                    <a:moveTo>
                      <a:pt x="1" y="1"/>
                    </a:moveTo>
                    <a:lnTo>
                      <a:pt x="1" y="608"/>
                    </a:lnTo>
                    <a:lnTo>
                      <a:pt x="1192" y="1156"/>
                    </a:lnTo>
                    <a:lnTo>
                      <a:pt x="1561" y="703"/>
                    </a:lnTo>
                    <a:lnTo>
                      <a:pt x="3144" y="786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9" name="Google Shape;2749;p66"/>
              <p:cNvSpPr/>
              <p:nvPr/>
            </p:nvSpPr>
            <p:spPr>
              <a:xfrm>
                <a:off x="2711350" y="3852975"/>
                <a:ext cx="28000" cy="74150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2966" extrusionOk="0">
                    <a:moveTo>
                      <a:pt x="405" y="1"/>
                    </a:moveTo>
                    <a:lnTo>
                      <a:pt x="762" y="2608"/>
                    </a:lnTo>
                    <a:lnTo>
                      <a:pt x="762" y="2608"/>
                    </a:lnTo>
                    <a:lnTo>
                      <a:pt x="262" y="2454"/>
                    </a:lnTo>
                    <a:lnTo>
                      <a:pt x="476" y="1299"/>
                    </a:lnTo>
                    <a:lnTo>
                      <a:pt x="0" y="2632"/>
                    </a:lnTo>
                    <a:lnTo>
                      <a:pt x="1119" y="2966"/>
                    </a:lnTo>
                    <a:lnTo>
                      <a:pt x="40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0" name="Google Shape;2750;p66"/>
              <p:cNvSpPr/>
              <p:nvPr/>
            </p:nvSpPr>
            <p:spPr>
              <a:xfrm>
                <a:off x="2623225" y="3953600"/>
                <a:ext cx="24150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966" h="501" extrusionOk="0">
                    <a:moveTo>
                      <a:pt x="37" y="0"/>
                    </a:moveTo>
                    <a:lnTo>
                      <a:pt x="1" y="119"/>
                    </a:lnTo>
                    <a:lnTo>
                      <a:pt x="965" y="500"/>
                    </a:lnTo>
                    <a:lnTo>
                      <a:pt x="965" y="334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1" name="Google Shape;2751;p66"/>
              <p:cNvSpPr/>
              <p:nvPr/>
            </p:nvSpPr>
            <p:spPr>
              <a:xfrm>
                <a:off x="2593475" y="3842875"/>
                <a:ext cx="29775" cy="130375"/>
              </a:xfrm>
              <a:custGeom>
                <a:avLst/>
                <a:gdLst/>
                <a:ahLst/>
                <a:cxnLst/>
                <a:rect l="l" t="t" r="r" b="b"/>
                <a:pathLst>
                  <a:path w="1191" h="5215" extrusionOk="0">
                    <a:moveTo>
                      <a:pt x="1191" y="0"/>
                    </a:moveTo>
                    <a:lnTo>
                      <a:pt x="0" y="4822"/>
                    </a:lnTo>
                    <a:lnTo>
                      <a:pt x="250" y="5215"/>
                    </a:lnTo>
                    <a:lnTo>
                      <a:pt x="119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2" name="Google Shape;2752;p66"/>
              <p:cNvSpPr/>
              <p:nvPr/>
            </p:nvSpPr>
            <p:spPr>
              <a:xfrm>
                <a:off x="2658950" y="3798800"/>
                <a:ext cx="28300" cy="42300"/>
              </a:xfrm>
              <a:custGeom>
                <a:avLst/>
                <a:gdLst/>
                <a:ahLst/>
                <a:cxnLst/>
                <a:rect l="l" t="t" r="r" b="b"/>
                <a:pathLst>
                  <a:path w="1132" h="1692" extrusionOk="0">
                    <a:moveTo>
                      <a:pt x="1132" y="1"/>
                    </a:moveTo>
                    <a:lnTo>
                      <a:pt x="965" y="1263"/>
                    </a:lnTo>
                    <a:lnTo>
                      <a:pt x="465" y="1263"/>
                    </a:lnTo>
                    <a:lnTo>
                      <a:pt x="655" y="1608"/>
                    </a:lnTo>
                    <a:lnTo>
                      <a:pt x="1" y="1692"/>
                    </a:lnTo>
                    <a:lnTo>
                      <a:pt x="1" y="1692"/>
                    </a:lnTo>
                    <a:lnTo>
                      <a:pt x="858" y="1668"/>
                    </a:lnTo>
                    <a:lnTo>
                      <a:pt x="655" y="1382"/>
                    </a:lnTo>
                    <a:lnTo>
                      <a:pt x="1096" y="1370"/>
                    </a:lnTo>
                    <a:lnTo>
                      <a:pt x="113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3" name="Google Shape;2753;p66"/>
              <p:cNvSpPr/>
              <p:nvPr/>
            </p:nvSpPr>
            <p:spPr>
              <a:xfrm>
                <a:off x="2638700" y="3808325"/>
                <a:ext cx="16100" cy="32775"/>
              </a:xfrm>
              <a:custGeom>
                <a:avLst/>
                <a:gdLst/>
                <a:ahLst/>
                <a:cxnLst/>
                <a:rect l="l" t="t" r="r" b="b"/>
                <a:pathLst>
                  <a:path w="644" h="1311" extrusionOk="0">
                    <a:moveTo>
                      <a:pt x="465" y="1"/>
                    </a:moveTo>
                    <a:lnTo>
                      <a:pt x="1" y="894"/>
                    </a:lnTo>
                    <a:lnTo>
                      <a:pt x="227" y="1001"/>
                    </a:lnTo>
                    <a:cubicBezTo>
                      <a:pt x="227" y="1001"/>
                      <a:pt x="108" y="1180"/>
                      <a:pt x="72" y="1180"/>
                    </a:cubicBezTo>
                    <a:cubicBezTo>
                      <a:pt x="49" y="1180"/>
                      <a:pt x="644" y="1311"/>
                      <a:pt x="644" y="1311"/>
                    </a:cubicBezTo>
                    <a:lnTo>
                      <a:pt x="239" y="1180"/>
                    </a:lnTo>
                    <a:lnTo>
                      <a:pt x="430" y="953"/>
                    </a:lnTo>
                    <a:lnTo>
                      <a:pt x="156" y="894"/>
                    </a:lnTo>
                    <a:lnTo>
                      <a:pt x="46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4" name="Google Shape;2754;p66"/>
              <p:cNvSpPr/>
              <p:nvPr/>
            </p:nvSpPr>
            <p:spPr>
              <a:xfrm>
                <a:off x="2620250" y="3860125"/>
                <a:ext cx="103025" cy="117300"/>
              </a:xfrm>
              <a:custGeom>
                <a:avLst/>
                <a:gdLst/>
                <a:ahLst/>
                <a:cxnLst/>
                <a:rect l="l" t="t" r="r" b="b"/>
                <a:pathLst>
                  <a:path w="4121" h="4692" extrusionOk="0">
                    <a:moveTo>
                      <a:pt x="1322" y="1"/>
                    </a:moveTo>
                    <a:lnTo>
                      <a:pt x="1" y="3692"/>
                    </a:lnTo>
                    <a:lnTo>
                      <a:pt x="2811" y="4692"/>
                    </a:lnTo>
                    <a:lnTo>
                      <a:pt x="3001" y="4156"/>
                    </a:lnTo>
                    <a:lnTo>
                      <a:pt x="2834" y="4108"/>
                    </a:lnTo>
                    <a:lnTo>
                      <a:pt x="1620" y="3811"/>
                    </a:lnTo>
                    <a:lnTo>
                      <a:pt x="1632" y="1977"/>
                    </a:lnTo>
                    <a:lnTo>
                      <a:pt x="3477" y="2322"/>
                    </a:lnTo>
                    <a:lnTo>
                      <a:pt x="3644" y="2346"/>
                    </a:lnTo>
                    <a:lnTo>
                      <a:pt x="4120" y="1013"/>
                    </a:lnTo>
                    <a:lnTo>
                      <a:pt x="1322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5" name="Google Shape;2755;p66"/>
              <p:cNvSpPr/>
              <p:nvPr/>
            </p:nvSpPr>
            <p:spPr>
              <a:xfrm>
                <a:off x="2625625" y="3865200"/>
                <a:ext cx="92275" cy="105375"/>
              </a:xfrm>
              <a:custGeom>
                <a:avLst/>
                <a:gdLst/>
                <a:ahLst/>
                <a:cxnLst/>
                <a:rect l="l" t="t" r="r" b="b"/>
                <a:pathLst>
                  <a:path w="3691" h="4215" extrusionOk="0">
                    <a:moveTo>
                      <a:pt x="1179" y="0"/>
                    </a:moveTo>
                    <a:lnTo>
                      <a:pt x="0" y="3322"/>
                    </a:lnTo>
                    <a:lnTo>
                      <a:pt x="2524" y="4215"/>
                    </a:lnTo>
                    <a:lnTo>
                      <a:pt x="2619" y="3905"/>
                    </a:lnTo>
                    <a:lnTo>
                      <a:pt x="1405" y="3608"/>
                    </a:lnTo>
                    <a:lnTo>
                      <a:pt x="1417" y="1774"/>
                    </a:lnTo>
                    <a:lnTo>
                      <a:pt x="3262" y="2119"/>
                    </a:lnTo>
                    <a:lnTo>
                      <a:pt x="3691" y="917"/>
                    </a:lnTo>
                    <a:lnTo>
                      <a:pt x="117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6" name="Google Shape;2756;p66"/>
              <p:cNvSpPr/>
              <p:nvPr/>
            </p:nvSpPr>
            <p:spPr>
              <a:xfrm>
                <a:off x="2669375" y="3864900"/>
                <a:ext cx="33950" cy="19375"/>
              </a:xfrm>
              <a:custGeom>
                <a:avLst/>
                <a:gdLst/>
                <a:ahLst/>
                <a:cxnLst/>
                <a:rect l="l" t="t" r="r" b="b"/>
                <a:pathLst>
                  <a:path w="1358" h="775" extrusionOk="0">
                    <a:moveTo>
                      <a:pt x="119" y="0"/>
                    </a:moveTo>
                    <a:lnTo>
                      <a:pt x="0" y="333"/>
                    </a:lnTo>
                    <a:lnTo>
                      <a:pt x="1239" y="774"/>
                    </a:lnTo>
                    <a:lnTo>
                      <a:pt x="1358" y="441"/>
                    </a:lnTo>
                    <a:lnTo>
                      <a:pt x="11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7" name="Google Shape;2757;p66"/>
              <p:cNvSpPr/>
              <p:nvPr/>
            </p:nvSpPr>
            <p:spPr>
              <a:xfrm>
                <a:off x="2516975" y="3830075"/>
                <a:ext cx="46150" cy="45850"/>
              </a:xfrm>
              <a:custGeom>
                <a:avLst/>
                <a:gdLst/>
                <a:ahLst/>
                <a:cxnLst/>
                <a:rect l="l" t="t" r="r" b="b"/>
                <a:pathLst>
                  <a:path w="1846" h="1834" extrusionOk="0">
                    <a:moveTo>
                      <a:pt x="929" y="0"/>
                    </a:moveTo>
                    <a:cubicBezTo>
                      <a:pt x="417" y="0"/>
                      <a:pt x="0" y="405"/>
                      <a:pt x="0" y="917"/>
                    </a:cubicBezTo>
                    <a:cubicBezTo>
                      <a:pt x="0" y="1429"/>
                      <a:pt x="417" y="1834"/>
                      <a:pt x="929" y="1834"/>
                    </a:cubicBezTo>
                    <a:cubicBezTo>
                      <a:pt x="1441" y="1834"/>
                      <a:pt x="1846" y="1429"/>
                      <a:pt x="1846" y="917"/>
                    </a:cubicBezTo>
                    <a:cubicBezTo>
                      <a:pt x="1846" y="405"/>
                      <a:pt x="1441" y="0"/>
                      <a:pt x="929" y="0"/>
                    </a:cubicBezTo>
                    <a:close/>
                  </a:path>
                </a:pathLst>
              </a:custGeom>
              <a:solidFill>
                <a:srgbClr val="F2C9A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8" name="Google Shape;2758;p66"/>
              <p:cNvSpPr/>
              <p:nvPr/>
            </p:nvSpPr>
            <p:spPr>
              <a:xfrm>
                <a:off x="2627100" y="3906550"/>
                <a:ext cx="46175" cy="46175"/>
              </a:xfrm>
              <a:custGeom>
                <a:avLst/>
                <a:gdLst/>
                <a:ahLst/>
                <a:cxnLst/>
                <a:rect l="l" t="t" r="r" b="b"/>
                <a:pathLst>
                  <a:path w="1847" h="1847" extrusionOk="0">
                    <a:moveTo>
                      <a:pt x="929" y="1"/>
                    </a:moveTo>
                    <a:cubicBezTo>
                      <a:pt x="417" y="1"/>
                      <a:pt x="1" y="418"/>
                      <a:pt x="1" y="918"/>
                    </a:cubicBezTo>
                    <a:cubicBezTo>
                      <a:pt x="1" y="1430"/>
                      <a:pt x="417" y="1846"/>
                      <a:pt x="929" y="1846"/>
                    </a:cubicBezTo>
                    <a:cubicBezTo>
                      <a:pt x="1441" y="1846"/>
                      <a:pt x="1846" y="1430"/>
                      <a:pt x="1846" y="918"/>
                    </a:cubicBezTo>
                    <a:cubicBezTo>
                      <a:pt x="1846" y="418"/>
                      <a:pt x="1441" y="1"/>
                      <a:pt x="929" y="1"/>
                    </a:cubicBezTo>
                    <a:close/>
                  </a:path>
                </a:pathLst>
              </a:custGeom>
              <a:solidFill>
                <a:srgbClr val="F2C9A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59" name="Google Shape;2759;p66"/>
            <p:cNvGrpSpPr/>
            <p:nvPr/>
          </p:nvGrpSpPr>
          <p:grpSpPr>
            <a:xfrm>
              <a:off x="3120375" y="396912"/>
              <a:ext cx="1352957" cy="677094"/>
              <a:chOff x="2198175" y="2977875"/>
              <a:chExt cx="600700" cy="300650"/>
            </a:xfrm>
          </p:grpSpPr>
          <p:sp>
            <p:nvSpPr>
              <p:cNvPr id="2760" name="Google Shape;2760;p66"/>
              <p:cNvSpPr/>
              <p:nvPr/>
            </p:nvSpPr>
            <p:spPr>
              <a:xfrm>
                <a:off x="2198175" y="3044550"/>
                <a:ext cx="600700" cy="233975"/>
              </a:xfrm>
              <a:custGeom>
                <a:avLst/>
                <a:gdLst/>
                <a:ahLst/>
                <a:cxnLst/>
                <a:rect l="l" t="t" r="r" b="b"/>
                <a:pathLst>
                  <a:path w="24028" h="9359" extrusionOk="0">
                    <a:moveTo>
                      <a:pt x="834" y="1"/>
                    </a:moveTo>
                    <a:cubicBezTo>
                      <a:pt x="370" y="1"/>
                      <a:pt x="1" y="370"/>
                      <a:pt x="1" y="834"/>
                    </a:cubicBezTo>
                    <a:cubicBezTo>
                      <a:pt x="1" y="1286"/>
                      <a:pt x="370" y="1667"/>
                      <a:pt x="834" y="1667"/>
                    </a:cubicBezTo>
                    <a:cubicBezTo>
                      <a:pt x="1239" y="1667"/>
                      <a:pt x="1584" y="1370"/>
                      <a:pt x="1656" y="989"/>
                    </a:cubicBezTo>
                    <a:cubicBezTo>
                      <a:pt x="2001" y="1013"/>
                      <a:pt x="2441" y="1084"/>
                      <a:pt x="2930" y="1251"/>
                    </a:cubicBezTo>
                    <a:cubicBezTo>
                      <a:pt x="2918" y="1310"/>
                      <a:pt x="2918" y="1370"/>
                      <a:pt x="2918" y="1406"/>
                    </a:cubicBezTo>
                    <a:cubicBezTo>
                      <a:pt x="2918" y="1870"/>
                      <a:pt x="3287" y="2239"/>
                      <a:pt x="3751" y="2239"/>
                    </a:cubicBezTo>
                    <a:cubicBezTo>
                      <a:pt x="3989" y="2239"/>
                      <a:pt x="4204" y="2156"/>
                      <a:pt x="4346" y="1989"/>
                    </a:cubicBezTo>
                    <a:cubicBezTo>
                      <a:pt x="4644" y="2215"/>
                      <a:pt x="4930" y="2477"/>
                      <a:pt x="5216" y="2799"/>
                    </a:cubicBezTo>
                    <a:cubicBezTo>
                      <a:pt x="5073" y="2941"/>
                      <a:pt x="5001" y="3132"/>
                      <a:pt x="5001" y="3346"/>
                    </a:cubicBezTo>
                    <a:cubicBezTo>
                      <a:pt x="5001" y="3811"/>
                      <a:pt x="5370" y="4180"/>
                      <a:pt x="5835" y="4180"/>
                    </a:cubicBezTo>
                    <a:cubicBezTo>
                      <a:pt x="5942" y="4180"/>
                      <a:pt x="6049" y="4168"/>
                      <a:pt x="6132" y="4120"/>
                    </a:cubicBezTo>
                    <a:cubicBezTo>
                      <a:pt x="6180" y="4192"/>
                      <a:pt x="6228" y="4275"/>
                      <a:pt x="6251" y="4346"/>
                    </a:cubicBezTo>
                    <a:cubicBezTo>
                      <a:pt x="6418" y="4680"/>
                      <a:pt x="6597" y="4977"/>
                      <a:pt x="6775" y="5275"/>
                    </a:cubicBezTo>
                    <a:cubicBezTo>
                      <a:pt x="6621" y="5430"/>
                      <a:pt x="6537" y="5632"/>
                      <a:pt x="6537" y="5858"/>
                    </a:cubicBezTo>
                    <a:cubicBezTo>
                      <a:pt x="6537" y="6323"/>
                      <a:pt x="6906" y="6692"/>
                      <a:pt x="7371" y="6692"/>
                    </a:cubicBezTo>
                    <a:cubicBezTo>
                      <a:pt x="7502" y="6692"/>
                      <a:pt x="7621" y="6668"/>
                      <a:pt x="7728" y="6620"/>
                    </a:cubicBezTo>
                    <a:cubicBezTo>
                      <a:pt x="7990" y="6954"/>
                      <a:pt x="8276" y="7216"/>
                      <a:pt x="8549" y="7442"/>
                    </a:cubicBezTo>
                    <a:cubicBezTo>
                      <a:pt x="8490" y="7549"/>
                      <a:pt x="8454" y="7680"/>
                      <a:pt x="8454" y="7811"/>
                    </a:cubicBezTo>
                    <a:cubicBezTo>
                      <a:pt x="8454" y="8275"/>
                      <a:pt x="8823" y="8644"/>
                      <a:pt x="9288" y="8644"/>
                    </a:cubicBezTo>
                    <a:cubicBezTo>
                      <a:pt x="9573" y="8644"/>
                      <a:pt x="9811" y="8514"/>
                      <a:pt x="9954" y="8299"/>
                    </a:cubicBezTo>
                    <a:cubicBezTo>
                      <a:pt x="10407" y="8478"/>
                      <a:pt x="10823" y="8573"/>
                      <a:pt x="11193" y="8597"/>
                    </a:cubicBezTo>
                    <a:cubicBezTo>
                      <a:pt x="11288" y="9049"/>
                      <a:pt x="11621" y="9359"/>
                      <a:pt x="12038" y="9359"/>
                    </a:cubicBezTo>
                    <a:cubicBezTo>
                      <a:pt x="12455" y="9359"/>
                      <a:pt x="12800" y="9049"/>
                      <a:pt x="12859" y="8644"/>
                    </a:cubicBezTo>
                    <a:cubicBezTo>
                      <a:pt x="13252" y="8597"/>
                      <a:pt x="13669" y="8514"/>
                      <a:pt x="14110" y="8335"/>
                    </a:cubicBezTo>
                    <a:cubicBezTo>
                      <a:pt x="14264" y="8537"/>
                      <a:pt x="14514" y="8692"/>
                      <a:pt x="14800" y="8692"/>
                    </a:cubicBezTo>
                    <a:cubicBezTo>
                      <a:pt x="15253" y="8692"/>
                      <a:pt x="15634" y="8323"/>
                      <a:pt x="15634" y="7859"/>
                    </a:cubicBezTo>
                    <a:cubicBezTo>
                      <a:pt x="15634" y="7728"/>
                      <a:pt x="15598" y="7585"/>
                      <a:pt x="15538" y="7466"/>
                    </a:cubicBezTo>
                    <a:cubicBezTo>
                      <a:pt x="15836" y="7216"/>
                      <a:pt x="16146" y="6906"/>
                      <a:pt x="16467" y="6513"/>
                    </a:cubicBezTo>
                    <a:cubicBezTo>
                      <a:pt x="16562" y="6561"/>
                      <a:pt x="16681" y="6597"/>
                      <a:pt x="16824" y="6597"/>
                    </a:cubicBezTo>
                    <a:cubicBezTo>
                      <a:pt x="17277" y="6597"/>
                      <a:pt x="17658" y="6216"/>
                      <a:pt x="17658" y="5763"/>
                    </a:cubicBezTo>
                    <a:cubicBezTo>
                      <a:pt x="17658" y="5513"/>
                      <a:pt x="17550" y="5311"/>
                      <a:pt x="17396" y="5168"/>
                    </a:cubicBezTo>
                    <a:cubicBezTo>
                      <a:pt x="17539" y="4918"/>
                      <a:pt x="17681" y="4668"/>
                      <a:pt x="17812" y="4382"/>
                    </a:cubicBezTo>
                    <a:cubicBezTo>
                      <a:pt x="17860" y="4287"/>
                      <a:pt x="17920" y="4192"/>
                      <a:pt x="17967" y="4084"/>
                    </a:cubicBezTo>
                    <a:cubicBezTo>
                      <a:pt x="18074" y="4132"/>
                      <a:pt x="18170" y="4168"/>
                      <a:pt x="18289" y="4168"/>
                    </a:cubicBezTo>
                    <a:cubicBezTo>
                      <a:pt x="18753" y="4168"/>
                      <a:pt x="19122" y="3787"/>
                      <a:pt x="19122" y="3334"/>
                    </a:cubicBezTo>
                    <a:cubicBezTo>
                      <a:pt x="19122" y="3108"/>
                      <a:pt x="19039" y="2918"/>
                      <a:pt x="18908" y="2763"/>
                    </a:cubicBezTo>
                    <a:cubicBezTo>
                      <a:pt x="19170" y="2465"/>
                      <a:pt x="19455" y="2215"/>
                      <a:pt x="19741" y="1989"/>
                    </a:cubicBezTo>
                    <a:cubicBezTo>
                      <a:pt x="19884" y="2156"/>
                      <a:pt x="20110" y="2263"/>
                      <a:pt x="20348" y="2263"/>
                    </a:cubicBezTo>
                    <a:cubicBezTo>
                      <a:pt x="20813" y="2263"/>
                      <a:pt x="21182" y="1882"/>
                      <a:pt x="21182" y="1429"/>
                    </a:cubicBezTo>
                    <a:cubicBezTo>
                      <a:pt x="21182" y="1370"/>
                      <a:pt x="21170" y="1310"/>
                      <a:pt x="21170" y="1251"/>
                    </a:cubicBezTo>
                    <a:cubicBezTo>
                      <a:pt x="21622" y="1096"/>
                      <a:pt x="22039" y="1036"/>
                      <a:pt x="22373" y="1013"/>
                    </a:cubicBezTo>
                    <a:cubicBezTo>
                      <a:pt x="22432" y="1406"/>
                      <a:pt x="22777" y="1703"/>
                      <a:pt x="23194" y="1703"/>
                    </a:cubicBezTo>
                    <a:cubicBezTo>
                      <a:pt x="23646" y="1703"/>
                      <a:pt x="24027" y="1334"/>
                      <a:pt x="24027" y="870"/>
                    </a:cubicBezTo>
                    <a:cubicBezTo>
                      <a:pt x="24027" y="417"/>
                      <a:pt x="23646" y="36"/>
                      <a:pt x="23194" y="36"/>
                    </a:cubicBezTo>
                    <a:cubicBezTo>
                      <a:pt x="22777" y="36"/>
                      <a:pt x="22432" y="334"/>
                      <a:pt x="22373" y="739"/>
                    </a:cubicBezTo>
                    <a:cubicBezTo>
                      <a:pt x="22015" y="774"/>
                      <a:pt x="21551" y="846"/>
                      <a:pt x="21063" y="1013"/>
                    </a:cubicBezTo>
                    <a:cubicBezTo>
                      <a:pt x="20908" y="774"/>
                      <a:pt x="20646" y="596"/>
                      <a:pt x="20348" y="596"/>
                    </a:cubicBezTo>
                    <a:cubicBezTo>
                      <a:pt x="19884" y="596"/>
                      <a:pt x="19515" y="965"/>
                      <a:pt x="19515" y="1429"/>
                    </a:cubicBezTo>
                    <a:cubicBezTo>
                      <a:pt x="19515" y="1548"/>
                      <a:pt x="19539" y="1667"/>
                      <a:pt x="19586" y="1763"/>
                    </a:cubicBezTo>
                    <a:cubicBezTo>
                      <a:pt x="19277" y="1989"/>
                      <a:pt x="18979" y="2263"/>
                      <a:pt x="18682" y="2584"/>
                    </a:cubicBezTo>
                    <a:cubicBezTo>
                      <a:pt x="18563" y="2525"/>
                      <a:pt x="18432" y="2477"/>
                      <a:pt x="18277" y="2477"/>
                    </a:cubicBezTo>
                    <a:cubicBezTo>
                      <a:pt x="17812" y="2477"/>
                      <a:pt x="17443" y="2858"/>
                      <a:pt x="17443" y="3310"/>
                    </a:cubicBezTo>
                    <a:cubicBezTo>
                      <a:pt x="17443" y="3549"/>
                      <a:pt x="17550" y="3775"/>
                      <a:pt x="17717" y="3930"/>
                    </a:cubicBezTo>
                    <a:cubicBezTo>
                      <a:pt x="17658" y="4025"/>
                      <a:pt x="17598" y="4132"/>
                      <a:pt x="17550" y="4239"/>
                    </a:cubicBezTo>
                    <a:cubicBezTo>
                      <a:pt x="17420" y="4501"/>
                      <a:pt x="17277" y="4739"/>
                      <a:pt x="17146" y="4977"/>
                    </a:cubicBezTo>
                    <a:cubicBezTo>
                      <a:pt x="17039" y="4942"/>
                      <a:pt x="16919" y="4906"/>
                      <a:pt x="16800" y="4906"/>
                    </a:cubicBezTo>
                    <a:cubicBezTo>
                      <a:pt x="16348" y="4906"/>
                      <a:pt x="15967" y="5275"/>
                      <a:pt x="15967" y="5739"/>
                    </a:cubicBezTo>
                    <a:cubicBezTo>
                      <a:pt x="15967" y="5977"/>
                      <a:pt x="16062" y="6192"/>
                      <a:pt x="16229" y="6335"/>
                    </a:cubicBezTo>
                    <a:cubicBezTo>
                      <a:pt x="15943" y="6692"/>
                      <a:pt x="15645" y="6978"/>
                      <a:pt x="15360" y="7216"/>
                    </a:cubicBezTo>
                    <a:cubicBezTo>
                      <a:pt x="15217" y="7085"/>
                      <a:pt x="15014" y="6990"/>
                      <a:pt x="14800" y="6990"/>
                    </a:cubicBezTo>
                    <a:cubicBezTo>
                      <a:pt x="14336" y="6990"/>
                      <a:pt x="13967" y="7359"/>
                      <a:pt x="13967" y="7823"/>
                    </a:cubicBezTo>
                    <a:cubicBezTo>
                      <a:pt x="13967" y="7894"/>
                      <a:pt x="13979" y="7978"/>
                      <a:pt x="13991" y="8049"/>
                    </a:cubicBezTo>
                    <a:cubicBezTo>
                      <a:pt x="13586" y="8216"/>
                      <a:pt x="13205" y="8287"/>
                      <a:pt x="12848" y="8335"/>
                    </a:cubicBezTo>
                    <a:cubicBezTo>
                      <a:pt x="12776" y="7942"/>
                      <a:pt x="12431" y="7656"/>
                      <a:pt x="12026" y="7656"/>
                    </a:cubicBezTo>
                    <a:cubicBezTo>
                      <a:pt x="11621" y="7656"/>
                      <a:pt x="11288" y="7942"/>
                      <a:pt x="11204" y="8335"/>
                    </a:cubicBezTo>
                    <a:cubicBezTo>
                      <a:pt x="10871" y="8287"/>
                      <a:pt x="10490" y="8216"/>
                      <a:pt x="10097" y="8049"/>
                    </a:cubicBezTo>
                    <a:cubicBezTo>
                      <a:pt x="10109" y="7978"/>
                      <a:pt x="10121" y="7894"/>
                      <a:pt x="10121" y="7811"/>
                    </a:cubicBezTo>
                    <a:cubicBezTo>
                      <a:pt x="10121" y="7347"/>
                      <a:pt x="9752" y="6978"/>
                      <a:pt x="9288" y="6978"/>
                    </a:cubicBezTo>
                    <a:cubicBezTo>
                      <a:pt x="9061" y="6978"/>
                      <a:pt x="8859" y="7061"/>
                      <a:pt x="8704" y="7216"/>
                    </a:cubicBezTo>
                    <a:cubicBezTo>
                      <a:pt x="8454" y="7001"/>
                      <a:pt x="8204" y="6751"/>
                      <a:pt x="7954" y="6466"/>
                    </a:cubicBezTo>
                    <a:cubicBezTo>
                      <a:pt x="8097" y="6323"/>
                      <a:pt x="8192" y="6108"/>
                      <a:pt x="8192" y="5870"/>
                    </a:cubicBezTo>
                    <a:cubicBezTo>
                      <a:pt x="8192" y="5418"/>
                      <a:pt x="7811" y="5037"/>
                      <a:pt x="7359" y="5037"/>
                    </a:cubicBezTo>
                    <a:cubicBezTo>
                      <a:pt x="7216" y="5037"/>
                      <a:pt x="7097" y="5073"/>
                      <a:pt x="6978" y="5132"/>
                    </a:cubicBezTo>
                    <a:cubicBezTo>
                      <a:pt x="6823" y="4858"/>
                      <a:pt x="6656" y="4561"/>
                      <a:pt x="6490" y="4239"/>
                    </a:cubicBezTo>
                    <a:cubicBezTo>
                      <a:pt x="6442" y="4144"/>
                      <a:pt x="6406" y="4072"/>
                      <a:pt x="6359" y="4001"/>
                    </a:cubicBezTo>
                    <a:cubicBezTo>
                      <a:pt x="6537" y="3846"/>
                      <a:pt x="6656" y="3608"/>
                      <a:pt x="6656" y="3358"/>
                    </a:cubicBezTo>
                    <a:cubicBezTo>
                      <a:pt x="6656" y="2894"/>
                      <a:pt x="6287" y="2525"/>
                      <a:pt x="5823" y="2525"/>
                    </a:cubicBezTo>
                    <a:cubicBezTo>
                      <a:pt x="5668" y="2525"/>
                      <a:pt x="5537" y="2572"/>
                      <a:pt x="5418" y="2632"/>
                    </a:cubicBezTo>
                    <a:cubicBezTo>
                      <a:pt x="5120" y="2287"/>
                      <a:pt x="4811" y="2001"/>
                      <a:pt x="4501" y="1786"/>
                    </a:cubicBezTo>
                    <a:cubicBezTo>
                      <a:pt x="4561" y="1679"/>
                      <a:pt x="4585" y="1548"/>
                      <a:pt x="4585" y="1429"/>
                    </a:cubicBezTo>
                    <a:cubicBezTo>
                      <a:pt x="4585" y="965"/>
                      <a:pt x="4215" y="596"/>
                      <a:pt x="3751" y="596"/>
                    </a:cubicBezTo>
                    <a:cubicBezTo>
                      <a:pt x="3442" y="596"/>
                      <a:pt x="3168" y="751"/>
                      <a:pt x="3025" y="1013"/>
                    </a:cubicBezTo>
                    <a:cubicBezTo>
                      <a:pt x="2501" y="834"/>
                      <a:pt x="2025" y="751"/>
                      <a:pt x="1656" y="727"/>
                    </a:cubicBezTo>
                    <a:cubicBezTo>
                      <a:pt x="1596" y="322"/>
                      <a:pt x="1251" y="1"/>
                      <a:pt x="83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1" name="Google Shape;2761;p66"/>
              <p:cNvSpPr/>
              <p:nvPr/>
            </p:nvSpPr>
            <p:spPr>
              <a:xfrm>
                <a:off x="2198175" y="2977875"/>
                <a:ext cx="600700" cy="233975"/>
              </a:xfrm>
              <a:custGeom>
                <a:avLst/>
                <a:gdLst/>
                <a:ahLst/>
                <a:cxnLst/>
                <a:rect l="l" t="t" r="r" b="b"/>
                <a:pathLst>
                  <a:path w="24028" h="9359" extrusionOk="0">
                    <a:moveTo>
                      <a:pt x="12038" y="1"/>
                    </a:moveTo>
                    <a:cubicBezTo>
                      <a:pt x="11621" y="1"/>
                      <a:pt x="11288" y="310"/>
                      <a:pt x="11193" y="763"/>
                    </a:cubicBezTo>
                    <a:cubicBezTo>
                      <a:pt x="10823" y="786"/>
                      <a:pt x="10407" y="882"/>
                      <a:pt x="9954" y="1060"/>
                    </a:cubicBezTo>
                    <a:cubicBezTo>
                      <a:pt x="9811" y="846"/>
                      <a:pt x="9573" y="715"/>
                      <a:pt x="9288" y="715"/>
                    </a:cubicBezTo>
                    <a:cubicBezTo>
                      <a:pt x="8823" y="715"/>
                      <a:pt x="8454" y="1084"/>
                      <a:pt x="8454" y="1548"/>
                    </a:cubicBezTo>
                    <a:cubicBezTo>
                      <a:pt x="8454" y="1679"/>
                      <a:pt x="8490" y="1822"/>
                      <a:pt x="8549" y="1917"/>
                    </a:cubicBezTo>
                    <a:cubicBezTo>
                      <a:pt x="8276" y="2144"/>
                      <a:pt x="7990" y="2418"/>
                      <a:pt x="7728" y="2739"/>
                    </a:cubicBezTo>
                    <a:cubicBezTo>
                      <a:pt x="7621" y="2691"/>
                      <a:pt x="7502" y="2668"/>
                      <a:pt x="7371" y="2668"/>
                    </a:cubicBezTo>
                    <a:cubicBezTo>
                      <a:pt x="6906" y="2668"/>
                      <a:pt x="6537" y="3037"/>
                      <a:pt x="6537" y="3501"/>
                    </a:cubicBezTo>
                    <a:cubicBezTo>
                      <a:pt x="6537" y="3727"/>
                      <a:pt x="6621" y="3930"/>
                      <a:pt x="6775" y="4084"/>
                    </a:cubicBezTo>
                    <a:cubicBezTo>
                      <a:pt x="6597" y="4382"/>
                      <a:pt x="6418" y="4680"/>
                      <a:pt x="6251" y="5013"/>
                    </a:cubicBezTo>
                    <a:cubicBezTo>
                      <a:pt x="6228" y="5096"/>
                      <a:pt x="6180" y="5168"/>
                      <a:pt x="6132" y="5239"/>
                    </a:cubicBezTo>
                    <a:cubicBezTo>
                      <a:pt x="6049" y="5192"/>
                      <a:pt x="5942" y="5180"/>
                      <a:pt x="5835" y="5180"/>
                    </a:cubicBezTo>
                    <a:cubicBezTo>
                      <a:pt x="5370" y="5180"/>
                      <a:pt x="5001" y="5549"/>
                      <a:pt x="5001" y="6013"/>
                    </a:cubicBezTo>
                    <a:cubicBezTo>
                      <a:pt x="5001" y="6228"/>
                      <a:pt x="5073" y="6418"/>
                      <a:pt x="5216" y="6561"/>
                    </a:cubicBezTo>
                    <a:cubicBezTo>
                      <a:pt x="4930" y="6882"/>
                      <a:pt x="4644" y="7144"/>
                      <a:pt x="4346" y="7371"/>
                    </a:cubicBezTo>
                    <a:cubicBezTo>
                      <a:pt x="4204" y="7204"/>
                      <a:pt x="3989" y="7120"/>
                      <a:pt x="3751" y="7120"/>
                    </a:cubicBezTo>
                    <a:cubicBezTo>
                      <a:pt x="3287" y="7120"/>
                      <a:pt x="2918" y="7490"/>
                      <a:pt x="2918" y="7954"/>
                    </a:cubicBezTo>
                    <a:cubicBezTo>
                      <a:pt x="2918" y="7990"/>
                      <a:pt x="2918" y="8049"/>
                      <a:pt x="2930" y="8109"/>
                    </a:cubicBezTo>
                    <a:cubicBezTo>
                      <a:pt x="2441" y="8275"/>
                      <a:pt x="2001" y="8347"/>
                      <a:pt x="1656" y="8371"/>
                    </a:cubicBezTo>
                    <a:cubicBezTo>
                      <a:pt x="1584" y="7990"/>
                      <a:pt x="1239" y="7692"/>
                      <a:pt x="834" y="7692"/>
                    </a:cubicBezTo>
                    <a:cubicBezTo>
                      <a:pt x="370" y="7692"/>
                      <a:pt x="1" y="8073"/>
                      <a:pt x="1" y="8525"/>
                    </a:cubicBezTo>
                    <a:cubicBezTo>
                      <a:pt x="1" y="8990"/>
                      <a:pt x="370" y="9359"/>
                      <a:pt x="834" y="9359"/>
                    </a:cubicBezTo>
                    <a:cubicBezTo>
                      <a:pt x="1251" y="9359"/>
                      <a:pt x="1596" y="9037"/>
                      <a:pt x="1656" y="8633"/>
                    </a:cubicBezTo>
                    <a:cubicBezTo>
                      <a:pt x="2025" y="8609"/>
                      <a:pt x="2501" y="8525"/>
                      <a:pt x="3025" y="8347"/>
                    </a:cubicBezTo>
                    <a:cubicBezTo>
                      <a:pt x="3168" y="8609"/>
                      <a:pt x="3442" y="8764"/>
                      <a:pt x="3751" y="8764"/>
                    </a:cubicBezTo>
                    <a:cubicBezTo>
                      <a:pt x="4215" y="8764"/>
                      <a:pt x="4585" y="8394"/>
                      <a:pt x="4585" y="7930"/>
                    </a:cubicBezTo>
                    <a:cubicBezTo>
                      <a:pt x="4585" y="7811"/>
                      <a:pt x="4561" y="7680"/>
                      <a:pt x="4501" y="7573"/>
                    </a:cubicBezTo>
                    <a:cubicBezTo>
                      <a:pt x="4811" y="7359"/>
                      <a:pt x="5120" y="7073"/>
                      <a:pt x="5418" y="6728"/>
                    </a:cubicBezTo>
                    <a:cubicBezTo>
                      <a:pt x="5537" y="6787"/>
                      <a:pt x="5668" y="6835"/>
                      <a:pt x="5823" y="6835"/>
                    </a:cubicBezTo>
                    <a:cubicBezTo>
                      <a:pt x="6287" y="6835"/>
                      <a:pt x="6656" y="6466"/>
                      <a:pt x="6656" y="6001"/>
                    </a:cubicBezTo>
                    <a:cubicBezTo>
                      <a:pt x="6656" y="5751"/>
                      <a:pt x="6537" y="5513"/>
                      <a:pt x="6359" y="5358"/>
                    </a:cubicBezTo>
                    <a:cubicBezTo>
                      <a:pt x="6406" y="5287"/>
                      <a:pt x="6442" y="5215"/>
                      <a:pt x="6490" y="5120"/>
                    </a:cubicBezTo>
                    <a:cubicBezTo>
                      <a:pt x="6656" y="4799"/>
                      <a:pt x="6823" y="4501"/>
                      <a:pt x="6978" y="4227"/>
                    </a:cubicBezTo>
                    <a:cubicBezTo>
                      <a:pt x="7097" y="4287"/>
                      <a:pt x="7216" y="4323"/>
                      <a:pt x="7359" y="4323"/>
                    </a:cubicBezTo>
                    <a:cubicBezTo>
                      <a:pt x="7811" y="4323"/>
                      <a:pt x="8192" y="3942"/>
                      <a:pt x="8192" y="3489"/>
                    </a:cubicBezTo>
                    <a:cubicBezTo>
                      <a:pt x="8192" y="3251"/>
                      <a:pt x="8097" y="3037"/>
                      <a:pt x="7954" y="2894"/>
                    </a:cubicBezTo>
                    <a:cubicBezTo>
                      <a:pt x="8204" y="2608"/>
                      <a:pt x="8454" y="2358"/>
                      <a:pt x="8704" y="2144"/>
                    </a:cubicBezTo>
                    <a:cubicBezTo>
                      <a:pt x="8859" y="2298"/>
                      <a:pt x="9061" y="2382"/>
                      <a:pt x="9288" y="2382"/>
                    </a:cubicBezTo>
                    <a:cubicBezTo>
                      <a:pt x="9752" y="2382"/>
                      <a:pt x="10121" y="2013"/>
                      <a:pt x="10121" y="1548"/>
                    </a:cubicBezTo>
                    <a:cubicBezTo>
                      <a:pt x="10121" y="1465"/>
                      <a:pt x="10109" y="1382"/>
                      <a:pt x="10097" y="1310"/>
                    </a:cubicBezTo>
                    <a:cubicBezTo>
                      <a:pt x="10490" y="1144"/>
                      <a:pt x="10871" y="1072"/>
                      <a:pt x="11204" y="1025"/>
                    </a:cubicBezTo>
                    <a:cubicBezTo>
                      <a:pt x="11288" y="1417"/>
                      <a:pt x="11621" y="1703"/>
                      <a:pt x="12026" y="1703"/>
                    </a:cubicBezTo>
                    <a:cubicBezTo>
                      <a:pt x="12431" y="1703"/>
                      <a:pt x="12776" y="1417"/>
                      <a:pt x="12848" y="1025"/>
                    </a:cubicBezTo>
                    <a:cubicBezTo>
                      <a:pt x="13205" y="1072"/>
                      <a:pt x="13586" y="1144"/>
                      <a:pt x="13991" y="1310"/>
                    </a:cubicBezTo>
                    <a:cubicBezTo>
                      <a:pt x="13979" y="1382"/>
                      <a:pt x="13967" y="1465"/>
                      <a:pt x="13967" y="1536"/>
                    </a:cubicBezTo>
                    <a:cubicBezTo>
                      <a:pt x="13967" y="2001"/>
                      <a:pt x="14336" y="2370"/>
                      <a:pt x="14800" y="2370"/>
                    </a:cubicBezTo>
                    <a:cubicBezTo>
                      <a:pt x="15014" y="2370"/>
                      <a:pt x="15217" y="2275"/>
                      <a:pt x="15360" y="2144"/>
                    </a:cubicBezTo>
                    <a:cubicBezTo>
                      <a:pt x="15645" y="2382"/>
                      <a:pt x="15943" y="2668"/>
                      <a:pt x="16229" y="3025"/>
                    </a:cubicBezTo>
                    <a:cubicBezTo>
                      <a:pt x="16062" y="3168"/>
                      <a:pt x="15967" y="3382"/>
                      <a:pt x="15967" y="3620"/>
                    </a:cubicBezTo>
                    <a:cubicBezTo>
                      <a:pt x="15967" y="4084"/>
                      <a:pt x="16348" y="4453"/>
                      <a:pt x="16800" y="4453"/>
                    </a:cubicBezTo>
                    <a:cubicBezTo>
                      <a:pt x="16919" y="4453"/>
                      <a:pt x="17039" y="4418"/>
                      <a:pt x="17146" y="4382"/>
                    </a:cubicBezTo>
                    <a:cubicBezTo>
                      <a:pt x="17277" y="4620"/>
                      <a:pt x="17420" y="4858"/>
                      <a:pt x="17550" y="5120"/>
                    </a:cubicBezTo>
                    <a:cubicBezTo>
                      <a:pt x="17598" y="5227"/>
                      <a:pt x="17658" y="5335"/>
                      <a:pt x="17717" y="5430"/>
                    </a:cubicBezTo>
                    <a:cubicBezTo>
                      <a:pt x="17550" y="5585"/>
                      <a:pt x="17443" y="5811"/>
                      <a:pt x="17443" y="6049"/>
                    </a:cubicBezTo>
                    <a:cubicBezTo>
                      <a:pt x="17443" y="6501"/>
                      <a:pt x="17812" y="6882"/>
                      <a:pt x="18277" y="6882"/>
                    </a:cubicBezTo>
                    <a:cubicBezTo>
                      <a:pt x="18432" y="6882"/>
                      <a:pt x="18563" y="6835"/>
                      <a:pt x="18682" y="6775"/>
                    </a:cubicBezTo>
                    <a:cubicBezTo>
                      <a:pt x="18979" y="7097"/>
                      <a:pt x="19277" y="7371"/>
                      <a:pt x="19586" y="7597"/>
                    </a:cubicBezTo>
                    <a:cubicBezTo>
                      <a:pt x="19539" y="7692"/>
                      <a:pt x="19515" y="7811"/>
                      <a:pt x="19515" y="7930"/>
                    </a:cubicBezTo>
                    <a:cubicBezTo>
                      <a:pt x="19515" y="8394"/>
                      <a:pt x="19884" y="8764"/>
                      <a:pt x="20348" y="8764"/>
                    </a:cubicBezTo>
                    <a:cubicBezTo>
                      <a:pt x="20646" y="8764"/>
                      <a:pt x="20908" y="8585"/>
                      <a:pt x="21063" y="8347"/>
                    </a:cubicBezTo>
                    <a:cubicBezTo>
                      <a:pt x="21551" y="8514"/>
                      <a:pt x="22015" y="8585"/>
                      <a:pt x="22373" y="8621"/>
                    </a:cubicBezTo>
                    <a:cubicBezTo>
                      <a:pt x="22432" y="9025"/>
                      <a:pt x="22777" y="9323"/>
                      <a:pt x="23194" y="9323"/>
                    </a:cubicBezTo>
                    <a:cubicBezTo>
                      <a:pt x="23646" y="9323"/>
                      <a:pt x="24027" y="8942"/>
                      <a:pt x="24027" y="8490"/>
                    </a:cubicBezTo>
                    <a:cubicBezTo>
                      <a:pt x="24027" y="8025"/>
                      <a:pt x="23646" y="7656"/>
                      <a:pt x="23194" y="7656"/>
                    </a:cubicBezTo>
                    <a:cubicBezTo>
                      <a:pt x="22777" y="7656"/>
                      <a:pt x="22432" y="7954"/>
                      <a:pt x="22373" y="8347"/>
                    </a:cubicBezTo>
                    <a:cubicBezTo>
                      <a:pt x="22039" y="8323"/>
                      <a:pt x="21622" y="8263"/>
                      <a:pt x="21170" y="8109"/>
                    </a:cubicBezTo>
                    <a:cubicBezTo>
                      <a:pt x="21170" y="8049"/>
                      <a:pt x="21182" y="7990"/>
                      <a:pt x="21182" y="7930"/>
                    </a:cubicBezTo>
                    <a:cubicBezTo>
                      <a:pt x="21182" y="7478"/>
                      <a:pt x="20813" y="7097"/>
                      <a:pt x="20348" y="7097"/>
                    </a:cubicBezTo>
                    <a:cubicBezTo>
                      <a:pt x="20110" y="7097"/>
                      <a:pt x="19884" y="7204"/>
                      <a:pt x="19741" y="7371"/>
                    </a:cubicBezTo>
                    <a:cubicBezTo>
                      <a:pt x="19455" y="7144"/>
                      <a:pt x="19170" y="6894"/>
                      <a:pt x="18908" y="6597"/>
                    </a:cubicBezTo>
                    <a:cubicBezTo>
                      <a:pt x="19039" y="6442"/>
                      <a:pt x="19122" y="6251"/>
                      <a:pt x="19122" y="6025"/>
                    </a:cubicBezTo>
                    <a:cubicBezTo>
                      <a:pt x="19122" y="5573"/>
                      <a:pt x="18753" y="5192"/>
                      <a:pt x="18289" y="5192"/>
                    </a:cubicBezTo>
                    <a:cubicBezTo>
                      <a:pt x="18170" y="5192"/>
                      <a:pt x="18074" y="5227"/>
                      <a:pt x="17967" y="5275"/>
                    </a:cubicBezTo>
                    <a:cubicBezTo>
                      <a:pt x="17920" y="5168"/>
                      <a:pt x="17860" y="5073"/>
                      <a:pt x="17812" y="4977"/>
                    </a:cubicBezTo>
                    <a:cubicBezTo>
                      <a:pt x="17681" y="4692"/>
                      <a:pt x="17539" y="4442"/>
                      <a:pt x="17396" y="4203"/>
                    </a:cubicBezTo>
                    <a:cubicBezTo>
                      <a:pt x="17550" y="4049"/>
                      <a:pt x="17658" y="3846"/>
                      <a:pt x="17658" y="3608"/>
                    </a:cubicBezTo>
                    <a:cubicBezTo>
                      <a:pt x="17658" y="3144"/>
                      <a:pt x="17277" y="2775"/>
                      <a:pt x="16824" y="2775"/>
                    </a:cubicBezTo>
                    <a:cubicBezTo>
                      <a:pt x="16681" y="2775"/>
                      <a:pt x="16562" y="2799"/>
                      <a:pt x="16467" y="2846"/>
                    </a:cubicBezTo>
                    <a:cubicBezTo>
                      <a:pt x="16146" y="2453"/>
                      <a:pt x="15836" y="2144"/>
                      <a:pt x="15538" y="1894"/>
                    </a:cubicBezTo>
                    <a:cubicBezTo>
                      <a:pt x="15598" y="1775"/>
                      <a:pt x="15634" y="1632"/>
                      <a:pt x="15634" y="1501"/>
                    </a:cubicBezTo>
                    <a:cubicBezTo>
                      <a:pt x="15634" y="1036"/>
                      <a:pt x="15253" y="667"/>
                      <a:pt x="14800" y="667"/>
                    </a:cubicBezTo>
                    <a:cubicBezTo>
                      <a:pt x="14514" y="667"/>
                      <a:pt x="14264" y="822"/>
                      <a:pt x="14110" y="1025"/>
                    </a:cubicBezTo>
                    <a:cubicBezTo>
                      <a:pt x="13669" y="846"/>
                      <a:pt x="13252" y="763"/>
                      <a:pt x="12859" y="715"/>
                    </a:cubicBezTo>
                    <a:cubicBezTo>
                      <a:pt x="12800" y="310"/>
                      <a:pt x="12455" y="1"/>
                      <a:pt x="1203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2" name="Google Shape;2762;p66"/>
              <p:cNvSpPr/>
              <p:nvPr/>
            </p:nvSpPr>
            <p:spPr>
              <a:xfrm>
                <a:off x="2777425" y="3096350"/>
                <a:ext cx="3875" cy="67575"/>
              </a:xfrm>
              <a:custGeom>
                <a:avLst/>
                <a:gdLst/>
                <a:ahLst/>
                <a:cxnLst/>
                <a:rect l="l" t="t" r="r" b="b"/>
                <a:pathLst>
                  <a:path w="155" h="2703" extrusionOk="0">
                    <a:moveTo>
                      <a:pt x="84" y="0"/>
                    </a:moveTo>
                    <a:cubicBezTo>
                      <a:pt x="36" y="0"/>
                      <a:pt x="0" y="24"/>
                      <a:pt x="0" y="72"/>
                    </a:cubicBezTo>
                    <a:lnTo>
                      <a:pt x="0" y="2632"/>
                    </a:lnTo>
                    <a:cubicBezTo>
                      <a:pt x="0" y="2679"/>
                      <a:pt x="36" y="2703"/>
                      <a:pt x="84" y="2703"/>
                    </a:cubicBezTo>
                    <a:cubicBezTo>
                      <a:pt x="119" y="2703"/>
                      <a:pt x="155" y="2679"/>
                      <a:pt x="155" y="2632"/>
                    </a:cubicBezTo>
                    <a:lnTo>
                      <a:pt x="155" y="72"/>
                    </a:lnTo>
                    <a:cubicBezTo>
                      <a:pt x="155" y="24"/>
                      <a:pt x="119" y="0"/>
                      <a:pt x="8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3" name="Google Shape;2763;p66"/>
              <p:cNvSpPr/>
              <p:nvPr/>
            </p:nvSpPr>
            <p:spPr>
              <a:xfrm>
                <a:off x="2610425" y="3096350"/>
                <a:ext cx="3900" cy="67575"/>
              </a:xfrm>
              <a:custGeom>
                <a:avLst/>
                <a:gdLst/>
                <a:ahLst/>
                <a:cxnLst/>
                <a:rect l="l" t="t" r="r" b="b"/>
                <a:pathLst>
                  <a:path w="156" h="2703" extrusionOk="0">
                    <a:moveTo>
                      <a:pt x="72" y="0"/>
                    </a:moveTo>
                    <a:cubicBezTo>
                      <a:pt x="37" y="0"/>
                      <a:pt x="1" y="24"/>
                      <a:pt x="1" y="72"/>
                    </a:cubicBezTo>
                    <a:lnTo>
                      <a:pt x="1" y="2632"/>
                    </a:lnTo>
                    <a:cubicBezTo>
                      <a:pt x="1" y="2679"/>
                      <a:pt x="37" y="2703"/>
                      <a:pt x="72" y="2703"/>
                    </a:cubicBezTo>
                    <a:cubicBezTo>
                      <a:pt x="120" y="2703"/>
                      <a:pt x="156" y="2679"/>
                      <a:pt x="156" y="2632"/>
                    </a:cubicBezTo>
                    <a:lnTo>
                      <a:pt x="156" y="72"/>
                    </a:lnTo>
                    <a:cubicBezTo>
                      <a:pt x="156" y="24"/>
                      <a:pt x="120" y="0"/>
                      <a:pt x="7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4" name="Google Shape;2764;p66"/>
              <p:cNvSpPr/>
              <p:nvPr/>
            </p:nvSpPr>
            <p:spPr>
              <a:xfrm>
                <a:off x="2382725" y="3096050"/>
                <a:ext cx="3900" cy="67875"/>
              </a:xfrm>
              <a:custGeom>
                <a:avLst/>
                <a:gdLst/>
                <a:ahLst/>
                <a:cxnLst/>
                <a:rect l="l" t="t" r="r" b="b"/>
                <a:pathLst>
                  <a:path w="156" h="2715" extrusionOk="0">
                    <a:moveTo>
                      <a:pt x="72" y="0"/>
                    </a:moveTo>
                    <a:cubicBezTo>
                      <a:pt x="36" y="0"/>
                      <a:pt x="1" y="36"/>
                      <a:pt x="1" y="84"/>
                    </a:cubicBezTo>
                    <a:lnTo>
                      <a:pt x="1" y="2644"/>
                    </a:lnTo>
                    <a:cubicBezTo>
                      <a:pt x="1" y="2679"/>
                      <a:pt x="36" y="2715"/>
                      <a:pt x="72" y="2715"/>
                    </a:cubicBezTo>
                    <a:cubicBezTo>
                      <a:pt x="120" y="2715"/>
                      <a:pt x="155" y="2691"/>
                      <a:pt x="155" y="2644"/>
                    </a:cubicBezTo>
                    <a:lnTo>
                      <a:pt x="155" y="84"/>
                    </a:lnTo>
                    <a:cubicBezTo>
                      <a:pt x="155" y="36"/>
                      <a:pt x="120" y="0"/>
                      <a:pt x="7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5" name="Google Shape;2765;p66"/>
              <p:cNvSpPr/>
              <p:nvPr/>
            </p:nvSpPr>
            <p:spPr>
              <a:xfrm>
                <a:off x="2428875" y="3043650"/>
                <a:ext cx="3575" cy="167625"/>
              </a:xfrm>
              <a:custGeom>
                <a:avLst/>
                <a:gdLst/>
                <a:ahLst/>
                <a:cxnLst/>
                <a:rect l="l" t="t" r="r" b="b"/>
                <a:pathLst>
                  <a:path w="143" h="6705" extrusionOk="0">
                    <a:moveTo>
                      <a:pt x="71" y="1"/>
                    </a:moveTo>
                    <a:cubicBezTo>
                      <a:pt x="36" y="1"/>
                      <a:pt x="0" y="37"/>
                      <a:pt x="0" y="84"/>
                    </a:cubicBezTo>
                    <a:lnTo>
                      <a:pt x="0" y="6633"/>
                    </a:lnTo>
                    <a:cubicBezTo>
                      <a:pt x="0" y="6668"/>
                      <a:pt x="36" y="6704"/>
                      <a:pt x="71" y="6704"/>
                    </a:cubicBezTo>
                    <a:cubicBezTo>
                      <a:pt x="119" y="6704"/>
                      <a:pt x="143" y="6668"/>
                      <a:pt x="143" y="6633"/>
                    </a:cubicBezTo>
                    <a:lnTo>
                      <a:pt x="143" y="84"/>
                    </a:lnTo>
                    <a:cubicBezTo>
                      <a:pt x="143" y="37"/>
                      <a:pt x="119" y="1"/>
                      <a:pt x="7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6" name="Google Shape;2766;p66"/>
              <p:cNvSpPr/>
              <p:nvPr/>
            </p:nvSpPr>
            <p:spPr>
              <a:xfrm>
                <a:off x="2561625" y="3043650"/>
                <a:ext cx="3875" cy="167625"/>
              </a:xfrm>
              <a:custGeom>
                <a:avLst/>
                <a:gdLst/>
                <a:ahLst/>
                <a:cxnLst/>
                <a:rect l="l" t="t" r="r" b="b"/>
                <a:pathLst>
                  <a:path w="155" h="6705" extrusionOk="0">
                    <a:moveTo>
                      <a:pt x="84" y="1"/>
                    </a:moveTo>
                    <a:cubicBezTo>
                      <a:pt x="36" y="1"/>
                      <a:pt x="0" y="37"/>
                      <a:pt x="0" y="84"/>
                    </a:cubicBezTo>
                    <a:lnTo>
                      <a:pt x="0" y="6633"/>
                    </a:lnTo>
                    <a:cubicBezTo>
                      <a:pt x="0" y="6668"/>
                      <a:pt x="36" y="6704"/>
                      <a:pt x="84" y="6704"/>
                    </a:cubicBezTo>
                    <a:cubicBezTo>
                      <a:pt x="119" y="6704"/>
                      <a:pt x="155" y="6668"/>
                      <a:pt x="155" y="6633"/>
                    </a:cubicBezTo>
                    <a:lnTo>
                      <a:pt x="155" y="84"/>
                    </a:lnTo>
                    <a:cubicBezTo>
                      <a:pt x="155" y="37"/>
                      <a:pt x="119" y="1"/>
                      <a:pt x="8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7" name="Google Shape;2767;p66"/>
              <p:cNvSpPr/>
              <p:nvPr/>
            </p:nvSpPr>
            <p:spPr>
              <a:xfrm>
                <a:off x="2497025" y="3037100"/>
                <a:ext cx="3600" cy="186075"/>
              </a:xfrm>
              <a:custGeom>
                <a:avLst/>
                <a:gdLst/>
                <a:ahLst/>
                <a:cxnLst/>
                <a:rect l="l" t="t" r="r" b="b"/>
                <a:pathLst>
                  <a:path w="144" h="7443" extrusionOk="0">
                    <a:moveTo>
                      <a:pt x="72" y="1"/>
                    </a:moveTo>
                    <a:cubicBezTo>
                      <a:pt x="24" y="1"/>
                      <a:pt x="1" y="25"/>
                      <a:pt x="1" y="72"/>
                    </a:cubicBezTo>
                    <a:lnTo>
                      <a:pt x="1" y="7371"/>
                    </a:lnTo>
                    <a:cubicBezTo>
                      <a:pt x="1" y="7407"/>
                      <a:pt x="24" y="7442"/>
                      <a:pt x="72" y="7442"/>
                    </a:cubicBezTo>
                    <a:cubicBezTo>
                      <a:pt x="120" y="7430"/>
                      <a:pt x="143" y="7395"/>
                      <a:pt x="143" y="7371"/>
                    </a:cubicBezTo>
                    <a:lnTo>
                      <a:pt x="143" y="72"/>
                    </a:lnTo>
                    <a:cubicBezTo>
                      <a:pt x="143" y="25"/>
                      <a:pt x="120" y="1"/>
                      <a:pt x="7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8" name="Google Shape;2768;p66"/>
              <p:cNvSpPr/>
              <p:nvPr/>
            </p:nvSpPr>
            <p:spPr>
              <a:xfrm>
                <a:off x="2705675" y="3106750"/>
                <a:ext cx="3900" cy="45875"/>
              </a:xfrm>
              <a:custGeom>
                <a:avLst/>
                <a:gdLst/>
                <a:ahLst/>
                <a:cxnLst/>
                <a:rect l="l" t="t" r="r" b="b"/>
                <a:pathLst>
                  <a:path w="156" h="1835" extrusionOk="0">
                    <a:moveTo>
                      <a:pt x="72" y="1"/>
                    </a:moveTo>
                    <a:cubicBezTo>
                      <a:pt x="37" y="1"/>
                      <a:pt x="1" y="25"/>
                      <a:pt x="1" y="72"/>
                    </a:cubicBezTo>
                    <a:lnTo>
                      <a:pt x="1" y="1763"/>
                    </a:lnTo>
                    <a:cubicBezTo>
                      <a:pt x="1" y="1811"/>
                      <a:pt x="37" y="1835"/>
                      <a:pt x="72" y="1835"/>
                    </a:cubicBezTo>
                    <a:cubicBezTo>
                      <a:pt x="120" y="1835"/>
                      <a:pt x="156" y="1811"/>
                      <a:pt x="156" y="1763"/>
                    </a:cubicBezTo>
                    <a:lnTo>
                      <a:pt x="156" y="72"/>
                    </a:lnTo>
                    <a:cubicBezTo>
                      <a:pt x="156" y="25"/>
                      <a:pt x="120" y="1"/>
                      <a:pt x="7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9" name="Google Shape;2769;p66"/>
              <p:cNvSpPr/>
              <p:nvPr/>
            </p:nvSpPr>
            <p:spPr>
              <a:xfrm>
                <a:off x="2212775" y="3096050"/>
                <a:ext cx="3575" cy="67875"/>
              </a:xfrm>
              <a:custGeom>
                <a:avLst/>
                <a:gdLst/>
                <a:ahLst/>
                <a:cxnLst/>
                <a:rect l="l" t="t" r="r" b="b"/>
                <a:pathLst>
                  <a:path w="143" h="2715" extrusionOk="0">
                    <a:moveTo>
                      <a:pt x="72" y="0"/>
                    </a:moveTo>
                    <a:cubicBezTo>
                      <a:pt x="24" y="0"/>
                      <a:pt x="0" y="36"/>
                      <a:pt x="0" y="84"/>
                    </a:cubicBezTo>
                    <a:lnTo>
                      <a:pt x="0" y="2644"/>
                    </a:lnTo>
                    <a:cubicBezTo>
                      <a:pt x="0" y="2679"/>
                      <a:pt x="24" y="2715"/>
                      <a:pt x="72" y="2715"/>
                    </a:cubicBezTo>
                    <a:cubicBezTo>
                      <a:pt x="119" y="2715"/>
                      <a:pt x="143" y="2691"/>
                      <a:pt x="143" y="2644"/>
                    </a:cubicBezTo>
                    <a:lnTo>
                      <a:pt x="143" y="84"/>
                    </a:lnTo>
                    <a:cubicBezTo>
                      <a:pt x="143" y="36"/>
                      <a:pt x="119" y="0"/>
                      <a:pt x="7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0" name="Google Shape;2770;p66"/>
              <p:cNvSpPr/>
              <p:nvPr/>
            </p:nvSpPr>
            <p:spPr>
              <a:xfrm>
                <a:off x="2284500" y="3106750"/>
                <a:ext cx="3900" cy="45875"/>
              </a:xfrm>
              <a:custGeom>
                <a:avLst/>
                <a:gdLst/>
                <a:ahLst/>
                <a:cxnLst/>
                <a:rect l="l" t="t" r="r" b="b"/>
                <a:pathLst>
                  <a:path w="156" h="1835" extrusionOk="0">
                    <a:moveTo>
                      <a:pt x="72" y="1"/>
                    </a:moveTo>
                    <a:cubicBezTo>
                      <a:pt x="36" y="1"/>
                      <a:pt x="0" y="25"/>
                      <a:pt x="0" y="72"/>
                    </a:cubicBezTo>
                    <a:lnTo>
                      <a:pt x="0" y="1763"/>
                    </a:lnTo>
                    <a:cubicBezTo>
                      <a:pt x="0" y="1811"/>
                      <a:pt x="36" y="1835"/>
                      <a:pt x="72" y="1835"/>
                    </a:cubicBezTo>
                    <a:cubicBezTo>
                      <a:pt x="120" y="1835"/>
                      <a:pt x="155" y="1811"/>
                      <a:pt x="155" y="1763"/>
                    </a:cubicBezTo>
                    <a:lnTo>
                      <a:pt x="155" y="72"/>
                    </a:lnTo>
                    <a:cubicBezTo>
                      <a:pt x="155" y="25"/>
                      <a:pt x="120" y="1"/>
                      <a:pt x="7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771" name="Google Shape;2771;p66"/>
          <p:cNvGrpSpPr/>
          <p:nvPr/>
        </p:nvGrpSpPr>
        <p:grpSpPr>
          <a:xfrm>
            <a:off x="-584834" y="2750482"/>
            <a:ext cx="2688823" cy="2393290"/>
            <a:chOff x="-584834" y="2750482"/>
            <a:chExt cx="2688823" cy="2393290"/>
          </a:xfrm>
        </p:grpSpPr>
        <p:sp>
          <p:nvSpPr>
            <p:cNvPr id="2772" name="Google Shape;2772;p66"/>
            <p:cNvSpPr/>
            <p:nvPr/>
          </p:nvSpPr>
          <p:spPr>
            <a:xfrm flipH="1">
              <a:off x="-288509" y="2750482"/>
              <a:ext cx="725665" cy="1632490"/>
            </a:xfrm>
            <a:custGeom>
              <a:avLst/>
              <a:gdLst/>
              <a:ahLst/>
              <a:cxnLst/>
              <a:rect l="l" t="t" r="r" b="b"/>
              <a:pathLst>
                <a:path w="11312" h="25449" extrusionOk="0">
                  <a:moveTo>
                    <a:pt x="10726" y="0"/>
                  </a:moveTo>
                  <a:cubicBezTo>
                    <a:pt x="10611" y="0"/>
                    <a:pt x="10491" y="25"/>
                    <a:pt x="10383" y="65"/>
                  </a:cubicBezTo>
                  <a:cubicBezTo>
                    <a:pt x="9633" y="279"/>
                    <a:pt x="8990" y="803"/>
                    <a:pt x="8549" y="1434"/>
                  </a:cubicBezTo>
                  <a:cubicBezTo>
                    <a:pt x="8156" y="1946"/>
                    <a:pt x="7906" y="2565"/>
                    <a:pt x="7716" y="3184"/>
                  </a:cubicBezTo>
                  <a:cubicBezTo>
                    <a:pt x="7418" y="3613"/>
                    <a:pt x="7132" y="4065"/>
                    <a:pt x="6858" y="4506"/>
                  </a:cubicBezTo>
                  <a:cubicBezTo>
                    <a:pt x="7013" y="3732"/>
                    <a:pt x="7061" y="2934"/>
                    <a:pt x="6751" y="2220"/>
                  </a:cubicBezTo>
                  <a:cubicBezTo>
                    <a:pt x="6668" y="2053"/>
                    <a:pt x="6585" y="1886"/>
                    <a:pt x="6454" y="1767"/>
                  </a:cubicBezTo>
                  <a:cubicBezTo>
                    <a:pt x="6349" y="1680"/>
                    <a:pt x="6219" y="1625"/>
                    <a:pt x="6087" y="1625"/>
                  </a:cubicBezTo>
                  <a:cubicBezTo>
                    <a:pt x="6038" y="1625"/>
                    <a:pt x="5989" y="1632"/>
                    <a:pt x="5942" y="1648"/>
                  </a:cubicBezTo>
                  <a:cubicBezTo>
                    <a:pt x="5680" y="1731"/>
                    <a:pt x="5572" y="2041"/>
                    <a:pt x="5513" y="2303"/>
                  </a:cubicBezTo>
                  <a:cubicBezTo>
                    <a:pt x="5334" y="3196"/>
                    <a:pt x="5513" y="4136"/>
                    <a:pt x="6573" y="5006"/>
                  </a:cubicBezTo>
                  <a:cubicBezTo>
                    <a:pt x="6227" y="5601"/>
                    <a:pt x="5918" y="6196"/>
                    <a:pt x="5596" y="6803"/>
                  </a:cubicBezTo>
                  <a:cubicBezTo>
                    <a:pt x="5739" y="5970"/>
                    <a:pt x="5561" y="5089"/>
                    <a:pt x="5108" y="4386"/>
                  </a:cubicBezTo>
                  <a:cubicBezTo>
                    <a:pt x="5001" y="4244"/>
                    <a:pt x="4906" y="4089"/>
                    <a:pt x="4739" y="3994"/>
                  </a:cubicBezTo>
                  <a:cubicBezTo>
                    <a:pt x="4643" y="3927"/>
                    <a:pt x="4528" y="3888"/>
                    <a:pt x="4415" y="3888"/>
                  </a:cubicBezTo>
                  <a:cubicBezTo>
                    <a:pt x="4347" y="3888"/>
                    <a:pt x="4278" y="3902"/>
                    <a:pt x="4215" y="3934"/>
                  </a:cubicBezTo>
                  <a:cubicBezTo>
                    <a:pt x="3953" y="4053"/>
                    <a:pt x="3858" y="4386"/>
                    <a:pt x="3858" y="4684"/>
                  </a:cubicBezTo>
                  <a:cubicBezTo>
                    <a:pt x="3846" y="5637"/>
                    <a:pt x="4263" y="6589"/>
                    <a:pt x="5346" y="7339"/>
                  </a:cubicBezTo>
                  <a:cubicBezTo>
                    <a:pt x="5061" y="7946"/>
                    <a:pt x="4787" y="8554"/>
                    <a:pt x="4525" y="9185"/>
                  </a:cubicBezTo>
                  <a:cubicBezTo>
                    <a:pt x="4560" y="8732"/>
                    <a:pt x="4560" y="8280"/>
                    <a:pt x="4453" y="7839"/>
                  </a:cubicBezTo>
                  <a:cubicBezTo>
                    <a:pt x="4310" y="7149"/>
                    <a:pt x="3918" y="6458"/>
                    <a:pt x="3310" y="6101"/>
                  </a:cubicBezTo>
                  <a:cubicBezTo>
                    <a:pt x="3192" y="6042"/>
                    <a:pt x="3063" y="5983"/>
                    <a:pt x="2938" y="5983"/>
                  </a:cubicBezTo>
                  <a:cubicBezTo>
                    <a:pt x="2886" y="5983"/>
                    <a:pt x="2835" y="5993"/>
                    <a:pt x="2786" y="6018"/>
                  </a:cubicBezTo>
                  <a:cubicBezTo>
                    <a:pt x="2596" y="6101"/>
                    <a:pt x="2536" y="6375"/>
                    <a:pt x="2524" y="6577"/>
                  </a:cubicBezTo>
                  <a:cubicBezTo>
                    <a:pt x="2465" y="7780"/>
                    <a:pt x="3001" y="8994"/>
                    <a:pt x="4263" y="9851"/>
                  </a:cubicBezTo>
                  <a:cubicBezTo>
                    <a:pt x="4084" y="10304"/>
                    <a:pt x="3918" y="10756"/>
                    <a:pt x="3775" y="11221"/>
                  </a:cubicBezTo>
                  <a:cubicBezTo>
                    <a:pt x="3679" y="11471"/>
                    <a:pt x="3608" y="11733"/>
                    <a:pt x="3513" y="11983"/>
                  </a:cubicBezTo>
                  <a:cubicBezTo>
                    <a:pt x="3429" y="10875"/>
                    <a:pt x="2775" y="9840"/>
                    <a:pt x="1810" y="9304"/>
                  </a:cubicBezTo>
                  <a:cubicBezTo>
                    <a:pt x="1617" y="9202"/>
                    <a:pt x="1415" y="9118"/>
                    <a:pt x="1211" y="9118"/>
                  </a:cubicBezTo>
                  <a:cubicBezTo>
                    <a:pt x="1177" y="9118"/>
                    <a:pt x="1142" y="9120"/>
                    <a:pt x="1108" y="9125"/>
                  </a:cubicBezTo>
                  <a:cubicBezTo>
                    <a:pt x="774" y="9173"/>
                    <a:pt x="512" y="9470"/>
                    <a:pt x="453" y="9780"/>
                  </a:cubicBezTo>
                  <a:cubicBezTo>
                    <a:pt x="381" y="10101"/>
                    <a:pt x="477" y="10447"/>
                    <a:pt x="655" y="10721"/>
                  </a:cubicBezTo>
                  <a:cubicBezTo>
                    <a:pt x="834" y="10994"/>
                    <a:pt x="1108" y="11209"/>
                    <a:pt x="1370" y="11399"/>
                  </a:cubicBezTo>
                  <a:cubicBezTo>
                    <a:pt x="1846" y="11745"/>
                    <a:pt x="2370" y="12006"/>
                    <a:pt x="3394" y="12340"/>
                  </a:cubicBezTo>
                  <a:cubicBezTo>
                    <a:pt x="3144" y="13126"/>
                    <a:pt x="2917" y="13935"/>
                    <a:pt x="2715" y="14733"/>
                  </a:cubicBezTo>
                  <a:cubicBezTo>
                    <a:pt x="2644" y="13995"/>
                    <a:pt x="2263" y="13257"/>
                    <a:pt x="1703" y="12768"/>
                  </a:cubicBezTo>
                  <a:cubicBezTo>
                    <a:pt x="1512" y="12602"/>
                    <a:pt x="1298" y="12459"/>
                    <a:pt x="1060" y="12399"/>
                  </a:cubicBezTo>
                  <a:cubicBezTo>
                    <a:pt x="982" y="12380"/>
                    <a:pt x="899" y="12369"/>
                    <a:pt x="816" y="12369"/>
                  </a:cubicBezTo>
                  <a:cubicBezTo>
                    <a:pt x="645" y="12369"/>
                    <a:pt x="474" y="12414"/>
                    <a:pt x="346" y="12518"/>
                  </a:cubicBezTo>
                  <a:cubicBezTo>
                    <a:pt x="84" y="12721"/>
                    <a:pt x="0" y="13102"/>
                    <a:pt x="84" y="13423"/>
                  </a:cubicBezTo>
                  <a:cubicBezTo>
                    <a:pt x="155" y="13757"/>
                    <a:pt x="346" y="14019"/>
                    <a:pt x="572" y="14269"/>
                  </a:cubicBezTo>
                  <a:cubicBezTo>
                    <a:pt x="1003" y="14776"/>
                    <a:pt x="1503" y="15224"/>
                    <a:pt x="2337" y="15224"/>
                  </a:cubicBezTo>
                  <a:cubicBezTo>
                    <a:pt x="2424" y="15224"/>
                    <a:pt x="2514" y="15219"/>
                    <a:pt x="2608" y="15209"/>
                  </a:cubicBezTo>
                  <a:lnTo>
                    <a:pt x="2608" y="15209"/>
                  </a:lnTo>
                  <a:cubicBezTo>
                    <a:pt x="2203" y="16852"/>
                    <a:pt x="1882" y="18495"/>
                    <a:pt x="1608" y="20150"/>
                  </a:cubicBezTo>
                  <a:cubicBezTo>
                    <a:pt x="1334" y="21877"/>
                    <a:pt x="1120" y="23615"/>
                    <a:pt x="941" y="25341"/>
                  </a:cubicBezTo>
                  <a:cubicBezTo>
                    <a:pt x="934" y="25408"/>
                    <a:pt x="991" y="25448"/>
                    <a:pt x="1044" y="25448"/>
                  </a:cubicBezTo>
                  <a:cubicBezTo>
                    <a:pt x="1086" y="25448"/>
                    <a:pt x="1126" y="25423"/>
                    <a:pt x="1131" y="25365"/>
                  </a:cubicBezTo>
                  <a:cubicBezTo>
                    <a:pt x="1453" y="22305"/>
                    <a:pt x="1882" y="19257"/>
                    <a:pt x="2548" y="16269"/>
                  </a:cubicBezTo>
                  <a:cubicBezTo>
                    <a:pt x="2715" y="15507"/>
                    <a:pt x="2905" y="14769"/>
                    <a:pt x="3120" y="14019"/>
                  </a:cubicBezTo>
                  <a:cubicBezTo>
                    <a:pt x="3168" y="14020"/>
                    <a:pt x="3216" y="14021"/>
                    <a:pt x="3264" y="14021"/>
                  </a:cubicBezTo>
                  <a:cubicBezTo>
                    <a:pt x="4641" y="14021"/>
                    <a:pt x="5960" y="13364"/>
                    <a:pt x="6846" y="12340"/>
                  </a:cubicBezTo>
                  <a:cubicBezTo>
                    <a:pt x="7025" y="12149"/>
                    <a:pt x="7192" y="11876"/>
                    <a:pt x="7108" y="11625"/>
                  </a:cubicBezTo>
                  <a:cubicBezTo>
                    <a:pt x="7049" y="11459"/>
                    <a:pt x="6870" y="11352"/>
                    <a:pt x="6692" y="11328"/>
                  </a:cubicBezTo>
                  <a:cubicBezTo>
                    <a:pt x="6648" y="11319"/>
                    <a:pt x="6604" y="11315"/>
                    <a:pt x="6561" y="11315"/>
                  </a:cubicBezTo>
                  <a:cubicBezTo>
                    <a:pt x="6426" y="11315"/>
                    <a:pt x="6291" y="11351"/>
                    <a:pt x="6156" y="11387"/>
                  </a:cubicBezTo>
                  <a:cubicBezTo>
                    <a:pt x="4846" y="11745"/>
                    <a:pt x="3715" y="12697"/>
                    <a:pt x="3132" y="13935"/>
                  </a:cubicBezTo>
                  <a:cubicBezTo>
                    <a:pt x="3382" y="12995"/>
                    <a:pt x="3667" y="12066"/>
                    <a:pt x="3989" y="11161"/>
                  </a:cubicBezTo>
                  <a:cubicBezTo>
                    <a:pt x="4153" y="11173"/>
                    <a:pt x="4316" y="11179"/>
                    <a:pt x="4478" y="11179"/>
                  </a:cubicBezTo>
                  <a:cubicBezTo>
                    <a:pt x="5642" y="11179"/>
                    <a:pt x="6739" y="10880"/>
                    <a:pt x="7680" y="10316"/>
                  </a:cubicBezTo>
                  <a:cubicBezTo>
                    <a:pt x="7835" y="10221"/>
                    <a:pt x="7978" y="10125"/>
                    <a:pt x="8073" y="9971"/>
                  </a:cubicBezTo>
                  <a:cubicBezTo>
                    <a:pt x="8156" y="9828"/>
                    <a:pt x="8192" y="9613"/>
                    <a:pt x="8073" y="9482"/>
                  </a:cubicBezTo>
                  <a:cubicBezTo>
                    <a:pt x="7966" y="9351"/>
                    <a:pt x="7775" y="9316"/>
                    <a:pt x="7597" y="9316"/>
                  </a:cubicBezTo>
                  <a:cubicBezTo>
                    <a:pt x="7545" y="9314"/>
                    <a:pt x="7494" y="9313"/>
                    <a:pt x="7443" y="9313"/>
                  </a:cubicBezTo>
                  <a:cubicBezTo>
                    <a:pt x="6196" y="9313"/>
                    <a:pt x="4955" y="9865"/>
                    <a:pt x="4132" y="10780"/>
                  </a:cubicBezTo>
                  <a:cubicBezTo>
                    <a:pt x="4382" y="10066"/>
                    <a:pt x="4668" y="9363"/>
                    <a:pt x="4941" y="8673"/>
                  </a:cubicBezTo>
                  <a:cubicBezTo>
                    <a:pt x="5419" y="8820"/>
                    <a:pt x="5901" y="8887"/>
                    <a:pt x="6380" y="8887"/>
                  </a:cubicBezTo>
                  <a:cubicBezTo>
                    <a:pt x="7213" y="8887"/>
                    <a:pt x="8035" y="8684"/>
                    <a:pt x="8799" y="8351"/>
                  </a:cubicBezTo>
                  <a:cubicBezTo>
                    <a:pt x="8990" y="8280"/>
                    <a:pt x="9192" y="8173"/>
                    <a:pt x="9323" y="8018"/>
                  </a:cubicBezTo>
                  <a:cubicBezTo>
                    <a:pt x="9454" y="7863"/>
                    <a:pt x="9525" y="7637"/>
                    <a:pt x="9442" y="7446"/>
                  </a:cubicBezTo>
                  <a:cubicBezTo>
                    <a:pt x="9323" y="7208"/>
                    <a:pt x="9013" y="7125"/>
                    <a:pt x="8740" y="7113"/>
                  </a:cubicBezTo>
                  <a:cubicBezTo>
                    <a:pt x="8665" y="7110"/>
                    <a:pt x="8591" y="7108"/>
                    <a:pt x="8517" y="7108"/>
                  </a:cubicBezTo>
                  <a:cubicBezTo>
                    <a:pt x="7234" y="7108"/>
                    <a:pt x="5959" y="7592"/>
                    <a:pt x="5025" y="8470"/>
                  </a:cubicBezTo>
                  <a:lnTo>
                    <a:pt x="5418" y="7577"/>
                  </a:lnTo>
                  <a:cubicBezTo>
                    <a:pt x="5584" y="7232"/>
                    <a:pt x="5751" y="6911"/>
                    <a:pt x="5918" y="6565"/>
                  </a:cubicBezTo>
                  <a:cubicBezTo>
                    <a:pt x="7418" y="6553"/>
                    <a:pt x="8656" y="6565"/>
                    <a:pt x="9811" y="6161"/>
                  </a:cubicBezTo>
                  <a:cubicBezTo>
                    <a:pt x="10097" y="6053"/>
                    <a:pt x="10418" y="5863"/>
                    <a:pt x="10395" y="5565"/>
                  </a:cubicBezTo>
                  <a:cubicBezTo>
                    <a:pt x="10359" y="5268"/>
                    <a:pt x="10002" y="5125"/>
                    <a:pt x="9704" y="5077"/>
                  </a:cubicBezTo>
                  <a:cubicBezTo>
                    <a:pt x="9532" y="5055"/>
                    <a:pt x="9359" y="5044"/>
                    <a:pt x="9186" y="5044"/>
                  </a:cubicBezTo>
                  <a:cubicBezTo>
                    <a:pt x="7956" y="5044"/>
                    <a:pt x="6723" y="5590"/>
                    <a:pt x="5930" y="6530"/>
                  </a:cubicBezTo>
                  <a:cubicBezTo>
                    <a:pt x="6287" y="5839"/>
                    <a:pt x="6668" y="5137"/>
                    <a:pt x="7085" y="4470"/>
                  </a:cubicBezTo>
                  <a:cubicBezTo>
                    <a:pt x="7575" y="4657"/>
                    <a:pt x="8071" y="4732"/>
                    <a:pt x="8566" y="4732"/>
                  </a:cubicBezTo>
                  <a:cubicBezTo>
                    <a:pt x="9080" y="4732"/>
                    <a:pt x="9593" y="4651"/>
                    <a:pt x="10097" y="4529"/>
                  </a:cubicBezTo>
                  <a:cubicBezTo>
                    <a:pt x="10287" y="4482"/>
                    <a:pt x="10502" y="4422"/>
                    <a:pt x="10656" y="4303"/>
                  </a:cubicBezTo>
                  <a:cubicBezTo>
                    <a:pt x="10823" y="4184"/>
                    <a:pt x="10954" y="3994"/>
                    <a:pt x="10954" y="3791"/>
                  </a:cubicBezTo>
                  <a:cubicBezTo>
                    <a:pt x="10978" y="3577"/>
                    <a:pt x="10811" y="3374"/>
                    <a:pt x="10621" y="3291"/>
                  </a:cubicBezTo>
                  <a:cubicBezTo>
                    <a:pt x="10450" y="3211"/>
                    <a:pt x="10270" y="3181"/>
                    <a:pt x="10082" y="3181"/>
                  </a:cubicBezTo>
                  <a:cubicBezTo>
                    <a:pt x="10047" y="3181"/>
                    <a:pt x="10013" y="3182"/>
                    <a:pt x="9978" y="3184"/>
                  </a:cubicBezTo>
                  <a:cubicBezTo>
                    <a:pt x="8966" y="3196"/>
                    <a:pt x="7966" y="3601"/>
                    <a:pt x="7227" y="4303"/>
                  </a:cubicBezTo>
                  <a:cubicBezTo>
                    <a:pt x="7406" y="4005"/>
                    <a:pt x="7597" y="3720"/>
                    <a:pt x="7787" y="3422"/>
                  </a:cubicBezTo>
                  <a:cubicBezTo>
                    <a:pt x="9013" y="2696"/>
                    <a:pt x="10109" y="1993"/>
                    <a:pt x="10930" y="1029"/>
                  </a:cubicBezTo>
                  <a:cubicBezTo>
                    <a:pt x="11133" y="791"/>
                    <a:pt x="11311" y="434"/>
                    <a:pt x="11133" y="184"/>
                  </a:cubicBezTo>
                  <a:cubicBezTo>
                    <a:pt x="11042" y="51"/>
                    <a:pt x="10889" y="0"/>
                    <a:pt x="107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773" name="Google Shape;2773;p66"/>
            <p:cNvGrpSpPr/>
            <p:nvPr/>
          </p:nvGrpSpPr>
          <p:grpSpPr>
            <a:xfrm flipH="1">
              <a:off x="482307" y="2827572"/>
              <a:ext cx="554577" cy="1143108"/>
              <a:chOff x="7068114" y="1298547"/>
              <a:chExt cx="554577" cy="1143108"/>
            </a:xfrm>
          </p:grpSpPr>
          <p:sp>
            <p:nvSpPr>
              <p:cNvPr id="2774" name="Google Shape;2774;p66"/>
              <p:cNvSpPr/>
              <p:nvPr/>
            </p:nvSpPr>
            <p:spPr>
              <a:xfrm>
                <a:off x="7330102" y="1362053"/>
                <a:ext cx="114636" cy="342868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5345" extrusionOk="0">
                    <a:moveTo>
                      <a:pt x="881" y="0"/>
                    </a:moveTo>
                    <a:cubicBezTo>
                      <a:pt x="849" y="0"/>
                      <a:pt x="818" y="3"/>
                      <a:pt x="786" y="10"/>
                    </a:cubicBezTo>
                    <a:cubicBezTo>
                      <a:pt x="488" y="93"/>
                      <a:pt x="357" y="451"/>
                      <a:pt x="298" y="760"/>
                    </a:cubicBezTo>
                    <a:cubicBezTo>
                      <a:pt x="0" y="2260"/>
                      <a:pt x="24" y="3844"/>
                      <a:pt x="381" y="5344"/>
                    </a:cubicBezTo>
                    <a:cubicBezTo>
                      <a:pt x="1429" y="4261"/>
                      <a:pt x="1786" y="2558"/>
                      <a:pt x="1584" y="939"/>
                    </a:cubicBezTo>
                    <a:cubicBezTo>
                      <a:pt x="1560" y="713"/>
                      <a:pt x="1512" y="474"/>
                      <a:pt x="1381" y="284"/>
                    </a:cubicBezTo>
                    <a:cubicBezTo>
                      <a:pt x="1269" y="120"/>
                      <a:pt x="1077" y="0"/>
                      <a:pt x="88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5" name="Google Shape;2775;p66"/>
              <p:cNvSpPr/>
              <p:nvPr/>
            </p:nvSpPr>
            <p:spPr>
              <a:xfrm>
                <a:off x="7068114" y="1298547"/>
                <a:ext cx="554577" cy="1143108"/>
              </a:xfrm>
              <a:custGeom>
                <a:avLst/>
                <a:gdLst/>
                <a:ahLst/>
                <a:cxnLst/>
                <a:rect l="l" t="t" r="r" b="b"/>
                <a:pathLst>
                  <a:path w="8645" h="17820" extrusionOk="0">
                    <a:moveTo>
                      <a:pt x="1525" y="1"/>
                    </a:moveTo>
                    <a:cubicBezTo>
                      <a:pt x="1393" y="1"/>
                      <a:pt x="1263" y="33"/>
                      <a:pt x="1143" y="107"/>
                    </a:cubicBezTo>
                    <a:cubicBezTo>
                      <a:pt x="715" y="393"/>
                      <a:pt x="774" y="1048"/>
                      <a:pt x="965" y="1536"/>
                    </a:cubicBezTo>
                    <a:cubicBezTo>
                      <a:pt x="1370" y="2607"/>
                      <a:pt x="2084" y="3548"/>
                      <a:pt x="3322" y="4191"/>
                    </a:cubicBezTo>
                    <a:cubicBezTo>
                      <a:pt x="3584" y="4870"/>
                      <a:pt x="3846" y="5572"/>
                      <a:pt x="4084" y="6275"/>
                    </a:cubicBezTo>
                    <a:cubicBezTo>
                      <a:pt x="3441" y="5441"/>
                      <a:pt x="2560" y="4786"/>
                      <a:pt x="1584" y="4441"/>
                    </a:cubicBezTo>
                    <a:cubicBezTo>
                      <a:pt x="1399" y="4379"/>
                      <a:pt x="1195" y="4333"/>
                      <a:pt x="1001" y="4333"/>
                    </a:cubicBezTo>
                    <a:cubicBezTo>
                      <a:pt x="784" y="4333"/>
                      <a:pt x="580" y="4391"/>
                      <a:pt x="429" y="4548"/>
                    </a:cubicBezTo>
                    <a:cubicBezTo>
                      <a:pt x="227" y="4774"/>
                      <a:pt x="227" y="5132"/>
                      <a:pt x="358" y="5394"/>
                    </a:cubicBezTo>
                    <a:cubicBezTo>
                      <a:pt x="488" y="5667"/>
                      <a:pt x="727" y="5858"/>
                      <a:pt x="989" y="6036"/>
                    </a:cubicBezTo>
                    <a:cubicBezTo>
                      <a:pt x="1846" y="6644"/>
                      <a:pt x="2894" y="7013"/>
                      <a:pt x="4322" y="7049"/>
                    </a:cubicBezTo>
                    <a:cubicBezTo>
                      <a:pt x="4560" y="7822"/>
                      <a:pt x="4775" y="8596"/>
                      <a:pt x="4989" y="9370"/>
                    </a:cubicBezTo>
                    <a:cubicBezTo>
                      <a:pt x="4179" y="8251"/>
                      <a:pt x="2905" y="7477"/>
                      <a:pt x="1548" y="7299"/>
                    </a:cubicBezTo>
                    <a:cubicBezTo>
                      <a:pt x="1422" y="7281"/>
                      <a:pt x="1297" y="7270"/>
                      <a:pt x="1174" y="7270"/>
                    </a:cubicBezTo>
                    <a:cubicBezTo>
                      <a:pt x="960" y="7270"/>
                      <a:pt x="752" y="7303"/>
                      <a:pt x="548" y="7394"/>
                    </a:cubicBezTo>
                    <a:cubicBezTo>
                      <a:pt x="238" y="7537"/>
                      <a:pt x="0" y="7870"/>
                      <a:pt x="60" y="8192"/>
                    </a:cubicBezTo>
                    <a:cubicBezTo>
                      <a:pt x="119" y="8608"/>
                      <a:pt x="584" y="8834"/>
                      <a:pt x="989" y="8989"/>
                    </a:cubicBezTo>
                    <a:cubicBezTo>
                      <a:pt x="2203" y="9418"/>
                      <a:pt x="3489" y="9668"/>
                      <a:pt x="5120" y="9799"/>
                    </a:cubicBezTo>
                    <a:cubicBezTo>
                      <a:pt x="5394" y="10847"/>
                      <a:pt x="5608" y="11906"/>
                      <a:pt x="5822" y="12954"/>
                    </a:cubicBezTo>
                    <a:cubicBezTo>
                      <a:pt x="5477" y="12454"/>
                      <a:pt x="5108" y="11966"/>
                      <a:pt x="4644" y="11549"/>
                    </a:cubicBezTo>
                    <a:cubicBezTo>
                      <a:pt x="4037" y="10989"/>
                      <a:pt x="3275" y="10597"/>
                      <a:pt x="2453" y="10549"/>
                    </a:cubicBezTo>
                    <a:cubicBezTo>
                      <a:pt x="2403" y="10544"/>
                      <a:pt x="2353" y="10542"/>
                      <a:pt x="2303" y="10542"/>
                    </a:cubicBezTo>
                    <a:cubicBezTo>
                      <a:pt x="2089" y="10542"/>
                      <a:pt x="1872" y="10586"/>
                      <a:pt x="1679" y="10692"/>
                    </a:cubicBezTo>
                    <a:cubicBezTo>
                      <a:pt x="1441" y="10811"/>
                      <a:pt x="1262" y="11049"/>
                      <a:pt x="1250" y="11323"/>
                    </a:cubicBezTo>
                    <a:cubicBezTo>
                      <a:pt x="1239" y="11787"/>
                      <a:pt x="1703" y="12109"/>
                      <a:pt x="2096" y="12299"/>
                    </a:cubicBezTo>
                    <a:cubicBezTo>
                      <a:pt x="3310" y="12918"/>
                      <a:pt x="4584" y="13371"/>
                      <a:pt x="5894" y="13454"/>
                    </a:cubicBezTo>
                    <a:cubicBezTo>
                      <a:pt x="5953" y="13787"/>
                      <a:pt x="6013" y="14133"/>
                      <a:pt x="6061" y="14466"/>
                    </a:cubicBezTo>
                    <a:cubicBezTo>
                      <a:pt x="6227" y="15538"/>
                      <a:pt x="6346" y="16609"/>
                      <a:pt x="6430" y="17681"/>
                    </a:cubicBezTo>
                    <a:cubicBezTo>
                      <a:pt x="6436" y="17772"/>
                      <a:pt x="6516" y="17819"/>
                      <a:pt x="6591" y="17819"/>
                    </a:cubicBezTo>
                    <a:cubicBezTo>
                      <a:pt x="6664" y="17819"/>
                      <a:pt x="6733" y="17774"/>
                      <a:pt x="6727" y="17681"/>
                    </a:cubicBezTo>
                    <a:cubicBezTo>
                      <a:pt x="6561" y="15835"/>
                      <a:pt x="6311" y="13990"/>
                      <a:pt x="5942" y="12156"/>
                    </a:cubicBezTo>
                    <a:cubicBezTo>
                      <a:pt x="7156" y="11513"/>
                      <a:pt x="7989" y="10382"/>
                      <a:pt x="8466" y="9108"/>
                    </a:cubicBezTo>
                    <a:cubicBezTo>
                      <a:pt x="8573" y="8823"/>
                      <a:pt x="8644" y="8465"/>
                      <a:pt x="8454" y="8239"/>
                    </a:cubicBezTo>
                    <a:cubicBezTo>
                      <a:pt x="8360" y="8137"/>
                      <a:pt x="8204" y="8083"/>
                      <a:pt x="8041" y="8083"/>
                    </a:cubicBezTo>
                    <a:cubicBezTo>
                      <a:pt x="7976" y="8083"/>
                      <a:pt x="7910" y="8091"/>
                      <a:pt x="7847" y="8108"/>
                    </a:cubicBezTo>
                    <a:cubicBezTo>
                      <a:pt x="7620" y="8168"/>
                      <a:pt x="7442" y="8311"/>
                      <a:pt x="7275" y="8465"/>
                    </a:cubicBezTo>
                    <a:cubicBezTo>
                      <a:pt x="6418" y="9251"/>
                      <a:pt x="5894" y="10382"/>
                      <a:pt x="5822" y="11549"/>
                    </a:cubicBezTo>
                    <a:cubicBezTo>
                      <a:pt x="5632" y="10632"/>
                      <a:pt x="5406" y="9739"/>
                      <a:pt x="5168" y="8846"/>
                    </a:cubicBezTo>
                    <a:cubicBezTo>
                      <a:pt x="6644" y="8346"/>
                      <a:pt x="7454" y="6894"/>
                      <a:pt x="7716" y="5334"/>
                    </a:cubicBezTo>
                    <a:cubicBezTo>
                      <a:pt x="7775" y="4953"/>
                      <a:pt x="7739" y="4441"/>
                      <a:pt x="7370" y="4274"/>
                    </a:cubicBezTo>
                    <a:cubicBezTo>
                      <a:pt x="7304" y="4248"/>
                      <a:pt x="7235" y="4236"/>
                      <a:pt x="7165" y="4236"/>
                    </a:cubicBezTo>
                    <a:cubicBezTo>
                      <a:pt x="6984" y="4236"/>
                      <a:pt x="6798" y="4314"/>
                      <a:pt x="6644" y="4417"/>
                    </a:cubicBezTo>
                    <a:cubicBezTo>
                      <a:pt x="5942" y="4846"/>
                      <a:pt x="5489" y="5620"/>
                      <a:pt x="5287" y="6406"/>
                    </a:cubicBezTo>
                    <a:cubicBezTo>
                      <a:pt x="5108" y="7120"/>
                      <a:pt x="5096" y="7846"/>
                      <a:pt x="5096" y="8596"/>
                    </a:cubicBezTo>
                    <a:cubicBezTo>
                      <a:pt x="4894" y="7894"/>
                      <a:pt x="4691" y="7215"/>
                      <a:pt x="4465" y="6525"/>
                    </a:cubicBezTo>
                    <a:cubicBezTo>
                      <a:pt x="4203" y="5703"/>
                      <a:pt x="3906" y="4893"/>
                      <a:pt x="3584" y="4084"/>
                    </a:cubicBezTo>
                    <a:cubicBezTo>
                      <a:pt x="3822" y="2810"/>
                      <a:pt x="3429" y="1417"/>
                      <a:pt x="2513" y="500"/>
                    </a:cubicBezTo>
                    <a:cubicBezTo>
                      <a:pt x="2252" y="231"/>
                      <a:pt x="1879" y="1"/>
                      <a:pt x="152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76" name="Google Shape;2776;p66"/>
            <p:cNvGrpSpPr/>
            <p:nvPr/>
          </p:nvGrpSpPr>
          <p:grpSpPr>
            <a:xfrm>
              <a:off x="-584834" y="3495917"/>
              <a:ext cx="2688823" cy="1647855"/>
              <a:chOff x="7020722" y="3595000"/>
              <a:chExt cx="2002699" cy="1227270"/>
            </a:xfrm>
          </p:grpSpPr>
          <p:sp>
            <p:nvSpPr>
              <p:cNvPr id="2777" name="Google Shape;2777;p66"/>
              <p:cNvSpPr/>
              <p:nvPr/>
            </p:nvSpPr>
            <p:spPr>
              <a:xfrm>
                <a:off x="7020722" y="3595000"/>
                <a:ext cx="2002699" cy="1227270"/>
              </a:xfrm>
              <a:custGeom>
                <a:avLst/>
                <a:gdLst/>
                <a:ahLst/>
                <a:cxnLst/>
                <a:rect l="l" t="t" r="r" b="b"/>
                <a:pathLst>
                  <a:path w="31219" h="19132" extrusionOk="0">
                    <a:moveTo>
                      <a:pt x="21980" y="0"/>
                    </a:moveTo>
                    <a:cubicBezTo>
                      <a:pt x="18411" y="0"/>
                      <a:pt x="16046" y="5069"/>
                      <a:pt x="12428" y="5069"/>
                    </a:cubicBezTo>
                    <a:cubicBezTo>
                      <a:pt x="12334" y="5069"/>
                      <a:pt x="12240" y="5065"/>
                      <a:pt x="12145" y="5058"/>
                    </a:cubicBezTo>
                    <a:cubicBezTo>
                      <a:pt x="10185" y="4921"/>
                      <a:pt x="8522" y="3205"/>
                      <a:pt x="6574" y="3205"/>
                    </a:cubicBezTo>
                    <a:cubicBezTo>
                      <a:pt x="6498" y="3205"/>
                      <a:pt x="6423" y="3208"/>
                      <a:pt x="6346" y="3213"/>
                    </a:cubicBezTo>
                    <a:cubicBezTo>
                      <a:pt x="5382" y="3296"/>
                      <a:pt x="4549" y="3796"/>
                      <a:pt x="3834" y="4487"/>
                    </a:cubicBezTo>
                    <a:cubicBezTo>
                      <a:pt x="3382" y="4904"/>
                      <a:pt x="3001" y="5392"/>
                      <a:pt x="2667" y="5880"/>
                    </a:cubicBezTo>
                    <a:cubicBezTo>
                      <a:pt x="631" y="8892"/>
                      <a:pt x="0" y="14691"/>
                      <a:pt x="453" y="19132"/>
                    </a:cubicBezTo>
                    <a:lnTo>
                      <a:pt x="30885" y="19132"/>
                    </a:lnTo>
                    <a:cubicBezTo>
                      <a:pt x="31219" y="17310"/>
                      <a:pt x="30980" y="15262"/>
                      <a:pt x="30040" y="13929"/>
                    </a:cubicBezTo>
                    <a:cubicBezTo>
                      <a:pt x="29754" y="13512"/>
                      <a:pt x="29397" y="13155"/>
                      <a:pt x="28968" y="12917"/>
                    </a:cubicBezTo>
                    <a:cubicBezTo>
                      <a:pt x="28063" y="12416"/>
                      <a:pt x="26944" y="12119"/>
                      <a:pt x="26397" y="11238"/>
                    </a:cubicBezTo>
                    <a:cubicBezTo>
                      <a:pt x="25873" y="10392"/>
                      <a:pt x="26063" y="9321"/>
                      <a:pt x="26218" y="8333"/>
                    </a:cubicBezTo>
                    <a:cubicBezTo>
                      <a:pt x="26480" y="6642"/>
                      <a:pt x="26599" y="4868"/>
                      <a:pt x="26039" y="3249"/>
                    </a:cubicBezTo>
                    <a:cubicBezTo>
                      <a:pt x="25480" y="1629"/>
                      <a:pt x="24099" y="201"/>
                      <a:pt x="22384" y="22"/>
                    </a:cubicBezTo>
                    <a:cubicBezTo>
                      <a:pt x="22248" y="7"/>
                      <a:pt x="22113" y="0"/>
                      <a:pt x="2198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8" name="Google Shape;2778;p66"/>
              <p:cNvSpPr/>
              <p:nvPr/>
            </p:nvSpPr>
            <p:spPr>
              <a:xfrm>
                <a:off x="8074835" y="3846971"/>
                <a:ext cx="560414" cy="974978"/>
              </a:xfrm>
              <a:custGeom>
                <a:avLst/>
                <a:gdLst/>
                <a:ahLst/>
                <a:cxnLst/>
                <a:rect l="l" t="t" r="r" b="b"/>
                <a:pathLst>
                  <a:path w="8736" h="15199" extrusionOk="0">
                    <a:moveTo>
                      <a:pt x="7274" y="0"/>
                    </a:moveTo>
                    <a:cubicBezTo>
                      <a:pt x="7252" y="0"/>
                      <a:pt x="7230" y="10"/>
                      <a:pt x="7214" y="35"/>
                    </a:cubicBezTo>
                    <a:cubicBezTo>
                      <a:pt x="5440" y="2309"/>
                      <a:pt x="3916" y="4809"/>
                      <a:pt x="2702" y="7429"/>
                    </a:cubicBezTo>
                    <a:cubicBezTo>
                      <a:pt x="2392" y="6369"/>
                      <a:pt x="2118" y="5298"/>
                      <a:pt x="1880" y="4226"/>
                    </a:cubicBezTo>
                    <a:cubicBezTo>
                      <a:pt x="2583" y="3285"/>
                      <a:pt x="3249" y="2321"/>
                      <a:pt x="3904" y="1357"/>
                    </a:cubicBezTo>
                    <a:cubicBezTo>
                      <a:pt x="3954" y="1274"/>
                      <a:pt x="3883" y="1198"/>
                      <a:pt x="3812" y="1198"/>
                    </a:cubicBezTo>
                    <a:cubicBezTo>
                      <a:pt x="3780" y="1198"/>
                      <a:pt x="3748" y="1213"/>
                      <a:pt x="3726" y="1249"/>
                    </a:cubicBezTo>
                    <a:cubicBezTo>
                      <a:pt x="3118" y="2178"/>
                      <a:pt x="2476" y="3071"/>
                      <a:pt x="1833" y="3964"/>
                    </a:cubicBezTo>
                    <a:cubicBezTo>
                      <a:pt x="1618" y="2893"/>
                      <a:pt x="1416" y="1797"/>
                      <a:pt x="1297" y="702"/>
                    </a:cubicBezTo>
                    <a:cubicBezTo>
                      <a:pt x="1291" y="636"/>
                      <a:pt x="1237" y="604"/>
                      <a:pt x="1187" y="604"/>
                    </a:cubicBezTo>
                    <a:cubicBezTo>
                      <a:pt x="1136" y="604"/>
                      <a:pt x="1088" y="636"/>
                      <a:pt x="1094" y="702"/>
                    </a:cubicBezTo>
                    <a:cubicBezTo>
                      <a:pt x="1237" y="1880"/>
                      <a:pt x="1416" y="3059"/>
                      <a:pt x="1678" y="4202"/>
                    </a:cubicBezTo>
                    <a:cubicBezTo>
                      <a:pt x="1642" y="4250"/>
                      <a:pt x="1654" y="4274"/>
                      <a:pt x="1702" y="4309"/>
                    </a:cubicBezTo>
                    <a:cubicBezTo>
                      <a:pt x="1940" y="5452"/>
                      <a:pt x="2237" y="6583"/>
                      <a:pt x="2595" y="7703"/>
                    </a:cubicBezTo>
                    <a:cubicBezTo>
                      <a:pt x="2035" y="8929"/>
                      <a:pt x="1523" y="10203"/>
                      <a:pt x="1083" y="11489"/>
                    </a:cubicBezTo>
                    <a:cubicBezTo>
                      <a:pt x="678" y="12668"/>
                      <a:pt x="321" y="13858"/>
                      <a:pt x="23" y="15061"/>
                    </a:cubicBezTo>
                    <a:cubicBezTo>
                      <a:pt x="1" y="15141"/>
                      <a:pt x="68" y="15199"/>
                      <a:pt x="132" y="15199"/>
                    </a:cubicBezTo>
                    <a:cubicBezTo>
                      <a:pt x="173" y="15199"/>
                      <a:pt x="211" y="15176"/>
                      <a:pt x="225" y="15120"/>
                    </a:cubicBezTo>
                    <a:cubicBezTo>
                      <a:pt x="392" y="14477"/>
                      <a:pt x="571" y="13834"/>
                      <a:pt x="761" y="13203"/>
                    </a:cubicBezTo>
                    <a:cubicBezTo>
                      <a:pt x="785" y="13203"/>
                      <a:pt x="785" y="13203"/>
                      <a:pt x="797" y="13191"/>
                    </a:cubicBezTo>
                    <a:cubicBezTo>
                      <a:pt x="2011" y="12441"/>
                      <a:pt x="3285" y="11775"/>
                      <a:pt x="4607" y="11227"/>
                    </a:cubicBezTo>
                    <a:cubicBezTo>
                      <a:pt x="5940" y="10655"/>
                      <a:pt x="7309" y="10215"/>
                      <a:pt x="8703" y="9834"/>
                    </a:cubicBezTo>
                    <a:cubicBezTo>
                      <a:pt x="8736" y="9800"/>
                      <a:pt x="8707" y="9641"/>
                      <a:pt x="8605" y="9641"/>
                    </a:cubicBezTo>
                    <a:cubicBezTo>
                      <a:pt x="8598" y="9641"/>
                      <a:pt x="8591" y="9642"/>
                      <a:pt x="8583" y="9643"/>
                    </a:cubicBezTo>
                    <a:cubicBezTo>
                      <a:pt x="7405" y="9929"/>
                      <a:pt x="6262" y="10298"/>
                      <a:pt x="5119" y="10751"/>
                    </a:cubicBezTo>
                    <a:cubicBezTo>
                      <a:pt x="5309" y="9786"/>
                      <a:pt x="5583" y="8834"/>
                      <a:pt x="5964" y="7917"/>
                    </a:cubicBezTo>
                    <a:cubicBezTo>
                      <a:pt x="5986" y="7843"/>
                      <a:pt x="5922" y="7793"/>
                      <a:pt x="5858" y="7793"/>
                    </a:cubicBezTo>
                    <a:cubicBezTo>
                      <a:pt x="5819" y="7793"/>
                      <a:pt x="5780" y="7812"/>
                      <a:pt x="5762" y="7857"/>
                    </a:cubicBezTo>
                    <a:cubicBezTo>
                      <a:pt x="5381" y="8810"/>
                      <a:pt x="5095" y="9810"/>
                      <a:pt x="4904" y="10834"/>
                    </a:cubicBezTo>
                    <a:cubicBezTo>
                      <a:pt x="3476" y="11417"/>
                      <a:pt x="2106" y="12120"/>
                      <a:pt x="797" y="12906"/>
                    </a:cubicBezTo>
                    <a:cubicBezTo>
                      <a:pt x="1856" y="9489"/>
                      <a:pt x="3369" y="6191"/>
                      <a:pt x="5274" y="3154"/>
                    </a:cubicBezTo>
                    <a:cubicBezTo>
                      <a:pt x="5928" y="2131"/>
                      <a:pt x="6631" y="1130"/>
                      <a:pt x="7357" y="154"/>
                    </a:cubicBezTo>
                    <a:cubicBezTo>
                      <a:pt x="7410" y="84"/>
                      <a:pt x="7339" y="0"/>
                      <a:pt x="727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9" name="Google Shape;2779;p66"/>
              <p:cNvSpPr/>
              <p:nvPr/>
            </p:nvSpPr>
            <p:spPr>
              <a:xfrm>
                <a:off x="7233251" y="4046791"/>
                <a:ext cx="502230" cy="774068"/>
              </a:xfrm>
              <a:custGeom>
                <a:avLst/>
                <a:gdLst/>
                <a:ahLst/>
                <a:cxnLst/>
                <a:rect l="l" t="t" r="r" b="b"/>
                <a:pathLst>
                  <a:path w="7829" h="12067" extrusionOk="0">
                    <a:moveTo>
                      <a:pt x="2949" y="1"/>
                    </a:moveTo>
                    <a:cubicBezTo>
                      <a:pt x="2897" y="1"/>
                      <a:pt x="2849" y="34"/>
                      <a:pt x="2855" y="99"/>
                    </a:cubicBezTo>
                    <a:cubicBezTo>
                      <a:pt x="3141" y="2397"/>
                      <a:pt x="3486" y="4671"/>
                      <a:pt x="3915" y="6933"/>
                    </a:cubicBezTo>
                    <a:cubicBezTo>
                      <a:pt x="3248" y="6445"/>
                      <a:pt x="2593" y="5909"/>
                      <a:pt x="1962" y="5338"/>
                    </a:cubicBezTo>
                    <a:cubicBezTo>
                      <a:pt x="1652" y="5064"/>
                      <a:pt x="1343" y="4766"/>
                      <a:pt x="1021" y="4445"/>
                    </a:cubicBezTo>
                    <a:cubicBezTo>
                      <a:pt x="747" y="4147"/>
                      <a:pt x="402" y="3873"/>
                      <a:pt x="224" y="3492"/>
                    </a:cubicBezTo>
                    <a:cubicBezTo>
                      <a:pt x="208" y="3462"/>
                      <a:pt x="178" y="3448"/>
                      <a:pt x="146" y="3448"/>
                    </a:cubicBezTo>
                    <a:cubicBezTo>
                      <a:pt x="78" y="3448"/>
                      <a:pt x="1" y="3507"/>
                      <a:pt x="33" y="3588"/>
                    </a:cubicBezTo>
                    <a:cubicBezTo>
                      <a:pt x="164" y="3957"/>
                      <a:pt x="509" y="4242"/>
                      <a:pt x="771" y="4528"/>
                    </a:cubicBezTo>
                    <a:cubicBezTo>
                      <a:pt x="1105" y="4850"/>
                      <a:pt x="1426" y="5183"/>
                      <a:pt x="1783" y="5493"/>
                    </a:cubicBezTo>
                    <a:cubicBezTo>
                      <a:pt x="2474" y="6100"/>
                      <a:pt x="3164" y="6683"/>
                      <a:pt x="3915" y="7231"/>
                    </a:cubicBezTo>
                    <a:cubicBezTo>
                      <a:pt x="3938" y="7243"/>
                      <a:pt x="3962" y="7243"/>
                      <a:pt x="3974" y="7243"/>
                    </a:cubicBezTo>
                    <a:cubicBezTo>
                      <a:pt x="4105" y="7921"/>
                      <a:pt x="4236" y="8588"/>
                      <a:pt x="4379" y="9243"/>
                    </a:cubicBezTo>
                    <a:cubicBezTo>
                      <a:pt x="4343" y="9291"/>
                      <a:pt x="4379" y="9326"/>
                      <a:pt x="4403" y="9362"/>
                    </a:cubicBezTo>
                    <a:lnTo>
                      <a:pt x="4403" y="9374"/>
                    </a:lnTo>
                    <a:cubicBezTo>
                      <a:pt x="4593" y="10255"/>
                      <a:pt x="4760" y="11136"/>
                      <a:pt x="4998" y="11993"/>
                    </a:cubicBezTo>
                    <a:cubicBezTo>
                      <a:pt x="5012" y="12045"/>
                      <a:pt x="5052" y="12067"/>
                      <a:pt x="5093" y="12067"/>
                    </a:cubicBezTo>
                    <a:cubicBezTo>
                      <a:pt x="5158" y="12067"/>
                      <a:pt x="5227" y="12013"/>
                      <a:pt x="5212" y="11934"/>
                    </a:cubicBezTo>
                    <a:cubicBezTo>
                      <a:pt x="5046" y="11172"/>
                      <a:pt x="4855" y="10422"/>
                      <a:pt x="4688" y="9648"/>
                    </a:cubicBezTo>
                    <a:cubicBezTo>
                      <a:pt x="4653" y="9505"/>
                      <a:pt x="4629" y="9374"/>
                      <a:pt x="4593" y="9231"/>
                    </a:cubicBezTo>
                    <a:cubicBezTo>
                      <a:pt x="5665" y="7040"/>
                      <a:pt x="6724" y="4850"/>
                      <a:pt x="7796" y="2683"/>
                    </a:cubicBezTo>
                    <a:cubicBezTo>
                      <a:pt x="7829" y="2609"/>
                      <a:pt x="7754" y="2535"/>
                      <a:pt x="7685" y="2535"/>
                    </a:cubicBezTo>
                    <a:cubicBezTo>
                      <a:pt x="7654" y="2535"/>
                      <a:pt x="7624" y="2550"/>
                      <a:pt x="7605" y="2587"/>
                    </a:cubicBezTo>
                    <a:lnTo>
                      <a:pt x="4522" y="8933"/>
                    </a:lnTo>
                    <a:cubicBezTo>
                      <a:pt x="4415" y="8410"/>
                      <a:pt x="4296" y="7886"/>
                      <a:pt x="4212" y="7350"/>
                    </a:cubicBezTo>
                    <a:cubicBezTo>
                      <a:pt x="3915" y="5838"/>
                      <a:pt x="3653" y="4302"/>
                      <a:pt x="3426" y="2766"/>
                    </a:cubicBezTo>
                    <a:cubicBezTo>
                      <a:pt x="3283" y="1873"/>
                      <a:pt x="3164" y="980"/>
                      <a:pt x="3069" y="99"/>
                    </a:cubicBezTo>
                    <a:cubicBezTo>
                      <a:pt x="3057" y="34"/>
                      <a:pt x="3001" y="1"/>
                      <a:pt x="294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782" name="Google Shape;2782;p66"/>
          <p:cNvSpPr/>
          <p:nvPr/>
        </p:nvSpPr>
        <p:spPr>
          <a:xfrm>
            <a:off x="349450" y="795174"/>
            <a:ext cx="989566" cy="229330"/>
          </a:xfrm>
          <a:custGeom>
            <a:avLst/>
            <a:gdLst/>
            <a:ahLst/>
            <a:cxnLst/>
            <a:rect l="l" t="t" r="r" b="b"/>
            <a:pathLst>
              <a:path w="28779" h="6669" extrusionOk="0">
                <a:moveTo>
                  <a:pt x="13951" y="1"/>
                </a:moveTo>
                <a:cubicBezTo>
                  <a:pt x="13574" y="1"/>
                  <a:pt x="13197" y="32"/>
                  <a:pt x="12824" y="96"/>
                </a:cubicBezTo>
                <a:cubicBezTo>
                  <a:pt x="11859" y="239"/>
                  <a:pt x="10955" y="608"/>
                  <a:pt x="10085" y="1072"/>
                </a:cubicBezTo>
                <a:cubicBezTo>
                  <a:pt x="8633" y="1858"/>
                  <a:pt x="7466" y="2799"/>
                  <a:pt x="6692" y="4263"/>
                </a:cubicBezTo>
                <a:cubicBezTo>
                  <a:pt x="5961" y="3714"/>
                  <a:pt x="5054" y="3419"/>
                  <a:pt x="4155" y="3419"/>
                </a:cubicBezTo>
                <a:cubicBezTo>
                  <a:pt x="3883" y="3419"/>
                  <a:pt x="3612" y="3446"/>
                  <a:pt x="3346" y="3501"/>
                </a:cubicBezTo>
                <a:cubicBezTo>
                  <a:pt x="2203" y="3739"/>
                  <a:pt x="1156" y="4501"/>
                  <a:pt x="584" y="5525"/>
                </a:cubicBezTo>
                <a:cubicBezTo>
                  <a:pt x="406" y="5835"/>
                  <a:pt x="167" y="6263"/>
                  <a:pt x="1" y="6668"/>
                </a:cubicBezTo>
                <a:lnTo>
                  <a:pt x="28778" y="6668"/>
                </a:lnTo>
                <a:cubicBezTo>
                  <a:pt x="28659" y="5716"/>
                  <a:pt x="28028" y="4846"/>
                  <a:pt x="27207" y="4299"/>
                </a:cubicBezTo>
                <a:cubicBezTo>
                  <a:pt x="26314" y="3727"/>
                  <a:pt x="25218" y="3501"/>
                  <a:pt x="24170" y="3489"/>
                </a:cubicBezTo>
                <a:cubicBezTo>
                  <a:pt x="24143" y="3489"/>
                  <a:pt x="24115" y="3489"/>
                  <a:pt x="24088" y="3489"/>
                </a:cubicBezTo>
                <a:cubicBezTo>
                  <a:pt x="22794" y="3489"/>
                  <a:pt x="21502" y="3763"/>
                  <a:pt x="20325" y="4334"/>
                </a:cubicBezTo>
                <a:cubicBezTo>
                  <a:pt x="19765" y="2894"/>
                  <a:pt x="18682" y="1644"/>
                  <a:pt x="17324" y="882"/>
                </a:cubicBezTo>
                <a:cubicBezTo>
                  <a:pt x="16297" y="305"/>
                  <a:pt x="15126" y="1"/>
                  <a:pt x="1395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3" name="Google Shape;2783;p66"/>
          <p:cNvSpPr/>
          <p:nvPr/>
        </p:nvSpPr>
        <p:spPr>
          <a:xfrm>
            <a:off x="1339024" y="326353"/>
            <a:ext cx="564278" cy="113703"/>
          </a:xfrm>
          <a:custGeom>
            <a:avLst/>
            <a:gdLst/>
            <a:ahLst/>
            <a:cxnLst/>
            <a:rect l="l" t="t" r="r" b="b"/>
            <a:pathLst>
              <a:path w="18182" h="3664" extrusionOk="0">
                <a:moveTo>
                  <a:pt x="5986" y="1"/>
                </a:moveTo>
                <a:cubicBezTo>
                  <a:pt x="5760" y="1"/>
                  <a:pt x="5535" y="15"/>
                  <a:pt x="5310" y="44"/>
                </a:cubicBezTo>
                <a:cubicBezTo>
                  <a:pt x="3239" y="318"/>
                  <a:pt x="1346" y="1711"/>
                  <a:pt x="0" y="3664"/>
                </a:cubicBezTo>
                <a:lnTo>
                  <a:pt x="18181" y="3664"/>
                </a:lnTo>
                <a:cubicBezTo>
                  <a:pt x="17514" y="2878"/>
                  <a:pt x="16621" y="2366"/>
                  <a:pt x="15716" y="2247"/>
                </a:cubicBezTo>
                <a:cubicBezTo>
                  <a:pt x="15503" y="2214"/>
                  <a:pt x="15288" y="2198"/>
                  <a:pt x="15073" y="2198"/>
                </a:cubicBezTo>
                <a:cubicBezTo>
                  <a:pt x="13796" y="2198"/>
                  <a:pt x="12503" y="2752"/>
                  <a:pt x="11454" y="3628"/>
                </a:cubicBezTo>
                <a:cubicBezTo>
                  <a:pt x="10354" y="1331"/>
                  <a:pt x="8160" y="1"/>
                  <a:pt x="598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84" name="Google Shape;2784;p66"/>
          <p:cNvGrpSpPr/>
          <p:nvPr/>
        </p:nvGrpSpPr>
        <p:grpSpPr>
          <a:xfrm>
            <a:off x="444538" y="1706168"/>
            <a:ext cx="463454" cy="463454"/>
            <a:chOff x="292035" y="246950"/>
            <a:chExt cx="461700" cy="461700"/>
          </a:xfrm>
        </p:grpSpPr>
        <p:sp>
          <p:nvSpPr>
            <p:cNvPr id="2785" name="Google Shape;2785;p66"/>
            <p:cNvSpPr/>
            <p:nvPr/>
          </p:nvSpPr>
          <p:spPr>
            <a:xfrm>
              <a:off x="487635" y="246950"/>
              <a:ext cx="70500" cy="4617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6" name="Google Shape;2786;p66"/>
            <p:cNvSpPr/>
            <p:nvPr/>
          </p:nvSpPr>
          <p:spPr>
            <a:xfrm rot="2710324">
              <a:off x="487565" y="247102"/>
              <a:ext cx="70640" cy="461599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7" name="Google Shape;2787;p66"/>
            <p:cNvSpPr/>
            <p:nvPr/>
          </p:nvSpPr>
          <p:spPr>
            <a:xfrm rot="5400000">
              <a:off x="487485" y="247000"/>
              <a:ext cx="70800" cy="4617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8" name="Google Shape;2788;p66"/>
            <p:cNvSpPr/>
            <p:nvPr/>
          </p:nvSpPr>
          <p:spPr>
            <a:xfrm rot="8110324">
              <a:off x="487565" y="247102"/>
              <a:ext cx="70640" cy="461599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9" name="Google Shape;473;p32">
            <a:extLst>
              <a:ext uri="{FF2B5EF4-FFF2-40B4-BE49-F238E27FC236}">
                <a16:creationId xmlns:a16="http://schemas.microsoft.com/office/drawing/2014/main" xmlns="" id="{40B15755-ECC8-49AD-BFF6-AD5BA4A315D0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4809351" y="3599901"/>
            <a:ext cx="4188002" cy="646500"/>
          </a:xfrm>
          <a:prstGeom prst="rect">
            <a:avLst/>
          </a:prstGeom>
          <a:solidFill>
            <a:srgbClr val="CFF1F2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Phạm Nguyễn Kiều Oanh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Nhóm biên soạn Thầy hoàng Oppa</a:t>
            </a:r>
            <a:endParaRPr sz="2000" dirty="0">
              <a:latin typeface="#9Slide03 Arima Madurai Black" panose="00000A00000000000000" pitchFamily="2" charset="-93"/>
              <a:cs typeface="#9Slide03 Arima Madurai Black" panose="00000A00000000000000" pitchFamily="2" charset="-93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Rectangle: Rounded Corners 615">
            <a:extLst>
              <a:ext uri="{FF2B5EF4-FFF2-40B4-BE49-F238E27FC236}">
                <a16:creationId xmlns:a16="http://schemas.microsoft.com/office/drawing/2014/main" xmlns="" id="{4D1D2341-A1B0-4B8A-806B-7888EDD3AC27}"/>
              </a:ext>
            </a:extLst>
          </p:cNvPr>
          <p:cNvSpPr/>
          <p:nvPr/>
        </p:nvSpPr>
        <p:spPr>
          <a:xfrm>
            <a:off x="4634753" y="1810871"/>
            <a:ext cx="4249270" cy="199912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0BECE303-A497-411B-BFA1-8104B987B7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63" y="1143821"/>
            <a:ext cx="4368613" cy="2855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Google Shape;657;p35">
            <a:extLst>
              <a:ext uri="{FF2B5EF4-FFF2-40B4-BE49-F238E27FC236}">
                <a16:creationId xmlns:a16="http://schemas.microsoft.com/office/drawing/2014/main" xmlns="" id="{BE3AF707-20AE-4498-9F56-6F474B997EE7}"/>
              </a:ext>
            </a:extLst>
          </p:cNvPr>
          <p:cNvSpPr txBox="1">
            <a:spLocks/>
          </p:cNvSpPr>
          <p:nvPr/>
        </p:nvSpPr>
        <p:spPr>
          <a:xfrm>
            <a:off x="259229" y="3811762"/>
            <a:ext cx="3748800" cy="9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Nunito Black"/>
              <a:buNone/>
              <a:defRPr sz="50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Nunito Black"/>
              <a:buNone/>
              <a:defRPr sz="60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Nunito Black"/>
              <a:buNone/>
              <a:defRPr sz="60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Nunito Black"/>
              <a:buNone/>
              <a:defRPr sz="60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Nunito Black"/>
              <a:buNone/>
              <a:defRPr sz="60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Nunito Black"/>
              <a:buNone/>
              <a:defRPr sz="60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Nunito Black"/>
              <a:buNone/>
              <a:defRPr sz="60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Nunito Black"/>
              <a:buNone/>
              <a:defRPr sz="60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Nunito Black"/>
              <a:buNone/>
              <a:defRPr sz="60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9pPr>
          </a:lstStyle>
          <a:p>
            <a:r>
              <a:rPr lang="en-US" dirty="0"/>
              <a:t>WOW!</a:t>
            </a:r>
          </a:p>
        </p:txBody>
      </p:sp>
      <p:sp>
        <p:nvSpPr>
          <p:cNvPr id="62" name="Google Shape;657;p35">
            <a:extLst>
              <a:ext uri="{FF2B5EF4-FFF2-40B4-BE49-F238E27FC236}">
                <a16:creationId xmlns:a16="http://schemas.microsoft.com/office/drawing/2014/main" xmlns="" id="{75805873-0183-47E8-8EC0-DA836F4E3072}"/>
              </a:ext>
            </a:extLst>
          </p:cNvPr>
          <p:cNvSpPr txBox="1">
            <a:spLocks/>
          </p:cNvSpPr>
          <p:nvPr/>
        </p:nvSpPr>
        <p:spPr>
          <a:xfrm>
            <a:off x="4715435" y="1809750"/>
            <a:ext cx="4043083" cy="1999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Nunito Black"/>
              <a:buNone/>
              <a:defRPr sz="50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Nunito Black"/>
              <a:buNone/>
              <a:defRPr sz="60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Nunito Black"/>
              <a:buNone/>
              <a:defRPr sz="60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Nunito Black"/>
              <a:buNone/>
              <a:defRPr sz="60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Nunito Black"/>
              <a:buNone/>
              <a:defRPr sz="60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Nunito Black"/>
              <a:buNone/>
              <a:defRPr sz="60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Nunito Black"/>
              <a:buNone/>
              <a:defRPr sz="60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Nunito Black"/>
              <a:buNone/>
              <a:defRPr sz="60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Nunito Black"/>
              <a:buNone/>
              <a:defRPr sz="60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2000" b="0" i="0" dirty="0" err="1">
                <a:solidFill>
                  <a:schemeClr val="tx1"/>
                </a:solidFill>
                <a:effectLst/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Để</a:t>
            </a:r>
            <a:r>
              <a:rPr lang="en-US" sz="2000" b="0" i="0" dirty="0">
                <a:solidFill>
                  <a:schemeClr val="tx1"/>
                </a:solidFill>
                <a:effectLst/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sz="2000" b="0" i="0" dirty="0" err="1">
                <a:solidFill>
                  <a:schemeClr val="tx1"/>
                </a:solidFill>
                <a:effectLst/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quan</a:t>
            </a:r>
            <a:r>
              <a:rPr lang="en-US" sz="2000" b="0" i="0" dirty="0">
                <a:solidFill>
                  <a:schemeClr val="tx1"/>
                </a:solidFill>
                <a:effectLst/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sz="2000" b="0" i="0" dirty="0" err="1">
                <a:solidFill>
                  <a:schemeClr val="tx1"/>
                </a:solidFill>
                <a:effectLst/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sát</a:t>
            </a:r>
            <a:r>
              <a:rPr lang="en-US" sz="2000" b="0" i="0" dirty="0">
                <a:solidFill>
                  <a:schemeClr val="tx1"/>
                </a:solidFill>
                <a:effectLst/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sz="2000" b="0" i="0" dirty="0" err="1">
                <a:solidFill>
                  <a:schemeClr val="tx1"/>
                </a:solidFill>
                <a:effectLst/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gân</a:t>
            </a:r>
            <a:r>
              <a:rPr lang="en-US" sz="2000" b="0" i="0" dirty="0">
                <a:solidFill>
                  <a:schemeClr val="tx1"/>
                </a:solidFill>
                <a:effectLst/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sz="2000" b="0" i="0" dirty="0" err="1">
                <a:solidFill>
                  <a:schemeClr val="tx1"/>
                </a:solidFill>
                <a:effectLst/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của</a:t>
            </a:r>
            <a:r>
              <a:rPr lang="en-US" sz="2000" b="0" i="0" dirty="0">
                <a:solidFill>
                  <a:schemeClr val="tx1"/>
                </a:solidFill>
                <a:effectLst/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sz="2000" b="0" i="0" dirty="0" err="1">
                <a:solidFill>
                  <a:schemeClr val="tx1"/>
                </a:solidFill>
                <a:effectLst/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một</a:t>
            </a:r>
            <a:r>
              <a:rPr lang="en-US" sz="2000" b="0" i="0" dirty="0">
                <a:solidFill>
                  <a:schemeClr val="tx1"/>
                </a:solidFill>
                <a:effectLst/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sz="2000" b="0" i="0" dirty="0" err="1">
                <a:solidFill>
                  <a:schemeClr val="tx1"/>
                </a:solidFill>
                <a:effectLst/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lá</a:t>
            </a:r>
            <a:r>
              <a:rPr lang="en-US" sz="2000" b="0" i="0" dirty="0">
                <a:solidFill>
                  <a:schemeClr val="tx1"/>
                </a:solidFill>
                <a:effectLst/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sz="2000" b="0" i="0" dirty="0" err="1">
                <a:solidFill>
                  <a:schemeClr val="tx1"/>
                </a:solidFill>
                <a:effectLst/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cây</a:t>
            </a:r>
            <a:r>
              <a:rPr lang="en-US" sz="2000" b="0" i="0" dirty="0">
                <a:solidFill>
                  <a:schemeClr val="tx1"/>
                </a:solidFill>
                <a:effectLst/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ta </a:t>
            </a:r>
            <a:r>
              <a:rPr lang="en-US" sz="2000" b="0" i="0" dirty="0" err="1">
                <a:solidFill>
                  <a:schemeClr val="tx1"/>
                </a:solidFill>
                <a:effectLst/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có</a:t>
            </a:r>
            <a:r>
              <a:rPr lang="en-US" sz="2000" b="0" i="0" dirty="0">
                <a:solidFill>
                  <a:schemeClr val="tx1"/>
                </a:solidFill>
                <a:effectLst/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sz="2000" b="0" i="0" dirty="0" err="1">
                <a:solidFill>
                  <a:schemeClr val="tx1"/>
                </a:solidFill>
                <a:effectLst/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thể</a:t>
            </a:r>
            <a:r>
              <a:rPr lang="en-US" sz="2000" b="0" i="0" dirty="0">
                <a:solidFill>
                  <a:schemeClr val="tx1"/>
                </a:solidFill>
                <a:effectLst/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sz="2000" b="0" i="0" dirty="0" err="1">
                <a:solidFill>
                  <a:schemeClr val="tx1"/>
                </a:solidFill>
                <a:effectLst/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dùng</a:t>
            </a:r>
            <a:r>
              <a:rPr lang="en-US" sz="2000" b="0" i="0" dirty="0">
                <a:solidFill>
                  <a:schemeClr val="tx1"/>
                </a:solidFill>
                <a:effectLst/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sz="2000" b="0" i="0" dirty="0" err="1">
                <a:solidFill>
                  <a:schemeClr val="tx1"/>
                </a:solidFill>
                <a:effectLst/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kính</a:t>
            </a:r>
            <a:r>
              <a:rPr lang="en-US" sz="2000" b="0" i="0" dirty="0">
                <a:solidFill>
                  <a:schemeClr val="tx1"/>
                </a:solidFill>
                <a:effectLst/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sz="2000" b="0" i="0" dirty="0" err="1">
                <a:solidFill>
                  <a:schemeClr val="tx1"/>
                </a:solidFill>
                <a:effectLst/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lúp</a:t>
            </a:r>
            <a:r>
              <a:rPr lang="en-US" sz="2000" b="0" i="0" dirty="0">
                <a:solidFill>
                  <a:schemeClr val="tx1"/>
                </a:solidFill>
                <a:effectLst/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. </a:t>
            </a:r>
            <a:r>
              <a:rPr lang="en-US" sz="2000" b="0" i="0" dirty="0" err="1">
                <a:solidFill>
                  <a:schemeClr val="tx1"/>
                </a:solidFill>
                <a:effectLst/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Tuy</a:t>
            </a:r>
            <a:r>
              <a:rPr lang="en-US" sz="2000" b="0" i="0" dirty="0">
                <a:solidFill>
                  <a:schemeClr val="tx1"/>
                </a:solidFill>
                <a:effectLst/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sz="2000" b="0" i="0" dirty="0" err="1">
                <a:solidFill>
                  <a:schemeClr val="tx1"/>
                </a:solidFill>
                <a:effectLst/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nhiên</a:t>
            </a:r>
            <a:r>
              <a:rPr lang="en-US" sz="2000" b="0" i="0" dirty="0">
                <a:solidFill>
                  <a:schemeClr val="tx1"/>
                </a:solidFill>
                <a:effectLst/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, </a:t>
            </a:r>
            <a:r>
              <a:rPr lang="en-US" sz="2000" b="0" i="0" dirty="0" err="1">
                <a:solidFill>
                  <a:schemeClr val="tx1"/>
                </a:solidFill>
                <a:effectLst/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để</a:t>
            </a:r>
            <a:r>
              <a:rPr lang="en-US" sz="2000" b="0" i="0" dirty="0">
                <a:solidFill>
                  <a:schemeClr val="tx1"/>
                </a:solidFill>
                <a:effectLst/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sz="2000" b="0" i="0" dirty="0" err="1">
                <a:solidFill>
                  <a:schemeClr val="tx1"/>
                </a:solidFill>
                <a:effectLst/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quan</a:t>
            </a:r>
            <a:r>
              <a:rPr lang="en-US" sz="2000" b="0" i="0" dirty="0">
                <a:solidFill>
                  <a:schemeClr val="tx1"/>
                </a:solidFill>
                <a:effectLst/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sz="2000" b="0" i="0" dirty="0" err="1">
                <a:solidFill>
                  <a:schemeClr val="tx1"/>
                </a:solidFill>
                <a:effectLst/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sát</a:t>
            </a:r>
            <a:r>
              <a:rPr lang="en-US" sz="2000" b="0" i="0" dirty="0">
                <a:solidFill>
                  <a:schemeClr val="tx1"/>
                </a:solidFill>
                <a:effectLst/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sz="2000" b="0" i="0" dirty="0" err="1">
                <a:solidFill>
                  <a:schemeClr val="tx1"/>
                </a:solidFill>
                <a:effectLst/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tế</a:t>
            </a:r>
            <a:r>
              <a:rPr lang="en-US" sz="2000" b="0" i="0" dirty="0">
                <a:solidFill>
                  <a:schemeClr val="tx1"/>
                </a:solidFill>
                <a:effectLst/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sz="2000" b="0" i="0" dirty="0" err="1">
                <a:solidFill>
                  <a:schemeClr val="tx1"/>
                </a:solidFill>
                <a:effectLst/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bào</a:t>
            </a:r>
            <a:r>
              <a:rPr lang="en-US" sz="2000" b="0" i="0" dirty="0">
                <a:solidFill>
                  <a:schemeClr val="tx1"/>
                </a:solidFill>
                <a:effectLst/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sz="2000" b="0" i="0" dirty="0" err="1">
                <a:solidFill>
                  <a:schemeClr val="tx1"/>
                </a:solidFill>
                <a:effectLst/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của</a:t>
            </a:r>
            <a:r>
              <a:rPr lang="en-US" sz="2000" b="0" i="0" dirty="0">
                <a:solidFill>
                  <a:schemeClr val="tx1"/>
                </a:solidFill>
                <a:effectLst/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sz="2000" b="0" i="0" dirty="0" err="1">
                <a:solidFill>
                  <a:schemeClr val="tx1"/>
                </a:solidFill>
                <a:effectLst/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chiếc</a:t>
            </a:r>
            <a:r>
              <a:rPr lang="en-US" sz="2000" b="0" i="0" dirty="0">
                <a:solidFill>
                  <a:schemeClr val="tx1"/>
                </a:solidFill>
                <a:effectLst/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sz="2000" b="0" i="0" dirty="0" err="1">
                <a:solidFill>
                  <a:schemeClr val="tx1"/>
                </a:solidFill>
                <a:effectLst/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lá</a:t>
            </a:r>
            <a:r>
              <a:rPr lang="en-US" sz="2000" b="0" i="0" dirty="0">
                <a:solidFill>
                  <a:schemeClr val="tx1"/>
                </a:solidFill>
                <a:effectLst/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sz="2000" b="0" i="0" dirty="0" err="1">
                <a:solidFill>
                  <a:schemeClr val="tx1"/>
                </a:solidFill>
                <a:effectLst/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này</a:t>
            </a:r>
            <a:r>
              <a:rPr lang="en-US" sz="2000" b="0" i="0" dirty="0">
                <a:solidFill>
                  <a:schemeClr val="tx1"/>
                </a:solidFill>
                <a:effectLst/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, </a:t>
            </a:r>
            <a:r>
              <a:rPr lang="en-US" sz="2000" b="0" i="0" dirty="0" err="1">
                <a:solidFill>
                  <a:schemeClr val="tx1"/>
                </a:solidFill>
                <a:effectLst/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thì</a:t>
            </a:r>
            <a:r>
              <a:rPr lang="en-US" sz="2000" b="0" i="0" dirty="0">
                <a:solidFill>
                  <a:schemeClr val="tx1"/>
                </a:solidFill>
                <a:effectLst/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ta </a:t>
            </a:r>
            <a:r>
              <a:rPr lang="en-US" sz="2000" b="0" i="0" dirty="0" err="1">
                <a:solidFill>
                  <a:schemeClr val="tx1"/>
                </a:solidFill>
                <a:effectLst/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phải</a:t>
            </a:r>
            <a:r>
              <a:rPr lang="en-US" sz="2000" b="0" i="0" dirty="0">
                <a:solidFill>
                  <a:schemeClr val="tx1"/>
                </a:solidFill>
                <a:effectLst/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sz="2000" b="0" i="0" dirty="0" err="1">
                <a:solidFill>
                  <a:schemeClr val="tx1"/>
                </a:solidFill>
                <a:effectLst/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làm</a:t>
            </a:r>
            <a:r>
              <a:rPr lang="en-US" sz="2000" b="0" i="0" dirty="0">
                <a:solidFill>
                  <a:schemeClr val="tx1"/>
                </a:solidFill>
                <a:effectLst/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sz="2000" b="0" i="0" dirty="0" err="1">
                <a:solidFill>
                  <a:schemeClr val="tx1"/>
                </a:solidFill>
                <a:effectLst/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thế</a:t>
            </a:r>
            <a:r>
              <a:rPr lang="en-US" sz="2000" b="0" i="0" dirty="0">
                <a:solidFill>
                  <a:schemeClr val="tx1"/>
                </a:solidFill>
                <a:effectLst/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sz="2000" b="0" i="0" dirty="0" err="1">
                <a:solidFill>
                  <a:schemeClr val="tx1"/>
                </a:solidFill>
                <a:effectLst/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nào</a:t>
            </a:r>
            <a:r>
              <a:rPr lang="en-US" sz="2000" b="0" i="0" dirty="0">
                <a:solidFill>
                  <a:schemeClr val="tx1"/>
                </a:solidFill>
                <a:effectLst/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?</a:t>
            </a:r>
            <a:endParaRPr lang="en-US" sz="2000" dirty="0">
              <a:solidFill>
                <a:schemeClr val="tx1"/>
              </a:solidFill>
              <a:latin typeface="#9Slide03 Arima Madurai Black" panose="00000A00000000000000" pitchFamily="2" charset="-93"/>
              <a:cs typeface="#9Slide03 Arima Madurai Black" panose="00000A00000000000000" pitchFamily="2" charset="-93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7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750"/>
                                        <p:tgtEl>
                                          <p:spTgt spid="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7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6" grpId="0" animBg="1"/>
      <p:bldP spid="61" grpId="0"/>
      <p:bldP spid="6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p35"/>
          <p:cNvSpPr/>
          <p:nvPr/>
        </p:nvSpPr>
        <p:spPr>
          <a:xfrm>
            <a:off x="2119350" y="466834"/>
            <a:ext cx="4905300" cy="3324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7" name="Google Shape;657;p35"/>
          <p:cNvSpPr txBox="1">
            <a:spLocks noGrp="1"/>
          </p:cNvSpPr>
          <p:nvPr>
            <p:ph type="title"/>
          </p:nvPr>
        </p:nvSpPr>
        <p:spPr>
          <a:xfrm>
            <a:off x="2455956" y="2113309"/>
            <a:ext cx="4232088" cy="91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CÙNG TÌM HIỂU NHÉ!!!</a:t>
            </a:r>
            <a:endParaRPr dirty="0"/>
          </a:p>
        </p:txBody>
      </p:sp>
      <p:grpSp>
        <p:nvGrpSpPr>
          <p:cNvPr id="659" name="Google Shape;659;p35"/>
          <p:cNvGrpSpPr/>
          <p:nvPr/>
        </p:nvGrpSpPr>
        <p:grpSpPr>
          <a:xfrm>
            <a:off x="2300416" y="3619509"/>
            <a:ext cx="4543157" cy="1523991"/>
            <a:chOff x="2004700" y="3926200"/>
            <a:chExt cx="1044500" cy="350375"/>
          </a:xfrm>
        </p:grpSpPr>
        <p:sp>
          <p:nvSpPr>
            <p:cNvPr id="660" name="Google Shape;660;p35"/>
            <p:cNvSpPr/>
            <p:nvPr/>
          </p:nvSpPr>
          <p:spPr>
            <a:xfrm>
              <a:off x="2192525" y="4158675"/>
              <a:ext cx="597425" cy="117600"/>
            </a:xfrm>
            <a:custGeom>
              <a:avLst/>
              <a:gdLst/>
              <a:ahLst/>
              <a:cxnLst/>
              <a:rect l="l" t="t" r="r" b="b"/>
              <a:pathLst>
                <a:path w="23897" h="4704" extrusionOk="0">
                  <a:moveTo>
                    <a:pt x="0" y="1"/>
                  </a:moveTo>
                  <a:lnTo>
                    <a:pt x="0" y="4704"/>
                  </a:lnTo>
                  <a:lnTo>
                    <a:pt x="23896" y="4704"/>
                  </a:lnTo>
                  <a:lnTo>
                    <a:pt x="238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35"/>
            <p:cNvSpPr/>
            <p:nvPr/>
          </p:nvSpPr>
          <p:spPr>
            <a:xfrm>
              <a:off x="2524125" y="4158975"/>
              <a:ext cx="525075" cy="117600"/>
            </a:xfrm>
            <a:custGeom>
              <a:avLst/>
              <a:gdLst/>
              <a:ahLst/>
              <a:cxnLst/>
              <a:rect l="l" t="t" r="r" b="b"/>
              <a:pathLst>
                <a:path w="21003" h="4704" extrusionOk="0">
                  <a:moveTo>
                    <a:pt x="0" y="0"/>
                  </a:moveTo>
                  <a:lnTo>
                    <a:pt x="0" y="4703"/>
                  </a:lnTo>
                  <a:lnTo>
                    <a:pt x="18645" y="4703"/>
                  </a:lnTo>
                  <a:cubicBezTo>
                    <a:pt x="19943" y="4703"/>
                    <a:pt x="21003" y="3644"/>
                    <a:pt x="21003" y="2346"/>
                  </a:cubicBezTo>
                  <a:cubicBezTo>
                    <a:pt x="21003" y="1048"/>
                    <a:pt x="19943" y="0"/>
                    <a:pt x="1864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35"/>
            <p:cNvSpPr/>
            <p:nvPr/>
          </p:nvSpPr>
          <p:spPr>
            <a:xfrm>
              <a:off x="2524400" y="4187550"/>
              <a:ext cx="471525" cy="60150"/>
            </a:xfrm>
            <a:custGeom>
              <a:avLst/>
              <a:gdLst/>
              <a:ahLst/>
              <a:cxnLst/>
              <a:rect l="l" t="t" r="r" b="b"/>
              <a:pathLst>
                <a:path w="18861" h="2406" extrusionOk="0">
                  <a:moveTo>
                    <a:pt x="1" y="0"/>
                  </a:moveTo>
                  <a:lnTo>
                    <a:pt x="1" y="2406"/>
                  </a:lnTo>
                  <a:lnTo>
                    <a:pt x="18860" y="2406"/>
                  </a:lnTo>
                  <a:lnTo>
                    <a:pt x="1886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35"/>
            <p:cNvSpPr/>
            <p:nvPr/>
          </p:nvSpPr>
          <p:spPr>
            <a:xfrm>
              <a:off x="2192225" y="4187550"/>
              <a:ext cx="331900" cy="60150"/>
            </a:xfrm>
            <a:custGeom>
              <a:avLst/>
              <a:gdLst/>
              <a:ahLst/>
              <a:cxnLst/>
              <a:rect l="l" t="t" r="r" b="b"/>
              <a:pathLst>
                <a:path w="13276" h="2406" extrusionOk="0">
                  <a:moveTo>
                    <a:pt x="1" y="0"/>
                  </a:moveTo>
                  <a:lnTo>
                    <a:pt x="1" y="2406"/>
                  </a:lnTo>
                  <a:lnTo>
                    <a:pt x="13276" y="2406"/>
                  </a:lnTo>
                  <a:lnTo>
                    <a:pt x="1327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35"/>
            <p:cNvSpPr/>
            <p:nvPr/>
          </p:nvSpPr>
          <p:spPr>
            <a:xfrm>
              <a:off x="2263675" y="4041100"/>
              <a:ext cx="597700" cy="117600"/>
            </a:xfrm>
            <a:custGeom>
              <a:avLst/>
              <a:gdLst/>
              <a:ahLst/>
              <a:cxnLst/>
              <a:rect l="l" t="t" r="r" b="b"/>
              <a:pathLst>
                <a:path w="23908" h="4704" extrusionOk="0">
                  <a:moveTo>
                    <a:pt x="0" y="1"/>
                  </a:moveTo>
                  <a:lnTo>
                    <a:pt x="0" y="4704"/>
                  </a:lnTo>
                  <a:lnTo>
                    <a:pt x="23908" y="4704"/>
                  </a:lnTo>
                  <a:lnTo>
                    <a:pt x="2390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35"/>
            <p:cNvSpPr/>
            <p:nvPr/>
          </p:nvSpPr>
          <p:spPr>
            <a:xfrm>
              <a:off x="2004700" y="4041400"/>
              <a:ext cx="525100" cy="117600"/>
            </a:xfrm>
            <a:custGeom>
              <a:avLst/>
              <a:gdLst/>
              <a:ahLst/>
              <a:cxnLst/>
              <a:rect l="l" t="t" r="r" b="b"/>
              <a:pathLst>
                <a:path w="21004" h="4704" extrusionOk="0">
                  <a:moveTo>
                    <a:pt x="2358" y="1"/>
                  </a:moveTo>
                  <a:cubicBezTo>
                    <a:pt x="1060" y="1"/>
                    <a:pt x="1" y="1048"/>
                    <a:pt x="1" y="2346"/>
                  </a:cubicBezTo>
                  <a:cubicBezTo>
                    <a:pt x="1" y="3644"/>
                    <a:pt x="1060" y="4703"/>
                    <a:pt x="2358" y="4703"/>
                  </a:cubicBezTo>
                  <a:lnTo>
                    <a:pt x="21003" y="4703"/>
                  </a:lnTo>
                  <a:lnTo>
                    <a:pt x="2100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35"/>
            <p:cNvSpPr/>
            <p:nvPr/>
          </p:nvSpPr>
          <p:spPr>
            <a:xfrm>
              <a:off x="2057975" y="4070275"/>
              <a:ext cx="471525" cy="60450"/>
            </a:xfrm>
            <a:custGeom>
              <a:avLst/>
              <a:gdLst/>
              <a:ahLst/>
              <a:cxnLst/>
              <a:rect l="l" t="t" r="r" b="b"/>
              <a:pathLst>
                <a:path w="18861" h="2418" extrusionOk="0">
                  <a:moveTo>
                    <a:pt x="1" y="0"/>
                  </a:moveTo>
                  <a:lnTo>
                    <a:pt x="1" y="2417"/>
                  </a:lnTo>
                  <a:lnTo>
                    <a:pt x="18860" y="2417"/>
                  </a:lnTo>
                  <a:lnTo>
                    <a:pt x="1886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35"/>
            <p:cNvSpPr/>
            <p:nvPr/>
          </p:nvSpPr>
          <p:spPr>
            <a:xfrm>
              <a:off x="2529775" y="4070275"/>
              <a:ext cx="331900" cy="60450"/>
            </a:xfrm>
            <a:custGeom>
              <a:avLst/>
              <a:gdLst/>
              <a:ahLst/>
              <a:cxnLst/>
              <a:rect l="l" t="t" r="r" b="b"/>
              <a:pathLst>
                <a:path w="13276" h="2418" extrusionOk="0">
                  <a:moveTo>
                    <a:pt x="0" y="0"/>
                  </a:moveTo>
                  <a:lnTo>
                    <a:pt x="0" y="2417"/>
                  </a:lnTo>
                  <a:lnTo>
                    <a:pt x="13276" y="2417"/>
                  </a:lnTo>
                  <a:lnTo>
                    <a:pt x="1327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35"/>
            <p:cNvSpPr/>
            <p:nvPr/>
          </p:nvSpPr>
          <p:spPr>
            <a:xfrm>
              <a:off x="2228250" y="4076525"/>
              <a:ext cx="49125" cy="47650"/>
            </a:xfrm>
            <a:custGeom>
              <a:avLst/>
              <a:gdLst/>
              <a:ahLst/>
              <a:cxnLst/>
              <a:rect l="l" t="t" r="r" b="b"/>
              <a:pathLst>
                <a:path w="1965" h="1906" extrusionOk="0">
                  <a:moveTo>
                    <a:pt x="0" y="0"/>
                  </a:moveTo>
                  <a:lnTo>
                    <a:pt x="0" y="1905"/>
                  </a:lnTo>
                  <a:lnTo>
                    <a:pt x="988" y="1524"/>
                  </a:lnTo>
                  <a:lnTo>
                    <a:pt x="1965" y="1905"/>
                  </a:lnTo>
                  <a:lnTo>
                    <a:pt x="196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35"/>
            <p:cNvSpPr/>
            <p:nvPr/>
          </p:nvSpPr>
          <p:spPr>
            <a:xfrm>
              <a:off x="2428875" y="3926200"/>
              <a:ext cx="597400" cy="117600"/>
            </a:xfrm>
            <a:custGeom>
              <a:avLst/>
              <a:gdLst/>
              <a:ahLst/>
              <a:cxnLst/>
              <a:rect l="l" t="t" r="r" b="b"/>
              <a:pathLst>
                <a:path w="23896" h="4704" extrusionOk="0">
                  <a:moveTo>
                    <a:pt x="0" y="1"/>
                  </a:moveTo>
                  <a:lnTo>
                    <a:pt x="0" y="4704"/>
                  </a:lnTo>
                  <a:lnTo>
                    <a:pt x="23896" y="4704"/>
                  </a:lnTo>
                  <a:lnTo>
                    <a:pt x="2389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35"/>
            <p:cNvSpPr/>
            <p:nvPr/>
          </p:nvSpPr>
          <p:spPr>
            <a:xfrm>
              <a:off x="2169600" y="3926200"/>
              <a:ext cx="525100" cy="117600"/>
            </a:xfrm>
            <a:custGeom>
              <a:avLst/>
              <a:gdLst/>
              <a:ahLst/>
              <a:cxnLst/>
              <a:rect l="l" t="t" r="r" b="b"/>
              <a:pathLst>
                <a:path w="21004" h="4704" extrusionOk="0">
                  <a:moveTo>
                    <a:pt x="2346" y="1"/>
                  </a:moveTo>
                  <a:cubicBezTo>
                    <a:pt x="1048" y="1"/>
                    <a:pt x="1" y="1060"/>
                    <a:pt x="1" y="2358"/>
                  </a:cubicBezTo>
                  <a:cubicBezTo>
                    <a:pt x="1" y="3656"/>
                    <a:pt x="1060" y="4704"/>
                    <a:pt x="2346" y="4704"/>
                  </a:cubicBezTo>
                  <a:lnTo>
                    <a:pt x="21003" y="4704"/>
                  </a:lnTo>
                  <a:lnTo>
                    <a:pt x="210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35"/>
            <p:cNvSpPr/>
            <p:nvPr/>
          </p:nvSpPr>
          <p:spPr>
            <a:xfrm>
              <a:off x="2223175" y="3955375"/>
              <a:ext cx="471225" cy="60150"/>
            </a:xfrm>
            <a:custGeom>
              <a:avLst/>
              <a:gdLst/>
              <a:ahLst/>
              <a:cxnLst/>
              <a:rect l="l" t="t" r="r" b="b"/>
              <a:pathLst>
                <a:path w="18849" h="2406" extrusionOk="0">
                  <a:moveTo>
                    <a:pt x="1" y="1"/>
                  </a:moveTo>
                  <a:lnTo>
                    <a:pt x="1" y="2406"/>
                  </a:lnTo>
                  <a:lnTo>
                    <a:pt x="18848" y="2406"/>
                  </a:lnTo>
                  <a:lnTo>
                    <a:pt x="1884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35"/>
            <p:cNvSpPr/>
            <p:nvPr/>
          </p:nvSpPr>
          <p:spPr>
            <a:xfrm>
              <a:off x="2694675" y="3955375"/>
              <a:ext cx="331900" cy="60150"/>
            </a:xfrm>
            <a:custGeom>
              <a:avLst/>
              <a:gdLst/>
              <a:ahLst/>
              <a:cxnLst/>
              <a:rect l="l" t="t" r="r" b="b"/>
              <a:pathLst>
                <a:path w="13276" h="2406" extrusionOk="0">
                  <a:moveTo>
                    <a:pt x="0" y="1"/>
                  </a:moveTo>
                  <a:lnTo>
                    <a:pt x="0" y="2406"/>
                  </a:lnTo>
                  <a:lnTo>
                    <a:pt x="13276" y="2406"/>
                  </a:lnTo>
                  <a:lnTo>
                    <a:pt x="13276" y="1"/>
                  </a:lnTo>
                  <a:close/>
                </a:path>
              </a:pathLst>
            </a:custGeom>
            <a:solidFill>
              <a:srgbClr val="3AC5CA">
                <a:alpha val="212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35"/>
            <p:cNvSpPr/>
            <p:nvPr/>
          </p:nvSpPr>
          <p:spPr>
            <a:xfrm>
              <a:off x="2393450" y="3961625"/>
              <a:ext cx="49125" cy="47350"/>
            </a:xfrm>
            <a:custGeom>
              <a:avLst/>
              <a:gdLst/>
              <a:ahLst/>
              <a:cxnLst/>
              <a:rect l="l" t="t" r="r" b="b"/>
              <a:pathLst>
                <a:path w="1965" h="1894" extrusionOk="0">
                  <a:moveTo>
                    <a:pt x="0" y="1"/>
                  </a:moveTo>
                  <a:lnTo>
                    <a:pt x="0" y="1894"/>
                  </a:lnTo>
                  <a:lnTo>
                    <a:pt x="988" y="1501"/>
                  </a:lnTo>
                  <a:lnTo>
                    <a:pt x="1965" y="1894"/>
                  </a:lnTo>
                  <a:lnTo>
                    <a:pt x="196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649EA5A-F74C-498A-8CE8-0FB293C93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6023" y="1319574"/>
            <a:ext cx="3748800" cy="917100"/>
          </a:xfrm>
        </p:spPr>
        <p:txBody>
          <a:bodyPr/>
          <a:lstStyle/>
          <a:p>
            <a:pPr algn="l"/>
            <a:r>
              <a:rPr lang="en-US" sz="2000" dirty="0"/>
              <a:t>TÌM HIỂU VỀ KÍNH HIỂN VI QUANG HỌC</a:t>
            </a:r>
          </a:p>
        </p:txBody>
      </p:sp>
      <p:grpSp>
        <p:nvGrpSpPr>
          <p:cNvPr id="4" name="Google Shape;1110;p42">
            <a:extLst>
              <a:ext uri="{FF2B5EF4-FFF2-40B4-BE49-F238E27FC236}">
                <a16:creationId xmlns:a16="http://schemas.microsoft.com/office/drawing/2014/main" xmlns="" id="{EB388AEF-B1D6-494E-AD0F-AE7E75C40B76}"/>
              </a:ext>
            </a:extLst>
          </p:cNvPr>
          <p:cNvGrpSpPr/>
          <p:nvPr/>
        </p:nvGrpSpPr>
        <p:grpSpPr>
          <a:xfrm>
            <a:off x="1307117" y="764944"/>
            <a:ext cx="2606542" cy="4013244"/>
            <a:chOff x="840275" y="2748000"/>
            <a:chExt cx="962050" cy="1481250"/>
          </a:xfrm>
        </p:grpSpPr>
        <p:sp>
          <p:nvSpPr>
            <p:cNvPr id="5" name="Google Shape;1111;p42">
              <a:extLst>
                <a:ext uri="{FF2B5EF4-FFF2-40B4-BE49-F238E27FC236}">
                  <a16:creationId xmlns:a16="http://schemas.microsoft.com/office/drawing/2014/main" xmlns="" id="{FA4E477F-5388-4245-898F-1D312D9882CD}"/>
                </a:ext>
              </a:extLst>
            </p:cNvPr>
            <p:cNvSpPr/>
            <p:nvPr/>
          </p:nvSpPr>
          <p:spPr>
            <a:xfrm>
              <a:off x="1157875" y="3894350"/>
              <a:ext cx="401550" cy="278650"/>
            </a:xfrm>
            <a:custGeom>
              <a:avLst/>
              <a:gdLst/>
              <a:ahLst/>
              <a:cxnLst/>
              <a:rect l="l" t="t" r="r" b="b"/>
              <a:pathLst>
                <a:path w="16062" h="11146" extrusionOk="0">
                  <a:moveTo>
                    <a:pt x="0" y="1"/>
                  </a:moveTo>
                  <a:lnTo>
                    <a:pt x="0" y="11145"/>
                  </a:lnTo>
                  <a:lnTo>
                    <a:pt x="16062" y="11145"/>
                  </a:lnTo>
                  <a:lnTo>
                    <a:pt x="1606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112;p42">
              <a:extLst>
                <a:ext uri="{FF2B5EF4-FFF2-40B4-BE49-F238E27FC236}">
                  <a16:creationId xmlns:a16="http://schemas.microsoft.com/office/drawing/2014/main" xmlns="" id="{79442F07-9A1A-4422-8E98-8056312AD38B}"/>
                </a:ext>
              </a:extLst>
            </p:cNvPr>
            <p:cNvSpPr/>
            <p:nvPr/>
          </p:nvSpPr>
          <p:spPr>
            <a:xfrm>
              <a:off x="1148650" y="3844050"/>
              <a:ext cx="504550" cy="68500"/>
            </a:xfrm>
            <a:custGeom>
              <a:avLst/>
              <a:gdLst/>
              <a:ahLst/>
              <a:cxnLst/>
              <a:rect l="l" t="t" r="r" b="b"/>
              <a:pathLst>
                <a:path w="20182" h="2740" extrusionOk="0">
                  <a:moveTo>
                    <a:pt x="0" y="1"/>
                  </a:moveTo>
                  <a:lnTo>
                    <a:pt x="0" y="2739"/>
                  </a:lnTo>
                  <a:lnTo>
                    <a:pt x="20181" y="2739"/>
                  </a:lnTo>
                  <a:lnTo>
                    <a:pt x="2018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113;p42">
              <a:extLst>
                <a:ext uri="{FF2B5EF4-FFF2-40B4-BE49-F238E27FC236}">
                  <a16:creationId xmlns:a16="http://schemas.microsoft.com/office/drawing/2014/main" xmlns="" id="{78BE1A97-27B7-4DD7-9DF8-85CC2ABB812B}"/>
                </a:ext>
              </a:extLst>
            </p:cNvPr>
            <p:cNvSpPr/>
            <p:nvPr/>
          </p:nvSpPr>
          <p:spPr>
            <a:xfrm>
              <a:off x="1225150" y="3827675"/>
              <a:ext cx="379225" cy="16400"/>
            </a:xfrm>
            <a:custGeom>
              <a:avLst/>
              <a:gdLst/>
              <a:ahLst/>
              <a:cxnLst/>
              <a:rect l="l" t="t" r="r" b="b"/>
              <a:pathLst>
                <a:path w="15169" h="656" extrusionOk="0">
                  <a:moveTo>
                    <a:pt x="0" y="1"/>
                  </a:moveTo>
                  <a:lnTo>
                    <a:pt x="0" y="656"/>
                  </a:lnTo>
                  <a:lnTo>
                    <a:pt x="15169" y="656"/>
                  </a:lnTo>
                  <a:lnTo>
                    <a:pt x="1516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114;p42">
              <a:extLst>
                <a:ext uri="{FF2B5EF4-FFF2-40B4-BE49-F238E27FC236}">
                  <a16:creationId xmlns:a16="http://schemas.microsoft.com/office/drawing/2014/main" xmlns="" id="{5CBCDA2D-2EE9-4550-AFBE-79F6887344AC}"/>
                </a:ext>
              </a:extLst>
            </p:cNvPr>
            <p:cNvSpPr/>
            <p:nvPr/>
          </p:nvSpPr>
          <p:spPr>
            <a:xfrm>
              <a:off x="859625" y="4173250"/>
              <a:ext cx="942700" cy="56000"/>
            </a:xfrm>
            <a:custGeom>
              <a:avLst/>
              <a:gdLst/>
              <a:ahLst/>
              <a:cxnLst/>
              <a:rect l="l" t="t" r="r" b="b"/>
              <a:pathLst>
                <a:path w="37708" h="2240" extrusionOk="0">
                  <a:moveTo>
                    <a:pt x="1108" y="1"/>
                  </a:moveTo>
                  <a:cubicBezTo>
                    <a:pt x="500" y="1"/>
                    <a:pt x="0" y="501"/>
                    <a:pt x="0" y="1120"/>
                  </a:cubicBezTo>
                  <a:cubicBezTo>
                    <a:pt x="0" y="1727"/>
                    <a:pt x="488" y="2239"/>
                    <a:pt x="1108" y="2239"/>
                  </a:cubicBezTo>
                  <a:lnTo>
                    <a:pt x="36588" y="2239"/>
                  </a:lnTo>
                  <a:cubicBezTo>
                    <a:pt x="37207" y="2239"/>
                    <a:pt x="37707" y="1727"/>
                    <a:pt x="37707" y="1120"/>
                  </a:cubicBezTo>
                  <a:cubicBezTo>
                    <a:pt x="37707" y="513"/>
                    <a:pt x="37219" y="1"/>
                    <a:pt x="365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115;p42">
              <a:extLst>
                <a:ext uri="{FF2B5EF4-FFF2-40B4-BE49-F238E27FC236}">
                  <a16:creationId xmlns:a16="http://schemas.microsoft.com/office/drawing/2014/main" xmlns="" id="{A39F6E88-25D5-45C5-B2EF-7B4D7630E8A7}"/>
                </a:ext>
              </a:extLst>
            </p:cNvPr>
            <p:cNvSpPr/>
            <p:nvPr/>
          </p:nvSpPr>
          <p:spPr>
            <a:xfrm>
              <a:off x="844450" y="2853750"/>
              <a:ext cx="704275" cy="834650"/>
            </a:xfrm>
            <a:custGeom>
              <a:avLst/>
              <a:gdLst/>
              <a:ahLst/>
              <a:cxnLst/>
              <a:rect l="l" t="t" r="r" b="b"/>
              <a:pathLst>
                <a:path w="28171" h="33386" extrusionOk="0">
                  <a:moveTo>
                    <a:pt x="11847" y="1"/>
                  </a:moveTo>
                  <a:lnTo>
                    <a:pt x="0" y="7466"/>
                  </a:lnTo>
                  <a:lnTo>
                    <a:pt x="16324" y="33386"/>
                  </a:lnTo>
                  <a:lnTo>
                    <a:pt x="28170" y="25921"/>
                  </a:lnTo>
                  <a:lnTo>
                    <a:pt x="1184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116;p42">
              <a:extLst>
                <a:ext uri="{FF2B5EF4-FFF2-40B4-BE49-F238E27FC236}">
                  <a16:creationId xmlns:a16="http://schemas.microsoft.com/office/drawing/2014/main" xmlns="" id="{5DC46DF1-9217-4C6C-ACFD-9574E57F2D8D}"/>
                </a:ext>
              </a:extLst>
            </p:cNvPr>
            <p:cNvSpPr/>
            <p:nvPr/>
          </p:nvSpPr>
          <p:spPr>
            <a:xfrm>
              <a:off x="1290325" y="3525275"/>
              <a:ext cx="240525" cy="169975"/>
            </a:xfrm>
            <a:custGeom>
              <a:avLst/>
              <a:gdLst/>
              <a:ahLst/>
              <a:cxnLst/>
              <a:rect l="l" t="t" r="r" b="b"/>
              <a:pathLst>
                <a:path w="9621" h="6799" extrusionOk="0">
                  <a:moveTo>
                    <a:pt x="8847" y="0"/>
                  </a:moveTo>
                  <a:lnTo>
                    <a:pt x="1" y="5572"/>
                  </a:lnTo>
                  <a:lnTo>
                    <a:pt x="786" y="6799"/>
                  </a:lnTo>
                  <a:lnTo>
                    <a:pt x="9621" y="1238"/>
                  </a:lnTo>
                  <a:lnTo>
                    <a:pt x="884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17;p42">
              <a:extLst>
                <a:ext uri="{FF2B5EF4-FFF2-40B4-BE49-F238E27FC236}">
                  <a16:creationId xmlns:a16="http://schemas.microsoft.com/office/drawing/2014/main" xmlns="" id="{F367A64A-F9BE-42F1-AAB2-57258045C716}"/>
                </a:ext>
              </a:extLst>
            </p:cNvPr>
            <p:cNvSpPr/>
            <p:nvPr/>
          </p:nvSpPr>
          <p:spPr>
            <a:xfrm>
              <a:off x="867050" y="2853875"/>
              <a:ext cx="231600" cy="156200"/>
            </a:xfrm>
            <a:custGeom>
              <a:avLst/>
              <a:gdLst/>
              <a:ahLst/>
              <a:cxnLst/>
              <a:rect l="l" t="t" r="r" b="b"/>
              <a:pathLst>
                <a:path w="9264" h="6248" extrusionOk="0">
                  <a:moveTo>
                    <a:pt x="8429" y="0"/>
                  </a:moveTo>
                  <a:cubicBezTo>
                    <a:pt x="8294" y="0"/>
                    <a:pt x="8158" y="37"/>
                    <a:pt x="8038" y="115"/>
                  </a:cubicBezTo>
                  <a:lnTo>
                    <a:pt x="430" y="4901"/>
                  </a:lnTo>
                  <a:cubicBezTo>
                    <a:pt x="84" y="5127"/>
                    <a:pt x="1" y="5568"/>
                    <a:pt x="203" y="5913"/>
                  </a:cubicBezTo>
                  <a:cubicBezTo>
                    <a:pt x="348" y="6134"/>
                    <a:pt x="581" y="6248"/>
                    <a:pt x="820" y="6248"/>
                  </a:cubicBezTo>
                  <a:cubicBezTo>
                    <a:pt x="955" y="6248"/>
                    <a:pt x="1091" y="6212"/>
                    <a:pt x="1215" y="6139"/>
                  </a:cubicBezTo>
                  <a:lnTo>
                    <a:pt x="8823" y="1341"/>
                  </a:lnTo>
                  <a:cubicBezTo>
                    <a:pt x="9169" y="1127"/>
                    <a:pt x="9264" y="674"/>
                    <a:pt x="9050" y="329"/>
                  </a:cubicBezTo>
                  <a:cubicBezTo>
                    <a:pt x="8905" y="116"/>
                    <a:pt x="8668" y="0"/>
                    <a:pt x="84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118;p42">
              <a:extLst>
                <a:ext uri="{FF2B5EF4-FFF2-40B4-BE49-F238E27FC236}">
                  <a16:creationId xmlns:a16="http://schemas.microsoft.com/office/drawing/2014/main" xmlns="" id="{CC067E79-4B16-45C4-B141-9F7697D8B09B}"/>
                </a:ext>
              </a:extLst>
            </p:cNvPr>
            <p:cNvSpPr/>
            <p:nvPr/>
          </p:nvSpPr>
          <p:spPr>
            <a:xfrm>
              <a:off x="894450" y="2862375"/>
              <a:ext cx="152425" cy="100650"/>
            </a:xfrm>
            <a:custGeom>
              <a:avLst/>
              <a:gdLst/>
              <a:ahLst/>
              <a:cxnLst/>
              <a:rect l="l" t="t" r="r" b="b"/>
              <a:pathLst>
                <a:path w="6097" h="4026" extrusionOk="0">
                  <a:moveTo>
                    <a:pt x="5894" y="1"/>
                  </a:moveTo>
                  <a:lnTo>
                    <a:pt x="0" y="3704"/>
                  </a:lnTo>
                  <a:lnTo>
                    <a:pt x="203" y="4025"/>
                  </a:lnTo>
                  <a:lnTo>
                    <a:pt x="6096" y="311"/>
                  </a:lnTo>
                  <a:lnTo>
                    <a:pt x="589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119;p42">
              <a:extLst>
                <a:ext uri="{FF2B5EF4-FFF2-40B4-BE49-F238E27FC236}">
                  <a16:creationId xmlns:a16="http://schemas.microsoft.com/office/drawing/2014/main" xmlns="" id="{ED6890A3-0C3E-408F-A943-E6284DFC3BEE}"/>
                </a:ext>
              </a:extLst>
            </p:cNvPr>
            <p:cNvSpPr/>
            <p:nvPr/>
          </p:nvSpPr>
          <p:spPr>
            <a:xfrm>
              <a:off x="871525" y="2804650"/>
              <a:ext cx="149150" cy="136650"/>
            </a:xfrm>
            <a:custGeom>
              <a:avLst/>
              <a:gdLst/>
              <a:ahLst/>
              <a:cxnLst/>
              <a:rect l="l" t="t" r="r" b="b"/>
              <a:pathLst>
                <a:path w="5966" h="5466" extrusionOk="0">
                  <a:moveTo>
                    <a:pt x="4180" y="0"/>
                  </a:moveTo>
                  <a:lnTo>
                    <a:pt x="1" y="2631"/>
                  </a:lnTo>
                  <a:lnTo>
                    <a:pt x="1786" y="5465"/>
                  </a:lnTo>
                  <a:lnTo>
                    <a:pt x="5966" y="2834"/>
                  </a:lnTo>
                  <a:lnTo>
                    <a:pt x="418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120;p42">
              <a:extLst>
                <a:ext uri="{FF2B5EF4-FFF2-40B4-BE49-F238E27FC236}">
                  <a16:creationId xmlns:a16="http://schemas.microsoft.com/office/drawing/2014/main" xmlns="" id="{B81800BD-B8CB-4F74-97E0-5957D1681175}"/>
                </a:ext>
              </a:extLst>
            </p:cNvPr>
            <p:cNvSpPr/>
            <p:nvPr/>
          </p:nvSpPr>
          <p:spPr>
            <a:xfrm>
              <a:off x="840275" y="2748000"/>
              <a:ext cx="147650" cy="133450"/>
            </a:xfrm>
            <a:custGeom>
              <a:avLst/>
              <a:gdLst/>
              <a:ahLst/>
              <a:cxnLst/>
              <a:rect l="l" t="t" r="r" b="b"/>
              <a:pathLst>
                <a:path w="5906" h="5338" extrusionOk="0">
                  <a:moveTo>
                    <a:pt x="4763" y="1"/>
                  </a:moveTo>
                  <a:cubicBezTo>
                    <a:pt x="4735" y="1"/>
                    <a:pt x="4707" y="6"/>
                    <a:pt x="4680" y="16"/>
                  </a:cubicBezTo>
                  <a:cubicBezTo>
                    <a:pt x="4108" y="218"/>
                    <a:pt x="2882" y="2457"/>
                    <a:pt x="1822" y="3183"/>
                  </a:cubicBezTo>
                  <a:cubicBezTo>
                    <a:pt x="739" y="3909"/>
                    <a:pt x="0" y="4481"/>
                    <a:pt x="548" y="5338"/>
                  </a:cubicBezTo>
                  <a:lnTo>
                    <a:pt x="5906" y="1957"/>
                  </a:lnTo>
                  <a:cubicBezTo>
                    <a:pt x="5906" y="1957"/>
                    <a:pt x="5322" y="1"/>
                    <a:pt x="47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121;p42">
              <a:extLst>
                <a:ext uri="{FF2B5EF4-FFF2-40B4-BE49-F238E27FC236}">
                  <a16:creationId xmlns:a16="http://schemas.microsoft.com/office/drawing/2014/main" xmlns="" id="{163074AF-85EB-406F-8D7F-16BE5ACE650B}"/>
                </a:ext>
              </a:extLst>
            </p:cNvPr>
            <p:cNvSpPr/>
            <p:nvPr/>
          </p:nvSpPr>
          <p:spPr>
            <a:xfrm>
              <a:off x="1383800" y="3612175"/>
              <a:ext cx="95575" cy="95875"/>
            </a:xfrm>
            <a:custGeom>
              <a:avLst/>
              <a:gdLst/>
              <a:ahLst/>
              <a:cxnLst/>
              <a:rect l="l" t="t" r="r" b="b"/>
              <a:pathLst>
                <a:path w="3823" h="3835" extrusionOk="0">
                  <a:moveTo>
                    <a:pt x="2334" y="1"/>
                  </a:moveTo>
                  <a:lnTo>
                    <a:pt x="0" y="1465"/>
                  </a:lnTo>
                  <a:lnTo>
                    <a:pt x="1488" y="3835"/>
                  </a:lnTo>
                  <a:lnTo>
                    <a:pt x="3822" y="2370"/>
                  </a:lnTo>
                  <a:lnTo>
                    <a:pt x="233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122;p42">
              <a:extLst>
                <a:ext uri="{FF2B5EF4-FFF2-40B4-BE49-F238E27FC236}">
                  <a16:creationId xmlns:a16="http://schemas.microsoft.com/office/drawing/2014/main" xmlns="" id="{A612EAC6-5C72-4B7E-A263-6E5D40941CEE}"/>
                </a:ext>
              </a:extLst>
            </p:cNvPr>
            <p:cNvSpPr/>
            <p:nvPr/>
          </p:nvSpPr>
          <p:spPr>
            <a:xfrm>
              <a:off x="1344500" y="3642250"/>
              <a:ext cx="80700" cy="81275"/>
            </a:xfrm>
            <a:custGeom>
              <a:avLst/>
              <a:gdLst/>
              <a:ahLst/>
              <a:cxnLst/>
              <a:rect l="l" t="t" r="r" b="b"/>
              <a:pathLst>
                <a:path w="3228" h="3251" extrusionOk="0">
                  <a:moveTo>
                    <a:pt x="1965" y="0"/>
                  </a:moveTo>
                  <a:lnTo>
                    <a:pt x="1" y="1239"/>
                  </a:lnTo>
                  <a:lnTo>
                    <a:pt x="1263" y="3251"/>
                  </a:lnTo>
                  <a:lnTo>
                    <a:pt x="3227" y="2012"/>
                  </a:lnTo>
                  <a:lnTo>
                    <a:pt x="196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123;p42">
              <a:extLst>
                <a:ext uri="{FF2B5EF4-FFF2-40B4-BE49-F238E27FC236}">
                  <a16:creationId xmlns:a16="http://schemas.microsoft.com/office/drawing/2014/main" xmlns="" id="{FB07FA32-2D1D-49E8-A946-C075EDE290B2}"/>
                </a:ext>
              </a:extLst>
            </p:cNvPr>
            <p:cNvSpPr/>
            <p:nvPr/>
          </p:nvSpPr>
          <p:spPr>
            <a:xfrm>
              <a:off x="1433500" y="3577950"/>
              <a:ext cx="102725" cy="103300"/>
            </a:xfrm>
            <a:custGeom>
              <a:avLst/>
              <a:gdLst/>
              <a:ahLst/>
              <a:cxnLst/>
              <a:rect l="l" t="t" r="r" b="b"/>
              <a:pathLst>
                <a:path w="4109" h="4132" extrusionOk="0">
                  <a:moveTo>
                    <a:pt x="2501" y="1"/>
                  </a:moveTo>
                  <a:lnTo>
                    <a:pt x="1" y="1584"/>
                  </a:lnTo>
                  <a:lnTo>
                    <a:pt x="1596" y="4132"/>
                  </a:lnTo>
                  <a:lnTo>
                    <a:pt x="4108" y="2548"/>
                  </a:lnTo>
                  <a:lnTo>
                    <a:pt x="250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124;p42">
              <a:extLst>
                <a:ext uri="{FF2B5EF4-FFF2-40B4-BE49-F238E27FC236}">
                  <a16:creationId xmlns:a16="http://schemas.microsoft.com/office/drawing/2014/main" xmlns="" id="{17CC294E-CE1E-434B-91C1-0F75709E3C81}"/>
                </a:ext>
              </a:extLst>
            </p:cNvPr>
            <p:cNvSpPr/>
            <p:nvPr/>
          </p:nvSpPr>
          <p:spPr>
            <a:xfrm>
              <a:off x="1475775" y="3645750"/>
              <a:ext cx="68475" cy="48375"/>
            </a:xfrm>
            <a:custGeom>
              <a:avLst/>
              <a:gdLst/>
              <a:ahLst/>
              <a:cxnLst/>
              <a:rect l="l" t="t" r="r" b="b"/>
              <a:pathLst>
                <a:path w="2739" h="1935" extrusionOk="0">
                  <a:moveTo>
                    <a:pt x="2283" y="1"/>
                  </a:moveTo>
                  <a:cubicBezTo>
                    <a:pt x="2212" y="1"/>
                    <a:pt x="2143" y="20"/>
                    <a:pt x="2084" y="63"/>
                  </a:cubicBezTo>
                  <a:lnTo>
                    <a:pt x="238" y="1218"/>
                  </a:lnTo>
                  <a:cubicBezTo>
                    <a:pt x="60" y="1337"/>
                    <a:pt x="0" y="1575"/>
                    <a:pt x="119" y="1753"/>
                  </a:cubicBezTo>
                  <a:cubicBezTo>
                    <a:pt x="196" y="1869"/>
                    <a:pt x="323" y="1934"/>
                    <a:pt x="451" y="1934"/>
                  </a:cubicBezTo>
                  <a:cubicBezTo>
                    <a:pt x="521" y="1934"/>
                    <a:pt x="592" y="1915"/>
                    <a:pt x="655" y="1872"/>
                  </a:cubicBezTo>
                  <a:lnTo>
                    <a:pt x="2501" y="718"/>
                  </a:lnTo>
                  <a:cubicBezTo>
                    <a:pt x="2679" y="598"/>
                    <a:pt x="2739" y="360"/>
                    <a:pt x="2620" y="182"/>
                  </a:cubicBezTo>
                  <a:cubicBezTo>
                    <a:pt x="2543" y="66"/>
                    <a:pt x="2411" y="1"/>
                    <a:pt x="22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125;p42">
              <a:extLst>
                <a:ext uri="{FF2B5EF4-FFF2-40B4-BE49-F238E27FC236}">
                  <a16:creationId xmlns:a16="http://schemas.microsoft.com/office/drawing/2014/main" xmlns="" id="{0850CC74-F79E-4CF5-9CB9-96D1ECA9634C}"/>
                </a:ext>
              </a:extLst>
            </p:cNvPr>
            <p:cNvSpPr/>
            <p:nvPr/>
          </p:nvSpPr>
          <p:spPr>
            <a:xfrm>
              <a:off x="889675" y="3324950"/>
              <a:ext cx="223275" cy="671825"/>
            </a:xfrm>
            <a:custGeom>
              <a:avLst/>
              <a:gdLst/>
              <a:ahLst/>
              <a:cxnLst/>
              <a:rect l="l" t="t" r="r" b="b"/>
              <a:pathLst>
                <a:path w="8931" h="26873" extrusionOk="0">
                  <a:moveTo>
                    <a:pt x="4228" y="0"/>
                  </a:moveTo>
                  <a:cubicBezTo>
                    <a:pt x="1596" y="3096"/>
                    <a:pt x="1" y="7108"/>
                    <a:pt x="1" y="11478"/>
                  </a:cubicBezTo>
                  <a:cubicBezTo>
                    <a:pt x="1" y="18062"/>
                    <a:pt x="3596" y="23813"/>
                    <a:pt x="8930" y="26873"/>
                  </a:cubicBezTo>
                  <a:lnTo>
                    <a:pt x="8930" y="23432"/>
                  </a:lnTo>
                  <a:cubicBezTo>
                    <a:pt x="5263" y="20717"/>
                    <a:pt x="2882" y="16371"/>
                    <a:pt x="2882" y="11478"/>
                  </a:cubicBezTo>
                  <a:cubicBezTo>
                    <a:pt x="2882" y="8442"/>
                    <a:pt x="3811" y="5620"/>
                    <a:pt x="5371" y="3263"/>
                  </a:cubicBezTo>
                  <a:lnTo>
                    <a:pt x="422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126;p42">
              <a:extLst>
                <a:ext uri="{FF2B5EF4-FFF2-40B4-BE49-F238E27FC236}">
                  <a16:creationId xmlns:a16="http://schemas.microsoft.com/office/drawing/2014/main" xmlns="" id="{AE2585AB-221C-4694-B148-88207EBB8FE4}"/>
                </a:ext>
              </a:extLst>
            </p:cNvPr>
            <p:cNvSpPr/>
            <p:nvPr/>
          </p:nvSpPr>
          <p:spPr>
            <a:xfrm>
              <a:off x="925700" y="3216000"/>
              <a:ext cx="242625" cy="242625"/>
            </a:xfrm>
            <a:custGeom>
              <a:avLst/>
              <a:gdLst/>
              <a:ahLst/>
              <a:cxnLst/>
              <a:rect l="l" t="t" r="r" b="b"/>
              <a:pathLst>
                <a:path w="9705" h="9705" extrusionOk="0">
                  <a:moveTo>
                    <a:pt x="4846" y="1"/>
                  </a:moveTo>
                  <a:cubicBezTo>
                    <a:pt x="2167" y="1"/>
                    <a:pt x="0" y="2167"/>
                    <a:pt x="0" y="4858"/>
                  </a:cubicBezTo>
                  <a:cubicBezTo>
                    <a:pt x="0" y="7537"/>
                    <a:pt x="2167" y="9704"/>
                    <a:pt x="4846" y="9704"/>
                  </a:cubicBezTo>
                  <a:cubicBezTo>
                    <a:pt x="7537" y="9704"/>
                    <a:pt x="9704" y="7537"/>
                    <a:pt x="9704" y="4858"/>
                  </a:cubicBezTo>
                  <a:cubicBezTo>
                    <a:pt x="9704" y="2167"/>
                    <a:pt x="7537" y="1"/>
                    <a:pt x="48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127;p42">
              <a:extLst>
                <a:ext uri="{FF2B5EF4-FFF2-40B4-BE49-F238E27FC236}">
                  <a16:creationId xmlns:a16="http://schemas.microsoft.com/office/drawing/2014/main" xmlns="" id="{616CD604-BF74-4963-9CB8-D74640ECA97B}"/>
                </a:ext>
              </a:extLst>
            </p:cNvPr>
            <p:cNvSpPr/>
            <p:nvPr/>
          </p:nvSpPr>
          <p:spPr>
            <a:xfrm>
              <a:off x="983150" y="3811025"/>
              <a:ext cx="242600" cy="242600"/>
            </a:xfrm>
            <a:custGeom>
              <a:avLst/>
              <a:gdLst/>
              <a:ahLst/>
              <a:cxnLst/>
              <a:rect l="l" t="t" r="r" b="b"/>
              <a:pathLst>
                <a:path w="9704" h="9704" extrusionOk="0">
                  <a:moveTo>
                    <a:pt x="4846" y="0"/>
                  </a:moveTo>
                  <a:cubicBezTo>
                    <a:pt x="2167" y="0"/>
                    <a:pt x="0" y="2167"/>
                    <a:pt x="0" y="4846"/>
                  </a:cubicBezTo>
                  <a:cubicBezTo>
                    <a:pt x="0" y="7525"/>
                    <a:pt x="2167" y="9704"/>
                    <a:pt x="4846" y="9704"/>
                  </a:cubicBezTo>
                  <a:cubicBezTo>
                    <a:pt x="7525" y="9704"/>
                    <a:pt x="9704" y="7525"/>
                    <a:pt x="9704" y="4846"/>
                  </a:cubicBezTo>
                  <a:cubicBezTo>
                    <a:pt x="9704" y="2167"/>
                    <a:pt x="7525" y="0"/>
                    <a:pt x="48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128;p42">
              <a:extLst>
                <a:ext uri="{FF2B5EF4-FFF2-40B4-BE49-F238E27FC236}">
                  <a16:creationId xmlns:a16="http://schemas.microsoft.com/office/drawing/2014/main" xmlns="" id="{77E68141-C74F-4244-8873-F3A59C1D8434}"/>
                </a:ext>
              </a:extLst>
            </p:cNvPr>
            <p:cNvSpPr/>
            <p:nvPr/>
          </p:nvSpPr>
          <p:spPr>
            <a:xfrm>
              <a:off x="992675" y="3830500"/>
              <a:ext cx="222975" cy="203100"/>
            </a:xfrm>
            <a:custGeom>
              <a:avLst/>
              <a:gdLst/>
              <a:ahLst/>
              <a:cxnLst/>
              <a:rect l="l" t="t" r="r" b="b"/>
              <a:pathLst>
                <a:path w="8919" h="8124" extrusionOk="0">
                  <a:moveTo>
                    <a:pt x="4464" y="1"/>
                  </a:moveTo>
                  <a:cubicBezTo>
                    <a:pt x="3423" y="1"/>
                    <a:pt x="2382" y="400"/>
                    <a:pt x="1584" y="1198"/>
                  </a:cubicBezTo>
                  <a:cubicBezTo>
                    <a:pt x="0" y="2781"/>
                    <a:pt x="0" y="5353"/>
                    <a:pt x="1584" y="6936"/>
                  </a:cubicBezTo>
                  <a:cubicBezTo>
                    <a:pt x="2382" y="7728"/>
                    <a:pt x="3423" y="8124"/>
                    <a:pt x="4464" y="8124"/>
                  </a:cubicBezTo>
                  <a:cubicBezTo>
                    <a:pt x="5504" y="8124"/>
                    <a:pt x="6543" y="7728"/>
                    <a:pt x="7335" y="6936"/>
                  </a:cubicBezTo>
                  <a:cubicBezTo>
                    <a:pt x="8918" y="5353"/>
                    <a:pt x="8918" y="2781"/>
                    <a:pt x="7335" y="1198"/>
                  </a:cubicBezTo>
                  <a:cubicBezTo>
                    <a:pt x="6543" y="400"/>
                    <a:pt x="5504" y="1"/>
                    <a:pt x="44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129;p42">
              <a:extLst>
                <a:ext uri="{FF2B5EF4-FFF2-40B4-BE49-F238E27FC236}">
                  <a16:creationId xmlns:a16="http://schemas.microsoft.com/office/drawing/2014/main" xmlns="" id="{36ACCAFD-5865-4C4D-A022-57CAA5782480}"/>
                </a:ext>
              </a:extLst>
            </p:cNvPr>
            <p:cNvSpPr/>
            <p:nvPr/>
          </p:nvSpPr>
          <p:spPr>
            <a:xfrm>
              <a:off x="934025" y="3236025"/>
              <a:ext cx="225350" cy="202550"/>
            </a:xfrm>
            <a:custGeom>
              <a:avLst/>
              <a:gdLst/>
              <a:ahLst/>
              <a:cxnLst/>
              <a:rect l="l" t="t" r="r" b="b"/>
              <a:pathLst>
                <a:path w="9014" h="8102" extrusionOk="0">
                  <a:moveTo>
                    <a:pt x="4510" y="1"/>
                  </a:moveTo>
                  <a:cubicBezTo>
                    <a:pt x="3405" y="1"/>
                    <a:pt x="2302" y="453"/>
                    <a:pt x="1501" y="1343"/>
                  </a:cubicBezTo>
                  <a:cubicBezTo>
                    <a:pt x="1" y="2998"/>
                    <a:pt x="132" y="5557"/>
                    <a:pt x="1799" y="7058"/>
                  </a:cubicBezTo>
                  <a:cubicBezTo>
                    <a:pt x="2570" y="7757"/>
                    <a:pt x="3538" y="8102"/>
                    <a:pt x="4504" y="8102"/>
                  </a:cubicBezTo>
                  <a:cubicBezTo>
                    <a:pt x="5610" y="8102"/>
                    <a:pt x="6713" y="7650"/>
                    <a:pt x="7514" y="6760"/>
                  </a:cubicBezTo>
                  <a:cubicBezTo>
                    <a:pt x="9014" y="5105"/>
                    <a:pt x="8883" y="2545"/>
                    <a:pt x="7216" y="1045"/>
                  </a:cubicBezTo>
                  <a:cubicBezTo>
                    <a:pt x="6444" y="346"/>
                    <a:pt x="5476" y="1"/>
                    <a:pt x="45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" name="Google Shape;1958;p38">
            <a:extLst>
              <a:ext uri="{FF2B5EF4-FFF2-40B4-BE49-F238E27FC236}">
                <a16:creationId xmlns:a16="http://schemas.microsoft.com/office/drawing/2014/main" xmlns="" id="{A48A60F3-1E37-4FD7-8915-3DBD16250397}"/>
              </a:ext>
            </a:extLst>
          </p:cNvPr>
          <p:cNvSpPr/>
          <p:nvPr/>
        </p:nvSpPr>
        <p:spPr>
          <a:xfrm rot="20699968">
            <a:off x="3871648" y="1473767"/>
            <a:ext cx="802690" cy="736451"/>
          </a:xfrm>
          <a:custGeom>
            <a:avLst/>
            <a:gdLst/>
            <a:ahLst/>
            <a:cxnLst/>
            <a:rect l="l" t="t" r="r" b="b"/>
            <a:pathLst>
              <a:path w="29047" h="26650" extrusionOk="0">
                <a:moveTo>
                  <a:pt x="9930" y="1"/>
                </a:moveTo>
                <a:cubicBezTo>
                  <a:pt x="8089" y="1"/>
                  <a:pt x="6492" y="1562"/>
                  <a:pt x="6338" y="3405"/>
                </a:cubicBezTo>
                <a:cubicBezTo>
                  <a:pt x="6249" y="4227"/>
                  <a:pt x="6427" y="5050"/>
                  <a:pt x="6772" y="5783"/>
                </a:cubicBezTo>
                <a:lnTo>
                  <a:pt x="6772" y="5783"/>
                </a:lnTo>
                <a:cubicBezTo>
                  <a:pt x="6248" y="5556"/>
                  <a:pt x="5680" y="5447"/>
                  <a:pt x="5110" y="5447"/>
                </a:cubicBezTo>
                <a:cubicBezTo>
                  <a:pt x="3757" y="5447"/>
                  <a:pt x="2392" y="6063"/>
                  <a:pt x="1568" y="7175"/>
                </a:cubicBezTo>
                <a:cubicBezTo>
                  <a:pt x="0" y="9309"/>
                  <a:pt x="434" y="12312"/>
                  <a:pt x="2202" y="14146"/>
                </a:cubicBezTo>
                <a:cubicBezTo>
                  <a:pt x="3154" y="15130"/>
                  <a:pt x="4407" y="15811"/>
                  <a:pt x="5733" y="16134"/>
                </a:cubicBezTo>
                <a:lnTo>
                  <a:pt x="5733" y="16134"/>
                </a:lnTo>
                <a:cubicBezTo>
                  <a:pt x="5058" y="17879"/>
                  <a:pt x="5289" y="19890"/>
                  <a:pt x="6338" y="21385"/>
                </a:cubicBezTo>
                <a:cubicBezTo>
                  <a:pt x="7349" y="22917"/>
                  <a:pt x="9092" y="23773"/>
                  <a:pt x="10895" y="23773"/>
                </a:cubicBezTo>
                <a:cubicBezTo>
                  <a:pt x="11055" y="23773"/>
                  <a:pt x="11215" y="23767"/>
                  <a:pt x="11375" y="23753"/>
                </a:cubicBezTo>
                <a:cubicBezTo>
                  <a:pt x="12396" y="23693"/>
                  <a:pt x="13362" y="23336"/>
                  <a:pt x="14226" y="22779"/>
                </a:cubicBezTo>
                <a:lnTo>
                  <a:pt x="14226" y="22779"/>
                </a:lnTo>
                <a:cubicBezTo>
                  <a:pt x="16190" y="24898"/>
                  <a:pt x="18894" y="26650"/>
                  <a:pt x="21781" y="26650"/>
                </a:cubicBezTo>
                <a:cubicBezTo>
                  <a:pt x="22222" y="26650"/>
                  <a:pt x="22668" y="26609"/>
                  <a:pt x="23117" y="26522"/>
                </a:cubicBezTo>
                <a:cubicBezTo>
                  <a:pt x="24685" y="26222"/>
                  <a:pt x="26119" y="25421"/>
                  <a:pt x="27086" y="24187"/>
                </a:cubicBezTo>
                <a:cubicBezTo>
                  <a:pt x="27920" y="23053"/>
                  <a:pt x="28220" y="21652"/>
                  <a:pt x="27920" y="20251"/>
                </a:cubicBezTo>
                <a:cubicBezTo>
                  <a:pt x="27625" y="18920"/>
                  <a:pt x="26831" y="17721"/>
                  <a:pt x="25610" y="17164"/>
                </a:cubicBezTo>
                <a:lnTo>
                  <a:pt x="25610" y="17164"/>
                </a:lnTo>
                <a:cubicBezTo>
                  <a:pt x="27686" y="16164"/>
                  <a:pt x="29047" y="13823"/>
                  <a:pt x="28954" y="11511"/>
                </a:cubicBezTo>
                <a:cubicBezTo>
                  <a:pt x="28888" y="8909"/>
                  <a:pt x="26920" y="6908"/>
                  <a:pt x="24451" y="6341"/>
                </a:cubicBezTo>
                <a:cubicBezTo>
                  <a:pt x="24006" y="6229"/>
                  <a:pt x="23550" y="6174"/>
                  <a:pt x="23093" y="6174"/>
                </a:cubicBezTo>
                <a:cubicBezTo>
                  <a:pt x="22271" y="6174"/>
                  <a:pt x="21445" y="6354"/>
                  <a:pt x="20672" y="6714"/>
                </a:cubicBezTo>
                <a:lnTo>
                  <a:pt x="20672" y="6714"/>
                </a:lnTo>
                <a:cubicBezTo>
                  <a:pt x="20495" y="5949"/>
                  <a:pt x="20692" y="5121"/>
                  <a:pt x="20782" y="4373"/>
                </a:cubicBezTo>
                <a:cubicBezTo>
                  <a:pt x="20915" y="3639"/>
                  <a:pt x="21015" y="2738"/>
                  <a:pt x="20515" y="2138"/>
                </a:cubicBezTo>
                <a:cubicBezTo>
                  <a:pt x="20045" y="1537"/>
                  <a:pt x="19330" y="1325"/>
                  <a:pt x="18626" y="1325"/>
                </a:cubicBezTo>
                <a:cubicBezTo>
                  <a:pt x="18430" y="1325"/>
                  <a:pt x="18235" y="1341"/>
                  <a:pt x="18047" y="1370"/>
                </a:cubicBezTo>
                <a:cubicBezTo>
                  <a:pt x="17079" y="1504"/>
                  <a:pt x="16112" y="1871"/>
                  <a:pt x="15278" y="2338"/>
                </a:cubicBezTo>
                <a:cubicBezTo>
                  <a:pt x="14344" y="2871"/>
                  <a:pt x="13443" y="3572"/>
                  <a:pt x="12743" y="4473"/>
                </a:cubicBezTo>
                <a:cubicBezTo>
                  <a:pt x="12634" y="4538"/>
                  <a:pt x="12710" y="4604"/>
                  <a:pt x="12814" y="4604"/>
                </a:cubicBezTo>
                <a:cubicBezTo>
                  <a:pt x="12868" y="4604"/>
                  <a:pt x="12930" y="4585"/>
                  <a:pt x="12976" y="4539"/>
                </a:cubicBezTo>
                <a:cubicBezTo>
                  <a:pt x="14210" y="3172"/>
                  <a:pt x="15878" y="2138"/>
                  <a:pt x="17713" y="1737"/>
                </a:cubicBezTo>
                <a:cubicBezTo>
                  <a:pt x="17984" y="1681"/>
                  <a:pt x="18282" y="1640"/>
                  <a:pt x="18578" y="1640"/>
                </a:cubicBezTo>
                <a:cubicBezTo>
                  <a:pt x="19156" y="1640"/>
                  <a:pt x="19728" y="1797"/>
                  <a:pt x="20081" y="2304"/>
                </a:cubicBezTo>
                <a:cubicBezTo>
                  <a:pt x="20548" y="2905"/>
                  <a:pt x="20382" y="3739"/>
                  <a:pt x="20315" y="4473"/>
                </a:cubicBezTo>
                <a:cubicBezTo>
                  <a:pt x="20181" y="5307"/>
                  <a:pt x="19981" y="6207"/>
                  <a:pt x="20248" y="7041"/>
                </a:cubicBezTo>
                <a:cubicBezTo>
                  <a:pt x="20297" y="7139"/>
                  <a:pt x="20399" y="7201"/>
                  <a:pt x="20490" y="7201"/>
                </a:cubicBezTo>
                <a:cubicBezTo>
                  <a:pt x="20523" y="7201"/>
                  <a:pt x="20555" y="7192"/>
                  <a:pt x="20582" y="7175"/>
                </a:cubicBezTo>
                <a:cubicBezTo>
                  <a:pt x="21314" y="6772"/>
                  <a:pt x="22132" y="6583"/>
                  <a:pt x="22954" y="6583"/>
                </a:cubicBezTo>
                <a:cubicBezTo>
                  <a:pt x="24378" y="6583"/>
                  <a:pt x="25817" y="7148"/>
                  <a:pt x="26853" y="8142"/>
                </a:cubicBezTo>
                <a:cubicBezTo>
                  <a:pt x="28587" y="9743"/>
                  <a:pt x="28821" y="12345"/>
                  <a:pt x="27720" y="14380"/>
                </a:cubicBezTo>
                <a:cubicBezTo>
                  <a:pt x="27086" y="15547"/>
                  <a:pt x="26152" y="16481"/>
                  <a:pt x="24885" y="16881"/>
                </a:cubicBezTo>
                <a:cubicBezTo>
                  <a:pt x="24685" y="16982"/>
                  <a:pt x="24651" y="17248"/>
                  <a:pt x="24851" y="17315"/>
                </a:cubicBezTo>
                <a:cubicBezTo>
                  <a:pt x="27353" y="18082"/>
                  <a:pt x="28120" y="21485"/>
                  <a:pt x="26786" y="23553"/>
                </a:cubicBezTo>
                <a:cubicBezTo>
                  <a:pt x="26019" y="24754"/>
                  <a:pt x="24718" y="25554"/>
                  <a:pt x="23350" y="25888"/>
                </a:cubicBezTo>
                <a:cubicBezTo>
                  <a:pt x="22832" y="26003"/>
                  <a:pt x="22306" y="26059"/>
                  <a:pt x="21781" y="26059"/>
                </a:cubicBezTo>
                <a:cubicBezTo>
                  <a:pt x="20787" y="26059"/>
                  <a:pt x="19798" y="25859"/>
                  <a:pt x="18880" y="25488"/>
                </a:cubicBezTo>
                <a:cubicBezTo>
                  <a:pt x="17179" y="24754"/>
                  <a:pt x="15712" y="23553"/>
                  <a:pt x="14444" y="22185"/>
                </a:cubicBezTo>
                <a:cubicBezTo>
                  <a:pt x="14420" y="22137"/>
                  <a:pt x="14379" y="22120"/>
                  <a:pt x="14331" y="22120"/>
                </a:cubicBezTo>
                <a:cubicBezTo>
                  <a:pt x="14246" y="22120"/>
                  <a:pt x="14141" y="22176"/>
                  <a:pt x="14077" y="22219"/>
                </a:cubicBezTo>
                <a:cubicBezTo>
                  <a:pt x="13179" y="22913"/>
                  <a:pt x="12068" y="23245"/>
                  <a:pt x="10959" y="23245"/>
                </a:cubicBezTo>
                <a:cubicBezTo>
                  <a:pt x="10256" y="23245"/>
                  <a:pt x="9554" y="23111"/>
                  <a:pt x="8907" y="22852"/>
                </a:cubicBezTo>
                <a:cubicBezTo>
                  <a:pt x="7239" y="22152"/>
                  <a:pt x="6171" y="20584"/>
                  <a:pt x="5871" y="18850"/>
                </a:cubicBezTo>
                <a:cubicBezTo>
                  <a:pt x="5704" y="17882"/>
                  <a:pt x="5838" y="16881"/>
                  <a:pt x="6238" y="16014"/>
                </a:cubicBezTo>
                <a:cubicBezTo>
                  <a:pt x="6305" y="15881"/>
                  <a:pt x="6305" y="15714"/>
                  <a:pt x="6105" y="15714"/>
                </a:cubicBezTo>
                <a:cubicBezTo>
                  <a:pt x="3870" y="15214"/>
                  <a:pt x="1735" y="13679"/>
                  <a:pt x="1201" y="11344"/>
                </a:cubicBezTo>
                <a:cubicBezTo>
                  <a:pt x="701" y="9143"/>
                  <a:pt x="1735" y="6574"/>
                  <a:pt x="4070" y="6040"/>
                </a:cubicBezTo>
                <a:cubicBezTo>
                  <a:pt x="4370" y="5961"/>
                  <a:pt x="4682" y="5921"/>
                  <a:pt x="4994" y="5921"/>
                </a:cubicBezTo>
                <a:cubicBezTo>
                  <a:pt x="5862" y="5921"/>
                  <a:pt x="6735" y="6228"/>
                  <a:pt x="7372" y="6841"/>
                </a:cubicBezTo>
                <a:cubicBezTo>
                  <a:pt x="7425" y="6894"/>
                  <a:pt x="7496" y="6916"/>
                  <a:pt x="7568" y="6916"/>
                </a:cubicBezTo>
                <a:cubicBezTo>
                  <a:pt x="7772" y="6916"/>
                  <a:pt x="7987" y="6738"/>
                  <a:pt x="7839" y="6541"/>
                </a:cubicBezTo>
                <a:cubicBezTo>
                  <a:pt x="7835" y="6536"/>
                  <a:pt x="7832" y="6532"/>
                  <a:pt x="7828" y="6527"/>
                </a:cubicBezTo>
                <a:lnTo>
                  <a:pt x="7828" y="6527"/>
                </a:lnTo>
                <a:cubicBezTo>
                  <a:pt x="7843" y="6520"/>
                  <a:pt x="7857" y="6513"/>
                  <a:pt x="7873" y="6507"/>
                </a:cubicBezTo>
                <a:cubicBezTo>
                  <a:pt x="7811" y="6449"/>
                  <a:pt x="7748" y="6393"/>
                  <a:pt x="7683" y="6340"/>
                </a:cubicBezTo>
                <a:lnTo>
                  <a:pt x="7683" y="6340"/>
                </a:lnTo>
                <a:cubicBezTo>
                  <a:pt x="6680" y="4965"/>
                  <a:pt x="6467" y="2903"/>
                  <a:pt x="7706" y="1537"/>
                </a:cubicBezTo>
                <a:cubicBezTo>
                  <a:pt x="8240" y="970"/>
                  <a:pt x="9040" y="536"/>
                  <a:pt x="9874" y="503"/>
                </a:cubicBezTo>
                <a:cubicBezTo>
                  <a:pt x="9906" y="502"/>
                  <a:pt x="9939" y="501"/>
                  <a:pt x="9971" y="501"/>
                </a:cubicBezTo>
                <a:cubicBezTo>
                  <a:pt x="10764" y="501"/>
                  <a:pt x="11460" y="896"/>
                  <a:pt x="11909" y="1537"/>
                </a:cubicBezTo>
                <a:cubicBezTo>
                  <a:pt x="12409" y="2238"/>
                  <a:pt x="12576" y="3172"/>
                  <a:pt x="12209" y="3972"/>
                </a:cubicBezTo>
                <a:cubicBezTo>
                  <a:pt x="12124" y="4143"/>
                  <a:pt x="12298" y="4259"/>
                  <a:pt x="12470" y="4259"/>
                </a:cubicBezTo>
                <a:cubicBezTo>
                  <a:pt x="12566" y="4259"/>
                  <a:pt x="12661" y="4223"/>
                  <a:pt x="12709" y="4139"/>
                </a:cubicBezTo>
                <a:cubicBezTo>
                  <a:pt x="13543" y="2404"/>
                  <a:pt x="12242" y="303"/>
                  <a:pt x="10408" y="36"/>
                </a:cubicBezTo>
                <a:cubicBezTo>
                  <a:pt x="10247" y="12"/>
                  <a:pt x="10088" y="1"/>
                  <a:pt x="9930" y="1"/>
                </a:cubicBezTo>
                <a:close/>
              </a:path>
            </a:pathLst>
          </a:custGeom>
          <a:solidFill>
            <a:srgbClr val="1E120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1959;p38">
            <a:extLst>
              <a:ext uri="{FF2B5EF4-FFF2-40B4-BE49-F238E27FC236}">
                <a16:creationId xmlns:a16="http://schemas.microsoft.com/office/drawing/2014/main" xmlns="" id="{DBE93D1C-50F0-4238-86FA-D8E4C6E0200A}"/>
              </a:ext>
            </a:extLst>
          </p:cNvPr>
          <p:cNvSpPr/>
          <p:nvPr/>
        </p:nvSpPr>
        <p:spPr>
          <a:xfrm rot="20699968">
            <a:off x="3871648" y="2542067"/>
            <a:ext cx="802690" cy="736451"/>
          </a:xfrm>
          <a:custGeom>
            <a:avLst/>
            <a:gdLst/>
            <a:ahLst/>
            <a:cxnLst/>
            <a:rect l="l" t="t" r="r" b="b"/>
            <a:pathLst>
              <a:path w="29047" h="26650" extrusionOk="0">
                <a:moveTo>
                  <a:pt x="9930" y="1"/>
                </a:moveTo>
                <a:cubicBezTo>
                  <a:pt x="8089" y="1"/>
                  <a:pt x="6492" y="1562"/>
                  <a:pt x="6338" y="3405"/>
                </a:cubicBezTo>
                <a:cubicBezTo>
                  <a:pt x="6249" y="4227"/>
                  <a:pt x="6427" y="5050"/>
                  <a:pt x="6772" y="5783"/>
                </a:cubicBezTo>
                <a:lnTo>
                  <a:pt x="6772" y="5783"/>
                </a:lnTo>
                <a:cubicBezTo>
                  <a:pt x="6248" y="5556"/>
                  <a:pt x="5680" y="5447"/>
                  <a:pt x="5110" y="5447"/>
                </a:cubicBezTo>
                <a:cubicBezTo>
                  <a:pt x="3757" y="5447"/>
                  <a:pt x="2392" y="6063"/>
                  <a:pt x="1568" y="7175"/>
                </a:cubicBezTo>
                <a:cubicBezTo>
                  <a:pt x="0" y="9309"/>
                  <a:pt x="434" y="12312"/>
                  <a:pt x="2202" y="14146"/>
                </a:cubicBezTo>
                <a:cubicBezTo>
                  <a:pt x="3154" y="15130"/>
                  <a:pt x="4407" y="15811"/>
                  <a:pt x="5733" y="16134"/>
                </a:cubicBezTo>
                <a:lnTo>
                  <a:pt x="5733" y="16134"/>
                </a:lnTo>
                <a:cubicBezTo>
                  <a:pt x="5058" y="17879"/>
                  <a:pt x="5289" y="19890"/>
                  <a:pt x="6338" y="21385"/>
                </a:cubicBezTo>
                <a:cubicBezTo>
                  <a:pt x="7349" y="22917"/>
                  <a:pt x="9092" y="23773"/>
                  <a:pt x="10895" y="23773"/>
                </a:cubicBezTo>
                <a:cubicBezTo>
                  <a:pt x="11055" y="23773"/>
                  <a:pt x="11215" y="23767"/>
                  <a:pt x="11375" y="23753"/>
                </a:cubicBezTo>
                <a:cubicBezTo>
                  <a:pt x="12396" y="23693"/>
                  <a:pt x="13362" y="23336"/>
                  <a:pt x="14226" y="22779"/>
                </a:cubicBezTo>
                <a:lnTo>
                  <a:pt x="14226" y="22779"/>
                </a:lnTo>
                <a:cubicBezTo>
                  <a:pt x="16190" y="24898"/>
                  <a:pt x="18894" y="26650"/>
                  <a:pt x="21781" y="26650"/>
                </a:cubicBezTo>
                <a:cubicBezTo>
                  <a:pt x="22222" y="26650"/>
                  <a:pt x="22668" y="26609"/>
                  <a:pt x="23117" y="26522"/>
                </a:cubicBezTo>
                <a:cubicBezTo>
                  <a:pt x="24685" y="26222"/>
                  <a:pt x="26119" y="25421"/>
                  <a:pt x="27086" y="24187"/>
                </a:cubicBezTo>
                <a:cubicBezTo>
                  <a:pt x="27920" y="23053"/>
                  <a:pt x="28220" y="21652"/>
                  <a:pt x="27920" y="20251"/>
                </a:cubicBezTo>
                <a:cubicBezTo>
                  <a:pt x="27625" y="18920"/>
                  <a:pt x="26831" y="17721"/>
                  <a:pt x="25610" y="17164"/>
                </a:cubicBezTo>
                <a:lnTo>
                  <a:pt x="25610" y="17164"/>
                </a:lnTo>
                <a:cubicBezTo>
                  <a:pt x="27686" y="16164"/>
                  <a:pt x="29047" y="13823"/>
                  <a:pt x="28954" y="11511"/>
                </a:cubicBezTo>
                <a:cubicBezTo>
                  <a:pt x="28888" y="8909"/>
                  <a:pt x="26920" y="6908"/>
                  <a:pt x="24451" y="6341"/>
                </a:cubicBezTo>
                <a:cubicBezTo>
                  <a:pt x="24006" y="6229"/>
                  <a:pt x="23550" y="6174"/>
                  <a:pt x="23093" y="6174"/>
                </a:cubicBezTo>
                <a:cubicBezTo>
                  <a:pt x="22271" y="6174"/>
                  <a:pt x="21445" y="6354"/>
                  <a:pt x="20672" y="6714"/>
                </a:cubicBezTo>
                <a:lnTo>
                  <a:pt x="20672" y="6714"/>
                </a:lnTo>
                <a:cubicBezTo>
                  <a:pt x="20495" y="5949"/>
                  <a:pt x="20692" y="5121"/>
                  <a:pt x="20782" y="4373"/>
                </a:cubicBezTo>
                <a:cubicBezTo>
                  <a:pt x="20915" y="3639"/>
                  <a:pt x="21015" y="2738"/>
                  <a:pt x="20515" y="2138"/>
                </a:cubicBezTo>
                <a:cubicBezTo>
                  <a:pt x="20045" y="1537"/>
                  <a:pt x="19330" y="1325"/>
                  <a:pt x="18626" y="1325"/>
                </a:cubicBezTo>
                <a:cubicBezTo>
                  <a:pt x="18430" y="1325"/>
                  <a:pt x="18235" y="1341"/>
                  <a:pt x="18047" y="1370"/>
                </a:cubicBezTo>
                <a:cubicBezTo>
                  <a:pt x="17079" y="1504"/>
                  <a:pt x="16112" y="1871"/>
                  <a:pt x="15278" y="2338"/>
                </a:cubicBezTo>
                <a:cubicBezTo>
                  <a:pt x="14344" y="2871"/>
                  <a:pt x="13443" y="3572"/>
                  <a:pt x="12743" y="4473"/>
                </a:cubicBezTo>
                <a:cubicBezTo>
                  <a:pt x="12634" y="4538"/>
                  <a:pt x="12710" y="4604"/>
                  <a:pt x="12814" y="4604"/>
                </a:cubicBezTo>
                <a:cubicBezTo>
                  <a:pt x="12868" y="4604"/>
                  <a:pt x="12930" y="4585"/>
                  <a:pt x="12976" y="4539"/>
                </a:cubicBezTo>
                <a:cubicBezTo>
                  <a:pt x="14210" y="3172"/>
                  <a:pt x="15878" y="2138"/>
                  <a:pt x="17713" y="1737"/>
                </a:cubicBezTo>
                <a:cubicBezTo>
                  <a:pt x="17984" y="1681"/>
                  <a:pt x="18282" y="1640"/>
                  <a:pt x="18578" y="1640"/>
                </a:cubicBezTo>
                <a:cubicBezTo>
                  <a:pt x="19156" y="1640"/>
                  <a:pt x="19728" y="1797"/>
                  <a:pt x="20081" y="2304"/>
                </a:cubicBezTo>
                <a:cubicBezTo>
                  <a:pt x="20548" y="2905"/>
                  <a:pt x="20382" y="3739"/>
                  <a:pt x="20315" y="4473"/>
                </a:cubicBezTo>
                <a:cubicBezTo>
                  <a:pt x="20181" y="5307"/>
                  <a:pt x="19981" y="6207"/>
                  <a:pt x="20248" y="7041"/>
                </a:cubicBezTo>
                <a:cubicBezTo>
                  <a:pt x="20297" y="7139"/>
                  <a:pt x="20399" y="7201"/>
                  <a:pt x="20490" y="7201"/>
                </a:cubicBezTo>
                <a:cubicBezTo>
                  <a:pt x="20523" y="7201"/>
                  <a:pt x="20555" y="7192"/>
                  <a:pt x="20582" y="7175"/>
                </a:cubicBezTo>
                <a:cubicBezTo>
                  <a:pt x="21314" y="6772"/>
                  <a:pt x="22132" y="6583"/>
                  <a:pt x="22954" y="6583"/>
                </a:cubicBezTo>
                <a:cubicBezTo>
                  <a:pt x="24378" y="6583"/>
                  <a:pt x="25817" y="7148"/>
                  <a:pt x="26853" y="8142"/>
                </a:cubicBezTo>
                <a:cubicBezTo>
                  <a:pt x="28587" y="9743"/>
                  <a:pt x="28821" y="12345"/>
                  <a:pt x="27720" y="14380"/>
                </a:cubicBezTo>
                <a:cubicBezTo>
                  <a:pt x="27086" y="15547"/>
                  <a:pt x="26152" y="16481"/>
                  <a:pt x="24885" y="16881"/>
                </a:cubicBezTo>
                <a:cubicBezTo>
                  <a:pt x="24685" y="16982"/>
                  <a:pt x="24651" y="17248"/>
                  <a:pt x="24851" y="17315"/>
                </a:cubicBezTo>
                <a:cubicBezTo>
                  <a:pt x="27353" y="18082"/>
                  <a:pt x="28120" y="21485"/>
                  <a:pt x="26786" y="23553"/>
                </a:cubicBezTo>
                <a:cubicBezTo>
                  <a:pt x="26019" y="24754"/>
                  <a:pt x="24718" y="25554"/>
                  <a:pt x="23350" y="25888"/>
                </a:cubicBezTo>
                <a:cubicBezTo>
                  <a:pt x="22832" y="26003"/>
                  <a:pt x="22306" y="26059"/>
                  <a:pt x="21781" y="26059"/>
                </a:cubicBezTo>
                <a:cubicBezTo>
                  <a:pt x="20787" y="26059"/>
                  <a:pt x="19798" y="25859"/>
                  <a:pt x="18880" y="25488"/>
                </a:cubicBezTo>
                <a:cubicBezTo>
                  <a:pt x="17179" y="24754"/>
                  <a:pt x="15712" y="23553"/>
                  <a:pt x="14444" y="22185"/>
                </a:cubicBezTo>
                <a:cubicBezTo>
                  <a:pt x="14420" y="22137"/>
                  <a:pt x="14379" y="22120"/>
                  <a:pt x="14331" y="22120"/>
                </a:cubicBezTo>
                <a:cubicBezTo>
                  <a:pt x="14246" y="22120"/>
                  <a:pt x="14141" y="22176"/>
                  <a:pt x="14077" y="22219"/>
                </a:cubicBezTo>
                <a:cubicBezTo>
                  <a:pt x="13179" y="22913"/>
                  <a:pt x="12068" y="23245"/>
                  <a:pt x="10959" y="23245"/>
                </a:cubicBezTo>
                <a:cubicBezTo>
                  <a:pt x="10256" y="23245"/>
                  <a:pt x="9554" y="23111"/>
                  <a:pt x="8907" y="22852"/>
                </a:cubicBezTo>
                <a:cubicBezTo>
                  <a:pt x="7239" y="22152"/>
                  <a:pt x="6171" y="20584"/>
                  <a:pt x="5871" y="18850"/>
                </a:cubicBezTo>
                <a:cubicBezTo>
                  <a:pt x="5704" y="17882"/>
                  <a:pt x="5838" y="16881"/>
                  <a:pt x="6238" y="16014"/>
                </a:cubicBezTo>
                <a:cubicBezTo>
                  <a:pt x="6305" y="15881"/>
                  <a:pt x="6305" y="15714"/>
                  <a:pt x="6105" y="15714"/>
                </a:cubicBezTo>
                <a:cubicBezTo>
                  <a:pt x="3870" y="15214"/>
                  <a:pt x="1735" y="13679"/>
                  <a:pt x="1201" y="11344"/>
                </a:cubicBezTo>
                <a:cubicBezTo>
                  <a:pt x="701" y="9143"/>
                  <a:pt x="1735" y="6574"/>
                  <a:pt x="4070" y="6040"/>
                </a:cubicBezTo>
                <a:cubicBezTo>
                  <a:pt x="4370" y="5961"/>
                  <a:pt x="4682" y="5921"/>
                  <a:pt x="4994" y="5921"/>
                </a:cubicBezTo>
                <a:cubicBezTo>
                  <a:pt x="5862" y="5921"/>
                  <a:pt x="6735" y="6228"/>
                  <a:pt x="7372" y="6841"/>
                </a:cubicBezTo>
                <a:cubicBezTo>
                  <a:pt x="7425" y="6894"/>
                  <a:pt x="7496" y="6916"/>
                  <a:pt x="7568" y="6916"/>
                </a:cubicBezTo>
                <a:cubicBezTo>
                  <a:pt x="7772" y="6916"/>
                  <a:pt x="7987" y="6738"/>
                  <a:pt x="7839" y="6541"/>
                </a:cubicBezTo>
                <a:cubicBezTo>
                  <a:pt x="7835" y="6536"/>
                  <a:pt x="7832" y="6532"/>
                  <a:pt x="7828" y="6527"/>
                </a:cubicBezTo>
                <a:lnTo>
                  <a:pt x="7828" y="6527"/>
                </a:lnTo>
                <a:cubicBezTo>
                  <a:pt x="7843" y="6520"/>
                  <a:pt x="7857" y="6513"/>
                  <a:pt x="7873" y="6507"/>
                </a:cubicBezTo>
                <a:cubicBezTo>
                  <a:pt x="7811" y="6449"/>
                  <a:pt x="7748" y="6393"/>
                  <a:pt x="7683" y="6340"/>
                </a:cubicBezTo>
                <a:lnTo>
                  <a:pt x="7683" y="6340"/>
                </a:lnTo>
                <a:cubicBezTo>
                  <a:pt x="6680" y="4965"/>
                  <a:pt x="6467" y="2903"/>
                  <a:pt x="7706" y="1537"/>
                </a:cubicBezTo>
                <a:cubicBezTo>
                  <a:pt x="8240" y="970"/>
                  <a:pt x="9040" y="536"/>
                  <a:pt x="9874" y="503"/>
                </a:cubicBezTo>
                <a:cubicBezTo>
                  <a:pt x="9906" y="502"/>
                  <a:pt x="9939" y="501"/>
                  <a:pt x="9971" y="501"/>
                </a:cubicBezTo>
                <a:cubicBezTo>
                  <a:pt x="10764" y="501"/>
                  <a:pt x="11460" y="896"/>
                  <a:pt x="11909" y="1537"/>
                </a:cubicBezTo>
                <a:cubicBezTo>
                  <a:pt x="12409" y="2238"/>
                  <a:pt x="12576" y="3172"/>
                  <a:pt x="12209" y="3972"/>
                </a:cubicBezTo>
                <a:cubicBezTo>
                  <a:pt x="12124" y="4143"/>
                  <a:pt x="12298" y="4259"/>
                  <a:pt x="12470" y="4259"/>
                </a:cubicBezTo>
                <a:cubicBezTo>
                  <a:pt x="12566" y="4259"/>
                  <a:pt x="12661" y="4223"/>
                  <a:pt x="12709" y="4139"/>
                </a:cubicBezTo>
                <a:cubicBezTo>
                  <a:pt x="13543" y="2404"/>
                  <a:pt x="12242" y="303"/>
                  <a:pt x="10408" y="36"/>
                </a:cubicBezTo>
                <a:cubicBezTo>
                  <a:pt x="10247" y="12"/>
                  <a:pt x="10088" y="1"/>
                  <a:pt x="9930" y="1"/>
                </a:cubicBezTo>
                <a:close/>
              </a:path>
            </a:pathLst>
          </a:custGeom>
          <a:solidFill>
            <a:srgbClr val="1E120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1960;p38">
            <a:extLst>
              <a:ext uri="{FF2B5EF4-FFF2-40B4-BE49-F238E27FC236}">
                <a16:creationId xmlns:a16="http://schemas.microsoft.com/office/drawing/2014/main" xmlns="" id="{CBBB7039-64FD-4A79-8780-24098CAF566B}"/>
              </a:ext>
            </a:extLst>
          </p:cNvPr>
          <p:cNvSpPr/>
          <p:nvPr/>
        </p:nvSpPr>
        <p:spPr>
          <a:xfrm rot="20699968">
            <a:off x="3871648" y="3610355"/>
            <a:ext cx="802690" cy="736451"/>
          </a:xfrm>
          <a:custGeom>
            <a:avLst/>
            <a:gdLst/>
            <a:ahLst/>
            <a:cxnLst/>
            <a:rect l="l" t="t" r="r" b="b"/>
            <a:pathLst>
              <a:path w="29047" h="26650" extrusionOk="0">
                <a:moveTo>
                  <a:pt x="9930" y="1"/>
                </a:moveTo>
                <a:cubicBezTo>
                  <a:pt x="8089" y="1"/>
                  <a:pt x="6492" y="1562"/>
                  <a:pt x="6338" y="3405"/>
                </a:cubicBezTo>
                <a:cubicBezTo>
                  <a:pt x="6249" y="4227"/>
                  <a:pt x="6427" y="5050"/>
                  <a:pt x="6772" y="5783"/>
                </a:cubicBezTo>
                <a:lnTo>
                  <a:pt x="6772" y="5783"/>
                </a:lnTo>
                <a:cubicBezTo>
                  <a:pt x="6248" y="5556"/>
                  <a:pt x="5680" y="5447"/>
                  <a:pt x="5110" y="5447"/>
                </a:cubicBezTo>
                <a:cubicBezTo>
                  <a:pt x="3757" y="5447"/>
                  <a:pt x="2392" y="6063"/>
                  <a:pt x="1568" y="7175"/>
                </a:cubicBezTo>
                <a:cubicBezTo>
                  <a:pt x="0" y="9309"/>
                  <a:pt x="434" y="12312"/>
                  <a:pt x="2202" y="14146"/>
                </a:cubicBezTo>
                <a:cubicBezTo>
                  <a:pt x="3154" y="15130"/>
                  <a:pt x="4407" y="15811"/>
                  <a:pt x="5733" y="16134"/>
                </a:cubicBezTo>
                <a:lnTo>
                  <a:pt x="5733" y="16134"/>
                </a:lnTo>
                <a:cubicBezTo>
                  <a:pt x="5058" y="17879"/>
                  <a:pt x="5289" y="19890"/>
                  <a:pt x="6338" y="21385"/>
                </a:cubicBezTo>
                <a:cubicBezTo>
                  <a:pt x="7349" y="22917"/>
                  <a:pt x="9092" y="23773"/>
                  <a:pt x="10895" y="23773"/>
                </a:cubicBezTo>
                <a:cubicBezTo>
                  <a:pt x="11055" y="23773"/>
                  <a:pt x="11215" y="23767"/>
                  <a:pt x="11375" y="23753"/>
                </a:cubicBezTo>
                <a:cubicBezTo>
                  <a:pt x="12396" y="23693"/>
                  <a:pt x="13362" y="23336"/>
                  <a:pt x="14226" y="22779"/>
                </a:cubicBezTo>
                <a:lnTo>
                  <a:pt x="14226" y="22779"/>
                </a:lnTo>
                <a:cubicBezTo>
                  <a:pt x="16190" y="24898"/>
                  <a:pt x="18894" y="26650"/>
                  <a:pt x="21781" y="26650"/>
                </a:cubicBezTo>
                <a:cubicBezTo>
                  <a:pt x="22222" y="26650"/>
                  <a:pt x="22668" y="26609"/>
                  <a:pt x="23117" y="26522"/>
                </a:cubicBezTo>
                <a:cubicBezTo>
                  <a:pt x="24685" y="26222"/>
                  <a:pt x="26119" y="25421"/>
                  <a:pt x="27086" y="24187"/>
                </a:cubicBezTo>
                <a:cubicBezTo>
                  <a:pt x="27920" y="23053"/>
                  <a:pt x="28220" y="21652"/>
                  <a:pt x="27920" y="20251"/>
                </a:cubicBezTo>
                <a:cubicBezTo>
                  <a:pt x="27625" y="18920"/>
                  <a:pt x="26831" y="17721"/>
                  <a:pt x="25610" y="17164"/>
                </a:cubicBezTo>
                <a:lnTo>
                  <a:pt x="25610" y="17164"/>
                </a:lnTo>
                <a:cubicBezTo>
                  <a:pt x="27686" y="16164"/>
                  <a:pt x="29047" y="13823"/>
                  <a:pt x="28954" y="11511"/>
                </a:cubicBezTo>
                <a:cubicBezTo>
                  <a:pt x="28888" y="8909"/>
                  <a:pt x="26920" y="6908"/>
                  <a:pt x="24451" y="6341"/>
                </a:cubicBezTo>
                <a:cubicBezTo>
                  <a:pt x="24006" y="6229"/>
                  <a:pt x="23550" y="6174"/>
                  <a:pt x="23093" y="6174"/>
                </a:cubicBezTo>
                <a:cubicBezTo>
                  <a:pt x="22271" y="6174"/>
                  <a:pt x="21445" y="6354"/>
                  <a:pt x="20672" y="6714"/>
                </a:cubicBezTo>
                <a:lnTo>
                  <a:pt x="20672" y="6714"/>
                </a:lnTo>
                <a:cubicBezTo>
                  <a:pt x="20495" y="5949"/>
                  <a:pt x="20692" y="5121"/>
                  <a:pt x="20782" y="4373"/>
                </a:cubicBezTo>
                <a:cubicBezTo>
                  <a:pt x="20915" y="3639"/>
                  <a:pt x="21015" y="2738"/>
                  <a:pt x="20515" y="2138"/>
                </a:cubicBezTo>
                <a:cubicBezTo>
                  <a:pt x="20045" y="1537"/>
                  <a:pt x="19330" y="1325"/>
                  <a:pt x="18626" y="1325"/>
                </a:cubicBezTo>
                <a:cubicBezTo>
                  <a:pt x="18430" y="1325"/>
                  <a:pt x="18235" y="1341"/>
                  <a:pt x="18047" y="1370"/>
                </a:cubicBezTo>
                <a:cubicBezTo>
                  <a:pt x="17079" y="1504"/>
                  <a:pt x="16112" y="1871"/>
                  <a:pt x="15278" y="2338"/>
                </a:cubicBezTo>
                <a:cubicBezTo>
                  <a:pt x="14344" y="2871"/>
                  <a:pt x="13443" y="3572"/>
                  <a:pt x="12743" y="4473"/>
                </a:cubicBezTo>
                <a:cubicBezTo>
                  <a:pt x="12634" y="4538"/>
                  <a:pt x="12710" y="4604"/>
                  <a:pt x="12814" y="4604"/>
                </a:cubicBezTo>
                <a:cubicBezTo>
                  <a:pt x="12868" y="4604"/>
                  <a:pt x="12930" y="4585"/>
                  <a:pt x="12976" y="4539"/>
                </a:cubicBezTo>
                <a:cubicBezTo>
                  <a:pt x="14210" y="3172"/>
                  <a:pt x="15878" y="2138"/>
                  <a:pt x="17713" y="1737"/>
                </a:cubicBezTo>
                <a:cubicBezTo>
                  <a:pt x="17984" y="1681"/>
                  <a:pt x="18282" y="1640"/>
                  <a:pt x="18578" y="1640"/>
                </a:cubicBezTo>
                <a:cubicBezTo>
                  <a:pt x="19156" y="1640"/>
                  <a:pt x="19728" y="1797"/>
                  <a:pt x="20081" y="2304"/>
                </a:cubicBezTo>
                <a:cubicBezTo>
                  <a:pt x="20548" y="2905"/>
                  <a:pt x="20382" y="3739"/>
                  <a:pt x="20315" y="4473"/>
                </a:cubicBezTo>
                <a:cubicBezTo>
                  <a:pt x="20181" y="5307"/>
                  <a:pt x="19981" y="6207"/>
                  <a:pt x="20248" y="7041"/>
                </a:cubicBezTo>
                <a:cubicBezTo>
                  <a:pt x="20297" y="7139"/>
                  <a:pt x="20399" y="7201"/>
                  <a:pt x="20490" y="7201"/>
                </a:cubicBezTo>
                <a:cubicBezTo>
                  <a:pt x="20523" y="7201"/>
                  <a:pt x="20555" y="7192"/>
                  <a:pt x="20582" y="7175"/>
                </a:cubicBezTo>
                <a:cubicBezTo>
                  <a:pt x="21314" y="6772"/>
                  <a:pt x="22132" y="6583"/>
                  <a:pt x="22954" y="6583"/>
                </a:cubicBezTo>
                <a:cubicBezTo>
                  <a:pt x="24378" y="6583"/>
                  <a:pt x="25817" y="7148"/>
                  <a:pt x="26853" y="8142"/>
                </a:cubicBezTo>
                <a:cubicBezTo>
                  <a:pt x="28587" y="9743"/>
                  <a:pt x="28821" y="12345"/>
                  <a:pt x="27720" y="14380"/>
                </a:cubicBezTo>
                <a:cubicBezTo>
                  <a:pt x="27086" y="15547"/>
                  <a:pt x="26152" y="16481"/>
                  <a:pt x="24885" y="16881"/>
                </a:cubicBezTo>
                <a:cubicBezTo>
                  <a:pt x="24685" y="16982"/>
                  <a:pt x="24651" y="17248"/>
                  <a:pt x="24851" y="17315"/>
                </a:cubicBezTo>
                <a:cubicBezTo>
                  <a:pt x="27353" y="18082"/>
                  <a:pt x="28120" y="21485"/>
                  <a:pt x="26786" y="23553"/>
                </a:cubicBezTo>
                <a:cubicBezTo>
                  <a:pt x="26019" y="24754"/>
                  <a:pt x="24718" y="25554"/>
                  <a:pt x="23350" y="25888"/>
                </a:cubicBezTo>
                <a:cubicBezTo>
                  <a:pt x="22832" y="26003"/>
                  <a:pt x="22306" y="26059"/>
                  <a:pt x="21781" y="26059"/>
                </a:cubicBezTo>
                <a:cubicBezTo>
                  <a:pt x="20787" y="26059"/>
                  <a:pt x="19798" y="25859"/>
                  <a:pt x="18880" y="25488"/>
                </a:cubicBezTo>
                <a:cubicBezTo>
                  <a:pt x="17179" y="24754"/>
                  <a:pt x="15712" y="23553"/>
                  <a:pt x="14444" y="22185"/>
                </a:cubicBezTo>
                <a:cubicBezTo>
                  <a:pt x="14420" y="22137"/>
                  <a:pt x="14379" y="22120"/>
                  <a:pt x="14331" y="22120"/>
                </a:cubicBezTo>
                <a:cubicBezTo>
                  <a:pt x="14246" y="22120"/>
                  <a:pt x="14141" y="22176"/>
                  <a:pt x="14077" y="22219"/>
                </a:cubicBezTo>
                <a:cubicBezTo>
                  <a:pt x="13179" y="22913"/>
                  <a:pt x="12068" y="23245"/>
                  <a:pt x="10959" y="23245"/>
                </a:cubicBezTo>
                <a:cubicBezTo>
                  <a:pt x="10256" y="23245"/>
                  <a:pt x="9554" y="23111"/>
                  <a:pt x="8907" y="22852"/>
                </a:cubicBezTo>
                <a:cubicBezTo>
                  <a:pt x="7239" y="22152"/>
                  <a:pt x="6171" y="20584"/>
                  <a:pt x="5871" y="18850"/>
                </a:cubicBezTo>
                <a:cubicBezTo>
                  <a:pt x="5704" y="17882"/>
                  <a:pt x="5838" y="16881"/>
                  <a:pt x="6238" y="16014"/>
                </a:cubicBezTo>
                <a:cubicBezTo>
                  <a:pt x="6305" y="15881"/>
                  <a:pt x="6305" y="15714"/>
                  <a:pt x="6105" y="15714"/>
                </a:cubicBezTo>
                <a:cubicBezTo>
                  <a:pt x="3870" y="15214"/>
                  <a:pt x="1735" y="13679"/>
                  <a:pt x="1201" y="11344"/>
                </a:cubicBezTo>
                <a:cubicBezTo>
                  <a:pt x="701" y="9143"/>
                  <a:pt x="1735" y="6574"/>
                  <a:pt x="4070" y="6040"/>
                </a:cubicBezTo>
                <a:cubicBezTo>
                  <a:pt x="4370" y="5961"/>
                  <a:pt x="4682" y="5921"/>
                  <a:pt x="4994" y="5921"/>
                </a:cubicBezTo>
                <a:cubicBezTo>
                  <a:pt x="5862" y="5921"/>
                  <a:pt x="6735" y="6228"/>
                  <a:pt x="7372" y="6841"/>
                </a:cubicBezTo>
                <a:cubicBezTo>
                  <a:pt x="7425" y="6894"/>
                  <a:pt x="7496" y="6916"/>
                  <a:pt x="7568" y="6916"/>
                </a:cubicBezTo>
                <a:cubicBezTo>
                  <a:pt x="7772" y="6916"/>
                  <a:pt x="7987" y="6738"/>
                  <a:pt x="7839" y="6541"/>
                </a:cubicBezTo>
                <a:cubicBezTo>
                  <a:pt x="7835" y="6536"/>
                  <a:pt x="7832" y="6532"/>
                  <a:pt x="7828" y="6527"/>
                </a:cubicBezTo>
                <a:lnTo>
                  <a:pt x="7828" y="6527"/>
                </a:lnTo>
                <a:cubicBezTo>
                  <a:pt x="7843" y="6520"/>
                  <a:pt x="7857" y="6513"/>
                  <a:pt x="7873" y="6507"/>
                </a:cubicBezTo>
                <a:cubicBezTo>
                  <a:pt x="7811" y="6449"/>
                  <a:pt x="7748" y="6393"/>
                  <a:pt x="7683" y="6340"/>
                </a:cubicBezTo>
                <a:lnTo>
                  <a:pt x="7683" y="6340"/>
                </a:lnTo>
                <a:cubicBezTo>
                  <a:pt x="6680" y="4965"/>
                  <a:pt x="6467" y="2903"/>
                  <a:pt x="7706" y="1537"/>
                </a:cubicBezTo>
                <a:cubicBezTo>
                  <a:pt x="8240" y="970"/>
                  <a:pt x="9040" y="536"/>
                  <a:pt x="9874" y="503"/>
                </a:cubicBezTo>
                <a:cubicBezTo>
                  <a:pt x="9906" y="502"/>
                  <a:pt x="9939" y="501"/>
                  <a:pt x="9971" y="501"/>
                </a:cubicBezTo>
                <a:cubicBezTo>
                  <a:pt x="10764" y="501"/>
                  <a:pt x="11460" y="896"/>
                  <a:pt x="11909" y="1537"/>
                </a:cubicBezTo>
                <a:cubicBezTo>
                  <a:pt x="12409" y="2238"/>
                  <a:pt x="12576" y="3172"/>
                  <a:pt x="12209" y="3972"/>
                </a:cubicBezTo>
                <a:cubicBezTo>
                  <a:pt x="12124" y="4143"/>
                  <a:pt x="12298" y="4259"/>
                  <a:pt x="12470" y="4259"/>
                </a:cubicBezTo>
                <a:cubicBezTo>
                  <a:pt x="12566" y="4259"/>
                  <a:pt x="12661" y="4223"/>
                  <a:pt x="12709" y="4139"/>
                </a:cubicBezTo>
                <a:cubicBezTo>
                  <a:pt x="13543" y="2404"/>
                  <a:pt x="12242" y="303"/>
                  <a:pt x="10408" y="36"/>
                </a:cubicBezTo>
                <a:cubicBezTo>
                  <a:pt x="10247" y="12"/>
                  <a:pt x="10088" y="1"/>
                  <a:pt x="9930" y="1"/>
                </a:cubicBezTo>
                <a:close/>
              </a:path>
            </a:pathLst>
          </a:custGeom>
          <a:solidFill>
            <a:srgbClr val="1E120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1964;p38">
            <a:extLst>
              <a:ext uri="{FF2B5EF4-FFF2-40B4-BE49-F238E27FC236}">
                <a16:creationId xmlns:a16="http://schemas.microsoft.com/office/drawing/2014/main" xmlns="" id="{5730199C-390C-419C-AC8C-4E6EF5229E4D}"/>
              </a:ext>
            </a:extLst>
          </p:cNvPr>
          <p:cNvSpPr txBox="1"/>
          <p:nvPr/>
        </p:nvSpPr>
        <p:spPr>
          <a:xfrm>
            <a:off x="4085193" y="1427249"/>
            <a:ext cx="375300" cy="8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91425" rIns="13715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 dirty="0">
                <a:solidFill>
                  <a:schemeClr val="accent5">
                    <a:lumMod val="50000"/>
                  </a:schemeClr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1</a:t>
            </a:r>
            <a:endParaRPr sz="2500" b="1" dirty="0">
              <a:solidFill>
                <a:schemeClr val="accent5">
                  <a:lumMod val="50000"/>
                </a:schemeClr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31" name="Google Shape;1965;p38">
            <a:extLst>
              <a:ext uri="{FF2B5EF4-FFF2-40B4-BE49-F238E27FC236}">
                <a16:creationId xmlns:a16="http://schemas.microsoft.com/office/drawing/2014/main" xmlns="" id="{DC23723B-FE68-43DF-A4BF-69CB0E1E3495}"/>
              </a:ext>
            </a:extLst>
          </p:cNvPr>
          <p:cNvSpPr txBox="1"/>
          <p:nvPr/>
        </p:nvSpPr>
        <p:spPr>
          <a:xfrm>
            <a:off x="4085193" y="3571349"/>
            <a:ext cx="375600" cy="8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91425" rIns="13715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 dirty="0">
                <a:solidFill>
                  <a:srgbClr val="FE9F9B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3</a:t>
            </a:r>
            <a:endParaRPr sz="2500" b="1" dirty="0">
              <a:solidFill>
                <a:srgbClr val="FE9F9B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32" name="Google Shape;1966;p38">
            <a:extLst>
              <a:ext uri="{FF2B5EF4-FFF2-40B4-BE49-F238E27FC236}">
                <a16:creationId xmlns:a16="http://schemas.microsoft.com/office/drawing/2014/main" xmlns="" id="{431E9266-3251-46A4-B8EC-6B29A2DA12EC}"/>
              </a:ext>
            </a:extLst>
          </p:cNvPr>
          <p:cNvSpPr txBox="1"/>
          <p:nvPr/>
        </p:nvSpPr>
        <p:spPr>
          <a:xfrm>
            <a:off x="4085193" y="2501487"/>
            <a:ext cx="375600" cy="8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91425" rIns="13715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 dirty="0">
                <a:solidFill>
                  <a:srgbClr val="49E1E6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2</a:t>
            </a:r>
            <a:endParaRPr sz="2500" b="1" dirty="0">
              <a:solidFill>
                <a:srgbClr val="49E1E6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xmlns="" id="{BA55B266-85B3-4496-B64E-16919C74C6D2}"/>
              </a:ext>
            </a:extLst>
          </p:cNvPr>
          <p:cNvSpPr txBox="1">
            <a:spLocks/>
          </p:cNvSpPr>
          <p:nvPr/>
        </p:nvSpPr>
        <p:spPr>
          <a:xfrm>
            <a:off x="4867059" y="2413268"/>
            <a:ext cx="3748800" cy="9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Nunito Black"/>
              <a:buNone/>
              <a:defRPr sz="50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Nunito Black"/>
              <a:buNone/>
              <a:defRPr sz="60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Nunito Black"/>
              <a:buNone/>
              <a:defRPr sz="60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Nunito Black"/>
              <a:buNone/>
              <a:defRPr sz="60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Nunito Black"/>
              <a:buNone/>
              <a:defRPr sz="60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Nunito Black"/>
              <a:buNone/>
              <a:defRPr sz="60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Nunito Black"/>
              <a:buNone/>
              <a:defRPr sz="60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Nunito Black"/>
              <a:buNone/>
              <a:defRPr sz="60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Nunito Black"/>
              <a:buNone/>
              <a:defRPr sz="60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9pPr>
          </a:lstStyle>
          <a:p>
            <a:pPr algn="l"/>
            <a:r>
              <a:rPr lang="en-US" sz="2000" dirty="0"/>
              <a:t>SỬ DỤNG KÍNH HIỂN VI QUANG HỌC</a:t>
            </a: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xmlns="" id="{218E9DC3-842C-43C9-9E06-996D50882473}"/>
              </a:ext>
            </a:extLst>
          </p:cNvPr>
          <p:cNvSpPr txBox="1">
            <a:spLocks/>
          </p:cNvSpPr>
          <p:nvPr/>
        </p:nvSpPr>
        <p:spPr>
          <a:xfrm>
            <a:off x="4867059" y="3533857"/>
            <a:ext cx="3748800" cy="9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Nunito Black"/>
              <a:buNone/>
              <a:defRPr sz="50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Nunito Black"/>
              <a:buNone/>
              <a:defRPr sz="60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Nunito Black"/>
              <a:buNone/>
              <a:defRPr sz="60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Nunito Black"/>
              <a:buNone/>
              <a:defRPr sz="60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Nunito Black"/>
              <a:buNone/>
              <a:defRPr sz="60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Nunito Black"/>
              <a:buNone/>
              <a:defRPr sz="60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Nunito Black"/>
              <a:buNone/>
              <a:defRPr sz="60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Nunito Black"/>
              <a:buNone/>
              <a:defRPr sz="60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Nunito Black"/>
              <a:buNone/>
              <a:defRPr sz="60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9pPr>
          </a:lstStyle>
          <a:p>
            <a:pPr algn="l"/>
            <a:r>
              <a:rPr lang="en-US" sz="2000" dirty="0"/>
              <a:t>BẢO QUẢN KÍNH HIỂN VI QUANG HỌC</a:t>
            </a:r>
          </a:p>
        </p:txBody>
      </p:sp>
    </p:spTree>
    <p:extLst>
      <p:ext uri="{BB962C8B-B14F-4D97-AF65-F5344CB8AC3E}">
        <p14:creationId xmlns:p14="http://schemas.microsoft.com/office/powerpoint/2010/main" val="627424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5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25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7" grpId="0" animBg="1"/>
      <p:bldP spid="28" grpId="0" animBg="1"/>
      <p:bldP spid="29" grpId="0" animBg="1"/>
      <p:bldP spid="30" grpId="0"/>
      <p:bldP spid="31" grpId="0"/>
      <p:bldP spid="32" grpId="0"/>
      <p:bldP spid="33" grpId="0"/>
      <p:bldP spid="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Google Shape;678;p36"/>
          <p:cNvSpPr txBox="1">
            <a:spLocks noGrp="1"/>
          </p:cNvSpPr>
          <p:nvPr>
            <p:ph type="title" idx="2"/>
          </p:nvPr>
        </p:nvSpPr>
        <p:spPr>
          <a:xfrm>
            <a:off x="5361762" y="2123121"/>
            <a:ext cx="2733900" cy="89725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/>
              <a:t>TÌM HIỂU</a:t>
            </a:r>
            <a:endParaRPr sz="4000" dirty="0"/>
          </a:p>
        </p:txBody>
      </p:sp>
      <p:sp>
        <p:nvSpPr>
          <p:cNvPr id="679" name="Google Shape;679;p36"/>
          <p:cNvSpPr txBox="1">
            <a:spLocks noGrp="1"/>
          </p:cNvSpPr>
          <p:nvPr>
            <p:ph type="subTitle" idx="1"/>
          </p:nvPr>
        </p:nvSpPr>
        <p:spPr>
          <a:xfrm>
            <a:off x="5402218" y="3018602"/>
            <a:ext cx="2710151" cy="66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Tìm hiểu về kính hiển vi quang học</a:t>
            </a:r>
            <a:endParaRPr sz="1800" dirty="0">
              <a:latin typeface="#9Slide03 Arima Madurai Black" panose="00000A00000000000000" pitchFamily="2" charset="-93"/>
              <a:cs typeface="#9Slide03 Arima Madurai Black" panose="00000A00000000000000" pitchFamily="2" charset="-93"/>
            </a:endParaRPr>
          </a:p>
        </p:txBody>
      </p:sp>
      <p:sp>
        <p:nvSpPr>
          <p:cNvPr id="680" name="Google Shape;680;p36"/>
          <p:cNvSpPr txBox="1">
            <a:spLocks noGrp="1"/>
          </p:cNvSpPr>
          <p:nvPr>
            <p:ph type="title"/>
          </p:nvPr>
        </p:nvSpPr>
        <p:spPr>
          <a:xfrm>
            <a:off x="5436302" y="1260174"/>
            <a:ext cx="1011389" cy="67022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/>
              <a:t>01</a:t>
            </a:r>
            <a:endParaRPr sz="4400" dirty="0"/>
          </a:p>
        </p:txBody>
      </p:sp>
      <p:sp>
        <p:nvSpPr>
          <p:cNvPr id="682" name="Google Shape;682;p36"/>
          <p:cNvSpPr/>
          <p:nvPr/>
        </p:nvSpPr>
        <p:spPr>
          <a:xfrm>
            <a:off x="1278602" y="712162"/>
            <a:ext cx="3074834" cy="3528516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3AC5CA">
              <a:alpha val="21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3" name="Google Shape;683;p36"/>
          <p:cNvSpPr/>
          <p:nvPr/>
        </p:nvSpPr>
        <p:spPr>
          <a:xfrm>
            <a:off x="3668410" y="2991798"/>
            <a:ext cx="287823" cy="990337"/>
          </a:xfrm>
          <a:custGeom>
            <a:avLst/>
            <a:gdLst/>
            <a:ahLst/>
            <a:cxnLst/>
            <a:rect l="l" t="t" r="r" b="b"/>
            <a:pathLst>
              <a:path w="4585" h="15776" extrusionOk="0">
                <a:moveTo>
                  <a:pt x="0" y="0"/>
                </a:moveTo>
                <a:lnTo>
                  <a:pt x="0" y="13526"/>
                </a:lnTo>
                <a:cubicBezTo>
                  <a:pt x="0" y="14764"/>
                  <a:pt x="1012" y="15776"/>
                  <a:pt x="2250" y="15776"/>
                </a:cubicBezTo>
                <a:lnTo>
                  <a:pt x="2346" y="15776"/>
                </a:lnTo>
                <a:cubicBezTo>
                  <a:pt x="3572" y="15776"/>
                  <a:pt x="4584" y="14764"/>
                  <a:pt x="4584" y="13526"/>
                </a:cubicBezTo>
                <a:lnTo>
                  <a:pt x="458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4" name="Google Shape;684;p36"/>
          <p:cNvSpPr/>
          <p:nvPr/>
        </p:nvSpPr>
        <p:spPr>
          <a:xfrm>
            <a:off x="3638467" y="2946915"/>
            <a:ext cx="347647" cy="44947"/>
          </a:xfrm>
          <a:custGeom>
            <a:avLst/>
            <a:gdLst/>
            <a:ahLst/>
            <a:cxnLst/>
            <a:rect l="l" t="t" r="r" b="b"/>
            <a:pathLst>
              <a:path w="5538" h="716" extrusionOk="0">
                <a:moveTo>
                  <a:pt x="358" y="1"/>
                </a:moveTo>
                <a:cubicBezTo>
                  <a:pt x="168" y="1"/>
                  <a:pt x="1" y="167"/>
                  <a:pt x="1" y="358"/>
                </a:cubicBezTo>
                <a:cubicBezTo>
                  <a:pt x="1" y="548"/>
                  <a:pt x="168" y="715"/>
                  <a:pt x="358" y="715"/>
                </a:cubicBezTo>
                <a:lnTo>
                  <a:pt x="5180" y="715"/>
                </a:lnTo>
                <a:cubicBezTo>
                  <a:pt x="5383" y="715"/>
                  <a:pt x="5537" y="548"/>
                  <a:pt x="5537" y="358"/>
                </a:cubicBezTo>
                <a:cubicBezTo>
                  <a:pt x="5537" y="167"/>
                  <a:pt x="5371" y="1"/>
                  <a:pt x="518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5" name="Google Shape;685;p36"/>
          <p:cNvSpPr/>
          <p:nvPr/>
        </p:nvSpPr>
        <p:spPr>
          <a:xfrm>
            <a:off x="4109338" y="2991798"/>
            <a:ext cx="287070" cy="990337"/>
          </a:xfrm>
          <a:custGeom>
            <a:avLst/>
            <a:gdLst/>
            <a:ahLst/>
            <a:cxnLst/>
            <a:rect l="l" t="t" r="r" b="b"/>
            <a:pathLst>
              <a:path w="4573" h="15776" extrusionOk="0">
                <a:moveTo>
                  <a:pt x="1" y="0"/>
                </a:moveTo>
                <a:lnTo>
                  <a:pt x="1" y="13526"/>
                </a:lnTo>
                <a:cubicBezTo>
                  <a:pt x="1" y="14764"/>
                  <a:pt x="1013" y="15776"/>
                  <a:pt x="2251" y="15776"/>
                </a:cubicBezTo>
                <a:lnTo>
                  <a:pt x="2323" y="15776"/>
                </a:lnTo>
                <a:cubicBezTo>
                  <a:pt x="3561" y="15776"/>
                  <a:pt x="4573" y="14764"/>
                  <a:pt x="4573" y="13526"/>
                </a:cubicBezTo>
                <a:lnTo>
                  <a:pt x="4573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6" name="Google Shape;686;p36"/>
          <p:cNvSpPr/>
          <p:nvPr/>
        </p:nvSpPr>
        <p:spPr>
          <a:xfrm>
            <a:off x="4078704" y="2946915"/>
            <a:ext cx="347647" cy="44947"/>
          </a:xfrm>
          <a:custGeom>
            <a:avLst/>
            <a:gdLst/>
            <a:ahLst/>
            <a:cxnLst/>
            <a:rect l="l" t="t" r="r" b="b"/>
            <a:pathLst>
              <a:path w="5538" h="716" extrusionOk="0">
                <a:moveTo>
                  <a:pt x="358" y="1"/>
                </a:moveTo>
                <a:cubicBezTo>
                  <a:pt x="167" y="1"/>
                  <a:pt x="1" y="167"/>
                  <a:pt x="1" y="358"/>
                </a:cubicBezTo>
                <a:cubicBezTo>
                  <a:pt x="1" y="548"/>
                  <a:pt x="167" y="715"/>
                  <a:pt x="358" y="715"/>
                </a:cubicBezTo>
                <a:lnTo>
                  <a:pt x="5180" y="715"/>
                </a:lnTo>
                <a:cubicBezTo>
                  <a:pt x="5370" y="715"/>
                  <a:pt x="5537" y="548"/>
                  <a:pt x="5537" y="358"/>
                </a:cubicBezTo>
                <a:cubicBezTo>
                  <a:pt x="5537" y="167"/>
                  <a:pt x="5370" y="1"/>
                  <a:pt x="518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7" name="Google Shape;687;p36"/>
          <p:cNvSpPr/>
          <p:nvPr/>
        </p:nvSpPr>
        <p:spPr>
          <a:xfrm>
            <a:off x="4188561" y="3744402"/>
            <a:ext cx="129379" cy="129379"/>
          </a:xfrm>
          <a:custGeom>
            <a:avLst/>
            <a:gdLst/>
            <a:ahLst/>
            <a:cxnLst/>
            <a:rect l="l" t="t" r="r" b="b"/>
            <a:pathLst>
              <a:path w="2061" h="2061" extrusionOk="0">
                <a:moveTo>
                  <a:pt x="1037" y="1"/>
                </a:moveTo>
                <a:cubicBezTo>
                  <a:pt x="465" y="1"/>
                  <a:pt x="1" y="465"/>
                  <a:pt x="1" y="1025"/>
                </a:cubicBezTo>
                <a:cubicBezTo>
                  <a:pt x="1" y="1596"/>
                  <a:pt x="465" y="2060"/>
                  <a:pt x="1037" y="2060"/>
                </a:cubicBezTo>
                <a:cubicBezTo>
                  <a:pt x="1596" y="2060"/>
                  <a:pt x="2061" y="1596"/>
                  <a:pt x="2061" y="1025"/>
                </a:cubicBezTo>
                <a:cubicBezTo>
                  <a:pt x="2061" y="465"/>
                  <a:pt x="1596" y="1"/>
                  <a:pt x="103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8" name="Google Shape;688;p36"/>
          <p:cNvSpPr/>
          <p:nvPr/>
        </p:nvSpPr>
        <p:spPr>
          <a:xfrm>
            <a:off x="4272301" y="3596442"/>
            <a:ext cx="52354" cy="52354"/>
          </a:xfrm>
          <a:custGeom>
            <a:avLst/>
            <a:gdLst/>
            <a:ahLst/>
            <a:cxnLst/>
            <a:rect l="l" t="t" r="r" b="b"/>
            <a:pathLst>
              <a:path w="834" h="834" extrusionOk="0">
                <a:moveTo>
                  <a:pt x="417" y="0"/>
                </a:moveTo>
                <a:cubicBezTo>
                  <a:pt x="179" y="0"/>
                  <a:pt x="0" y="191"/>
                  <a:pt x="0" y="417"/>
                </a:cubicBezTo>
                <a:cubicBezTo>
                  <a:pt x="0" y="655"/>
                  <a:pt x="191" y="834"/>
                  <a:pt x="417" y="834"/>
                </a:cubicBezTo>
                <a:cubicBezTo>
                  <a:pt x="655" y="834"/>
                  <a:pt x="834" y="631"/>
                  <a:pt x="834" y="417"/>
                </a:cubicBezTo>
                <a:cubicBezTo>
                  <a:pt x="834" y="179"/>
                  <a:pt x="643" y="0"/>
                  <a:pt x="41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9" name="Google Shape;689;p36"/>
          <p:cNvSpPr/>
          <p:nvPr/>
        </p:nvSpPr>
        <p:spPr>
          <a:xfrm>
            <a:off x="4184856" y="3654696"/>
            <a:ext cx="44884" cy="44947"/>
          </a:xfrm>
          <a:custGeom>
            <a:avLst/>
            <a:gdLst/>
            <a:ahLst/>
            <a:cxnLst/>
            <a:rect l="l" t="t" r="r" b="b"/>
            <a:pathLst>
              <a:path w="715" h="716" extrusionOk="0">
                <a:moveTo>
                  <a:pt x="358" y="1"/>
                </a:moveTo>
                <a:cubicBezTo>
                  <a:pt x="167" y="1"/>
                  <a:pt x="0" y="168"/>
                  <a:pt x="0" y="358"/>
                </a:cubicBezTo>
                <a:cubicBezTo>
                  <a:pt x="0" y="549"/>
                  <a:pt x="167" y="715"/>
                  <a:pt x="358" y="715"/>
                </a:cubicBezTo>
                <a:cubicBezTo>
                  <a:pt x="560" y="715"/>
                  <a:pt x="715" y="560"/>
                  <a:pt x="715" y="358"/>
                </a:cubicBezTo>
                <a:cubicBezTo>
                  <a:pt x="715" y="168"/>
                  <a:pt x="560" y="1"/>
                  <a:pt x="35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0" name="Google Shape;690;p36"/>
          <p:cNvSpPr/>
          <p:nvPr/>
        </p:nvSpPr>
        <p:spPr>
          <a:xfrm>
            <a:off x="3397852" y="3180122"/>
            <a:ext cx="1269120" cy="118143"/>
          </a:xfrm>
          <a:custGeom>
            <a:avLst/>
            <a:gdLst/>
            <a:ahLst/>
            <a:cxnLst/>
            <a:rect l="l" t="t" r="r" b="b"/>
            <a:pathLst>
              <a:path w="20217" h="1882" extrusionOk="0">
                <a:moveTo>
                  <a:pt x="0" y="0"/>
                </a:moveTo>
                <a:lnTo>
                  <a:pt x="0" y="1882"/>
                </a:lnTo>
                <a:lnTo>
                  <a:pt x="20217" y="1882"/>
                </a:lnTo>
                <a:lnTo>
                  <a:pt x="20217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1" name="Google Shape;691;p36"/>
          <p:cNvSpPr/>
          <p:nvPr/>
        </p:nvSpPr>
        <p:spPr>
          <a:xfrm>
            <a:off x="3487494" y="3298200"/>
            <a:ext cx="1084562" cy="885000"/>
          </a:xfrm>
          <a:custGeom>
            <a:avLst/>
            <a:gdLst/>
            <a:ahLst/>
            <a:cxnLst/>
            <a:rect l="l" t="t" r="r" b="b"/>
            <a:pathLst>
              <a:path w="17277" h="14098" extrusionOk="0">
                <a:moveTo>
                  <a:pt x="1" y="1"/>
                </a:moveTo>
                <a:lnTo>
                  <a:pt x="1" y="14098"/>
                </a:lnTo>
                <a:lnTo>
                  <a:pt x="17277" y="14098"/>
                </a:lnTo>
                <a:lnTo>
                  <a:pt x="17277" y="1"/>
                </a:lnTo>
                <a:lnTo>
                  <a:pt x="16360" y="1"/>
                </a:lnTo>
                <a:lnTo>
                  <a:pt x="16360" y="12228"/>
                </a:lnTo>
                <a:lnTo>
                  <a:pt x="918" y="12228"/>
                </a:lnTo>
                <a:lnTo>
                  <a:pt x="918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2" name="Google Shape;692;p36"/>
          <p:cNvSpPr/>
          <p:nvPr/>
        </p:nvSpPr>
        <p:spPr>
          <a:xfrm>
            <a:off x="3913544" y="1869705"/>
            <a:ext cx="363279" cy="335908"/>
          </a:xfrm>
          <a:custGeom>
            <a:avLst/>
            <a:gdLst/>
            <a:ahLst/>
            <a:cxnLst/>
            <a:rect l="l" t="t" r="r" b="b"/>
            <a:pathLst>
              <a:path w="5787" h="5351" extrusionOk="0">
                <a:moveTo>
                  <a:pt x="949" y="1"/>
                </a:moveTo>
                <a:cubicBezTo>
                  <a:pt x="721" y="1"/>
                  <a:pt x="494" y="93"/>
                  <a:pt x="322" y="278"/>
                </a:cubicBezTo>
                <a:cubicBezTo>
                  <a:pt x="0" y="635"/>
                  <a:pt x="12" y="1171"/>
                  <a:pt x="369" y="1504"/>
                </a:cubicBezTo>
                <a:lnTo>
                  <a:pt x="4239" y="5124"/>
                </a:lnTo>
                <a:cubicBezTo>
                  <a:pt x="4402" y="5276"/>
                  <a:pt x="4611" y="5350"/>
                  <a:pt x="4821" y="5350"/>
                </a:cubicBezTo>
                <a:cubicBezTo>
                  <a:pt x="5055" y="5350"/>
                  <a:pt x="5290" y="5258"/>
                  <a:pt x="5465" y="5076"/>
                </a:cubicBezTo>
                <a:cubicBezTo>
                  <a:pt x="5787" y="4719"/>
                  <a:pt x="5775" y="4183"/>
                  <a:pt x="5418" y="3850"/>
                </a:cubicBezTo>
                <a:lnTo>
                  <a:pt x="1548" y="242"/>
                </a:lnTo>
                <a:cubicBezTo>
                  <a:pt x="1376" y="81"/>
                  <a:pt x="1162" y="1"/>
                  <a:pt x="94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3" name="Google Shape;693;p36"/>
          <p:cNvSpPr/>
          <p:nvPr/>
        </p:nvSpPr>
        <p:spPr>
          <a:xfrm>
            <a:off x="3022650" y="1993998"/>
            <a:ext cx="1124173" cy="1180231"/>
          </a:xfrm>
          <a:custGeom>
            <a:avLst/>
            <a:gdLst/>
            <a:ahLst/>
            <a:cxnLst/>
            <a:rect l="l" t="t" r="r" b="b"/>
            <a:pathLst>
              <a:path w="17908" h="18801" extrusionOk="0">
                <a:moveTo>
                  <a:pt x="15073" y="0"/>
                </a:moveTo>
                <a:lnTo>
                  <a:pt x="0" y="16157"/>
                </a:lnTo>
                <a:lnTo>
                  <a:pt x="2846" y="18800"/>
                </a:lnTo>
                <a:lnTo>
                  <a:pt x="17907" y="2655"/>
                </a:lnTo>
                <a:lnTo>
                  <a:pt x="1507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4" name="Google Shape;694;p36"/>
          <p:cNvSpPr/>
          <p:nvPr/>
        </p:nvSpPr>
        <p:spPr>
          <a:xfrm>
            <a:off x="2947131" y="2983575"/>
            <a:ext cx="280353" cy="267673"/>
          </a:xfrm>
          <a:custGeom>
            <a:avLst/>
            <a:gdLst/>
            <a:ahLst/>
            <a:cxnLst/>
            <a:rect l="l" t="t" r="r" b="b"/>
            <a:pathLst>
              <a:path w="4466" h="4264" extrusionOk="0">
                <a:moveTo>
                  <a:pt x="757" y="0"/>
                </a:moveTo>
                <a:cubicBezTo>
                  <a:pt x="727" y="0"/>
                  <a:pt x="697" y="12"/>
                  <a:pt x="679" y="36"/>
                </a:cubicBezTo>
                <a:lnTo>
                  <a:pt x="48" y="714"/>
                </a:lnTo>
                <a:cubicBezTo>
                  <a:pt x="1" y="750"/>
                  <a:pt x="1" y="834"/>
                  <a:pt x="48" y="869"/>
                </a:cubicBezTo>
                <a:lnTo>
                  <a:pt x="3632" y="4227"/>
                </a:lnTo>
                <a:cubicBezTo>
                  <a:pt x="3653" y="4253"/>
                  <a:pt x="3679" y="4263"/>
                  <a:pt x="3705" y="4263"/>
                </a:cubicBezTo>
                <a:cubicBezTo>
                  <a:pt x="3738" y="4263"/>
                  <a:pt x="3772" y="4247"/>
                  <a:pt x="3799" y="4227"/>
                </a:cubicBezTo>
                <a:lnTo>
                  <a:pt x="4430" y="3548"/>
                </a:lnTo>
                <a:cubicBezTo>
                  <a:pt x="4465" y="3512"/>
                  <a:pt x="4465" y="3429"/>
                  <a:pt x="4430" y="3393"/>
                </a:cubicBezTo>
                <a:lnTo>
                  <a:pt x="834" y="36"/>
                </a:lnTo>
                <a:cubicBezTo>
                  <a:pt x="816" y="12"/>
                  <a:pt x="786" y="0"/>
                  <a:pt x="75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5" name="Google Shape;695;p36"/>
          <p:cNvSpPr/>
          <p:nvPr/>
        </p:nvSpPr>
        <p:spPr>
          <a:xfrm>
            <a:off x="2916497" y="3095690"/>
            <a:ext cx="198118" cy="196737"/>
          </a:xfrm>
          <a:custGeom>
            <a:avLst/>
            <a:gdLst/>
            <a:ahLst/>
            <a:cxnLst/>
            <a:rect l="l" t="t" r="r" b="b"/>
            <a:pathLst>
              <a:path w="3156" h="3134" extrusionOk="0">
                <a:moveTo>
                  <a:pt x="1489" y="0"/>
                </a:moveTo>
                <a:lnTo>
                  <a:pt x="48" y="1548"/>
                </a:lnTo>
                <a:cubicBezTo>
                  <a:pt x="0" y="1619"/>
                  <a:pt x="0" y="1703"/>
                  <a:pt x="60" y="1762"/>
                </a:cubicBezTo>
                <a:lnTo>
                  <a:pt x="1489" y="3108"/>
                </a:lnTo>
                <a:cubicBezTo>
                  <a:pt x="1522" y="3124"/>
                  <a:pt x="1560" y="3133"/>
                  <a:pt x="1598" y="3133"/>
                </a:cubicBezTo>
                <a:cubicBezTo>
                  <a:pt x="1641" y="3133"/>
                  <a:pt x="1683" y="3121"/>
                  <a:pt x="1715" y="3096"/>
                </a:cubicBezTo>
                <a:lnTo>
                  <a:pt x="3156" y="1548"/>
                </a:lnTo>
                <a:lnTo>
                  <a:pt x="1489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6" name="Google Shape;696;p36"/>
          <p:cNvSpPr/>
          <p:nvPr/>
        </p:nvSpPr>
        <p:spPr>
          <a:xfrm>
            <a:off x="3091387" y="2063867"/>
            <a:ext cx="979917" cy="1009923"/>
          </a:xfrm>
          <a:custGeom>
            <a:avLst/>
            <a:gdLst/>
            <a:ahLst/>
            <a:cxnLst/>
            <a:rect l="l" t="t" r="r" b="b"/>
            <a:pathLst>
              <a:path w="15610" h="16088" extrusionOk="0">
                <a:moveTo>
                  <a:pt x="11388" y="0"/>
                </a:moveTo>
                <a:cubicBezTo>
                  <a:pt x="11340" y="0"/>
                  <a:pt x="11291" y="21"/>
                  <a:pt x="11252" y="66"/>
                </a:cubicBezTo>
                <a:lnTo>
                  <a:pt x="60" y="12056"/>
                </a:lnTo>
                <a:cubicBezTo>
                  <a:pt x="1" y="12127"/>
                  <a:pt x="1" y="12234"/>
                  <a:pt x="72" y="12306"/>
                </a:cubicBezTo>
                <a:lnTo>
                  <a:pt x="4084" y="16044"/>
                </a:lnTo>
                <a:cubicBezTo>
                  <a:pt x="4124" y="16073"/>
                  <a:pt x="4167" y="16087"/>
                  <a:pt x="4209" y="16087"/>
                </a:cubicBezTo>
                <a:cubicBezTo>
                  <a:pt x="4256" y="16087"/>
                  <a:pt x="4303" y="16070"/>
                  <a:pt x="4346" y="16032"/>
                </a:cubicBezTo>
                <a:lnTo>
                  <a:pt x="15538" y="4031"/>
                </a:lnTo>
                <a:cubicBezTo>
                  <a:pt x="15610" y="3959"/>
                  <a:pt x="15610" y="3840"/>
                  <a:pt x="15526" y="3781"/>
                </a:cubicBezTo>
                <a:lnTo>
                  <a:pt x="11502" y="42"/>
                </a:lnTo>
                <a:cubicBezTo>
                  <a:pt x="11469" y="15"/>
                  <a:pt x="11429" y="0"/>
                  <a:pt x="1138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7" name="Google Shape;697;p36"/>
          <p:cNvSpPr/>
          <p:nvPr/>
        </p:nvSpPr>
        <p:spPr>
          <a:xfrm>
            <a:off x="2506139" y="4012009"/>
            <a:ext cx="1269937" cy="171187"/>
          </a:xfrm>
          <a:custGeom>
            <a:avLst/>
            <a:gdLst/>
            <a:ahLst/>
            <a:cxnLst/>
            <a:rect l="l" t="t" r="r" b="b"/>
            <a:pathLst>
              <a:path w="20230" h="2727" extrusionOk="0">
                <a:moveTo>
                  <a:pt x="489" y="0"/>
                </a:moveTo>
                <a:cubicBezTo>
                  <a:pt x="227" y="0"/>
                  <a:pt x="1" y="226"/>
                  <a:pt x="1" y="488"/>
                </a:cubicBezTo>
                <a:lnTo>
                  <a:pt x="1" y="2727"/>
                </a:lnTo>
                <a:lnTo>
                  <a:pt x="20230" y="2727"/>
                </a:lnTo>
                <a:lnTo>
                  <a:pt x="20230" y="488"/>
                </a:lnTo>
                <a:cubicBezTo>
                  <a:pt x="20230" y="226"/>
                  <a:pt x="20003" y="0"/>
                  <a:pt x="1974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8" name="Google Shape;698;p36"/>
          <p:cNvSpPr/>
          <p:nvPr/>
        </p:nvSpPr>
        <p:spPr>
          <a:xfrm>
            <a:off x="2747570" y="2573218"/>
            <a:ext cx="1169748" cy="1214632"/>
          </a:xfrm>
          <a:custGeom>
            <a:avLst/>
            <a:gdLst/>
            <a:ahLst/>
            <a:cxnLst/>
            <a:rect l="l" t="t" r="r" b="b"/>
            <a:pathLst>
              <a:path w="18634" h="19349" extrusionOk="0">
                <a:moveTo>
                  <a:pt x="16515" y="1"/>
                </a:moveTo>
                <a:lnTo>
                  <a:pt x="16515" y="9371"/>
                </a:lnTo>
                <a:cubicBezTo>
                  <a:pt x="16515" y="13990"/>
                  <a:pt x="12788" y="17705"/>
                  <a:pt x="8180" y="17705"/>
                </a:cubicBezTo>
                <a:lnTo>
                  <a:pt x="7109" y="17705"/>
                </a:lnTo>
                <a:cubicBezTo>
                  <a:pt x="4811" y="17705"/>
                  <a:pt x="2680" y="16967"/>
                  <a:pt x="953" y="15705"/>
                </a:cubicBezTo>
                <a:lnTo>
                  <a:pt x="548" y="16241"/>
                </a:lnTo>
                <a:lnTo>
                  <a:pt x="1" y="16979"/>
                </a:lnTo>
                <a:cubicBezTo>
                  <a:pt x="2001" y="18467"/>
                  <a:pt x="4501" y="19348"/>
                  <a:pt x="7180" y="19348"/>
                </a:cubicBezTo>
                <a:lnTo>
                  <a:pt x="8942" y="19348"/>
                </a:lnTo>
                <a:cubicBezTo>
                  <a:pt x="14300" y="19348"/>
                  <a:pt x="18634" y="15002"/>
                  <a:pt x="18634" y="9657"/>
                </a:cubicBezTo>
                <a:lnTo>
                  <a:pt x="1863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9" name="Google Shape;699;p36"/>
          <p:cNvSpPr/>
          <p:nvPr/>
        </p:nvSpPr>
        <p:spPr>
          <a:xfrm>
            <a:off x="2509154" y="3375162"/>
            <a:ext cx="378283" cy="318081"/>
          </a:xfrm>
          <a:custGeom>
            <a:avLst/>
            <a:gdLst/>
            <a:ahLst/>
            <a:cxnLst/>
            <a:rect l="l" t="t" r="r" b="b"/>
            <a:pathLst>
              <a:path w="6026" h="5067" extrusionOk="0">
                <a:moveTo>
                  <a:pt x="1239" y="1"/>
                </a:moveTo>
                <a:lnTo>
                  <a:pt x="72" y="1715"/>
                </a:lnTo>
                <a:cubicBezTo>
                  <a:pt x="1" y="1823"/>
                  <a:pt x="36" y="1954"/>
                  <a:pt x="132" y="2025"/>
                </a:cubicBezTo>
                <a:lnTo>
                  <a:pt x="4561" y="5025"/>
                </a:lnTo>
                <a:cubicBezTo>
                  <a:pt x="4597" y="5053"/>
                  <a:pt x="4641" y="5066"/>
                  <a:pt x="4685" y="5066"/>
                </a:cubicBezTo>
                <a:cubicBezTo>
                  <a:pt x="4755" y="5066"/>
                  <a:pt x="4826" y="5032"/>
                  <a:pt x="4870" y="4966"/>
                </a:cubicBezTo>
                <a:lnTo>
                  <a:pt x="6025" y="3251"/>
                </a:lnTo>
                <a:lnTo>
                  <a:pt x="1239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0" name="Google Shape;700;p36"/>
          <p:cNvSpPr/>
          <p:nvPr/>
        </p:nvSpPr>
        <p:spPr>
          <a:xfrm>
            <a:off x="2509154" y="3206674"/>
            <a:ext cx="536725" cy="421094"/>
          </a:xfrm>
          <a:custGeom>
            <a:avLst/>
            <a:gdLst/>
            <a:ahLst/>
            <a:cxnLst/>
            <a:rect l="l" t="t" r="r" b="b"/>
            <a:pathLst>
              <a:path w="8550" h="6708" extrusionOk="0">
                <a:moveTo>
                  <a:pt x="1295" y="1"/>
                </a:moveTo>
                <a:cubicBezTo>
                  <a:pt x="1221" y="1"/>
                  <a:pt x="1147" y="35"/>
                  <a:pt x="1096" y="101"/>
                </a:cubicBezTo>
                <a:lnTo>
                  <a:pt x="72" y="1601"/>
                </a:lnTo>
                <a:cubicBezTo>
                  <a:pt x="1" y="1709"/>
                  <a:pt x="24" y="1863"/>
                  <a:pt x="132" y="1935"/>
                </a:cubicBezTo>
                <a:lnTo>
                  <a:pt x="7109" y="6662"/>
                </a:lnTo>
                <a:cubicBezTo>
                  <a:pt x="7149" y="6693"/>
                  <a:pt x="7197" y="6708"/>
                  <a:pt x="7244" y="6708"/>
                </a:cubicBezTo>
                <a:cubicBezTo>
                  <a:pt x="7321" y="6708"/>
                  <a:pt x="7398" y="6669"/>
                  <a:pt x="7442" y="6602"/>
                </a:cubicBezTo>
                <a:lnTo>
                  <a:pt x="8466" y="5102"/>
                </a:lnTo>
                <a:cubicBezTo>
                  <a:pt x="8549" y="4995"/>
                  <a:pt x="8514" y="4852"/>
                  <a:pt x="8406" y="4780"/>
                </a:cubicBezTo>
                <a:lnTo>
                  <a:pt x="1429" y="42"/>
                </a:lnTo>
                <a:cubicBezTo>
                  <a:pt x="1388" y="14"/>
                  <a:pt x="1342" y="1"/>
                  <a:pt x="129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1" name="Google Shape;701;p36"/>
          <p:cNvSpPr/>
          <p:nvPr/>
        </p:nvSpPr>
        <p:spPr>
          <a:xfrm>
            <a:off x="3656420" y="2377425"/>
            <a:ext cx="387949" cy="389456"/>
          </a:xfrm>
          <a:custGeom>
            <a:avLst/>
            <a:gdLst/>
            <a:ahLst/>
            <a:cxnLst/>
            <a:rect l="l" t="t" r="r" b="b"/>
            <a:pathLst>
              <a:path w="6180" h="6204" extrusionOk="0">
                <a:moveTo>
                  <a:pt x="3096" y="0"/>
                </a:moveTo>
                <a:cubicBezTo>
                  <a:pt x="1382" y="0"/>
                  <a:pt x="1" y="1393"/>
                  <a:pt x="1" y="3096"/>
                </a:cubicBezTo>
                <a:cubicBezTo>
                  <a:pt x="1" y="4060"/>
                  <a:pt x="429" y="4917"/>
                  <a:pt x="1120" y="5477"/>
                </a:cubicBezTo>
                <a:cubicBezTo>
                  <a:pt x="1644" y="5929"/>
                  <a:pt x="2334" y="6203"/>
                  <a:pt x="3084" y="6203"/>
                </a:cubicBezTo>
                <a:cubicBezTo>
                  <a:pt x="4799" y="6203"/>
                  <a:pt x="6180" y="4810"/>
                  <a:pt x="6180" y="3108"/>
                </a:cubicBezTo>
                <a:cubicBezTo>
                  <a:pt x="6180" y="2239"/>
                  <a:pt x="5835" y="1465"/>
                  <a:pt x="5263" y="893"/>
                </a:cubicBezTo>
                <a:cubicBezTo>
                  <a:pt x="4716" y="345"/>
                  <a:pt x="3942" y="0"/>
                  <a:pt x="309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2" name="Google Shape;702;p36"/>
          <p:cNvSpPr/>
          <p:nvPr/>
        </p:nvSpPr>
        <p:spPr>
          <a:xfrm>
            <a:off x="3746124" y="2468573"/>
            <a:ext cx="207848" cy="207094"/>
          </a:xfrm>
          <a:custGeom>
            <a:avLst/>
            <a:gdLst/>
            <a:ahLst/>
            <a:cxnLst/>
            <a:rect l="l" t="t" r="r" b="b"/>
            <a:pathLst>
              <a:path w="3311" h="3299" extrusionOk="0">
                <a:moveTo>
                  <a:pt x="1655" y="1"/>
                </a:moveTo>
                <a:cubicBezTo>
                  <a:pt x="739" y="1"/>
                  <a:pt x="0" y="739"/>
                  <a:pt x="0" y="1644"/>
                </a:cubicBezTo>
                <a:cubicBezTo>
                  <a:pt x="0" y="2561"/>
                  <a:pt x="739" y="3299"/>
                  <a:pt x="1655" y="3299"/>
                </a:cubicBezTo>
                <a:cubicBezTo>
                  <a:pt x="2560" y="3299"/>
                  <a:pt x="3310" y="2561"/>
                  <a:pt x="3310" y="1644"/>
                </a:cubicBezTo>
                <a:cubicBezTo>
                  <a:pt x="3310" y="739"/>
                  <a:pt x="2560" y="1"/>
                  <a:pt x="165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3" name="Google Shape;703;p36"/>
          <p:cNvSpPr/>
          <p:nvPr/>
        </p:nvSpPr>
        <p:spPr>
          <a:xfrm>
            <a:off x="3141481" y="3593429"/>
            <a:ext cx="254176" cy="500065"/>
          </a:xfrm>
          <a:custGeom>
            <a:avLst/>
            <a:gdLst/>
            <a:ahLst/>
            <a:cxnLst/>
            <a:rect l="l" t="t" r="r" b="b"/>
            <a:pathLst>
              <a:path w="4049" h="7966" extrusionOk="0">
                <a:moveTo>
                  <a:pt x="2082" y="0"/>
                </a:moveTo>
                <a:cubicBezTo>
                  <a:pt x="2074" y="0"/>
                  <a:pt x="2067" y="1"/>
                  <a:pt x="2060" y="1"/>
                </a:cubicBezTo>
                <a:lnTo>
                  <a:pt x="1977" y="1"/>
                </a:lnTo>
                <a:cubicBezTo>
                  <a:pt x="893" y="1"/>
                  <a:pt x="0" y="882"/>
                  <a:pt x="0" y="1977"/>
                </a:cubicBezTo>
                <a:lnTo>
                  <a:pt x="0" y="7966"/>
                </a:lnTo>
                <a:lnTo>
                  <a:pt x="4048" y="7966"/>
                </a:lnTo>
                <a:lnTo>
                  <a:pt x="4048" y="1977"/>
                </a:lnTo>
                <a:cubicBezTo>
                  <a:pt x="4048" y="889"/>
                  <a:pt x="3167" y="0"/>
                  <a:pt x="208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4" name="Google Shape;704;p36"/>
          <p:cNvSpPr/>
          <p:nvPr/>
        </p:nvSpPr>
        <p:spPr>
          <a:xfrm>
            <a:off x="3210219" y="3671143"/>
            <a:ext cx="117389" cy="117452"/>
          </a:xfrm>
          <a:custGeom>
            <a:avLst/>
            <a:gdLst/>
            <a:ahLst/>
            <a:cxnLst/>
            <a:rect l="l" t="t" r="r" b="b"/>
            <a:pathLst>
              <a:path w="1870" h="1871" extrusionOk="0">
                <a:moveTo>
                  <a:pt x="929" y="1"/>
                </a:moveTo>
                <a:cubicBezTo>
                  <a:pt x="417" y="1"/>
                  <a:pt x="1" y="418"/>
                  <a:pt x="1" y="930"/>
                </a:cubicBezTo>
                <a:cubicBezTo>
                  <a:pt x="1" y="1453"/>
                  <a:pt x="417" y="1870"/>
                  <a:pt x="929" y="1870"/>
                </a:cubicBezTo>
                <a:cubicBezTo>
                  <a:pt x="1453" y="1870"/>
                  <a:pt x="1870" y="1453"/>
                  <a:pt x="1870" y="930"/>
                </a:cubicBezTo>
                <a:cubicBezTo>
                  <a:pt x="1870" y="418"/>
                  <a:pt x="1453" y="1"/>
                  <a:pt x="92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5" name="Google Shape;705;p36"/>
          <p:cNvSpPr/>
          <p:nvPr/>
        </p:nvSpPr>
        <p:spPr>
          <a:xfrm>
            <a:off x="1395535" y="2568761"/>
            <a:ext cx="1128630" cy="1672010"/>
          </a:xfrm>
          <a:custGeom>
            <a:avLst/>
            <a:gdLst/>
            <a:ahLst/>
            <a:cxnLst/>
            <a:rect l="l" t="t" r="r" b="b"/>
            <a:pathLst>
              <a:path w="17979" h="26635" extrusionOk="0">
                <a:moveTo>
                  <a:pt x="6013" y="0"/>
                </a:moveTo>
                <a:lnTo>
                  <a:pt x="6013" y="10859"/>
                </a:lnTo>
                <a:cubicBezTo>
                  <a:pt x="2512" y="12240"/>
                  <a:pt x="0" y="15978"/>
                  <a:pt x="0" y="19895"/>
                </a:cubicBezTo>
                <a:cubicBezTo>
                  <a:pt x="0" y="24860"/>
                  <a:pt x="4025" y="26634"/>
                  <a:pt x="8989" y="26634"/>
                </a:cubicBezTo>
                <a:cubicBezTo>
                  <a:pt x="13942" y="26634"/>
                  <a:pt x="17979" y="24860"/>
                  <a:pt x="17979" y="19895"/>
                </a:cubicBezTo>
                <a:cubicBezTo>
                  <a:pt x="17979" y="15966"/>
                  <a:pt x="15466" y="12240"/>
                  <a:pt x="11966" y="10847"/>
                </a:cubicBezTo>
                <a:lnTo>
                  <a:pt x="1196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6" name="Google Shape;706;p36"/>
          <p:cNvSpPr/>
          <p:nvPr/>
        </p:nvSpPr>
        <p:spPr>
          <a:xfrm>
            <a:off x="1740104" y="2492490"/>
            <a:ext cx="443253" cy="80038"/>
          </a:xfrm>
          <a:custGeom>
            <a:avLst/>
            <a:gdLst/>
            <a:ahLst/>
            <a:cxnLst/>
            <a:rect l="l" t="t" r="r" b="b"/>
            <a:pathLst>
              <a:path w="7061" h="1275" extrusionOk="0">
                <a:moveTo>
                  <a:pt x="298" y="1"/>
                </a:moveTo>
                <a:cubicBezTo>
                  <a:pt x="143" y="1"/>
                  <a:pt x="0" y="144"/>
                  <a:pt x="0" y="298"/>
                </a:cubicBezTo>
                <a:lnTo>
                  <a:pt x="0" y="977"/>
                </a:lnTo>
                <a:cubicBezTo>
                  <a:pt x="0" y="1132"/>
                  <a:pt x="143" y="1275"/>
                  <a:pt x="298" y="1275"/>
                </a:cubicBezTo>
                <a:lnTo>
                  <a:pt x="6763" y="1275"/>
                </a:lnTo>
                <a:cubicBezTo>
                  <a:pt x="6929" y="1275"/>
                  <a:pt x="7060" y="1132"/>
                  <a:pt x="7060" y="977"/>
                </a:cubicBezTo>
                <a:lnTo>
                  <a:pt x="7060" y="298"/>
                </a:lnTo>
                <a:cubicBezTo>
                  <a:pt x="7060" y="144"/>
                  <a:pt x="6929" y="1"/>
                  <a:pt x="676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7" name="Google Shape;707;p36"/>
          <p:cNvSpPr/>
          <p:nvPr/>
        </p:nvSpPr>
        <p:spPr>
          <a:xfrm>
            <a:off x="1470990" y="3587465"/>
            <a:ext cx="981423" cy="588264"/>
          </a:xfrm>
          <a:custGeom>
            <a:avLst/>
            <a:gdLst/>
            <a:ahLst/>
            <a:cxnLst/>
            <a:rect l="l" t="t" r="r" b="b"/>
            <a:pathLst>
              <a:path w="15634" h="9371" extrusionOk="0">
                <a:moveTo>
                  <a:pt x="6252" y="0"/>
                </a:moveTo>
                <a:cubicBezTo>
                  <a:pt x="4692" y="0"/>
                  <a:pt x="4692" y="941"/>
                  <a:pt x="3132" y="941"/>
                </a:cubicBezTo>
                <a:cubicBezTo>
                  <a:pt x="1870" y="941"/>
                  <a:pt x="1632" y="334"/>
                  <a:pt x="751" y="96"/>
                </a:cubicBezTo>
                <a:cubicBezTo>
                  <a:pt x="275" y="1167"/>
                  <a:pt x="1" y="2322"/>
                  <a:pt x="1" y="3513"/>
                </a:cubicBezTo>
                <a:cubicBezTo>
                  <a:pt x="1" y="7835"/>
                  <a:pt x="3501" y="9371"/>
                  <a:pt x="7823" y="9371"/>
                </a:cubicBezTo>
                <a:cubicBezTo>
                  <a:pt x="12133" y="9371"/>
                  <a:pt x="15634" y="7835"/>
                  <a:pt x="15634" y="3513"/>
                </a:cubicBezTo>
                <a:cubicBezTo>
                  <a:pt x="15634" y="2644"/>
                  <a:pt x="15479" y="1762"/>
                  <a:pt x="15217" y="917"/>
                </a:cubicBezTo>
                <a:cubicBezTo>
                  <a:pt x="14050" y="762"/>
                  <a:pt x="13919" y="0"/>
                  <a:pt x="12502" y="0"/>
                </a:cubicBezTo>
                <a:cubicBezTo>
                  <a:pt x="10943" y="0"/>
                  <a:pt x="10943" y="941"/>
                  <a:pt x="9383" y="941"/>
                </a:cubicBezTo>
                <a:cubicBezTo>
                  <a:pt x="7823" y="941"/>
                  <a:pt x="7823" y="0"/>
                  <a:pt x="625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8" name="Google Shape;708;p36"/>
          <p:cNvSpPr/>
          <p:nvPr/>
        </p:nvSpPr>
        <p:spPr>
          <a:xfrm>
            <a:off x="2145913" y="3445784"/>
            <a:ext cx="71061" cy="71124"/>
          </a:xfrm>
          <a:custGeom>
            <a:avLst/>
            <a:gdLst/>
            <a:ahLst/>
            <a:cxnLst/>
            <a:rect l="l" t="t" r="r" b="b"/>
            <a:pathLst>
              <a:path w="1132" h="1133" extrusionOk="0">
                <a:moveTo>
                  <a:pt x="572" y="1"/>
                </a:moveTo>
                <a:cubicBezTo>
                  <a:pt x="250" y="1"/>
                  <a:pt x="0" y="251"/>
                  <a:pt x="0" y="561"/>
                </a:cubicBezTo>
                <a:cubicBezTo>
                  <a:pt x="0" y="870"/>
                  <a:pt x="250" y="1132"/>
                  <a:pt x="572" y="1132"/>
                </a:cubicBezTo>
                <a:cubicBezTo>
                  <a:pt x="881" y="1132"/>
                  <a:pt x="1131" y="870"/>
                  <a:pt x="1131" y="561"/>
                </a:cubicBezTo>
                <a:cubicBezTo>
                  <a:pt x="1131" y="251"/>
                  <a:pt x="881" y="1"/>
                  <a:pt x="57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9" name="Google Shape;709;p36"/>
          <p:cNvSpPr/>
          <p:nvPr/>
        </p:nvSpPr>
        <p:spPr>
          <a:xfrm>
            <a:off x="1962832" y="3255153"/>
            <a:ext cx="104709" cy="104709"/>
          </a:xfrm>
          <a:custGeom>
            <a:avLst/>
            <a:gdLst/>
            <a:ahLst/>
            <a:cxnLst/>
            <a:rect l="l" t="t" r="r" b="b"/>
            <a:pathLst>
              <a:path w="1668" h="1668" extrusionOk="0">
                <a:moveTo>
                  <a:pt x="834" y="1"/>
                </a:moveTo>
                <a:cubicBezTo>
                  <a:pt x="381" y="1"/>
                  <a:pt x="0" y="382"/>
                  <a:pt x="0" y="834"/>
                </a:cubicBezTo>
                <a:cubicBezTo>
                  <a:pt x="0" y="1299"/>
                  <a:pt x="381" y="1668"/>
                  <a:pt x="834" y="1668"/>
                </a:cubicBezTo>
                <a:cubicBezTo>
                  <a:pt x="1298" y="1668"/>
                  <a:pt x="1667" y="1299"/>
                  <a:pt x="1667" y="834"/>
                </a:cubicBezTo>
                <a:cubicBezTo>
                  <a:pt x="1667" y="382"/>
                  <a:pt x="1286" y="1"/>
                  <a:pt x="83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0" name="Google Shape;710;p36"/>
          <p:cNvSpPr/>
          <p:nvPr/>
        </p:nvSpPr>
        <p:spPr>
          <a:xfrm>
            <a:off x="2315557" y="3715273"/>
            <a:ext cx="58381" cy="58318"/>
          </a:xfrm>
          <a:custGeom>
            <a:avLst/>
            <a:gdLst/>
            <a:ahLst/>
            <a:cxnLst/>
            <a:rect l="l" t="t" r="r" b="b"/>
            <a:pathLst>
              <a:path w="930" h="929" extrusionOk="0">
                <a:moveTo>
                  <a:pt x="465" y="0"/>
                </a:moveTo>
                <a:cubicBezTo>
                  <a:pt x="215" y="0"/>
                  <a:pt x="1" y="215"/>
                  <a:pt x="1" y="465"/>
                </a:cubicBezTo>
                <a:cubicBezTo>
                  <a:pt x="1" y="727"/>
                  <a:pt x="215" y="929"/>
                  <a:pt x="465" y="929"/>
                </a:cubicBezTo>
                <a:cubicBezTo>
                  <a:pt x="715" y="929"/>
                  <a:pt x="930" y="727"/>
                  <a:pt x="930" y="465"/>
                </a:cubicBezTo>
                <a:cubicBezTo>
                  <a:pt x="930" y="215"/>
                  <a:pt x="715" y="12"/>
                  <a:pt x="46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1" name="Google Shape;711;p36"/>
          <p:cNvSpPr/>
          <p:nvPr/>
        </p:nvSpPr>
        <p:spPr>
          <a:xfrm>
            <a:off x="2240103" y="3856516"/>
            <a:ext cx="91965" cy="92028"/>
          </a:xfrm>
          <a:custGeom>
            <a:avLst/>
            <a:gdLst/>
            <a:ahLst/>
            <a:cxnLst/>
            <a:rect l="l" t="t" r="r" b="b"/>
            <a:pathLst>
              <a:path w="1465" h="1466" extrusionOk="0">
                <a:moveTo>
                  <a:pt x="748" y="0"/>
                </a:moveTo>
                <a:cubicBezTo>
                  <a:pt x="741" y="0"/>
                  <a:pt x="734" y="0"/>
                  <a:pt x="727" y="1"/>
                </a:cubicBezTo>
                <a:cubicBezTo>
                  <a:pt x="334" y="1"/>
                  <a:pt x="0" y="334"/>
                  <a:pt x="0" y="739"/>
                </a:cubicBezTo>
                <a:cubicBezTo>
                  <a:pt x="0" y="1132"/>
                  <a:pt x="334" y="1465"/>
                  <a:pt x="727" y="1465"/>
                </a:cubicBezTo>
                <a:cubicBezTo>
                  <a:pt x="1131" y="1465"/>
                  <a:pt x="1465" y="1132"/>
                  <a:pt x="1465" y="739"/>
                </a:cubicBezTo>
                <a:cubicBezTo>
                  <a:pt x="1465" y="329"/>
                  <a:pt x="1143" y="0"/>
                  <a:pt x="74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2" name="Google Shape;712;p36"/>
          <p:cNvSpPr/>
          <p:nvPr/>
        </p:nvSpPr>
        <p:spPr>
          <a:xfrm>
            <a:off x="1016565" y="2375165"/>
            <a:ext cx="1331958" cy="1800573"/>
          </a:xfrm>
          <a:custGeom>
            <a:avLst/>
            <a:gdLst/>
            <a:ahLst/>
            <a:cxnLst/>
            <a:rect l="l" t="t" r="r" b="b"/>
            <a:pathLst>
              <a:path w="21218" h="28683" extrusionOk="0">
                <a:moveTo>
                  <a:pt x="6918" y="0"/>
                </a:moveTo>
                <a:lnTo>
                  <a:pt x="6918" y="15133"/>
                </a:lnTo>
                <a:lnTo>
                  <a:pt x="715" y="25885"/>
                </a:lnTo>
                <a:cubicBezTo>
                  <a:pt x="1" y="27135"/>
                  <a:pt x="894" y="28683"/>
                  <a:pt x="2322" y="28683"/>
                </a:cubicBezTo>
                <a:lnTo>
                  <a:pt x="18884" y="28683"/>
                </a:lnTo>
                <a:cubicBezTo>
                  <a:pt x="20325" y="28683"/>
                  <a:pt x="21218" y="27135"/>
                  <a:pt x="20491" y="25885"/>
                </a:cubicBezTo>
                <a:lnTo>
                  <a:pt x="14288" y="15133"/>
                </a:lnTo>
                <a:lnTo>
                  <a:pt x="14288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3" name="Google Shape;713;p36"/>
          <p:cNvSpPr/>
          <p:nvPr/>
        </p:nvSpPr>
        <p:spPr>
          <a:xfrm>
            <a:off x="1117506" y="3377422"/>
            <a:ext cx="1121913" cy="725050"/>
          </a:xfrm>
          <a:custGeom>
            <a:avLst/>
            <a:gdLst/>
            <a:ahLst/>
            <a:cxnLst/>
            <a:rect l="l" t="t" r="r" b="b"/>
            <a:pathLst>
              <a:path w="17872" h="11550" extrusionOk="0">
                <a:moveTo>
                  <a:pt x="10501" y="1"/>
                </a:moveTo>
                <a:cubicBezTo>
                  <a:pt x="9728" y="1"/>
                  <a:pt x="9406" y="417"/>
                  <a:pt x="9001" y="775"/>
                </a:cubicBezTo>
                <a:cubicBezTo>
                  <a:pt x="8692" y="1048"/>
                  <a:pt x="8358" y="1287"/>
                  <a:pt x="7763" y="1287"/>
                </a:cubicBezTo>
                <a:cubicBezTo>
                  <a:pt x="6810" y="1287"/>
                  <a:pt x="6513" y="644"/>
                  <a:pt x="5965" y="263"/>
                </a:cubicBezTo>
                <a:lnTo>
                  <a:pt x="429" y="9871"/>
                </a:lnTo>
                <a:cubicBezTo>
                  <a:pt x="0" y="10609"/>
                  <a:pt x="536" y="11550"/>
                  <a:pt x="1393" y="11550"/>
                </a:cubicBezTo>
                <a:lnTo>
                  <a:pt x="16466" y="11550"/>
                </a:lnTo>
                <a:cubicBezTo>
                  <a:pt x="17336" y="11550"/>
                  <a:pt x="17871" y="10609"/>
                  <a:pt x="17431" y="9871"/>
                </a:cubicBezTo>
                <a:lnTo>
                  <a:pt x="12335" y="1025"/>
                </a:lnTo>
                <a:cubicBezTo>
                  <a:pt x="12121" y="727"/>
                  <a:pt x="11466" y="1"/>
                  <a:pt x="1050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4" name="Google Shape;714;p36"/>
          <p:cNvSpPr/>
          <p:nvPr/>
        </p:nvSpPr>
        <p:spPr>
          <a:xfrm>
            <a:off x="1403005" y="2288474"/>
            <a:ext cx="548653" cy="86755"/>
          </a:xfrm>
          <a:custGeom>
            <a:avLst/>
            <a:gdLst/>
            <a:ahLst/>
            <a:cxnLst/>
            <a:rect l="l" t="t" r="r" b="b"/>
            <a:pathLst>
              <a:path w="8740" h="1382" extrusionOk="0">
                <a:moveTo>
                  <a:pt x="369" y="0"/>
                </a:moveTo>
                <a:cubicBezTo>
                  <a:pt x="167" y="0"/>
                  <a:pt x="0" y="155"/>
                  <a:pt x="0" y="369"/>
                </a:cubicBezTo>
                <a:lnTo>
                  <a:pt x="0" y="1012"/>
                </a:lnTo>
                <a:cubicBezTo>
                  <a:pt x="0" y="1215"/>
                  <a:pt x="167" y="1381"/>
                  <a:pt x="369" y="1381"/>
                </a:cubicBezTo>
                <a:lnTo>
                  <a:pt x="8370" y="1381"/>
                </a:lnTo>
                <a:cubicBezTo>
                  <a:pt x="8573" y="1381"/>
                  <a:pt x="8739" y="1215"/>
                  <a:pt x="8739" y="1012"/>
                </a:cubicBezTo>
                <a:lnTo>
                  <a:pt x="8739" y="369"/>
                </a:lnTo>
                <a:cubicBezTo>
                  <a:pt x="8739" y="179"/>
                  <a:pt x="8573" y="12"/>
                  <a:pt x="837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5" name="Google Shape;715;p36"/>
          <p:cNvSpPr/>
          <p:nvPr/>
        </p:nvSpPr>
        <p:spPr>
          <a:xfrm>
            <a:off x="1541234" y="3535111"/>
            <a:ext cx="67358" cy="67358"/>
          </a:xfrm>
          <a:custGeom>
            <a:avLst/>
            <a:gdLst/>
            <a:ahLst/>
            <a:cxnLst/>
            <a:rect l="l" t="t" r="r" b="b"/>
            <a:pathLst>
              <a:path w="1073" h="1073" extrusionOk="0">
                <a:moveTo>
                  <a:pt x="537" y="1"/>
                </a:moveTo>
                <a:cubicBezTo>
                  <a:pt x="239" y="1"/>
                  <a:pt x="1" y="239"/>
                  <a:pt x="1" y="537"/>
                </a:cubicBezTo>
                <a:cubicBezTo>
                  <a:pt x="1" y="834"/>
                  <a:pt x="239" y="1072"/>
                  <a:pt x="537" y="1072"/>
                </a:cubicBezTo>
                <a:cubicBezTo>
                  <a:pt x="834" y="1072"/>
                  <a:pt x="1073" y="834"/>
                  <a:pt x="1073" y="537"/>
                </a:cubicBezTo>
                <a:cubicBezTo>
                  <a:pt x="1073" y="239"/>
                  <a:pt x="834" y="1"/>
                  <a:pt x="53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" name="Google Shape;716;p36"/>
          <p:cNvSpPr/>
          <p:nvPr/>
        </p:nvSpPr>
        <p:spPr>
          <a:xfrm>
            <a:off x="1573375" y="3272775"/>
            <a:ext cx="72568" cy="73321"/>
          </a:xfrm>
          <a:custGeom>
            <a:avLst/>
            <a:gdLst/>
            <a:ahLst/>
            <a:cxnLst/>
            <a:rect l="l" t="t" r="r" b="b"/>
            <a:pathLst>
              <a:path w="1156" h="1168" extrusionOk="0">
                <a:moveTo>
                  <a:pt x="572" y="1"/>
                </a:moveTo>
                <a:cubicBezTo>
                  <a:pt x="251" y="1"/>
                  <a:pt x="1" y="251"/>
                  <a:pt x="1" y="584"/>
                </a:cubicBezTo>
                <a:cubicBezTo>
                  <a:pt x="1" y="906"/>
                  <a:pt x="251" y="1168"/>
                  <a:pt x="572" y="1168"/>
                </a:cubicBezTo>
                <a:cubicBezTo>
                  <a:pt x="906" y="1168"/>
                  <a:pt x="1156" y="906"/>
                  <a:pt x="1156" y="584"/>
                </a:cubicBezTo>
                <a:cubicBezTo>
                  <a:pt x="1156" y="275"/>
                  <a:pt x="894" y="1"/>
                  <a:pt x="57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" name="Google Shape;717;p36"/>
          <p:cNvSpPr/>
          <p:nvPr/>
        </p:nvSpPr>
        <p:spPr>
          <a:xfrm>
            <a:off x="1701183" y="3049300"/>
            <a:ext cx="124922" cy="125676"/>
          </a:xfrm>
          <a:custGeom>
            <a:avLst/>
            <a:gdLst/>
            <a:ahLst/>
            <a:cxnLst/>
            <a:rect l="l" t="t" r="r" b="b"/>
            <a:pathLst>
              <a:path w="1990" h="2002" extrusionOk="0">
                <a:moveTo>
                  <a:pt x="1011" y="1"/>
                </a:moveTo>
                <a:cubicBezTo>
                  <a:pt x="1004" y="1"/>
                  <a:pt x="996" y="1"/>
                  <a:pt x="989" y="1"/>
                </a:cubicBezTo>
                <a:cubicBezTo>
                  <a:pt x="441" y="1"/>
                  <a:pt x="1" y="453"/>
                  <a:pt x="1" y="1001"/>
                </a:cubicBezTo>
                <a:cubicBezTo>
                  <a:pt x="1" y="1549"/>
                  <a:pt x="441" y="2001"/>
                  <a:pt x="989" y="2001"/>
                </a:cubicBezTo>
                <a:cubicBezTo>
                  <a:pt x="1549" y="2001"/>
                  <a:pt x="1989" y="1549"/>
                  <a:pt x="1989" y="1001"/>
                </a:cubicBezTo>
                <a:cubicBezTo>
                  <a:pt x="1989" y="437"/>
                  <a:pt x="1560" y="1"/>
                  <a:pt x="101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" name="Google Shape;718;p36"/>
          <p:cNvSpPr/>
          <p:nvPr/>
        </p:nvSpPr>
        <p:spPr>
          <a:xfrm>
            <a:off x="1581598" y="2940887"/>
            <a:ext cx="56121" cy="56184"/>
          </a:xfrm>
          <a:custGeom>
            <a:avLst/>
            <a:gdLst/>
            <a:ahLst/>
            <a:cxnLst/>
            <a:rect l="l" t="t" r="r" b="b"/>
            <a:pathLst>
              <a:path w="894" h="895" extrusionOk="0">
                <a:moveTo>
                  <a:pt x="462" y="1"/>
                </a:moveTo>
                <a:cubicBezTo>
                  <a:pt x="455" y="1"/>
                  <a:pt x="448" y="1"/>
                  <a:pt x="441" y="1"/>
                </a:cubicBezTo>
                <a:cubicBezTo>
                  <a:pt x="203" y="1"/>
                  <a:pt x="1" y="204"/>
                  <a:pt x="1" y="454"/>
                </a:cubicBezTo>
                <a:cubicBezTo>
                  <a:pt x="1" y="692"/>
                  <a:pt x="191" y="894"/>
                  <a:pt x="441" y="894"/>
                </a:cubicBezTo>
                <a:cubicBezTo>
                  <a:pt x="680" y="894"/>
                  <a:pt x="894" y="704"/>
                  <a:pt x="894" y="454"/>
                </a:cubicBezTo>
                <a:cubicBezTo>
                  <a:pt x="894" y="211"/>
                  <a:pt x="713" y="1"/>
                  <a:pt x="46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9" name="Google Shape;719;p36"/>
          <p:cNvSpPr/>
          <p:nvPr/>
        </p:nvSpPr>
        <p:spPr>
          <a:xfrm>
            <a:off x="1791642" y="3535111"/>
            <a:ext cx="93472" cy="93535"/>
          </a:xfrm>
          <a:custGeom>
            <a:avLst/>
            <a:gdLst/>
            <a:ahLst/>
            <a:cxnLst/>
            <a:rect l="l" t="t" r="r" b="b"/>
            <a:pathLst>
              <a:path w="1489" h="1490" extrusionOk="0">
                <a:moveTo>
                  <a:pt x="751" y="1"/>
                </a:moveTo>
                <a:cubicBezTo>
                  <a:pt x="346" y="1"/>
                  <a:pt x="1" y="334"/>
                  <a:pt x="1" y="751"/>
                </a:cubicBezTo>
                <a:cubicBezTo>
                  <a:pt x="1" y="1156"/>
                  <a:pt x="334" y="1489"/>
                  <a:pt x="751" y="1489"/>
                </a:cubicBezTo>
                <a:cubicBezTo>
                  <a:pt x="1144" y="1489"/>
                  <a:pt x="1489" y="1168"/>
                  <a:pt x="1489" y="751"/>
                </a:cubicBezTo>
                <a:cubicBezTo>
                  <a:pt x="1489" y="334"/>
                  <a:pt x="1144" y="1"/>
                  <a:pt x="75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0" name="Google Shape;720;p36"/>
          <p:cNvSpPr/>
          <p:nvPr/>
        </p:nvSpPr>
        <p:spPr>
          <a:xfrm>
            <a:off x="1721398" y="3706297"/>
            <a:ext cx="37414" cy="37414"/>
          </a:xfrm>
          <a:custGeom>
            <a:avLst/>
            <a:gdLst/>
            <a:ahLst/>
            <a:cxnLst/>
            <a:rect l="l" t="t" r="r" b="b"/>
            <a:pathLst>
              <a:path w="596" h="596" extrusionOk="0">
                <a:moveTo>
                  <a:pt x="298" y="0"/>
                </a:moveTo>
                <a:cubicBezTo>
                  <a:pt x="143" y="0"/>
                  <a:pt x="0" y="131"/>
                  <a:pt x="0" y="298"/>
                </a:cubicBezTo>
                <a:cubicBezTo>
                  <a:pt x="0" y="465"/>
                  <a:pt x="143" y="596"/>
                  <a:pt x="298" y="596"/>
                </a:cubicBezTo>
                <a:cubicBezTo>
                  <a:pt x="465" y="596"/>
                  <a:pt x="596" y="465"/>
                  <a:pt x="596" y="298"/>
                </a:cubicBezTo>
                <a:cubicBezTo>
                  <a:pt x="596" y="131"/>
                  <a:pt x="465" y="0"/>
                  <a:pt x="29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1" name="Google Shape;721;p36"/>
          <p:cNvSpPr/>
          <p:nvPr/>
        </p:nvSpPr>
        <p:spPr>
          <a:xfrm>
            <a:off x="985178" y="4183132"/>
            <a:ext cx="3720669" cy="248213"/>
          </a:xfrm>
          <a:custGeom>
            <a:avLst/>
            <a:gdLst/>
            <a:ahLst/>
            <a:cxnLst/>
            <a:rect l="l" t="t" r="r" b="b"/>
            <a:pathLst>
              <a:path w="59270" h="3954" extrusionOk="0">
                <a:moveTo>
                  <a:pt x="1989" y="1"/>
                </a:moveTo>
                <a:cubicBezTo>
                  <a:pt x="1429" y="1"/>
                  <a:pt x="941" y="215"/>
                  <a:pt x="584" y="572"/>
                </a:cubicBezTo>
                <a:cubicBezTo>
                  <a:pt x="227" y="929"/>
                  <a:pt x="1" y="1429"/>
                  <a:pt x="1" y="1977"/>
                </a:cubicBezTo>
                <a:cubicBezTo>
                  <a:pt x="1" y="3072"/>
                  <a:pt x="894" y="3953"/>
                  <a:pt x="1989" y="3953"/>
                </a:cubicBezTo>
                <a:lnTo>
                  <a:pt x="57282" y="3953"/>
                </a:lnTo>
                <a:cubicBezTo>
                  <a:pt x="57841" y="3953"/>
                  <a:pt x="58329" y="3727"/>
                  <a:pt x="58687" y="3370"/>
                </a:cubicBezTo>
                <a:cubicBezTo>
                  <a:pt x="59044" y="3013"/>
                  <a:pt x="59270" y="2525"/>
                  <a:pt x="59270" y="1977"/>
                </a:cubicBezTo>
                <a:cubicBezTo>
                  <a:pt x="59270" y="894"/>
                  <a:pt x="58377" y="12"/>
                  <a:pt x="572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2" name="Google Shape;722;p36"/>
          <p:cNvSpPr/>
          <p:nvPr/>
        </p:nvSpPr>
        <p:spPr>
          <a:xfrm>
            <a:off x="2504697" y="2353508"/>
            <a:ext cx="329631" cy="477654"/>
          </a:xfrm>
          <a:custGeom>
            <a:avLst/>
            <a:gdLst/>
            <a:ahLst/>
            <a:cxnLst/>
            <a:rect l="l" t="t" r="r" b="b"/>
            <a:pathLst>
              <a:path w="5251" h="7609" extrusionOk="0">
                <a:moveTo>
                  <a:pt x="5084" y="0"/>
                </a:moveTo>
                <a:cubicBezTo>
                  <a:pt x="5072" y="12"/>
                  <a:pt x="5048" y="12"/>
                  <a:pt x="5025" y="12"/>
                </a:cubicBezTo>
                <a:cubicBezTo>
                  <a:pt x="4465" y="107"/>
                  <a:pt x="3882" y="357"/>
                  <a:pt x="3322" y="726"/>
                </a:cubicBezTo>
                <a:lnTo>
                  <a:pt x="3179" y="822"/>
                </a:lnTo>
                <a:cubicBezTo>
                  <a:pt x="2810" y="1084"/>
                  <a:pt x="2441" y="1393"/>
                  <a:pt x="2096" y="1774"/>
                </a:cubicBezTo>
                <a:lnTo>
                  <a:pt x="1965" y="1905"/>
                </a:lnTo>
                <a:cubicBezTo>
                  <a:pt x="1691" y="2191"/>
                  <a:pt x="1441" y="2512"/>
                  <a:pt x="1215" y="2870"/>
                </a:cubicBezTo>
                <a:cubicBezTo>
                  <a:pt x="1143" y="2977"/>
                  <a:pt x="1072" y="3096"/>
                  <a:pt x="1012" y="3215"/>
                </a:cubicBezTo>
                <a:lnTo>
                  <a:pt x="893" y="3429"/>
                </a:lnTo>
                <a:cubicBezTo>
                  <a:pt x="607" y="3941"/>
                  <a:pt x="393" y="4465"/>
                  <a:pt x="250" y="4989"/>
                </a:cubicBezTo>
                <a:lnTo>
                  <a:pt x="179" y="5310"/>
                </a:lnTo>
                <a:cubicBezTo>
                  <a:pt x="0" y="6120"/>
                  <a:pt x="0" y="6858"/>
                  <a:pt x="143" y="7513"/>
                </a:cubicBezTo>
                <a:lnTo>
                  <a:pt x="179" y="7608"/>
                </a:lnTo>
                <a:cubicBezTo>
                  <a:pt x="203" y="7608"/>
                  <a:pt x="250" y="7596"/>
                  <a:pt x="286" y="7596"/>
                </a:cubicBezTo>
                <a:cubicBezTo>
                  <a:pt x="1203" y="7418"/>
                  <a:pt x="2179" y="6846"/>
                  <a:pt x="3048" y="5989"/>
                </a:cubicBezTo>
                <a:cubicBezTo>
                  <a:pt x="3108" y="5929"/>
                  <a:pt x="3167" y="5846"/>
                  <a:pt x="3227" y="5787"/>
                </a:cubicBezTo>
                <a:cubicBezTo>
                  <a:pt x="3524" y="5477"/>
                  <a:pt x="3810" y="5108"/>
                  <a:pt x="4060" y="4715"/>
                </a:cubicBezTo>
                <a:cubicBezTo>
                  <a:pt x="4072" y="4691"/>
                  <a:pt x="4084" y="4667"/>
                  <a:pt x="4108" y="4644"/>
                </a:cubicBezTo>
                <a:cubicBezTo>
                  <a:pt x="4132" y="4584"/>
                  <a:pt x="4179" y="4525"/>
                  <a:pt x="4203" y="4465"/>
                </a:cubicBezTo>
                <a:cubicBezTo>
                  <a:pt x="4477" y="4024"/>
                  <a:pt x="4703" y="3548"/>
                  <a:pt x="4858" y="3084"/>
                </a:cubicBezTo>
                <a:lnTo>
                  <a:pt x="4929" y="2917"/>
                </a:lnTo>
                <a:cubicBezTo>
                  <a:pt x="5084" y="2429"/>
                  <a:pt x="5179" y="1953"/>
                  <a:pt x="5227" y="1488"/>
                </a:cubicBezTo>
                <a:lnTo>
                  <a:pt x="5239" y="1346"/>
                </a:lnTo>
                <a:cubicBezTo>
                  <a:pt x="5251" y="929"/>
                  <a:pt x="5227" y="536"/>
                  <a:pt x="5167" y="179"/>
                </a:cubicBezTo>
                <a:cubicBezTo>
                  <a:pt x="5167" y="167"/>
                  <a:pt x="5144" y="131"/>
                  <a:pt x="5144" y="119"/>
                </a:cubicBezTo>
                <a:cubicBezTo>
                  <a:pt x="5132" y="72"/>
                  <a:pt x="5132" y="48"/>
                  <a:pt x="512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3" name="Google Shape;723;p36"/>
          <p:cNvSpPr/>
          <p:nvPr/>
        </p:nvSpPr>
        <p:spPr>
          <a:xfrm>
            <a:off x="2512921" y="2353508"/>
            <a:ext cx="319901" cy="477654"/>
          </a:xfrm>
          <a:custGeom>
            <a:avLst/>
            <a:gdLst/>
            <a:ahLst/>
            <a:cxnLst/>
            <a:rect l="l" t="t" r="r" b="b"/>
            <a:pathLst>
              <a:path w="5096" h="7609" extrusionOk="0">
                <a:moveTo>
                  <a:pt x="4941" y="0"/>
                </a:moveTo>
                <a:cubicBezTo>
                  <a:pt x="4929" y="0"/>
                  <a:pt x="4894" y="0"/>
                  <a:pt x="4882" y="12"/>
                </a:cubicBezTo>
                <a:lnTo>
                  <a:pt x="3762" y="1715"/>
                </a:lnTo>
                <a:lnTo>
                  <a:pt x="3358" y="2322"/>
                </a:lnTo>
                <a:lnTo>
                  <a:pt x="3167" y="726"/>
                </a:lnTo>
                <a:lnTo>
                  <a:pt x="3036" y="822"/>
                </a:lnTo>
                <a:lnTo>
                  <a:pt x="3239" y="2500"/>
                </a:lnTo>
                <a:lnTo>
                  <a:pt x="2310" y="3941"/>
                </a:lnTo>
                <a:lnTo>
                  <a:pt x="1953" y="1762"/>
                </a:lnTo>
                <a:lnTo>
                  <a:pt x="1810" y="1893"/>
                </a:lnTo>
                <a:lnTo>
                  <a:pt x="2191" y="4120"/>
                </a:lnTo>
                <a:lnTo>
                  <a:pt x="1298" y="5513"/>
                </a:lnTo>
                <a:lnTo>
                  <a:pt x="881" y="3215"/>
                </a:lnTo>
                <a:lnTo>
                  <a:pt x="762" y="3429"/>
                </a:lnTo>
                <a:lnTo>
                  <a:pt x="1179" y="5703"/>
                </a:lnTo>
                <a:lnTo>
                  <a:pt x="524" y="6715"/>
                </a:lnTo>
                <a:lnTo>
                  <a:pt x="119" y="4977"/>
                </a:lnTo>
                <a:lnTo>
                  <a:pt x="48" y="5298"/>
                </a:lnTo>
                <a:lnTo>
                  <a:pt x="405" y="6894"/>
                </a:lnTo>
                <a:lnTo>
                  <a:pt x="0" y="7501"/>
                </a:lnTo>
                <a:lnTo>
                  <a:pt x="24" y="7608"/>
                </a:lnTo>
                <a:cubicBezTo>
                  <a:pt x="60" y="7608"/>
                  <a:pt x="83" y="7596"/>
                  <a:pt x="131" y="7596"/>
                </a:cubicBezTo>
                <a:lnTo>
                  <a:pt x="905" y="6406"/>
                </a:lnTo>
                <a:lnTo>
                  <a:pt x="2905" y="5989"/>
                </a:lnTo>
                <a:lnTo>
                  <a:pt x="3084" y="5787"/>
                </a:lnTo>
                <a:lnTo>
                  <a:pt x="3084" y="5787"/>
                </a:lnTo>
                <a:lnTo>
                  <a:pt x="1012" y="6227"/>
                </a:lnTo>
                <a:lnTo>
                  <a:pt x="1738" y="5108"/>
                </a:lnTo>
                <a:lnTo>
                  <a:pt x="3965" y="4644"/>
                </a:lnTo>
                <a:cubicBezTo>
                  <a:pt x="4001" y="4584"/>
                  <a:pt x="4036" y="4525"/>
                  <a:pt x="4060" y="4465"/>
                </a:cubicBezTo>
                <a:lnTo>
                  <a:pt x="4060" y="4465"/>
                </a:lnTo>
                <a:lnTo>
                  <a:pt x="1846" y="4929"/>
                </a:lnTo>
                <a:lnTo>
                  <a:pt x="2798" y="3465"/>
                </a:lnTo>
                <a:lnTo>
                  <a:pt x="4715" y="3096"/>
                </a:lnTo>
                <a:lnTo>
                  <a:pt x="4774" y="2929"/>
                </a:lnTo>
                <a:lnTo>
                  <a:pt x="2917" y="3310"/>
                </a:lnTo>
                <a:lnTo>
                  <a:pt x="3882" y="1798"/>
                </a:lnTo>
                <a:lnTo>
                  <a:pt x="3989" y="1655"/>
                </a:lnTo>
                <a:lnTo>
                  <a:pt x="5072" y="1524"/>
                </a:lnTo>
                <a:lnTo>
                  <a:pt x="5096" y="1369"/>
                </a:lnTo>
                <a:lnTo>
                  <a:pt x="5096" y="1369"/>
                </a:lnTo>
                <a:lnTo>
                  <a:pt x="4120" y="1477"/>
                </a:lnTo>
                <a:lnTo>
                  <a:pt x="5001" y="119"/>
                </a:lnTo>
                <a:cubicBezTo>
                  <a:pt x="4989" y="72"/>
                  <a:pt x="4989" y="48"/>
                  <a:pt x="497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4" name="Google Shape;724;p36"/>
          <p:cNvSpPr/>
          <p:nvPr/>
        </p:nvSpPr>
        <p:spPr>
          <a:xfrm>
            <a:off x="2293147" y="2522371"/>
            <a:ext cx="227308" cy="308790"/>
          </a:xfrm>
          <a:custGeom>
            <a:avLst/>
            <a:gdLst/>
            <a:ahLst/>
            <a:cxnLst/>
            <a:rect l="l" t="t" r="r" b="b"/>
            <a:pathLst>
              <a:path w="3621" h="4919" extrusionOk="0">
                <a:moveTo>
                  <a:pt x="227" y="1"/>
                </a:moveTo>
                <a:cubicBezTo>
                  <a:pt x="215" y="37"/>
                  <a:pt x="203" y="84"/>
                  <a:pt x="203" y="108"/>
                </a:cubicBezTo>
                <a:cubicBezTo>
                  <a:pt x="1" y="942"/>
                  <a:pt x="239" y="2049"/>
                  <a:pt x="894" y="3061"/>
                </a:cubicBezTo>
                <a:cubicBezTo>
                  <a:pt x="1156" y="3454"/>
                  <a:pt x="1453" y="3799"/>
                  <a:pt x="1775" y="4085"/>
                </a:cubicBezTo>
                <a:lnTo>
                  <a:pt x="2001" y="4263"/>
                </a:lnTo>
                <a:cubicBezTo>
                  <a:pt x="2430" y="4609"/>
                  <a:pt x="2882" y="4811"/>
                  <a:pt x="3311" y="4906"/>
                </a:cubicBezTo>
                <a:cubicBezTo>
                  <a:pt x="3358" y="4906"/>
                  <a:pt x="3382" y="4918"/>
                  <a:pt x="3418" y="4918"/>
                </a:cubicBezTo>
                <a:lnTo>
                  <a:pt x="3418" y="4906"/>
                </a:lnTo>
                <a:cubicBezTo>
                  <a:pt x="3418" y="4871"/>
                  <a:pt x="3430" y="4835"/>
                  <a:pt x="3430" y="4811"/>
                </a:cubicBezTo>
                <a:cubicBezTo>
                  <a:pt x="3620" y="3978"/>
                  <a:pt x="3382" y="2882"/>
                  <a:pt x="2739" y="1870"/>
                </a:cubicBezTo>
                <a:cubicBezTo>
                  <a:pt x="2072" y="858"/>
                  <a:pt x="1167" y="180"/>
                  <a:pt x="322" y="25"/>
                </a:cubicBezTo>
                <a:cubicBezTo>
                  <a:pt x="286" y="25"/>
                  <a:pt x="263" y="1"/>
                  <a:pt x="22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5" name="Google Shape;725;p36"/>
          <p:cNvSpPr/>
          <p:nvPr/>
        </p:nvSpPr>
        <p:spPr>
          <a:xfrm>
            <a:off x="2302877" y="2520928"/>
            <a:ext cx="207094" cy="309481"/>
          </a:xfrm>
          <a:custGeom>
            <a:avLst/>
            <a:gdLst/>
            <a:ahLst/>
            <a:cxnLst/>
            <a:rect l="l" t="t" r="r" b="b"/>
            <a:pathLst>
              <a:path w="3299" h="4930" extrusionOk="0">
                <a:moveTo>
                  <a:pt x="84" y="0"/>
                </a:moveTo>
                <a:cubicBezTo>
                  <a:pt x="72" y="24"/>
                  <a:pt x="72" y="72"/>
                  <a:pt x="60" y="107"/>
                </a:cubicBezTo>
                <a:lnTo>
                  <a:pt x="679" y="1060"/>
                </a:lnTo>
                <a:lnTo>
                  <a:pt x="0" y="857"/>
                </a:lnTo>
                <a:lnTo>
                  <a:pt x="0" y="857"/>
                </a:lnTo>
                <a:lnTo>
                  <a:pt x="12" y="1024"/>
                </a:lnTo>
                <a:lnTo>
                  <a:pt x="798" y="1250"/>
                </a:lnTo>
                <a:lnTo>
                  <a:pt x="1513" y="2346"/>
                </a:lnTo>
                <a:lnTo>
                  <a:pt x="262" y="2084"/>
                </a:lnTo>
                <a:lnTo>
                  <a:pt x="322" y="2250"/>
                </a:lnTo>
                <a:lnTo>
                  <a:pt x="1632" y="2524"/>
                </a:lnTo>
                <a:lnTo>
                  <a:pt x="2227" y="3453"/>
                </a:lnTo>
                <a:lnTo>
                  <a:pt x="798" y="3120"/>
                </a:lnTo>
                <a:lnTo>
                  <a:pt x="798" y="3120"/>
                </a:lnTo>
                <a:lnTo>
                  <a:pt x="929" y="3298"/>
                </a:lnTo>
                <a:lnTo>
                  <a:pt x="2346" y="3632"/>
                </a:lnTo>
                <a:lnTo>
                  <a:pt x="2751" y="4251"/>
                </a:lnTo>
                <a:lnTo>
                  <a:pt x="1655" y="4084"/>
                </a:lnTo>
                <a:lnTo>
                  <a:pt x="1870" y="4263"/>
                </a:lnTo>
                <a:lnTo>
                  <a:pt x="2858" y="4417"/>
                </a:lnTo>
                <a:lnTo>
                  <a:pt x="3167" y="4906"/>
                </a:lnTo>
                <a:cubicBezTo>
                  <a:pt x="3203" y="4906"/>
                  <a:pt x="3227" y="4929"/>
                  <a:pt x="3275" y="4929"/>
                </a:cubicBezTo>
                <a:cubicBezTo>
                  <a:pt x="3287" y="4894"/>
                  <a:pt x="3287" y="4870"/>
                  <a:pt x="3298" y="4822"/>
                </a:cubicBezTo>
                <a:lnTo>
                  <a:pt x="2882" y="4227"/>
                </a:lnTo>
                <a:lnTo>
                  <a:pt x="3025" y="2727"/>
                </a:lnTo>
                <a:lnTo>
                  <a:pt x="2906" y="2441"/>
                </a:lnTo>
                <a:lnTo>
                  <a:pt x="2751" y="4013"/>
                </a:lnTo>
                <a:lnTo>
                  <a:pt x="2191" y="3143"/>
                </a:lnTo>
                <a:lnTo>
                  <a:pt x="2322" y="1500"/>
                </a:lnTo>
                <a:lnTo>
                  <a:pt x="2191" y="1334"/>
                </a:lnTo>
                <a:lnTo>
                  <a:pt x="2072" y="2929"/>
                </a:lnTo>
                <a:lnTo>
                  <a:pt x="1322" y="1798"/>
                </a:lnTo>
                <a:lnTo>
                  <a:pt x="1298" y="524"/>
                </a:lnTo>
                <a:lnTo>
                  <a:pt x="1143" y="417"/>
                </a:lnTo>
                <a:lnTo>
                  <a:pt x="1179" y="1548"/>
                </a:lnTo>
                <a:lnTo>
                  <a:pt x="179" y="12"/>
                </a:lnTo>
                <a:cubicBezTo>
                  <a:pt x="143" y="0"/>
                  <a:pt x="119" y="0"/>
                  <a:pt x="8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6" name="Google Shape;726;p36"/>
          <p:cNvSpPr/>
          <p:nvPr/>
        </p:nvSpPr>
        <p:spPr>
          <a:xfrm>
            <a:off x="2344747" y="2809376"/>
            <a:ext cx="365538" cy="320717"/>
          </a:xfrm>
          <a:custGeom>
            <a:avLst/>
            <a:gdLst/>
            <a:ahLst/>
            <a:cxnLst/>
            <a:rect l="l" t="t" r="r" b="b"/>
            <a:pathLst>
              <a:path w="5823" h="5109" extrusionOk="0">
                <a:moveTo>
                  <a:pt x="143" y="1"/>
                </a:moveTo>
                <a:cubicBezTo>
                  <a:pt x="60" y="1"/>
                  <a:pt x="0" y="72"/>
                  <a:pt x="12" y="156"/>
                </a:cubicBezTo>
                <a:lnTo>
                  <a:pt x="857" y="5002"/>
                </a:lnTo>
                <a:cubicBezTo>
                  <a:pt x="881" y="5061"/>
                  <a:pt x="941" y="5109"/>
                  <a:pt x="1000" y="5109"/>
                </a:cubicBezTo>
                <a:lnTo>
                  <a:pt x="4822" y="5109"/>
                </a:lnTo>
                <a:cubicBezTo>
                  <a:pt x="4894" y="5109"/>
                  <a:pt x="4941" y="5061"/>
                  <a:pt x="4953" y="5002"/>
                </a:cubicBezTo>
                <a:lnTo>
                  <a:pt x="5810" y="156"/>
                </a:lnTo>
                <a:cubicBezTo>
                  <a:pt x="5822" y="72"/>
                  <a:pt x="5763" y="1"/>
                  <a:pt x="566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7" name="Google Shape;727;p36"/>
          <p:cNvSpPr/>
          <p:nvPr/>
        </p:nvSpPr>
        <p:spPr>
          <a:xfrm>
            <a:off x="1915684" y="1426455"/>
            <a:ext cx="473952" cy="464659"/>
          </a:xfrm>
          <a:custGeom>
            <a:avLst/>
            <a:gdLst/>
            <a:ahLst/>
            <a:cxnLst/>
            <a:rect l="l" t="t" r="r" b="b"/>
            <a:pathLst>
              <a:path w="7550" h="7402" extrusionOk="0">
                <a:moveTo>
                  <a:pt x="3706" y="1"/>
                </a:moveTo>
                <a:cubicBezTo>
                  <a:pt x="3595" y="1"/>
                  <a:pt x="3483" y="6"/>
                  <a:pt x="3370" y="16"/>
                </a:cubicBezTo>
                <a:cubicBezTo>
                  <a:pt x="1966" y="159"/>
                  <a:pt x="834" y="1028"/>
                  <a:pt x="322" y="2243"/>
                </a:cubicBezTo>
                <a:cubicBezTo>
                  <a:pt x="203" y="2517"/>
                  <a:pt x="108" y="2814"/>
                  <a:pt x="61" y="3112"/>
                </a:cubicBezTo>
                <a:cubicBezTo>
                  <a:pt x="13" y="3410"/>
                  <a:pt x="1" y="3731"/>
                  <a:pt x="37" y="4041"/>
                </a:cubicBezTo>
                <a:cubicBezTo>
                  <a:pt x="84" y="4588"/>
                  <a:pt x="251" y="5112"/>
                  <a:pt x="513" y="5553"/>
                </a:cubicBezTo>
                <a:cubicBezTo>
                  <a:pt x="1162" y="6675"/>
                  <a:pt x="2361" y="7401"/>
                  <a:pt x="3704" y="7401"/>
                </a:cubicBezTo>
                <a:cubicBezTo>
                  <a:pt x="3814" y="7401"/>
                  <a:pt x="3925" y="7396"/>
                  <a:pt x="4037" y="7386"/>
                </a:cubicBezTo>
                <a:cubicBezTo>
                  <a:pt x="6061" y="7208"/>
                  <a:pt x="7550" y="5410"/>
                  <a:pt x="7371" y="3386"/>
                </a:cubicBezTo>
                <a:cubicBezTo>
                  <a:pt x="7288" y="2445"/>
                  <a:pt x="6847" y="1612"/>
                  <a:pt x="6192" y="1005"/>
                </a:cubicBezTo>
                <a:cubicBezTo>
                  <a:pt x="6014" y="826"/>
                  <a:pt x="5823" y="671"/>
                  <a:pt x="5609" y="552"/>
                </a:cubicBezTo>
                <a:cubicBezTo>
                  <a:pt x="5573" y="528"/>
                  <a:pt x="5537" y="493"/>
                  <a:pt x="5502" y="481"/>
                </a:cubicBezTo>
                <a:cubicBezTo>
                  <a:pt x="4963" y="176"/>
                  <a:pt x="4354" y="1"/>
                  <a:pt x="370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8" name="Google Shape;728;p36"/>
          <p:cNvSpPr/>
          <p:nvPr/>
        </p:nvSpPr>
        <p:spPr>
          <a:xfrm>
            <a:off x="1915684" y="1427647"/>
            <a:ext cx="393975" cy="382236"/>
          </a:xfrm>
          <a:custGeom>
            <a:avLst/>
            <a:gdLst/>
            <a:ahLst/>
            <a:cxnLst/>
            <a:rect l="l" t="t" r="r" b="b"/>
            <a:pathLst>
              <a:path w="6276" h="6089" extrusionOk="0">
                <a:moveTo>
                  <a:pt x="3746" y="1"/>
                </a:moveTo>
                <a:cubicBezTo>
                  <a:pt x="3622" y="1"/>
                  <a:pt x="3497" y="8"/>
                  <a:pt x="3370" y="21"/>
                </a:cubicBezTo>
                <a:cubicBezTo>
                  <a:pt x="1966" y="152"/>
                  <a:pt x="834" y="1033"/>
                  <a:pt x="322" y="2236"/>
                </a:cubicBezTo>
                <a:cubicBezTo>
                  <a:pt x="203" y="2521"/>
                  <a:pt x="108" y="2819"/>
                  <a:pt x="61" y="3117"/>
                </a:cubicBezTo>
                <a:cubicBezTo>
                  <a:pt x="13" y="3414"/>
                  <a:pt x="1" y="3724"/>
                  <a:pt x="37" y="4034"/>
                </a:cubicBezTo>
                <a:cubicBezTo>
                  <a:pt x="84" y="4581"/>
                  <a:pt x="251" y="5105"/>
                  <a:pt x="513" y="5558"/>
                </a:cubicBezTo>
                <a:cubicBezTo>
                  <a:pt x="1070" y="5892"/>
                  <a:pt x="1713" y="6088"/>
                  <a:pt x="2398" y="6088"/>
                </a:cubicBezTo>
                <a:cubicBezTo>
                  <a:pt x="2519" y="6088"/>
                  <a:pt x="2640" y="6082"/>
                  <a:pt x="2763" y="6070"/>
                </a:cubicBezTo>
                <a:cubicBezTo>
                  <a:pt x="4787" y="5891"/>
                  <a:pt x="6276" y="4093"/>
                  <a:pt x="6097" y="2069"/>
                </a:cubicBezTo>
                <a:cubicBezTo>
                  <a:pt x="6049" y="1521"/>
                  <a:pt x="5883" y="997"/>
                  <a:pt x="5609" y="557"/>
                </a:cubicBezTo>
                <a:cubicBezTo>
                  <a:pt x="5573" y="521"/>
                  <a:pt x="5537" y="497"/>
                  <a:pt x="5502" y="474"/>
                </a:cubicBezTo>
                <a:cubicBezTo>
                  <a:pt x="4974" y="175"/>
                  <a:pt x="4379" y="1"/>
                  <a:pt x="374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9" name="Google Shape;729;p36"/>
          <p:cNvSpPr/>
          <p:nvPr/>
        </p:nvSpPr>
        <p:spPr>
          <a:xfrm>
            <a:off x="1518071" y="1353572"/>
            <a:ext cx="268426" cy="261395"/>
          </a:xfrm>
          <a:custGeom>
            <a:avLst/>
            <a:gdLst/>
            <a:ahLst/>
            <a:cxnLst/>
            <a:rect l="l" t="t" r="r" b="b"/>
            <a:pathLst>
              <a:path w="4276" h="4164" extrusionOk="0">
                <a:moveTo>
                  <a:pt x="2107" y="1"/>
                </a:moveTo>
                <a:cubicBezTo>
                  <a:pt x="2040" y="1"/>
                  <a:pt x="1973" y="4"/>
                  <a:pt x="1906" y="11"/>
                </a:cubicBezTo>
                <a:cubicBezTo>
                  <a:pt x="918" y="94"/>
                  <a:pt x="144" y="868"/>
                  <a:pt x="25" y="1808"/>
                </a:cubicBezTo>
                <a:cubicBezTo>
                  <a:pt x="1" y="1951"/>
                  <a:pt x="1" y="2106"/>
                  <a:pt x="13" y="2273"/>
                </a:cubicBezTo>
                <a:cubicBezTo>
                  <a:pt x="114" y="3350"/>
                  <a:pt x="1019" y="4163"/>
                  <a:pt x="2080" y="4163"/>
                </a:cubicBezTo>
                <a:cubicBezTo>
                  <a:pt x="2144" y="4163"/>
                  <a:pt x="2209" y="4160"/>
                  <a:pt x="2275" y="4154"/>
                </a:cubicBezTo>
                <a:cubicBezTo>
                  <a:pt x="3418" y="4047"/>
                  <a:pt x="4275" y="3047"/>
                  <a:pt x="4168" y="1892"/>
                </a:cubicBezTo>
                <a:cubicBezTo>
                  <a:pt x="4156" y="1749"/>
                  <a:pt x="4120" y="1594"/>
                  <a:pt x="4073" y="1439"/>
                </a:cubicBezTo>
                <a:cubicBezTo>
                  <a:pt x="3796" y="586"/>
                  <a:pt x="3003" y="1"/>
                  <a:pt x="210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0" name="Google Shape;730;p36"/>
          <p:cNvSpPr/>
          <p:nvPr/>
        </p:nvSpPr>
        <p:spPr>
          <a:xfrm>
            <a:off x="1527800" y="1378871"/>
            <a:ext cx="258696" cy="236159"/>
          </a:xfrm>
          <a:custGeom>
            <a:avLst/>
            <a:gdLst/>
            <a:ahLst/>
            <a:cxnLst/>
            <a:rect l="l" t="t" r="r" b="b"/>
            <a:pathLst>
              <a:path w="4121" h="3762" extrusionOk="0">
                <a:moveTo>
                  <a:pt x="3180" y="0"/>
                </a:moveTo>
                <a:cubicBezTo>
                  <a:pt x="3192" y="60"/>
                  <a:pt x="3215" y="108"/>
                  <a:pt x="3239" y="167"/>
                </a:cubicBezTo>
                <a:cubicBezTo>
                  <a:pt x="3287" y="322"/>
                  <a:pt x="3311" y="465"/>
                  <a:pt x="3322" y="631"/>
                </a:cubicBezTo>
                <a:cubicBezTo>
                  <a:pt x="3430" y="1774"/>
                  <a:pt x="2584" y="2786"/>
                  <a:pt x="1429" y="2894"/>
                </a:cubicBezTo>
                <a:cubicBezTo>
                  <a:pt x="1365" y="2899"/>
                  <a:pt x="1302" y="2902"/>
                  <a:pt x="1239" y="2902"/>
                </a:cubicBezTo>
                <a:cubicBezTo>
                  <a:pt x="775" y="2902"/>
                  <a:pt x="346" y="2751"/>
                  <a:pt x="1" y="2489"/>
                </a:cubicBezTo>
                <a:lnTo>
                  <a:pt x="1" y="2489"/>
                </a:lnTo>
                <a:cubicBezTo>
                  <a:pt x="341" y="3247"/>
                  <a:pt x="1067" y="3762"/>
                  <a:pt x="1907" y="3762"/>
                </a:cubicBezTo>
                <a:cubicBezTo>
                  <a:pt x="1977" y="3762"/>
                  <a:pt x="2048" y="3758"/>
                  <a:pt x="2120" y="3751"/>
                </a:cubicBezTo>
                <a:cubicBezTo>
                  <a:pt x="3263" y="3644"/>
                  <a:pt x="4120" y="2644"/>
                  <a:pt x="4013" y="1489"/>
                </a:cubicBezTo>
                <a:cubicBezTo>
                  <a:pt x="4001" y="1346"/>
                  <a:pt x="3965" y="1191"/>
                  <a:pt x="3918" y="1036"/>
                </a:cubicBezTo>
                <a:cubicBezTo>
                  <a:pt x="3787" y="620"/>
                  <a:pt x="3513" y="262"/>
                  <a:pt x="318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1" name="Google Shape;731;p36"/>
          <p:cNvSpPr/>
          <p:nvPr/>
        </p:nvSpPr>
        <p:spPr>
          <a:xfrm>
            <a:off x="2293147" y="1227335"/>
            <a:ext cx="219838" cy="209606"/>
          </a:xfrm>
          <a:custGeom>
            <a:avLst/>
            <a:gdLst/>
            <a:ahLst/>
            <a:cxnLst/>
            <a:rect l="l" t="t" r="r" b="b"/>
            <a:pathLst>
              <a:path w="3502" h="3339" extrusionOk="0">
                <a:moveTo>
                  <a:pt x="1767" y="1"/>
                </a:moveTo>
                <a:cubicBezTo>
                  <a:pt x="1711" y="1"/>
                  <a:pt x="1654" y="3"/>
                  <a:pt x="1596" y="9"/>
                </a:cubicBezTo>
                <a:cubicBezTo>
                  <a:pt x="691" y="93"/>
                  <a:pt x="1" y="902"/>
                  <a:pt x="96" y="1819"/>
                </a:cubicBezTo>
                <a:cubicBezTo>
                  <a:pt x="175" y="2685"/>
                  <a:pt x="901" y="3338"/>
                  <a:pt x="1753" y="3338"/>
                </a:cubicBezTo>
                <a:cubicBezTo>
                  <a:pt x="1804" y="3338"/>
                  <a:pt x="1855" y="3336"/>
                  <a:pt x="1906" y="3331"/>
                </a:cubicBezTo>
                <a:cubicBezTo>
                  <a:pt x="2822" y="3236"/>
                  <a:pt x="3501" y="2438"/>
                  <a:pt x="3418" y="1510"/>
                </a:cubicBezTo>
                <a:cubicBezTo>
                  <a:pt x="3328" y="661"/>
                  <a:pt x="2621" y="1"/>
                  <a:pt x="176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2" name="Google Shape;732;p36"/>
          <p:cNvSpPr/>
          <p:nvPr/>
        </p:nvSpPr>
        <p:spPr>
          <a:xfrm>
            <a:off x="2313361" y="1233109"/>
            <a:ext cx="199624" cy="203767"/>
          </a:xfrm>
          <a:custGeom>
            <a:avLst/>
            <a:gdLst/>
            <a:ahLst/>
            <a:cxnLst/>
            <a:rect l="l" t="t" r="r" b="b"/>
            <a:pathLst>
              <a:path w="3180" h="3246" extrusionOk="0">
                <a:moveTo>
                  <a:pt x="1988" y="1"/>
                </a:moveTo>
                <a:lnTo>
                  <a:pt x="1988" y="1"/>
                </a:lnTo>
                <a:cubicBezTo>
                  <a:pt x="2108" y="215"/>
                  <a:pt x="2179" y="429"/>
                  <a:pt x="2215" y="691"/>
                </a:cubicBezTo>
                <a:cubicBezTo>
                  <a:pt x="2298" y="1608"/>
                  <a:pt x="1631" y="2418"/>
                  <a:pt x="714" y="2501"/>
                </a:cubicBezTo>
                <a:cubicBezTo>
                  <a:pt x="653" y="2509"/>
                  <a:pt x="593" y="2513"/>
                  <a:pt x="535" y="2513"/>
                </a:cubicBezTo>
                <a:cubicBezTo>
                  <a:pt x="342" y="2513"/>
                  <a:pt x="164" y="2472"/>
                  <a:pt x="0" y="2418"/>
                </a:cubicBezTo>
                <a:lnTo>
                  <a:pt x="0" y="2418"/>
                </a:lnTo>
                <a:cubicBezTo>
                  <a:pt x="286" y="2913"/>
                  <a:pt x="827" y="3246"/>
                  <a:pt x="1435" y="3246"/>
                </a:cubicBezTo>
                <a:cubicBezTo>
                  <a:pt x="1484" y="3246"/>
                  <a:pt x="1534" y="3244"/>
                  <a:pt x="1584" y="3239"/>
                </a:cubicBezTo>
                <a:cubicBezTo>
                  <a:pt x="2500" y="3144"/>
                  <a:pt x="3179" y="2346"/>
                  <a:pt x="3096" y="1418"/>
                </a:cubicBezTo>
                <a:cubicBezTo>
                  <a:pt x="3036" y="763"/>
                  <a:pt x="2584" y="215"/>
                  <a:pt x="198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3" name="Google Shape;733;p36"/>
          <p:cNvSpPr/>
          <p:nvPr/>
        </p:nvSpPr>
        <p:spPr>
          <a:xfrm>
            <a:off x="2113800" y="1995944"/>
            <a:ext cx="272819" cy="264032"/>
          </a:xfrm>
          <a:custGeom>
            <a:avLst/>
            <a:gdLst/>
            <a:ahLst/>
            <a:cxnLst/>
            <a:rect l="l" t="t" r="r" b="b"/>
            <a:pathLst>
              <a:path w="4346" h="4206" extrusionOk="0">
                <a:moveTo>
                  <a:pt x="2186" y="0"/>
                </a:moveTo>
                <a:cubicBezTo>
                  <a:pt x="2119" y="0"/>
                  <a:pt x="2053" y="6"/>
                  <a:pt x="1988" y="17"/>
                </a:cubicBezTo>
                <a:cubicBezTo>
                  <a:pt x="1655" y="41"/>
                  <a:pt x="1357" y="148"/>
                  <a:pt x="1107" y="291"/>
                </a:cubicBezTo>
                <a:cubicBezTo>
                  <a:pt x="417" y="696"/>
                  <a:pt x="0" y="1458"/>
                  <a:pt x="83" y="2291"/>
                </a:cubicBezTo>
                <a:cubicBezTo>
                  <a:pt x="173" y="3380"/>
                  <a:pt x="1100" y="4205"/>
                  <a:pt x="2164" y="4205"/>
                </a:cubicBezTo>
                <a:cubicBezTo>
                  <a:pt x="2228" y="4205"/>
                  <a:pt x="2293" y="4202"/>
                  <a:pt x="2358" y="4196"/>
                </a:cubicBezTo>
                <a:cubicBezTo>
                  <a:pt x="3501" y="4089"/>
                  <a:pt x="4346" y="3065"/>
                  <a:pt x="4251" y="1922"/>
                </a:cubicBezTo>
                <a:cubicBezTo>
                  <a:pt x="4155" y="910"/>
                  <a:pt x="3382" y="148"/>
                  <a:pt x="2429" y="29"/>
                </a:cubicBezTo>
                <a:cubicBezTo>
                  <a:pt x="2350" y="9"/>
                  <a:pt x="2268" y="0"/>
                  <a:pt x="21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4" name="Google Shape;734;p36"/>
          <p:cNvSpPr/>
          <p:nvPr/>
        </p:nvSpPr>
        <p:spPr>
          <a:xfrm>
            <a:off x="2128739" y="2008939"/>
            <a:ext cx="257879" cy="250974"/>
          </a:xfrm>
          <a:custGeom>
            <a:avLst/>
            <a:gdLst/>
            <a:ahLst/>
            <a:cxnLst/>
            <a:rect l="l" t="t" r="r" b="b"/>
            <a:pathLst>
              <a:path w="4108" h="3998" extrusionOk="0">
                <a:moveTo>
                  <a:pt x="2798" y="0"/>
                </a:moveTo>
                <a:lnTo>
                  <a:pt x="2798" y="0"/>
                </a:lnTo>
                <a:cubicBezTo>
                  <a:pt x="2893" y="203"/>
                  <a:pt x="2953" y="417"/>
                  <a:pt x="2965" y="643"/>
                </a:cubicBezTo>
                <a:cubicBezTo>
                  <a:pt x="3072" y="1798"/>
                  <a:pt x="2227" y="2810"/>
                  <a:pt x="1072" y="2917"/>
                </a:cubicBezTo>
                <a:cubicBezTo>
                  <a:pt x="1023" y="2920"/>
                  <a:pt x="975" y="2922"/>
                  <a:pt x="928" y="2922"/>
                </a:cubicBezTo>
                <a:cubicBezTo>
                  <a:pt x="600" y="2922"/>
                  <a:pt x="291" y="2852"/>
                  <a:pt x="0" y="2727"/>
                </a:cubicBezTo>
                <a:lnTo>
                  <a:pt x="0" y="2727"/>
                </a:lnTo>
                <a:cubicBezTo>
                  <a:pt x="322" y="3481"/>
                  <a:pt x="1077" y="3997"/>
                  <a:pt x="1930" y="3997"/>
                </a:cubicBezTo>
                <a:cubicBezTo>
                  <a:pt x="1993" y="3997"/>
                  <a:pt x="2056" y="3995"/>
                  <a:pt x="2120" y="3989"/>
                </a:cubicBezTo>
                <a:cubicBezTo>
                  <a:pt x="3263" y="3882"/>
                  <a:pt x="4108" y="2858"/>
                  <a:pt x="4013" y="1715"/>
                </a:cubicBezTo>
                <a:cubicBezTo>
                  <a:pt x="3953" y="941"/>
                  <a:pt x="3477" y="298"/>
                  <a:pt x="279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5" name="Google Shape;735;p36"/>
          <p:cNvSpPr/>
          <p:nvPr/>
        </p:nvSpPr>
        <p:spPr>
          <a:xfrm>
            <a:off x="2139915" y="1763679"/>
            <a:ext cx="126366" cy="250535"/>
          </a:xfrm>
          <a:custGeom>
            <a:avLst/>
            <a:gdLst/>
            <a:ahLst/>
            <a:cxnLst/>
            <a:rect l="l" t="t" r="r" b="b"/>
            <a:pathLst>
              <a:path w="2013" h="3991" extrusionOk="0">
                <a:moveTo>
                  <a:pt x="741" y="0"/>
                </a:moveTo>
                <a:cubicBezTo>
                  <a:pt x="725" y="0"/>
                  <a:pt x="708" y="1"/>
                  <a:pt x="691" y="2"/>
                </a:cubicBezTo>
                <a:cubicBezTo>
                  <a:pt x="656" y="2"/>
                  <a:pt x="644" y="26"/>
                  <a:pt x="620" y="26"/>
                </a:cubicBezTo>
                <a:cubicBezTo>
                  <a:pt x="239" y="97"/>
                  <a:pt x="1" y="443"/>
                  <a:pt x="84" y="812"/>
                </a:cubicBezTo>
                <a:lnTo>
                  <a:pt x="691" y="3991"/>
                </a:lnTo>
                <a:cubicBezTo>
                  <a:pt x="953" y="3848"/>
                  <a:pt x="1239" y="3741"/>
                  <a:pt x="1572" y="3717"/>
                </a:cubicBezTo>
                <a:cubicBezTo>
                  <a:pt x="1715" y="3717"/>
                  <a:pt x="1870" y="3717"/>
                  <a:pt x="2013" y="3729"/>
                </a:cubicBezTo>
                <a:lnTo>
                  <a:pt x="1418" y="562"/>
                </a:lnTo>
                <a:cubicBezTo>
                  <a:pt x="1350" y="222"/>
                  <a:pt x="1066" y="0"/>
                  <a:pt x="74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6" name="Google Shape;736;p36"/>
          <p:cNvSpPr/>
          <p:nvPr/>
        </p:nvSpPr>
        <p:spPr>
          <a:xfrm>
            <a:off x="1711668" y="1500717"/>
            <a:ext cx="224295" cy="123352"/>
          </a:xfrm>
          <a:custGeom>
            <a:avLst/>
            <a:gdLst/>
            <a:ahLst/>
            <a:cxnLst/>
            <a:rect l="l" t="t" r="r" b="b"/>
            <a:pathLst>
              <a:path w="3573" h="1965" extrusionOk="0">
                <a:moveTo>
                  <a:pt x="477" y="0"/>
                </a:moveTo>
                <a:cubicBezTo>
                  <a:pt x="310" y="12"/>
                  <a:pt x="143" y="131"/>
                  <a:pt x="84" y="298"/>
                </a:cubicBezTo>
                <a:cubicBezTo>
                  <a:pt x="1" y="536"/>
                  <a:pt x="120" y="786"/>
                  <a:pt x="358" y="881"/>
                </a:cubicBezTo>
                <a:lnTo>
                  <a:pt x="3311" y="1965"/>
                </a:lnTo>
                <a:cubicBezTo>
                  <a:pt x="3358" y="1655"/>
                  <a:pt x="3453" y="1369"/>
                  <a:pt x="3572" y="1084"/>
                </a:cubicBezTo>
                <a:lnTo>
                  <a:pt x="667" y="24"/>
                </a:lnTo>
                <a:cubicBezTo>
                  <a:pt x="608" y="0"/>
                  <a:pt x="536" y="0"/>
                  <a:pt x="47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7" name="Google Shape;737;p36"/>
          <p:cNvSpPr/>
          <p:nvPr/>
        </p:nvSpPr>
        <p:spPr>
          <a:xfrm>
            <a:off x="2261758" y="1334930"/>
            <a:ext cx="143567" cy="155368"/>
          </a:xfrm>
          <a:custGeom>
            <a:avLst/>
            <a:gdLst/>
            <a:ahLst/>
            <a:cxnLst/>
            <a:rect l="l" t="t" r="r" b="b"/>
            <a:pathLst>
              <a:path w="2287" h="2475" extrusionOk="0">
                <a:moveTo>
                  <a:pt x="1833" y="0"/>
                </a:moveTo>
                <a:cubicBezTo>
                  <a:pt x="1710" y="0"/>
                  <a:pt x="1588" y="52"/>
                  <a:pt x="1501" y="153"/>
                </a:cubicBezTo>
                <a:lnTo>
                  <a:pt x="1" y="1962"/>
                </a:lnTo>
                <a:cubicBezTo>
                  <a:pt x="251" y="2105"/>
                  <a:pt x="489" y="2284"/>
                  <a:pt x="703" y="2474"/>
                </a:cubicBezTo>
                <a:lnTo>
                  <a:pt x="2168" y="700"/>
                </a:lnTo>
                <a:cubicBezTo>
                  <a:pt x="2251" y="617"/>
                  <a:pt x="2287" y="498"/>
                  <a:pt x="2275" y="391"/>
                </a:cubicBezTo>
                <a:cubicBezTo>
                  <a:pt x="2263" y="272"/>
                  <a:pt x="2203" y="165"/>
                  <a:pt x="2108" y="93"/>
                </a:cubicBezTo>
                <a:cubicBezTo>
                  <a:pt x="2025" y="31"/>
                  <a:pt x="1929" y="0"/>
                  <a:pt x="183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8" name="Google Shape;738;p36"/>
          <p:cNvSpPr/>
          <p:nvPr/>
        </p:nvSpPr>
        <p:spPr>
          <a:xfrm>
            <a:off x="3087621" y="1564244"/>
            <a:ext cx="63" cy="63"/>
          </a:xfrm>
          <a:custGeom>
            <a:avLst/>
            <a:gdLst/>
            <a:ahLst/>
            <a:cxnLst/>
            <a:rect l="l" t="t" r="r" b="b"/>
            <a:pathLst>
              <a:path w="1" h="1" fill="none" extrusionOk="0">
                <a:moveTo>
                  <a:pt x="1" y="0"/>
                </a:moveTo>
                <a:close/>
              </a:path>
            </a:pathLst>
          </a:custGeom>
          <a:noFill/>
          <a:ln w="11300" cap="rnd" cmpd="sng">
            <a:solidFill>
              <a:srgbClr val="FFFFFF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9" name="Google Shape;739;p36"/>
          <p:cNvSpPr/>
          <p:nvPr/>
        </p:nvSpPr>
        <p:spPr>
          <a:xfrm>
            <a:off x="3058493" y="1537942"/>
            <a:ext cx="231011" cy="248714"/>
          </a:xfrm>
          <a:custGeom>
            <a:avLst/>
            <a:gdLst/>
            <a:ahLst/>
            <a:cxnLst/>
            <a:rect l="l" t="t" r="r" b="b"/>
            <a:pathLst>
              <a:path w="3680" h="3962" extrusionOk="0">
                <a:moveTo>
                  <a:pt x="458" y="1"/>
                </a:moveTo>
                <a:cubicBezTo>
                  <a:pt x="358" y="1"/>
                  <a:pt x="258" y="37"/>
                  <a:pt x="179" y="110"/>
                </a:cubicBezTo>
                <a:cubicBezTo>
                  <a:pt x="13" y="252"/>
                  <a:pt x="1" y="526"/>
                  <a:pt x="155" y="681"/>
                </a:cubicBezTo>
                <a:lnTo>
                  <a:pt x="2918" y="3824"/>
                </a:lnTo>
                <a:cubicBezTo>
                  <a:pt x="2987" y="3913"/>
                  <a:pt x="3097" y="3961"/>
                  <a:pt x="3201" y="3961"/>
                </a:cubicBezTo>
                <a:cubicBezTo>
                  <a:pt x="3222" y="3961"/>
                  <a:pt x="3243" y="3959"/>
                  <a:pt x="3263" y="3955"/>
                </a:cubicBezTo>
                <a:cubicBezTo>
                  <a:pt x="3346" y="3955"/>
                  <a:pt x="3442" y="3932"/>
                  <a:pt x="3501" y="3860"/>
                </a:cubicBezTo>
                <a:cubicBezTo>
                  <a:pt x="3668" y="3705"/>
                  <a:pt x="3680" y="3443"/>
                  <a:pt x="3525" y="3277"/>
                </a:cubicBezTo>
                <a:lnTo>
                  <a:pt x="763" y="133"/>
                </a:lnTo>
                <a:cubicBezTo>
                  <a:pt x="681" y="45"/>
                  <a:pt x="569" y="1"/>
                  <a:pt x="45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0" name="Google Shape;740;p36"/>
          <p:cNvSpPr/>
          <p:nvPr/>
        </p:nvSpPr>
        <p:spPr>
          <a:xfrm>
            <a:off x="3321581" y="1277240"/>
            <a:ext cx="212305" cy="278909"/>
          </a:xfrm>
          <a:custGeom>
            <a:avLst/>
            <a:gdLst/>
            <a:ahLst/>
            <a:cxnLst/>
            <a:rect l="l" t="t" r="r" b="b"/>
            <a:pathLst>
              <a:path w="3382" h="4443" extrusionOk="0">
                <a:moveTo>
                  <a:pt x="476" y="1"/>
                </a:moveTo>
                <a:cubicBezTo>
                  <a:pt x="399" y="1"/>
                  <a:pt x="321" y="23"/>
                  <a:pt x="251" y="72"/>
                </a:cubicBezTo>
                <a:cubicBezTo>
                  <a:pt x="72" y="191"/>
                  <a:pt x="1" y="453"/>
                  <a:pt x="144" y="643"/>
                </a:cubicBezTo>
                <a:lnTo>
                  <a:pt x="2584" y="4263"/>
                </a:lnTo>
                <a:cubicBezTo>
                  <a:pt x="2662" y="4363"/>
                  <a:pt x="2792" y="4442"/>
                  <a:pt x="2926" y="4442"/>
                </a:cubicBezTo>
                <a:cubicBezTo>
                  <a:pt x="2935" y="4442"/>
                  <a:pt x="2944" y="4442"/>
                  <a:pt x="2953" y="4441"/>
                </a:cubicBezTo>
                <a:cubicBezTo>
                  <a:pt x="3025" y="4417"/>
                  <a:pt x="3108" y="4405"/>
                  <a:pt x="3144" y="4358"/>
                </a:cubicBezTo>
                <a:cubicBezTo>
                  <a:pt x="3322" y="4239"/>
                  <a:pt x="3382" y="3989"/>
                  <a:pt x="3251" y="3798"/>
                </a:cubicBezTo>
                <a:lnTo>
                  <a:pt x="810" y="179"/>
                </a:lnTo>
                <a:cubicBezTo>
                  <a:pt x="735" y="66"/>
                  <a:pt x="608" y="1"/>
                  <a:pt x="47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1" name="Google Shape;741;p36"/>
          <p:cNvSpPr/>
          <p:nvPr/>
        </p:nvSpPr>
        <p:spPr>
          <a:xfrm>
            <a:off x="3400803" y="1136940"/>
            <a:ext cx="284810" cy="395294"/>
          </a:xfrm>
          <a:custGeom>
            <a:avLst/>
            <a:gdLst/>
            <a:ahLst/>
            <a:cxnLst/>
            <a:rect l="l" t="t" r="r" b="b"/>
            <a:pathLst>
              <a:path w="4537" h="6297" extrusionOk="0">
                <a:moveTo>
                  <a:pt x="468" y="0"/>
                </a:moveTo>
                <a:cubicBezTo>
                  <a:pt x="387" y="0"/>
                  <a:pt x="304" y="23"/>
                  <a:pt x="227" y="68"/>
                </a:cubicBezTo>
                <a:cubicBezTo>
                  <a:pt x="36" y="187"/>
                  <a:pt x="1" y="437"/>
                  <a:pt x="108" y="628"/>
                </a:cubicBezTo>
                <a:lnTo>
                  <a:pt x="3751" y="6117"/>
                </a:lnTo>
                <a:cubicBezTo>
                  <a:pt x="3817" y="6227"/>
                  <a:pt x="3945" y="6297"/>
                  <a:pt x="4087" y="6297"/>
                </a:cubicBezTo>
                <a:cubicBezTo>
                  <a:pt x="4098" y="6297"/>
                  <a:pt x="4109" y="6296"/>
                  <a:pt x="4120" y="6295"/>
                </a:cubicBezTo>
                <a:cubicBezTo>
                  <a:pt x="4180" y="6283"/>
                  <a:pt x="4251" y="6271"/>
                  <a:pt x="4299" y="6224"/>
                </a:cubicBezTo>
                <a:cubicBezTo>
                  <a:pt x="4489" y="6105"/>
                  <a:pt x="4537" y="5855"/>
                  <a:pt x="4418" y="5664"/>
                </a:cubicBezTo>
                <a:lnTo>
                  <a:pt x="798" y="187"/>
                </a:lnTo>
                <a:cubicBezTo>
                  <a:pt x="724" y="62"/>
                  <a:pt x="600" y="0"/>
                  <a:pt x="46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2" name="Google Shape;742;p36"/>
          <p:cNvSpPr/>
          <p:nvPr/>
        </p:nvSpPr>
        <p:spPr>
          <a:xfrm>
            <a:off x="2879900" y="1594000"/>
            <a:ext cx="331137" cy="361144"/>
          </a:xfrm>
          <a:custGeom>
            <a:avLst/>
            <a:gdLst/>
            <a:ahLst/>
            <a:cxnLst/>
            <a:rect l="l" t="t" r="r" b="b"/>
            <a:pathLst>
              <a:path w="5275" h="5753" extrusionOk="0">
                <a:moveTo>
                  <a:pt x="461" y="1"/>
                </a:moveTo>
                <a:cubicBezTo>
                  <a:pt x="360" y="1"/>
                  <a:pt x="257" y="36"/>
                  <a:pt x="179" y="110"/>
                </a:cubicBezTo>
                <a:cubicBezTo>
                  <a:pt x="12" y="252"/>
                  <a:pt x="0" y="526"/>
                  <a:pt x="155" y="681"/>
                </a:cubicBezTo>
                <a:lnTo>
                  <a:pt x="4513" y="5610"/>
                </a:lnTo>
                <a:cubicBezTo>
                  <a:pt x="4596" y="5703"/>
                  <a:pt x="4702" y="5753"/>
                  <a:pt x="4818" y="5753"/>
                </a:cubicBezTo>
                <a:cubicBezTo>
                  <a:pt x="4851" y="5753"/>
                  <a:pt x="4884" y="5749"/>
                  <a:pt x="4917" y="5741"/>
                </a:cubicBezTo>
                <a:cubicBezTo>
                  <a:pt x="4977" y="5729"/>
                  <a:pt x="5036" y="5682"/>
                  <a:pt x="5096" y="5646"/>
                </a:cubicBezTo>
                <a:cubicBezTo>
                  <a:pt x="5263" y="5491"/>
                  <a:pt x="5275" y="5229"/>
                  <a:pt x="5120" y="5063"/>
                </a:cubicBezTo>
                <a:lnTo>
                  <a:pt x="762" y="133"/>
                </a:lnTo>
                <a:cubicBezTo>
                  <a:pt x="687" y="45"/>
                  <a:pt x="575" y="1"/>
                  <a:pt x="46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3" name="Google Shape;743;p36"/>
          <p:cNvSpPr/>
          <p:nvPr/>
        </p:nvSpPr>
        <p:spPr>
          <a:xfrm>
            <a:off x="2660125" y="1819235"/>
            <a:ext cx="312494" cy="339674"/>
          </a:xfrm>
          <a:custGeom>
            <a:avLst/>
            <a:gdLst/>
            <a:ahLst/>
            <a:cxnLst/>
            <a:rect l="l" t="t" r="r" b="b"/>
            <a:pathLst>
              <a:path w="4978" h="5411" extrusionOk="0">
                <a:moveTo>
                  <a:pt x="442" y="0"/>
                </a:moveTo>
                <a:cubicBezTo>
                  <a:pt x="352" y="0"/>
                  <a:pt x="263" y="34"/>
                  <a:pt x="191" y="105"/>
                </a:cubicBezTo>
                <a:cubicBezTo>
                  <a:pt x="24" y="248"/>
                  <a:pt x="1" y="486"/>
                  <a:pt x="155" y="653"/>
                </a:cubicBezTo>
                <a:lnTo>
                  <a:pt x="4251" y="5285"/>
                </a:lnTo>
                <a:cubicBezTo>
                  <a:pt x="4318" y="5371"/>
                  <a:pt x="4431" y="5411"/>
                  <a:pt x="4541" y="5411"/>
                </a:cubicBezTo>
                <a:cubicBezTo>
                  <a:pt x="4568" y="5411"/>
                  <a:pt x="4595" y="5408"/>
                  <a:pt x="4620" y="5404"/>
                </a:cubicBezTo>
                <a:cubicBezTo>
                  <a:pt x="4680" y="5392"/>
                  <a:pt x="4739" y="5356"/>
                  <a:pt x="4799" y="5308"/>
                </a:cubicBezTo>
                <a:cubicBezTo>
                  <a:pt x="4966" y="5166"/>
                  <a:pt x="4977" y="4927"/>
                  <a:pt x="4835" y="4761"/>
                </a:cubicBezTo>
                <a:lnTo>
                  <a:pt x="739" y="129"/>
                </a:lnTo>
                <a:cubicBezTo>
                  <a:pt x="655" y="46"/>
                  <a:pt x="548" y="0"/>
                  <a:pt x="4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4" name="Google Shape;744;p36"/>
          <p:cNvSpPr/>
          <p:nvPr/>
        </p:nvSpPr>
        <p:spPr>
          <a:xfrm>
            <a:off x="3517438" y="1023506"/>
            <a:ext cx="313938" cy="446707"/>
          </a:xfrm>
          <a:custGeom>
            <a:avLst/>
            <a:gdLst/>
            <a:ahLst/>
            <a:cxnLst/>
            <a:rect l="l" t="t" r="r" b="b"/>
            <a:pathLst>
              <a:path w="5001" h="7116" extrusionOk="0">
                <a:moveTo>
                  <a:pt x="462" y="1"/>
                </a:moveTo>
                <a:cubicBezTo>
                  <a:pt x="386" y="1"/>
                  <a:pt x="308" y="22"/>
                  <a:pt x="238" y="66"/>
                </a:cubicBezTo>
                <a:cubicBezTo>
                  <a:pt x="36" y="185"/>
                  <a:pt x="0" y="447"/>
                  <a:pt x="119" y="637"/>
                </a:cubicBezTo>
                <a:lnTo>
                  <a:pt x="4191" y="6912"/>
                </a:lnTo>
                <a:cubicBezTo>
                  <a:pt x="4279" y="7044"/>
                  <a:pt x="4409" y="7115"/>
                  <a:pt x="4551" y="7115"/>
                </a:cubicBezTo>
                <a:cubicBezTo>
                  <a:pt x="4562" y="7115"/>
                  <a:pt x="4573" y="7115"/>
                  <a:pt x="4584" y="7114"/>
                </a:cubicBezTo>
                <a:cubicBezTo>
                  <a:pt x="4655" y="7114"/>
                  <a:pt x="4715" y="7078"/>
                  <a:pt x="4763" y="7031"/>
                </a:cubicBezTo>
                <a:cubicBezTo>
                  <a:pt x="4953" y="6912"/>
                  <a:pt x="5001" y="6662"/>
                  <a:pt x="4882" y="6471"/>
                </a:cubicBezTo>
                <a:lnTo>
                  <a:pt x="798" y="185"/>
                </a:lnTo>
                <a:cubicBezTo>
                  <a:pt x="722" y="64"/>
                  <a:pt x="594" y="1"/>
                  <a:pt x="46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5" name="Google Shape;745;p36"/>
          <p:cNvSpPr/>
          <p:nvPr/>
        </p:nvSpPr>
        <p:spPr>
          <a:xfrm>
            <a:off x="2758808" y="1694689"/>
            <a:ext cx="345325" cy="379286"/>
          </a:xfrm>
          <a:custGeom>
            <a:avLst/>
            <a:gdLst/>
            <a:ahLst/>
            <a:cxnLst/>
            <a:rect l="l" t="t" r="r" b="b"/>
            <a:pathLst>
              <a:path w="5501" h="6042" extrusionOk="0">
                <a:moveTo>
                  <a:pt x="459" y="0"/>
                </a:moveTo>
                <a:cubicBezTo>
                  <a:pt x="366" y="0"/>
                  <a:pt x="271" y="30"/>
                  <a:pt x="191" y="89"/>
                </a:cubicBezTo>
                <a:cubicBezTo>
                  <a:pt x="24" y="232"/>
                  <a:pt x="0" y="470"/>
                  <a:pt x="131" y="625"/>
                </a:cubicBezTo>
                <a:lnTo>
                  <a:pt x="4751" y="5899"/>
                </a:lnTo>
                <a:cubicBezTo>
                  <a:pt x="4816" y="5992"/>
                  <a:pt x="4918" y="6042"/>
                  <a:pt x="5033" y="6042"/>
                </a:cubicBezTo>
                <a:cubicBezTo>
                  <a:pt x="5065" y="6042"/>
                  <a:pt x="5098" y="6038"/>
                  <a:pt x="5132" y="6030"/>
                </a:cubicBezTo>
                <a:cubicBezTo>
                  <a:pt x="5203" y="6018"/>
                  <a:pt x="5263" y="5983"/>
                  <a:pt x="5310" y="5947"/>
                </a:cubicBezTo>
                <a:cubicBezTo>
                  <a:pt x="5477" y="5804"/>
                  <a:pt x="5501" y="5566"/>
                  <a:pt x="5370" y="5411"/>
                </a:cubicBezTo>
                <a:lnTo>
                  <a:pt x="762" y="137"/>
                </a:lnTo>
                <a:cubicBezTo>
                  <a:pt x="684" y="45"/>
                  <a:pt x="573" y="0"/>
                  <a:pt x="45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6" name="Google Shape;746;p36"/>
          <p:cNvSpPr/>
          <p:nvPr/>
        </p:nvSpPr>
        <p:spPr>
          <a:xfrm>
            <a:off x="3651209" y="965000"/>
            <a:ext cx="287070" cy="402072"/>
          </a:xfrm>
          <a:custGeom>
            <a:avLst/>
            <a:gdLst/>
            <a:ahLst/>
            <a:cxnLst/>
            <a:rect l="l" t="t" r="r" b="b"/>
            <a:pathLst>
              <a:path w="4573" h="6405" extrusionOk="0">
                <a:moveTo>
                  <a:pt x="474" y="0"/>
                </a:moveTo>
                <a:cubicBezTo>
                  <a:pt x="394" y="0"/>
                  <a:pt x="312" y="23"/>
                  <a:pt x="238" y="69"/>
                </a:cubicBezTo>
                <a:cubicBezTo>
                  <a:pt x="36" y="176"/>
                  <a:pt x="0" y="438"/>
                  <a:pt x="119" y="628"/>
                </a:cubicBezTo>
                <a:lnTo>
                  <a:pt x="3775" y="6224"/>
                </a:lnTo>
                <a:cubicBezTo>
                  <a:pt x="3852" y="6335"/>
                  <a:pt x="3991" y="6404"/>
                  <a:pt x="4124" y="6404"/>
                </a:cubicBezTo>
                <a:cubicBezTo>
                  <a:pt x="4135" y="6404"/>
                  <a:pt x="4145" y="6404"/>
                  <a:pt x="4156" y="6403"/>
                </a:cubicBezTo>
                <a:cubicBezTo>
                  <a:pt x="4227" y="6391"/>
                  <a:pt x="4298" y="6379"/>
                  <a:pt x="4346" y="6343"/>
                </a:cubicBezTo>
                <a:cubicBezTo>
                  <a:pt x="4537" y="6224"/>
                  <a:pt x="4572" y="5974"/>
                  <a:pt x="4453" y="5772"/>
                </a:cubicBezTo>
                <a:lnTo>
                  <a:pt x="798" y="176"/>
                </a:lnTo>
                <a:cubicBezTo>
                  <a:pt x="725" y="59"/>
                  <a:pt x="602" y="0"/>
                  <a:pt x="47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7" name="Google Shape;747;p36"/>
          <p:cNvSpPr/>
          <p:nvPr/>
        </p:nvSpPr>
        <p:spPr>
          <a:xfrm>
            <a:off x="2589881" y="1126456"/>
            <a:ext cx="1441815" cy="890022"/>
          </a:xfrm>
          <a:custGeom>
            <a:avLst/>
            <a:gdLst/>
            <a:ahLst/>
            <a:cxnLst/>
            <a:rect l="l" t="t" r="r" b="b"/>
            <a:pathLst>
              <a:path w="22968" h="14178" extrusionOk="0">
                <a:moveTo>
                  <a:pt x="22502" y="0"/>
                </a:moveTo>
                <a:cubicBezTo>
                  <a:pt x="22325" y="0"/>
                  <a:pt x="22168" y="113"/>
                  <a:pt x="22110" y="295"/>
                </a:cubicBezTo>
                <a:cubicBezTo>
                  <a:pt x="21884" y="1009"/>
                  <a:pt x="21039" y="3390"/>
                  <a:pt x="19312" y="4581"/>
                </a:cubicBezTo>
                <a:cubicBezTo>
                  <a:pt x="17217" y="6022"/>
                  <a:pt x="14633" y="6034"/>
                  <a:pt x="12764" y="6034"/>
                </a:cubicBezTo>
                <a:lnTo>
                  <a:pt x="12061" y="6034"/>
                </a:lnTo>
                <a:cubicBezTo>
                  <a:pt x="11800" y="6045"/>
                  <a:pt x="11538" y="6045"/>
                  <a:pt x="11276" y="6045"/>
                </a:cubicBezTo>
                <a:cubicBezTo>
                  <a:pt x="8942" y="6069"/>
                  <a:pt x="6549" y="6081"/>
                  <a:pt x="3691" y="8058"/>
                </a:cubicBezTo>
                <a:cubicBezTo>
                  <a:pt x="1679" y="9463"/>
                  <a:pt x="798" y="11582"/>
                  <a:pt x="72" y="13642"/>
                </a:cubicBezTo>
                <a:cubicBezTo>
                  <a:pt x="0" y="13844"/>
                  <a:pt x="119" y="14082"/>
                  <a:pt x="322" y="14166"/>
                </a:cubicBezTo>
                <a:cubicBezTo>
                  <a:pt x="381" y="14177"/>
                  <a:pt x="441" y="14177"/>
                  <a:pt x="500" y="14177"/>
                </a:cubicBezTo>
                <a:cubicBezTo>
                  <a:pt x="655" y="14177"/>
                  <a:pt x="798" y="14070"/>
                  <a:pt x="846" y="13927"/>
                </a:cubicBezTo>
                <a:cubicBezTo>
                  <a:pt x="1524" y="11987"/>
                  <a:pt x="2346" y="9998"/>
                  <a:pt x="4144" y="8748"/>
                </a:cubicBezTo>
                <a:cubicBezTo>
                  <a:pt x="6799" y="6915"/>
                  <a:pt x="9073" y="6903"/>
                  <a:pt x="11276" y="6879"/>
                </a:cubicBezTo>
                <a:cubicBezTo>
                  <a:pt x="11526" y="6867"/>
                  <a:pt x="11800" y="6867"/>
                  <a:pt x="12061" y="6867"/>
                </a:cubicBezTo>
                <a:lnTo>
                  <a:pt x="12752" y="6867"/>
                </a:lnTo>
                <a:cubicBezTo>
                  <a:pt x="14740" y="6867"/>
                  <a:pt x="17455" y="6855"/>
                  <a:pt x="19777" y="5260"/>
                </a:cubicBezTo>
                <a:cubicBezTo>
                  <a:pt x="21717" y="3926"/>
                  <a:pt x="22658" y="1319"/>
                  <a:pt x="22896" y="545"/>
                </a:cubicBezTo>
                <a:cubicBezTo>
                  <a:pt x="22968" y="319"/>
                  <a:pt x="22849" y="92"/>
                  <a:pt x="22634" y="21"/>
                </a:cubicBezTo>
                <a:cubicBezTo>
                  <a:pt x="22590" y="7"/>
                  <a:pt x="22546" y="0"/>
                  <a:pt x="2250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8" name="Google Shape;748;p36"/>
          <p:cNvSpPr/>
          <p:nvPr/>
        </p:nvSpPr>
        <p:spPr>
          <a:xfrm>
            <a:off x="2758808" y="929156"/>
            <a:ext cx="1103206" cy="1285380"/>
          </a:xfrm>
          <a:custGeom>
            <a:avLst/>
            <a:gdLst/>
            <a:ahLst/>
            <a:cxnLst/>
            <a:rect l="l" t="t" r="r" b="b"/>
            <a:pathLst>
              <a:path w="17574" h="20476" extrusionOk="0">
                <a:moveTo>
                  <a:pt x="17133" y="0"/>
                </a:moveTo>
                <a:cubicBezTo>
                  <a:pt x="17105" y="0"/>
                  <a:pt x="17078" y="3"/>
                  <a:pt x="17050" y="9"/>
                </a:cubicBezTo>
                <a:cubicBezTo>
                  <a:pt x="15205" y="354"/>
                  <a:pt x="12692" y="807"/>
                  <a:pt x="10966" y="2700"/>
                </a:cubicBezTo>
                <a:cubicBezTo>
                  <a:pt x="8966" y="4878"/>
                  <a:pt x="8370" y="7307"/>
                  <a:pt x="8037" y="10736"/>
                </a:cubicBezTo>
                <a:cubicBezTo>
                  <a:pt x="7846" y="12570"/>
                  <a:pt x="7323" y="15284"/>
                  <a:pt x="4882" y="17499"/>
                </a:cubicBezTo>
                <a:cubicBezTo>
                  <a:pt x="3453" y="18809"/>
                  <a:pt x="1560" y="19475"/>
                  <a:pt x="369" y="19642"/>
                </a:cubicBezTo>
                <a:cubicBezTo>
                  <a:pt x="143" y="19666"/>
                  <a:pt x="0" y="19880"/>
                  <a:pt x="24" y="20107"/>
                </a:cubicBezTo>
                <a:cubicBezTo>
                  <a:pt x="58" y="20313"/>
                  <a:pt x="248" y="20464"/>
                  <a:pt x="453" y="20464"/>
                </a:cubicBezTo>
                <a:cubicBezTo>
                  <a:pt x="461" y="20464"/>
                  <a:pt x="469" y="20464"/>
                  <a:pt x="476" y="20464"/>
                </a:cubicBezTo>
                <a:cubicBezTo>
                  <a:pt x="488" y="20464"/>
                  <a:pt x="500" y="20464"/>
                  <a:pt x="476" y="20476"/>
                </a:cubicBezTo>
                <a:cubicBezTo>
                  <a:pt x="1786" y="20285"/>
                  <a:pt x="3858" y="19547"/>
                  <a:pt x="5429" y="18118"/>
                </a:cubicBezTo>
                <a:cubicBezTo>
                  <a:pt x="8085" y="15713"/>
                  <a:pt x="8656" y="12808"/>
                  <a:pt x="8858" y="10832"/>
                </a:cubicBezTo>
                <a:cubicBezTo>
                  <a:pt x="9180" y="7557"/>
                  <a:pt x="9728" y="5271"/>
                  <a:pt x="11573" y="3247"/>
                </a:cubicBezTo>
                <a:cubicBezTo>
                  <a:pt x="13109" y="1557"/>
                  <a:pt x="15383" y="1140"/>
                  <a:pt x="17205" y="807"/>
                </a:cubicBezTo>
                <a:cubicBezTo>
                  <a:pt x="17431" y="771"/>
                  <a:pt x="17574" y="556"/>
                  <a:pt x="17526" y="330"/>
                </a:cubicBezTo>
                <a:cubicBezTo>
                  <a:pt x="17495" y="142"/>
                  <a:pt x="17326" y="0"/>
                  <a:pt x="1713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9" name="Google Shape;749;p36"/>
          <p:cNvSpPr/>
          <p:nvPr/>
        </p:nvSpPr>
        <p:spPr>
          <a:xfrm>
            <a:off x="4287240" y="2387847"/>
            <a:ext cx="38167" cy="68865"/>
          </a:xfrm>
          <a:custGeom>
            <a:avLst/>
            <a:gdLst/>
            <a:ahLst/>
            <a:cxnLst/>
            <a:rect l="l" t="t" r="r" b="b"/>
            <a:pathLst>
              <a:path w="608" h="1097" extrusionOk="0">
                <a:moveTo>
                  <a:pt x="262" y="1"/>
                </a:moveTo>
                <a:cubicBezTo>
                  <a:pt x="191" y="84"/>
                  <a:pt x="96" y="120"/>
                  <a:pt x="1" y="144"/>
                </a:cubicBezTo>
                <a:lnTo>
                  <a:pt x="322" y="1096"/>
                </a:lnTo>
                <a:cubicBezTo>
                  <a:pt x="417" y="1049"/>
                  <a:pt x="501" y="1013"/>
                  <a:pt x="608" y="989"/>
                </a:cubicBezTo>
                <a:lnTo>
                  <a:pt x="26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0" name="Google Shape;750;p36"/>
          <p:cNvSpPr/>
          <p:nvPr/>
        </p:nvSpPr>
        <p:spPr>
          <a:xfrm>
            <a:off x="4232689" y="2541079"/>
            <a:ext cx="47144" cy="27746"/>
          </a:xfrm>
          <a:custGeom>
            <a:avLst/>
            <a:gdLst/>
            <a:ahLst/>
            <a:cxnLst/>
            <a:rect l="l" t="t" r="r" b="b"/>
            <a:pathLst>
              <a:path w="751" h="442" extrusionOk="0">
                <a:moveTo>
                  <a:pt x="631" y="1"/>
                </a:moveTo>
                <a:lnTo>
                  <a:pt x="0" y="143"/>
                </a:lnTo>
                <a:cubicBezTo>
                  <a:pt x="36" y="239"/>
                  <a:pt x="48" y="334"/>
                  <a:pt x="48" y="441"/>
                </a:cubicBezTo>
                <a:lnTo>
                  <a:pt x="750" y="286"/>
                </a:lnTo>
                <a:cubicBezTo>
                  <a:pt x="691" y="215"/>
                  <a:pt x="643" y="108"/>
                  <a:pt x="6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1" name="Google Shape;751;p36"/>
          <p:cNvSpPr/>
          <p:nvPr/>
        </p:nvSpPr>
        <p:spPr>
          <a:xfrm>
            <a:off x="4391884" y="2563488"/>
            <a:ext cx="53861" cy="62147"/>
          </a:xfrm>
          <a:custGeom>
            <a:avLst/>
            <a:gdLst/>
            <a:ahLst/>
            <a:cxnLst/>
            <a:rect l="l" t="t" r="r" b="b"/>
            <a:pathLst>
              <a:path w="858" h="990" extrusionOk="0">
                <a:moveTo>
                  <a:pt x="191" y="1"/>
                </a:moveTo>
                <a:cubicBezTo>
                  <a:pt x="131" y="96"/>
                  <a:pt x="72" y="167"/>
                  <a:pt x="0" y="227"/>
                </a:cubicBezTo>
                <a:lnTo>
                  <a:pt x="667" y="989"/>
                </a:lnTo>
                <a:cubicBezTo>
                  <a:pt x="715" y="894"/>
                  <a:pt x="786" y="810"/>
                  <a:pt x="858" y="751"/>
                </a:cubicBezTo>
                <a:lnTo>
                  <a:pt x="19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2" name="Google Shape;752;p36"/>
          <p:cNvSpPr/>
          <p:nvPr/>
        </p:nvSpPr>
        <p:spPr>
          <a:xfrm>
            <a:off x="4516680" y="2564996"/>
            <a:ext cx="61394" cy="61331"/>
          </a:xfrm>
          <a:custGeom>
            <a:avLst/>
            <a:gdLst/>
            <a:ahLst/>
            <a:cxnLst/>
            <a:rect l="l" t="t" r="r" b="b"/>
            <a:pathLst>
              <a:path w="978" h="977" extrusionOk="0">
                <a:moveTo>
                  <a:pt x="763" y="1"/>
                </a:moveTo>
                <a:lnTo>
                  <a:pt x="1" y="739"/>
                </a:lnTo>
                <a:cubicBezTo>
                  <a:pt x="84" y="810"/>
                  <a:pt x="144" y="894"/>
                  <a:pt x="179" y="977"/>
                </a:cubicBezTo>
                <a:lnTo>
                  <a:pt x="977" y="203"/>
                </a:lnTo>
                <a:cubicBezTo>
                  <a:pt x="882" y="155"/>
                  <a:pt x="810" y="84"/>
                  <a:pt x="76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3" name="Google Shape;753;p36"/>
          <p:cNvSpPr/>
          <p:nvPr/>
        </p:nvSpPr>
        <p:spPr>
          <a:xfrm>
            <a:off x="4269286" y="2446918"/>
            <a:ext cx="147333" cy="148776"/>
          </a:xfrm>
          <a:custGeom>
            <a:avLst/>
            <a:gdLst/>
            <a:ahLst/>
            <a:cxnLst/>
            <a:rect l="l" t="t" r="r" b="b"/>
            <a:pathLst>
              <a:path w="2347" h="2370" extrusionOk="0">
                <a:moveTo>
                  <a:pt x="1179" y="0"/>
                </a:moveTo>
                <a:cubicBezTo>
                  <a:pt x="1084" y="0"/>
                  <a:pt x="1001" y="12"/>
                  <a:pt x="906" y="36"/>
                </a:cubicBezTo>
                <a:cubicBezTo>
                  <a:pt x="810" y="48"/>
                  <a:pt x="715" y="96"/>
                  <a:pt x="632" y="131"/>
                </a:cubicBezTo>
                <a:cubicBezTo>
                  <a:pt x="251" y="334"/>
                  <a:pt x="1" y="727"/>
                  <a:pt x="1" y="1179"/>
                </a:cubicBezTo>
                <a:cubicBezTo>
                  <a:pt x="1" y="1298"/>
                  <a:pt x="13" y="1405"/>
                  <a:pt x="48" y="1501"/>
                </a:cubicBezTo>
                <a:cubicBezTo>
                  <a:pt x="72" y="1608"/>
                  <a:pt x="120" y="1703"/>
                  <a:pt x="167" y="1786"/>
                </a:cubicBezTo>
                <a:cubicBezTo>
                  <a:pt x="370" y="2132"/>
                  <a:pt x="739" y="2370"/>
                  <a:pt x="1179" y="2370"/>
                </a:cubicBezTo>
                <a:cubicBezTo>
                  <a:pt x="1477" y="2370"/>
                  <a:pt x="1739" y="2251"/>
                  <a:pt x="1953" y="2072"/>
                </a:cubicBezTo>
                <a:cubicBezTo>
                  <a:pt x="2025" y="2013"/>
                  <a:pt x="2084" y="1941"/>
                  <a:pt x="2144" y="1846"/>
                </a:cubicBezTo>
                <a:cubicBezTo>
                  <a:pt x="2275" y="1667"/>
                  <a:pt x="2346" y="1429"/>
                  <a:pt x="2346" y="1191"/>
                </a:cubicBezTo>
                <a:cubicBezTo>
                  <a:pt x="2346" y="536"/>
                  <a:pt x="1822" y="12"/>
                  <a:pt x="117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4" name="Google Shape;754;p36"/>
          <p:cNvSpPr/>
          <p:nvPr/>
        </p:nvSpPr>
        <p:spPr>
          <a:xfrm>
            <a:off x="4235639" y="2311635"/>
            <a:ext cx="86064" cy="86001"/>
          </a:xfrm>
          <a:custGeom>
            <a:avLst/>
            <a:gdLst/>
            <a:ahLst/>
            <a:cxnLst/>
            <a:rect l="l" t="t" r="r" b="b"/>
            <a:pathLst>
              <a:path w="1371" h="1370" extrusionOk="0">
                <a:moveTo>
                  <a:pt x="692" y="0"/>
                </a:moveTo>
                <a:cubicBezTo>
                  <a:pt x="311" y="0"/>
                  <a:pt x="1" y="310"/>
                  <a:pt x="1" y="679"/>
                </a:cubicBezTo>
                <a:cubicBezTo>
                  <a:pt x="1" y="1060"/>
                  <a:pt x="311" y="1370"/>
                  <a:pt x="692" y="1370"/>
                </a:cubicBezTo>
                <a:cubicBezTo>
                  <a:pt x="751" y="1370"/>
                  <a:pt x="787" y="1370"/>
                  <a:pt x="834" y="1358"/>
                </a:cubicBezTo>
                <a:cubicBezTo>
                  <a:pt x="930" y="1322"/>
                  <a:pt x="1025" y="1274"/>
                  <a:pt x="1108" y="1215"/>
                </a:cubicBezTo>
                <a:cubicBezTo>
                  <a:pt x="1263" y="1096"/>
                  <a:pt x="1370" y="905"/>
                  <a:pt x="1370" y="679"/>
                </a:cubicBezTo>
                <a:cubicBezTo>
                  <a:pt x="1370" y="310"/>
                  <a:pt x="1073" y="0"/>
                  <a:pt x="69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5" name="Google Shape;755;p36"/>
          <p:cNvSpPr/>
          <p:nvPr/>
        </p:nvSpPr>
        <p:spPr>
          <a:xfrm>
            <a:off x="4426285" y="2597128"/>
            <a:ext cx="106905" cy="106968"/>
          </a:xfrm>
          <a:custGeom>
            <a:avLst/>
            <a:gdLst/>
            <a:ahLst/>
            <a:cxnLst/>
            <a:rect l="l" t="t" r="r" b="b"/>
            <a:pathLst>
              <a:path w="1703" h="1704" extrusionOk="0">
                <a:moveTo>
                  <a:pt x="845" y="1"/>
                </a:moveTo>
                <a:cubicBezTo>
                  <a:pt x="643" y="1"/>
                  <a:pt x="441" y="84"/>
                  <a:pt x="298" y="203"/>
                </a:cubicBezTo>
                <a:cubicBezTo>
                  <a:pt x="226" y="274"/>
                  <a:pt x="143" y="346"/>
                  <a:pt x="107" y="441"/>
                </a:cubicBezTo>
                <a:cubicBezTo>
                  <a:pt x="48" y="572"/>
                  <a:pt x="0" y="703"/>
                  <a:pt x="0" y="858"/>
                </a:cubicBezTo>
                <a:cubicBezTo>
                  <a:pt x="0" y="1334"/>
                  <a:pt x="393" y="1703"/>
                  <a:pt x="845" y="1703"/>
                </a:cubicBezTo>
                <a:cubicBezTo>
                  <a:pt x="1322" y="1703"/>
                  <a:pt x="1703" y="1310"/>
                  <a:pt x="1703" y="858"/>
                </a:cubicBezTo>
                <a:cubicBezTo>
                  <a:pt x="1703" y="715"/>
                  <a:pt x="1667" y="584"/>
                  <a:pt x="1596" y="465"/>
                </a:cubicBezTo>
                <a:cubicBezTo>
                  <a:pt x="1548" y="382"/>
                  <a:pt x="1488" y="298"/>
                  <a:pt x="1417" y="227"/>
                </a:cubicBezTo>
                <a:cubicBezTo>
                  <a:pt x="1262" y="96"/>
                  <a:pt x="1072" y="1"/>
                  <a:pt x="84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6" name="Google Shape;756;p36"/>
          <p:cNvSpPr/>
          <p:nvPr/>
        </p:nvSpPr>
        <p:spPr>
          <a:xfrm>
            <a:off x="4554096" y="2492495"/>
            <a:ext cx="92719" cy="92028"/>
          </a:xfrm>
          <a:custGeom>
            <a:avLst/>
            <a:gdLst/>
            <a:ahLst/>
            <a:cxnLst/>
            <a:rect l="l" t="t" r="r" b="b"/>
            <a:pathLst>
              <a:path w="1477" h="1466" extrusionOk="0">
                <a:moveTo>
                  <a:pt x="738" y="1"/>
                </a:moveTo>
                <a:cubicBezTo>
                  <a:pt x="333" y="1"/>
                  <a:pt x="0" y="334"/>
                  <a:pt x="0" y="739"/>
                </a:cubicBezTo>
                <a:cubicBezTo>
                  <a:pt x="0" y="882"/>
                  <a:pt x="48" y="1037"/>
                  <a:pt x="143" y="1156"/>
                </a:cubicBezTo>
                <a:cubicBezTo>
                  <a:pt x="202" y="1239"/>
                  <a:pt x="274" y="1310"/>
                  <a:pt x="357" y="1358"/>
                </a:cubicBezTo>
                <a:cubicBezTo>
                  <a:pt x="476" y="1418"/>
                  <a:pt x="607" y="1465"/>
                  <a:pt x="750" y="1465"/>
                </a:cubicBezTo>
                <a:cubicBezTo>
                  <a:pt x="1155" y="1465"/>
                  <a:pt x="1476" y="1132"/>
                  <a:pt x="1476" y="739"/>
                </a:cubicBezTo>
                <a:cubicBezTo>
                  <a:pt x="1476" y="334"/>
                  <a:pt x="1155" y="1"/>
                  <a:pt x="73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7" name="Google Shape;757;p36"/>
          <p:cNvSpPr/>
          <p:nvPr/>
        </p:nvSpPr>
        <p:spPr>
          <a:xfrm>
            <a:off x="4106392" y="2505234"/>
            <a:ext cx="129316" cy="128563"/>
          </a:xfrm>
          <a:custGeom>
            <a:avLst/>
            <a:gdLst/>
            <a:ahLst/>
            <a:cxnLst/>
            <a:rect l="l" t="t" r="r" b="b"/>
            <a:pathLst>
              <a:path w="2060" h="2048" extrusionOk="0">
                <a:moveTo>
                  <a:pt x="1036" y="0"/>
                </a:moveTo>
                <a:cubicBezTo>
                  <a:pt x="465" y="0"/>
                  <a:pt x="0" y="453"/>
                  <a:pt x="0" y="1024"/>
                </a:cubicBezTo>
                <a:cubicBezTo>
                  <a:pt x="0" y="1584"/>
                  <a:pt x="465" y="2048"/>
                  <a:pt x="1036" y="2048"/>
                </a:cubicBezTo>
                <a:cubicBezTo>
                  <a:pt x="1596" y="2048"/>
                  <a:pt x="2060" y="1584"/>
                  <a:pt x="2060" y="1024"/>
                </a:cubicBezTo>
                <a:lnTo>
                  <a:pt x="2048" y="1012"/>
                </a:lnTo>
                <a:cubicBezTo>
                  <a:pt x="2048" y="905"/>
                  <a:pt x="2036" y="798"/>
                  <a:pt x="2000" y="714"/>
                </a:cubicBezTo>
                <a:cubicBezTo>
                  <a:pt x="1869" y="298"/>
                  <a:pt x="1488" y="0"/>
                  <a:pt x="103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8" name="Google Shape;758;p36"/>
          <p:cNvSpPr/>
          <p:nvPr/>
        </p:nvSpPr>
        <p:spPr>
          <a:xfrm>
            <a:off x="342850" y="1812913"/>
            <a:ext cx="1353404" cy="313626"/>
          </a:xfrm>
          <a:custGeom>
            <a:avLst/>
            <a:gdLst/>
            <a:ahLst/>
            <a:cxnLst/>
            <a:rect l="l" t="t" r="r" b="b"/>
            <a:pathLst>
              <a:path w="28779" h="6669" extrusionOk="0">
                <a:moveTo>
                  <a:pt x="13951" y="1"/>
                </a:moveTo>
                <a:cubicBezTo>
                  <a:pt x="13574" y="1"/>
                  <a:pt x="13197" y="32"/>
                  <a:pt x="12824" y="96"/>
                </a:cubicBezTo>
                <a:cubicBezTo>
                  <a:pt x="11859" y="239"/>
                  <a:pt x="10955" y="608"/>
                  <a:pt x="10085" y="1072"/>
                </a:cubicBezTo>
                <a:cubicBezTo>
                  <a:pt x="8633" y="1858"/>
                  <a:pt x="7466" y="2799"/>
                  <a:pt x="6692" y="4263"/>
                </a:cubicBezTo>
                <a:cubicBezTo>
                  <a:pt x="5961" y="3714"/>
                  <a:pt x="5054" y="3419"/>
                  <a:pt x="4155" y="3419"/>
                </a:cubicBezTo>
                <a:cubicBezTo>
                  <a:pt x="3883" y="3419"/>
                  <a:pt x="3612" y="3446"/>
                  <a:pt x="3346" y="3501"/>
                </a:cubicBezTo>
                <a:cubicBezTo>
                  <a:pt x="2203" y="3739"/>
                  <a:pt x="1156" y="4501"/>
                  <a:pt x="584" y="5525"/>
                </a:cubicBezTo>
                <a:cubicBezTo>
                  <a:pt x="406" y="5835"/>
                  <a:pt x="167" y="6263"/>
                  <a:pt x="1" y="6668"/>
                </a:cubicBezTo>
                <a:lnTo>
                  <a:pt x="28778" y="6668"/>
                </a:lnTo>
                <a:cubicBezTo>
                  <a:pt x="28659" y="5716"/>
                  <a:pt x="28028" y="4846"/>
                  <a:pt x="27207" y="4299"/>
                </a:cubicBezTo>
                <a:cubicBezTo>
                  <a:pt x="26314" y="3727"/>
                  <a:pt x="25218" y="3501"/>
                  <a:pt x="24170" y="3489"/>
                </a:cubicBezTo>
                <a:cubicBezTo>
                  <a:pt x="24143" y="3489"/>
                  <a:pt x="24115" y="3489"/>
                  <a:pt x="24088" y="3489"/>
                </a:cubicBezTo>
                <a:cubicBezTo>
                  <a:pt x="22794" y="3489"/>
                  <a:pt x="21502" y="3763"/>
                  <a:pt x="20325" y="4334"/>
                </a:cubicBezTo>
                <a:cubicBezTo>
                  <a:pt x="19765" y="2894"/>
                  <a:pt x="18682" y="1644"/>
                  <a:pt x="17324" y="882"/>
                </a:cubicBezTo>
                <a:cubicBezTo>
                  <a:pt x="16297" y="305"/>
                  <a:pt x="15126" y="1"/>
                  <a:pt x="1395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9" name="Google Shape;759;p36"/>
          <p:cNvSpPr/>
          <p:nvPr/>
        </p:nvSpPr>
        <p:spPr>
          <a:xfrm>
            <a:off x="2079813" y="712150"/>
            <a:ext cx="1002419" cy="201996"/>
          </a:xfrm>
          <a:custGeom>
            <a:avLst/>
            <a:gdLst/>
            <a:ahLst/>
            <a:cxnLst/>
            <a:rect l="l" t="t" r="r" b="b"/>
            <a:pathLst>
              <a:path w="18182" h="3664" extrusionOk="0">
                <a:moveTo>
                  <a:pt x="5986" y="1"/>
                </a:moveTo>
                <a:cubicBezTo>
                  <a:pt x="5760" y="1"/>
                  <a:pt x="5535" y="15"/>
                  <a:pt x="5310" y="44"/>
                </a:cubicBezTo>
                <a:cubicBezTo>
                  <a:pt x="3239" y="318"/>
                  <a:pt x="1346" y="1711"/>
                  <a:pt x="0" y="3664"/>
                </a:cubicBezTo>
                <a:lnTo>
                  <a:pt x="18181" y="3664"/>
                </a:lnTo>
                <a:cubicBezTo>
                  <a:pt x="17514" y="2878"/>
                  <a:pt x="16621" y="2366"/>
                  <a:pt x="15716" y="2247"/>
                </a:cubicBezTo>
                <a:cubicBezTo>
                  <a:pt x="15503" y="2214"/>
                  <a:pt x="15288" y="2198"/>
                  <a:pt x="15073" y="2198"/>
                </a:cubicBezTo>
                <a:cubicBezTo>
                  <a:pt x="13796" y="2198"/>
                  <a:pt x="12503" y="2752"/>
                  <a:pt x="11454" y="3628"/>
                </a:cubicBezTo>
                <a:cubicBezTo>
                  <a:pt x="10354" y="1331"/>
                  <a:pt x="8160" y="1"/>
                  <a:pt x="598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0" name="Google Shape;760;p36"/>
          <p:cNvSpPr/>
          <p:nvPr/>
        </p:nvSpPr>
        <p:spPr>
          <a:xfrm>
            <a:off x="3948250" y="4604088"/>
            <a:ext cx="1353404" cy="313626"/>
          </a:xfrm>
          <a:custGeom>
            <a:avLst/>
            <a:gdLst/>
            <a:ahLst/>
            <a:cxnLst/>
            <a:rect l="l" t="t" r="r" b="b"/>
            <a:pathLst>
              <a:path w="28779" h="6669" extrusionOk="0">
                <a:moveTo>
                  <a:pt x="13951" y="1"/>
                </a:moveTo>
                <a:cubicBezTo>
                  <a:pt x="13574" y="1"/>
                  <a:pt x="13197" y="32"/>
                  <a:pt x="12824" y="96"/>
                </a:cubicBezTo>
                <a:cubicBezTo>
                  <a:pt x="11859" y="239"/>
                  <a:pt x="10955" y="608"/>
                  <a:pt x="10085" y="1072"/>
                </a:cubicBezTo>
                <a:cubicBezTo>
                  <a:pt x="8633" y="1858"/>
                  <a:pt x="7466" y="2799"/>
                  <a:pt x="6692" y="4263"/>
                </a:cubicBezTo>
                <a:cubicBezTo>
                  <a:pt x="5961" y="3714"/>
                  <a:pt x="5054" y="3419"/>
                  <a:pt x="4155" y="3419"/>
                </a:cubicBezTo>
                <a:cubicBezTo>
                  <a:pt x="3883" y="3419"/>
                  <a:pt x="3612" y="3446"/>
                  <a:pt x="3346" y="3501"/>
                </a:cubicBezTo>
                <a:cubicBezTo>
                  <a:pt x="2203" y="3739"/>
                  <a:pt x="1156" y="4501"/>
                  <a:pt x="584" y="5525"/>
                </a:cubicBezTo>
                <a:cubicBezTo>
                  <a:pt x="406" y="5835"/>
                  <a:pt x="167" y="6263"/>
                  <a:pt x="1" y="6668"/>
                </a:cubicBezTo>
                <a:lnTo>
                  <a:pt x="28778" y="6668"/>
                </a:lnTo>
                <a:cubicBezTo>
                  <a:pt x="28659" y="5716"/>
                  <a:pt x="28028" y="4846"/>
                  <a:pt x="27207" y="4299"/>
                </a:cubicBezTo>
                <a:cubicBezTo>
                  <a:pt x="26314" y="3727"/>
                  <a:pt x="25218" y="3501"/>
                  <a:pt x="24170" y="3489"/>
                </a:cubicBezTo>
                <a:cubicBezTo>
                  <a:pt x="24143" y="3489"/>
                  <a:pt x="24115" y="3489"/>
                  <a:pt x="24088" y="3489"/>
                </a:cubicBezTo>
                <a:cubicBezTo>
                  <a:pt x="22794" y="3489"/>
                  <a:pt x="21502" y="3763"/>
                  <a:pt x="20325" y="4334"/>
                </a:cubicBezTo>
                <a:cubicBezTo>
                  <a:pt x="19765" y="2894"/>
                  <a:pt x="18682" y="1644"/>
                  <a:pt x="17324" y="882"/>
                </a:cubicBezTo>
                <a:cubicBezTo>
                  <a:pt x="16297" y="305"/>
                  <a:pt x="15126" y="1"/>
                  <a:pt x="1395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 p14:presetBounceEnd="49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9000">
                                          <p:cBhvr additive="base">
                                            <p:cTn id="7" dur="750" fill="hold"/>
                                            <p:tgtEl>
                                              <p:spTgt spid="6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9000">
                                          <p:cBhvr additive="base">
                                            <p:cTn id="8" dur="750" fill="hold"/>
                                            <p:tgtEl>
                                              <p:spTgt spid="6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 p14:presetBounceEnd="49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9000">
                                          <p:cBhvr additive="base">
                                            <p:cTn id="11" dur="750" fill="hold"/>
                                            <p:tgtEl>
                                              <p:spTgt spid="6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9000">
                                          <p:cBhvr additive="base">
                                            <p:cTn id="12" dur="750" fill="hold"/>
                                            <p:tgtEl>
                                              <p:spTgt spid="6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 p14:presetBounceEnd="49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9000">
                                          <p:cBhvr additive="base">
                                            <p:cTn id="15" dur="750" fill="hold"/>
                                            <p:tgtEl>
                                              <p:spTgt spid="6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9000">
                                          <p:cBhvr additive="base">
                                            <p:cTn id="16" dur="750" fill="hold"/>
                                            <p:tgtEl>
                                              <p:spTgt spid="6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grpId="0" nodeType="withEffect" p14:presetBounceEnd="49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9000">
                                          <p:cBhvr additive="base">
                                            <p:cTn id="19" dur="750" fill="hold"/>
                                            <p:tgtEl>
                                              <p:spTgt spid="6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9000">
                                          <p:cBhvr additive="base">
                                            <p:cTn id="20" dur="750" fill="hold"/>
                                            <p:tgtEl>
                                              <p:spTgt spid="6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" fill="hold" grpId="0" nodeType="withEffect" p14:presetBounceEnd="49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9000">
                                          <p:cBhvr additive="base">
                                            <p:cTn id="23" dur="750" fill="hold"/>
                                            <p:tgtEl>
                                              <p:spTgt spid="6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9000">
                                          <p:cBhvr additive="base">
                                            <p:cTn id="24" dur="750" fill="hold"/>
                                            <p:tgtEl>
                                              <p:spTgt spid="6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1" fill="hold" grpId="0" nodeType="withEffect" p14:presetBounceEnd="49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9000">
                                          <p:cBhvr additive="base">
                                            <p:cTn id="27" dur="750" fill="hold"/>
                                            <p:tgtEl>
                                              <p:spTgt spid="6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9000">
                                          <p:cBhvr additive="base">
                                            <p:cTn id="28" dur="750" fill="hold"/>
                                            <p:tgtEl>
                                              <p:spTgt spid="6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" fill="hold" grpId="0" nodeType="withEffect" p14:presetBounceEnd="49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9000">
                                          <p:cBhvr additive="base">
                                            <p:cTn id="31" dur="750" fill="hold"/>
                                            <p:tgtEl>
                                              <p:spTgt spid="6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9000">
                                          <p:cBhvr additive="base">
                                            <p:cTn id="32" dur="750" fill="hold"/>
                                            <p:tgtEl>
                                              <p:spTgt spid="68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1" fill="hold" grpId="0" nodeType="withEffect" p14:presetBounceEnd="49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9000">
                                          <p:cBhvr additive="base">
                                            <p:cTn id="35" dur="750" fill="hold"/>
                                            <p:tgtEl>
                                              <p:spTgt spid="6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9000">
                                          <p:cBhvr additive="base">
                                            <p:cTn id="36" dur="750" fill="hold"/>
                                            <p:tgtEl>
                                              <p:spTgt spid="6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" fill="hold" grpId="0" nodeType="withEffect" p14:presetBounceEnd="49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9000">
                                          <p:cBhvr additive="base">
                                            <p:cTn id="39" dur="750" fill="hold"/>
                                            <p:tgtEl>
                                              <p:spTgt spid="6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9000">
                                          <p:cBhvr additive="base">
                                            <p:cTn id="40" dur="750" fill="hold"/>
                                            <p:tgtEl>
                                              <p:spTgt spid="6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1" fill="hold" grpId="0" nodeType="withEffect" p14:presetBounceEnd="49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9000">
                                          <p:cBhvr additive="base">
                                            <p:cTn id="43" dur="750" fill="hold"/>
                                            <p:tgtEl>
                                              <p:spTgt spid="6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9000">
                                          <p:cBhvr additive="base">
                                            <p:cTn id="44" dur="750" fill="hold"/>
                                            <p:tgtEl>
                                              <p:spTgt spid="6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1" fill="hold" grpId="0" nodeType="withEffect" p14:presetBounceEnd="49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9000">
                                          <p:cBhvr additive="base">
                                            <p:cTn id="47" dur="750" fill="hold"/>
                                            <p:tgtEl>
                                              <p:spTgt spid="6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9000">
                                          <p:cBhvr additive="base">
                                            <p:cTn id="48" dur="750" fill="hold"/>
                                            <p:tgtEl>
                                              <p:spTgt spid="6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1" fill="hold" grpId="0" nodeType="withEffect" p14:presetBounceEnd="49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9000">
                                          <p:cBhvr additive="base">
                                            <p:cTn id="51" dur="750" fill="hold"/>
                                            <p:tgtEl>
                                              <p:spTgt spid="6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9000">
                                          <p:cBhvr additive="base">
                                            <p:cTn id="52" dur="750" fill="hold"/>
                                            <p:tgtEl>
                                              <p:spTgt spid="6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1" fill="hold" grpId="0" nodeType="withEffect" p14:presetBounceEnd="49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9000">
                                          <p:cBhvr additive="base">
                                            <p:cTn id="55" dur="750" fill="hold"/>
                                            <p:tgtEl>
                                              <p:spTgt spid="6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9000">
                                          <p:cBhvr additive="base">
                                            <p:cTn id="56" dur="750" fill="hold"/>
                                            <p:tgtEl>
                                              <p:spTgt spid="69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1" fill="hold" grpId="0" nodeType="withEffect" p14:presetBounceEnd="49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9000">
                                          <p:cBhvr additive="base">
                                            <p:cTn id="59" dur="750" fill="hold"/>
                                            <p:tgtEl>
                                              <p:spTgt spid="6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9000">
                                          <p:cBhvr additive="base">
                                            <p:cTn id="60" dur="750" fill="hold"/>
                                            <p:tgtEl>
                                              <p:spTgt spid="6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1" fill="hold" grpId="0" nodeType="withEffect" p14:presetBounceEnd="49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9000">
                                          <p:cBhvr additive="base">
                                            <p:cTn id="63" dur="750" fill="hold"/>
                                            <p:tgtEl>
                                              <p:spTgt spid="6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9000">
                                          <p:cBhvr additive="base">
                                            <p:cTn id="64" dur="750" fill="hold"/>
                                            <p:tgtEl>
                                              <p:spTgt spid="6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1" fill="hold" grpId="0" nodeType="withEffect" p14:presetBounceEnd="49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9000">
                                          <p:cBhvr additive="base">
                                            <p:cTn id="67" dur="750" fill="hold"/>
                                            <p:tgtEl>
                                              <p:spTgt spid="69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9000">
                                          <p:cBhvr additive="base">
                                            <p:cTn id="68" dur="750" fill="hold"/>
                                            <p:tgtEl>
                                              <p:spTgt spid="69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1" fill="hold" grpId="0" nodeType="withEffect" p14:presetBounceEnd="49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9000">
                                          <p:cBhvr additive="base">
                                            <p:cTn id="71" dur="750" fill="hold"/>
                                            <p:tgtEl>
                                              <p:spTgt spid="6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9000">
                                          <p:cBhvr additive="base">
                                            <p:cTn id="72" dur="750" fill="hold"/>
                                            <p:tgtEl>
                                              <p:spTgt spid="6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1" fill="hold" grpId="0" nodeType="withEffect" p14:presetBounceEnd="49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9000">
                                          <p:cBhvr additive="base">
                                            <p:cTn id="75" dur="750" fill="hold"/>
                                            <p:tgtEl>
                                              <p:spTgt spid="69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9000">
                                          <p:cBhvr additive="base">
                                            <p:cTn id="76" dur="750" fill="hold"/>
                                            <p:tgtEl>
                                              <p:spTgt spid="69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2" presetClass="entr" presetSubtype="1" fill="hold" grpId="0" nodeType="withEffect" p14:presetBounceEnd="49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9000">
                                          <p:cBhvr additive="base">
                                            <p:cTn id="79" dur="750" fill="hold"/>
                                            <p:tgtEl>
                                              <p:spTgt spid="70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9000">
                                          <p:cBhvr additive="base">
                                            <p:cTn id="80" dur="750" fill="hold"/>
                                            <p:tgtEl>
                                              <p:spTgt spid="70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2" presetClass="entr" presetSubtype="1" fill="hold" grpId="0" nodeType="withEffect" p14:presetBounceEnd="49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9000">
                                          <p:cBhvr additive="base">
                                            <p:cTn id="83" dur="750" fill="hold"/>
                                            <p:tgtEl>
                                              <p:spTgt spid="70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9000">
                                          <p:cBhvr additive="base">
                                            <p:cTn id="84" dur="750" fill="hold"/>
                                            <p:tgtEl>
                                              <p:spTgt spid="70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5" presetID="2" presetClass="entr" presetSubtype="1" fill="hold" grpId="0" nodeType="withEffect" p14:presetBounceEnd="49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9000">
                                          <p:cBhvr additive="base">
                                            <p:cTn id="87" dur="750" fill="hold"/>
                                            <p:tgtEl>
                                              <p:spTgt spid="70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9000">
                                          <p:cBhvr additive="base">
                                            <p:cTn id="88" dur="750" fill="hold"/>
                                            <p:tgtEl>
                                              <p:spTgt spid="70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9" presetID="2" presetClass="entr" presetSubtype="1" fill="hold" grpId="0" nodeType="withEffect" p14:presetBounceEnd="49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9000">
                                          <p:cBhvr additive="base">
                                            <p:cTn id="91" dur="750" fill="hold"/>
                                            <p:tgtEl>
                                              <p:spTgt spid="70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9000">
                                          <p:cBhvr additive="base">
                                            <p:cTn id="92" dur="750" fill="hold"/>
                                            <p:tgtEl>
                                              <p:spTgt spid="70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3" presetID="2" presetClass="entr" presetSubtype="1" fill="hold" grpId="0" nodeType="withEffect" p14:presetBounceEnd="49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9000">
                                          <p:cBhvr additive="base">
                                            <p:cTn id="95" dur="750" fill="hold"/>
                                            <p:tgtEl>
                                              <p:spTgt spid="70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9000">
                                          <p:cBhvr additive="base">
                                            <p:cTn id="96" dur="750" fill="hold"/>
                                            <p:tgtEl>
                                              <p:spTgt spid="70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7" presetID="2" presetClass="entr" presetSubtype="1" fill="hold" grpId="0" nodeType="withEffect" p14:presetBounceEnd="49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9000">
                                          <p:cBhvr additive="base">
                                            <p:cTn id="99" dur="750" fill="hold"/>
                                            <p:tgtEl>
                                              <p:spTgt spid="70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9000">
                                          <p:cBhvr additive="base">
                                            <p:cTn id="100" dur="750" fill="hold"/>
                                            <p:tgtEl>
                                              <p:spTgt spid="70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1" presetID="2" presetClass="entr" presetSubtype="1" fill="hold" grpId="0" nodeType="withEffect" p14:presetBounceEnd="49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9000">
                                          <p:cBhvr additive="base">
                                            <p:cTn id="103" dur="750" fill="hold"/>
                                            <p:tgtEl>
                                              <p:spTgt spid="70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9000">
                                          <p:cBhvr additive="base">
                                            <p:cTn id="104" dur="750" fill="hold"/>
                                            <p:tgtEl>
                                              <p:spTgt spid="70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5" presetID="2" presetClass="entr" presetSubtype="1" fill="hold" grpId="0" nodeType="withEffect" p14:presetBounceEnd="49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9000">
                                          <p:cBhvr additive="base">
                                            <p:cTn id="107" dur="750" fill="hold"/>
                                            <p:tgtEl>
                                              <p:spTgt spid="7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9000">
                                          <p:cBhvr additive="base">
                                            <p:cTn id="108" dur="750" fill="hold"/>
                                            <p:tgtEl>
                                              <p:spTgt spid="7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9" presetID="2" presetClass="entr" presetSubtype="1" fill="hold" grpId="0" nodeType="withEffect" p14:presetBounceEnd="49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9000">
                                          <p:cBhvr additive="base">
                                            <p:cTn id="111" dur="750" fill="hold"/>
                                            <p:tgtEl>
                                              <p:spTgt spid="70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9000">
                                          <p:cBhvr additive="base">
                                            <p:cTn id="112" dur="750" fill="hold"/>
                                            <p:tgtEl>
                                              <p:spTgt spid="70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3" presetID="2" presetClass="entr" presetSubtype="1" fill="hold" grpId="0" nodeType="withEffect" p14:presetBounceEnd="49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9000">
                                          <p:cBhvr additive="base">
                                            <p:cTn id="115" dur="750" fill="hold"/>
                                            <p:tgtEl>
                                              <p:spTgt spid="70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9000">
                                          <p:cBhvr additive="base">
                                            <p:cTn id="116" dur="750" fill="hold"/>
                                            <p:tgtEl>
                                              <p:spTgt spid="70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7" presetID="2" presetClass="entr" presetSubtype="1" fill="hold" grpId="0" nodeType="withEffect" p14:presetBounceEnd="49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9000">
                                          <p:cBhvr additive="base">
                                            <p:cTn id="119" dur="750" fill="hold"/>
                                            <p:tgtEl>
                                              <p:spTgt spid="7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9000">
                                          <p:cBhvr additive="base">
                                            <p:cTn id="120" dur="750" fill="hold"/>
                                            <p:tgtEl>
                                              <p:spTgt spid="7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1" presetID="2" presetClass="entr" presetSubtype="1" fill="hold" grpId="0" nodeType="withEffect" p14:presetBounceEnd="49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9000">
                                          <p:cBhvr additive="base">
                                            <p:cTn id="123" dur="750" fill="hold"/>
                                            <p:tgtEl>
                                              <p:spTgt spid="7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9000">
                                          <p:cBhvr additive="base">
                                            <p:cTn id="124" dur="750" fill="hold"/>
                                            <p:tgtEl>
                                              <p:spTgt spid="7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5" presetID="2" presetClass="entr" presetSubtype="1" fill="hold" grpId="0" nodeType="withEffect" p14:presetBounceEnd="49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9000">
                                          <p:cBhvr additive="base">
                                            <p:cTn id="127" dur="750" fill="hold"/>
                                            <p:tgtEl>
                                              <p:spTgt spid="7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9000">
                                          <p:cBhvr additive="base">
                                            <p:cTn id="128" dur="750" fill="hold"/>
                                            <p:tgtEl>
                                              <p:spTgt spid="7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9" presetID="2" presetClass="entr" presetSubtype="1" fill="hold" grpId="0" nodeType="withEffect" p14:presetBounceEnd="49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9000">
                                          <p:cBhvr additive="base">
                                            <p:cTn id="131" dur="750" fill="hold"/>
                                            <p:tgtEl>
                                              <p:spTgt spid="7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9000">
                                          <p:cBhvr additive="base">
                                            <p:cTn id="132" dur="750" fill="hold"/>
                                            <p:tgtEl>
                                              <p:spTgt spid="7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3" presetID="2" presetClass="entr" presetSubtype="1" fill="hold" grpId="0" nodeType="withEffect" p14:presetBounceEnd="49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9000">
                                          <p:cBhvr additive="base">
                                            <p:cTn id="135" dur="750" fill="hold"/>
                                            <p:tgtEl>
                                              <p:spTgt spid="7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9000">
                                          <p:cBhvr additive="base">
                                            <p:cTn id="136" dur="750" fill="hold"/>
                                            <p:tgtEl>
                                              <p:spTgt spid="7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7" presetID="2" presetClass="entr" presetSubtype="1" fill="hold" grpId="0" nodeType="withEffect" p14:presetBounceEnd="49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9000">
                                          <p:cBhvr additive="base">
                                            <p:cTn id="139" dur="750" fill="hold"/>
                                            <p:tgtEl>
                                              <p:spTgt spid="7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9000">
                                          <p:cBhvr additive="base">
                                            <p:cTn id="140" dur="750" fill="hold"/>
                                            <p:tgtEl>
                                              <p:spTgt spid="7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1" presetID="2" presetClass="entr" presetSubtype="1" fill="hold" grpId="0" nodeType="withEffect" p14:presetBounceEnd="49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9000">
                                          <p:cBhvr additive="base">
                                            <p:cTn id="143" dur="750" fill="hold"/>
                                            <p:tgtEl>
                                              <p:spTgt spid="7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9000">
                                          <p:cBhvr additive="base">
                                            <p:cTn id="144" dur="750" fill="hold"/>
                                            <p:tgtEl>
                                              <p:spTgt spid="7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5" presetID="2" presetClass="entr" presetSubtype="1" fill="hold" grpId="0" nodeType="withEffect" p14:presetBounceEnd="49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9000">
                                          <p:cBhvr additive="base">
                                            <p:cTn id="147" dur="750" fill="hold"/>
                                            <p:tgtEl>
                                              <p:spTgt spid="7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9000">
                                          <p:cBhvr additive="base">
                                            <p:cTn id="148" dur="750" fill="hold"/>
                                            <p:tgtEl>
                                              <p:spTgt spid="7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9" presetID="2" presetClass="entr" presetSubtype="1" fill="hold" grpId="0" nodeType="withEffect" p14:presetBounceEnd="49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9000">
                                          <p:cBhvr additive="base">
                                            <p:cTn id="151" dur="750" fill="hold"/>
                                            <p:tgtEl>
                                              <p:spTgt spid="7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9000">
                                          <p:cBhvr additive="base">
                                            <p:cTn id="152" dur="750" fill="hold"/>
                                            <p:tgtEl>
                                              <p:spTgt spid="7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3" presetID="2" presetClass="entr" presetSubtype="1" fill="hold" grpId="0" nodeType="withEffect" p14:presetBounceEnd="49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9000">
                                          <p:cBhvr additive="base">
                                            <p:cTn id="155" dur="750" fill="hold"/>
                                            <p:tgtEl>
                                              <p:spTgt spid="7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9000">
                                          <p:cBhvr additive="base">
                                            <p:cTn id="156" dur="750" fill="hold"/>
                                            <p:tgtEl>
                                              <p:spTgt spid="7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7" presetID="2" presetClass="entr" presetSubtype="1" fill="hold" grpId="0" nodeType="withEffect" p14:presetBounceEnd="49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9000">
                                          <p:cBhvr additive="base">
                                            <p:cTn id="159" dur="750" fill="hold"/>
                                            <p:tgtEl>
                                              <p:spTgt spid="7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9000">
                                          <p:cBhvr additive="base">
                                            <p:cTn id="160" dur="750" fill="hold"/>
                                            <p:tgtEl>
                                              <p:spTgt spid="7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1" presetID="2" presetClass="entr" presetSubtype="1" fill="hold" grpId="0" nodeType="withEffect" p14:presetBounceEnd="49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9000">
                                          <p:cBhvr additive="base">
                                            <p:cTn id="163" dur="750" fill="hold"/>
                                            <p:tgtEl>
                                              <p:spTgt spid="7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9000">
                                          <p:cBhvr additive="base">
                                            <p:cTn id="164" dur="750" fill="hold"/>
                                            <p:tgtEl>
                                              <p:spTgt spid="7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5" presetID="2" presetClass="entr" presetSubtype="1" fill="hold" grpId="0" nodeType="withEffect" p14:presetBounceEnd="49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9000">
                                          <p:cBhvr additive="base">
                                            <p:cTn id="167" dur="750" fill="hold"/>
                                            <p:tgtEl>
                                              <p:spTgt spid="7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9000">
                                          <p:cBhvr additive="base">
                                            <p:cTn id="168" dur="750" fill="hold"/>
                                            <p:tgtEl>
                                              <p:spTgt spid="7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9" presetID="2" presetClass="entr" presetSubtype="1" fill="hold" grpId="0" nodeType="withEffect" p14:presetBounceEnd="49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9000">
                                          <p:cBhvr additive="base">
                                            <p:cTn id="171" dur="750" fill="hold"/>
                                            <p:tgtEl>
                                              <p:spTgt spid="7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9000">
                                          <p:cBhvr additive="base">
                                            <p:cTn id="172" dur="750" fill="hold"/>
                                            <p:tgtEl>
                                              <p:spTgt spid="7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3" presetID="2" presetClass="entr" presetSubtype="1" fill="hold" grpId="0" nodeType="withEffect" p14:presetBounceEnd="49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9000">
                                          <p:cBhvr additive="base">
                                            <p:cTn id="175" dur="750" fill="hold"/>
                                            <p:tgtEl>
                                              <p:spTgt spid="7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9000">
                                          <p:cBhvr additive="base">
                                            <p:cTn id="176" dur="750" fill="hold"/>
                                            <p:tgtEl>
                                              <p:spTgt spid="7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7" presetID="2" presetClass="entr" presetSubtype="1" fill="hold" grpId="0" nodeType="withEffect" p14:presetBounceEnd="49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9000">
                                          <p:cBhvr additive="base">
                                            <p:cTn id="179" dur="750" fill="hold"/>
                                            <p:tgtEl>
                                              <p:spTgt spid="7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9000">
                                          <p:cBhvr additive="base">
                                            <p:cTn id="180" dur="750" fill="hold"/>
                                            <p:tgtEl>
                                              <p:spTgt spid="7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1" presetID="2" presetClass="entr" presetSubtype="1" fill="hold" grpId="0" nodeType="withEffect" p14:presetBounceEnd="49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9000">
                                          <p:cBhvr additive="base">
                                            <p:cTn id="183" dur="750" fill="hold"/>
                                            <p:tgtEl>
                                              <p:spTgt spid="7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9000">
                                          <p:cBhvr additive="base">
                                            <p:cTn id="184" dur="750" fill="hold"/>
                                            <p:tgtEl>
                                              <p:spTgt spid="7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5" presetID="2" presetClass="entr" presetSubtype="1" fill="hold" grpId="0" nodeType="withEffect" p14:presetBounceEnd="49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9000">
                                          <p:cBhvr additive="base">
                                            <p:cTn id="187" dur="750" fill="hold"/>
                                            <p:tgtEl>
                                              <p:spTgt spid="7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9000">
                                          <p:cBhvr additive="base">
                                            <p:cTn id="188" dur="750" fill="hold"/>
                                            <p:tgtEl>
                                              <p:spTgt spid="7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9" presetID="2" presetClass="entr" presetSubtype="1" fill="hold" grpId="0" nodeType="withEffect" p14:presetBounceEnd="49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9000">
                                          <p:cBhvr additive="base">
                                            <p:cTn id="191" dur="750" fill="hold"/>
                                            <p:tgtEl>
                                              <p:spTgt spid="7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9000">
                                          <p:cBhvr additive="base">
                                            <p:cTn id="192" dur="750" fill="hold"/>
                                            <p:tgtEl>
                                              <p:spTgt spid="7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3" presetID="2" presetClass="entr" presetSubtype="1" fill="hold" grpId="0" nodeType="withEffect" p14:presetBounceEnd="49000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9000">
                                          <p:cBhvr additive="base">
                                            <p:cTn id="195" dur="750" fill="hold"/>
                                            <p:tgtEl>
                                              <p:spTgt spid="7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9000">
                                          <p:cBhvr additive="base">
                                            <p:cTn id="196" dur="750" fill="hold"/>
                                            <p:tgtEl>
                                              <p:spTgt spid="7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7" presetID="2" presetClass="entr" presetSubtype="1" fill="hold" grpId="0" nodeType="withEffect" p14:presetBounceEnd="49000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9000">
                                          <p:cBhvr additive="base">
                                            <p:cTn id="199" dur="750" fill="hold"/>
                                            <p:tgtEl>
                                              <p:spTgt spid="7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9000">
                                          <p:cBhvr additive="base">
                                            <p:cTn id="200" dur="750" fill="hold"/>
                                            <p:tgtEl>
                                              <p:spTgt spid="7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1" presetID="2" presetClass="entr" presetSubtype="1" fill="hold" grpId="0" nodeType="withEffect" p14:presetBounceEnd="49000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9000">
                                          <p:cBhvr additive="base">
                                            <p:cTn id="203" dur="750" fill="hold"/>
                                            <p:tgtEl>
                                              <p:spTgt spid="7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9000">
                                          <p:cBhvr additive="base">
                                            <p:cTn id="204" dur="750" fill="hold"/>
                                            <p:tgtEl>
                                              <p:spTgt spid="7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5" presetID="2" presetClass="entr" presetSubtype="1" fill="hold" grpId="0" nodeType="withEffect" p14:presetBounceEnd="49000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9000">
                                          <p:cBhvr additive="base">
                                            <p:cTn id="207" dur="750" fill="hold"/>
                                            <p:tgtEl>
                                              <p:spTgt spid="7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9000">
                                          <p:cBhvr additive="base">
                                            <p:cTn id="208" dur="750" fill="hold"/>
                                            <p:tgtEl>
                                              <p:spTgt spid="7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9" presetID="2" presetClass="entr" presetSubtype="1" fill="hold" grpId="0" nodeType="withEffect" p14:presetBounceEnd="49000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9000">
                                          <p:cBhvr additive="base">
                                            <p:cTn id="211" dur="750" fill="hold"/>
                                            <p:tgtEl>
                                              <p:spTgt spid="7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9000">
                                          <p:cBhvr additive="base">
                                            <p:cTn id="212" dur="750" fill="hold"/>
                                            <p:tgtEl>
                                              <p:spTgt spid="7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3" presetID="2" presetClass="entr" presetSubtype="1" fill="hold" grpId="0" nodeType="withEffect" p14:presetBounceEnd="49000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9000">
                                          <p:cBhvr additive="base">
                                            <p:cTn id="215" dur="750" fill="hold"/>
                                            <p:tgtEl>
                                              <p:spTgt spid="7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9000">
                                          <p:cBhvr additive="base">
                                            <p:cTn id="216" dur="750" fill="hold"/>
                                            <p:tgtEl>
                                              <p:spTgt spid="7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7" presetID="2" presetClass="entr" presetSubtype="1" fill="hold" grpId="0" nodeType="withEffect" p14:presetBounceEnd="49000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9000">
                                          <p:cBhvr additive="base">
                                            <p:cTn id="219" dur="750" fill="hold"/>
                                            <p:tgtEl>
                                              <p:spTgt spid="7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9000">
                                          <p:cBhvr additive="base">
                                            <p:cTn id="220" dur="750" fill="hold"/>
                                            <p:tgtEl>
                                              <p:spTgt spid="7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1" presetID="2" presetClass="entr" presetSubtype="1" fill="hold" grpId="0" nodeType="withEffect" p14:presetBounceEnd="49000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9000">
                                          <p:cBhvr additive="base">
                                            <p:cTn id="223" dur="750" fill="hold"/>
                                            <p:tgtEl>
                                              <p:spTgt spid="7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9000">
                                          <p:cBhvr additive="base">
                                            <p:cTn id="224" dur="750" fill="hold"/>
                                            <p:tgtEl>
                                              <p:spTgt spid="7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5" presetID="2" presetClass="entr" presetSubtype="1" fill="hold" grpId="0" nodeType="withEffect" p14:presetBounceEnd="49000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9000">
                                          <p:cBhvr additive="base">
                                            <p:cTn id="227" dur="750" fill="hold"/>
                                            <p:tgtEl>
                                              <p:spTgt spid="7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9000">
                                          <p:cBhvr additive="base">
                                            <p:cTn id="228" dur="750" fill="hold"/>
                                            <p:tgtEl>
                                              <p:spTgt spid="7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9" presetID="2" presetClass="entr" presetSubtype="1" fill="hold" grpId="0" nodeType="withEffect" p14:presetBounceEnd="49000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9000">
                                          <p:cBhvr additive="base">
                                            <p:cTn id="231" dur="750" fill="hold"/>
                                            <p:tgtEl>
                                              <p:spTgt spid="7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9000">
                                          <p:cBhvr additive="base">
                                            <p:cTn id="232" dur="750" fill="hold"/>
                                            <p:tgtEl>
                                              <p:spTgt spid="7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3" presetID="2" presetClass="entr" presetSubtype="1" fill="hold" grpId="0" nodeType="withEffect" p14:presetBounceEnd="49000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9000">
                                          <p:cBhvr additive="base">
                                            <p:cTn id="235" dur="750" fill="hold"/>
                                            <p:tgtEl>
                                              <p:spTgt spid="7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9000">
                                          <p:cBhvr additive="base">
                                            <p:cTn id="236" dur="750" fill="hold"/>
                                            <p:tgtEl>
                                              <p:spTgt spid="7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7" presetID="2" presetClass="entr" presetSubtype="1" fill="hold" grpId="0" nodeType="withEffect" p14:presetBounceEnd="49000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9000">
                                          <p:cBhvr additive="base">
                                            <p:cTn id="239" dur="750" fill="hold"/>
                                            <p:tgtEl>
                                              <p:spTgt spid="7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9000">
                                          <p:cBhvr additive="base">
                                            <p:cTn id="240" dur="750" fill="hold"/>
                                            <p:tgtEl>
                                              <p:spTgt spid="7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1" presetID="2" presetClass="entr" presetSubtype="1" fill="hold" grpId="0" nodeType="withEffect" p14:presetBounceEnd="49000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9000">
                                          <p:cBhvr additive="base">
                                            <p:cTn id="243" dur="750" fill="hold"/>
                                            <p:tgtEl>
                                              <p:spTgt spid="7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9000">
                                          <p:cBhvr additive="base">
                                            <p:cTn id="244" dur="750" fill="hold"/>
                                            <p:tgtEl>
                                              <p:spTgt spid="7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5" presetID="2" presetClass="entr" presetSubtype="1" fill="hold" grpId="0" nodeType="withEffect" p14:presetBounceEnd="49000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9000">
                                          <p:cBhvr additive="base">
                                            <p:cTn id="247" dur="750" fill="hold"/>
                                            <p:tgtEl>
                                              <p:spTgt spid="7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9000">
                                          <p:cBhvr additive="base">
                                            <p:cTn id="248" dur="750" fill="hold"/>
                                            <p:tgtEl>
                                              <p:spTgt spid="7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9" presetID="2" presetClass="entr" presetSubtype="1" fill="hold" grpId="0" nodeType="withEffect" p14:presetBounceEnd="49000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9000">
                                          <p:cBhvr additive="base">
                                            <p:cTn id="251" dur="750" fill="hold"/>
                                            <p:tgtEl>
                                              <p:spTgt spid="7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9000">
                                          <p:cBhvr additive="base">
                                            <p:cTn id="252" dur="750" fill="hold"/>
                                            <p:tgtEl>
                                              <p:spTgt spid="7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3" presetID="2" presetClass="entr" presetSubtype="1" fill="hold" grpId="0" nodeType="withEffect" p14:presetBounceEnd="49000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9000">
                                          <p:cBhvr additive="base">
                                            <p:cTn id="255" dur="750" fill="hold"/>
                                            <p:tgtEl>
                                              <p:spTgt spid="7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9000">
                                          <p:cBhvr additive="base">
                                            <p:cTn id="256" dur="750" fill="hold"/>
                                            <p:tgtEl>
                                              <p:spTgt spid="7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7" presetID="2" presetClass="entr" presetSubtype="1" fill="hold" grpId="0" nodeType="withEffect" p14:presetBounceEnd="49000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9000">
                                          <p:cBhvr additive="base">
                                            <p:cTn id="259" dur="750" fill="hold"/>
                                            <p:tgtEl>
                                              <p:spTgt spid="7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9000">
                                          <p:cBhvr additive="base">
                                            <p:cTn id="260" dur="750" fill="hold"/>
                                            <p:tgtEl>
                                              <p:spTgt spid="7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1" presetID="2" presetClass="entr" presetSubtype="1" fill="hold" grpId="0" nodeType="withEffect" p14:presetBounceEnd="49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9000">
                                          <p:cBhvr additive="base">
                                            <p:cTn id="263" dur="750" fill="hold"/>
                                            <p:tgtEl>
                                              <p:spTgt spid="7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9000">
                                          <p:cBhvr additive="base">
                                            <p:cTn id="264" dur="750" fill="hold"/>
                                            <p:tgtEl>
                                              <p:spTgt spid="7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5" presetID="2" presetClass="entr" presetSubtype="1" fill="hold" grpId="0" nodeType="withEffect" p14:presetBounceEnd="49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9000">
                                          <p:cBhvr additive="base">
                                            <p:cTn id="267" dur="750" fill="hold"/>
                                            <p:tgtEl>
                                              <p:spTgt spid="7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9000">
                                          <p:cBhvr additive="base">
                                            <p:cTn id="268" dur="750" fill="hold"/>
                                            <p:tgtEl>
                                              <p:spTgt spid="7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9" presetID="2" presetClass="entr" presetSubtype="1" fill="hold" grpId="0" nodeType="withEffect" p14:presetBounceEnd="49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9000">
                                          <p:cBhvr additive="base">
                                            <p:cTn id="271" dur="750" fill="hold"/>
                                            <p:tgtEl>
                                              <p:spTgt spid="7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9000">
                                          <p:cBhvr additive="base">
                                            <p:cTn id="272" dur="750" fill="hold"/>
                                            <p:tgtEl>
                                              <p:spTgt spid="7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3" presetID="2" presetClass="entr" presetSubtype="1" fill="hold" grpId="0" nodeType="withEffect" p14:presetBounceEnd="49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9000">
                                          <p:cBhvr additive="base">
                                            <p:cTn id="275" dur="750" fill="hold"/>
                                            <p:tgtEl>
                                              <p:spTgt spid="7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9000">
                                          <p:cBhvr additive="base">
                                            <p:cTn id="276" dur="750" fill="hold"/>
                                            <p:tgtEl>
                                              <p:spTgt spid="7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7" presetID="2" presetClass="entr" presetSubtype="1" fill="hold" grpId="0" nodeType="withEffect" p14:presetBounceEnd="49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9000">
                                          <p:cBhvr additive="base">
                                            <p:cTn id="279" dur="750" fill="hold"/>
                                            <p:tgtEl>
                                              <p:spTgt spid="7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9000">
                                          <p:cBhvr additive="base">
                                            <p:cTn id="280" dur="750" fill="hold"/>
                                            <p:tgtEl>
                                              <p:spTgt spid="7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1" presetID="2" presetClass="entr" presetSubtype="1" fill="hold" grpId="0" nodeType="withEffect" p14:presetBounceEnd="49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9000">
                                          <p:cBhvr additive="base">
                                            <p:cTn id="283" dur="750" fill="hold"/>
                                            <p:tgtEl>
                                              <p:spTgt spid="7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9000">
                                          <p:cBhvr additive="base">
                                            <p:cTn id="284" dur="750" fill="hold"/>
                                            <p:tgtEl>
                                              <p:spTgt spid="7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5" presetID="2" presetClass="entr" presetSubtype="1" fill="hold" grpId="0" nodeType="withEffect" p14:presetBounceEnd="49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9000">
                                          <p:cBhvr additive="base">
                                            <p:cTn id="287" dur="750" fill="hold"/>
                                            <p:tgtEl>
                                              <p:spTgt spid="7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9000">
                                          <p:cBhvr additive="base">
                                            <p:cTn id="288" dur="750" fill="hold"/>
                                            <p:tgtEl>
                                              <p:spTgt spid="7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9" presetID="2" presetClass="entr" presetSubtype="1" fill="hold" grpId="0" nodeType="withEffect" p14:presetBounceEnd="49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9000">
                                          <p:cBhvr additive="base">
                                            <p:cTn id="291" dur="750" fill="hold"/>
                                            <p:tgtEl>
                                              <p:spTgt spid="7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9000">
                                          <p:cBhvr additive="base">
                                            <p:cTn id="292" dur="750" fill="hold"/>
                                            <p:tgtEl>
                                              <p:spTgt spid="7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3" presetID="2" presetClass="entr" presetSubtype="1" fill="hold" grpId="0" nodeType="withEffect" p14:presetBounceEnd="49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9000">
                                          <p:cBhvr additive="base">
                                            <p:cTn id="295" dur="750" fill="hold"/>
                                            <p:tgtEl>
                                              <p:spTgt spid="7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9000">
                                          <p:cBhvr additive="base">
                                            <p:cTn id="296" dur="750" fill="hold"/>
                                            <p:tgtEl>
                                              <p:spTgt spid="7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7" presetID="2" presetClass="entr" presetSubtype="1" fill="hold" grpId="0" nodeType="withEffect" p14:presetBounceEnd="49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9000">
                                          <p:cBhvr additive="base">
                                            <p:cTn id="299" dur="750" fill="hold"/>
                                            <p:tgtEl>
                                              <p:spTgt spid="7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9000">
                                          <p:cBhvr additive="base">
                                            <p:cTn id="300" dur="750" fill="hold"/>
                                            <p:tgtEl>
                                              <p:spTgt spid="7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1" presetID="2" presetClass="entr" presetSubtype="1" fill="hold" grpId="0" nodeType="withEffect" p14:presetBounceEnd="49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9000">
                                          <p:cBhvr additive="base">
                                            <p:cTn id="303" dur="750" fill="hold"/>
                                            <p:tgtEl>
                                              <p:spTgt spid="7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9000">
                                          <p:cBhvr additive="base">
                                            <p:cTn id="304" dur="750" fill="hold"/>
                                            <p:tgtEl>
                                              <p:spTgt spid="7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5" presetID="2" presetClass="entr" presetSubtype="1" fill="hold" grpId="0" nodeType="withEffect" p14:presetBounceEnd="49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9000">
                                          <p:cBhvr additive="base">
                                            <p:cTn id="307" dur="750" fill="hold"/>
                                            <p:tgtEl>
                                              <p:spTgt spid="7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9000">
                                          <p:cBhvr additive="base">
                                            <p:cTn id="308" dur="750" fill="hold"/>
                                            <p:tgtEl>
                                              <p:spTgt spid="7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9" presetID="2" presetClass="entr" presetSubtype="1" fill="hold" grpId="0" nodeType="withEffect" p14:presetBounceEnd="49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9000">
                                          <p:cBhvr additive="base">
                                            <p:cTn id="311" dur="750" fill="hold"/>
                                            <p:tgtEl>
                                              <p:spTgt spid="7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9000">
                                          <p:cBhvr additive="base">
                                            <p:cTn id="312" dur="750" fill="hold"/>
                                            <p:tgtEl>
                                              <p:spTgt spid="7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3" presetID="2" presetClass="entr" presetSubtype="1" fill="hold" grpId="0" nodeType="withEffect" p14:presetBounceEnd="49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9000">
                                          <p:cBhvr additive="base">
                                            <p:cTn id="315" dur="750" fill="hold"/>
                                            <p:tgtEl>
                                              <p:spTgt spid="7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9000">
                                          <p:cBhvr additive="base">
                                            <p:cTn id="316" dur="750" fill="hold"/>
                                            <p:tgtEl>
                                              <p:spTgt spid="7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7" presetID="2" presetClass="entr" presetSubtype="1" fill="hold" grpId="0" nodeType="withEffect" p14:presetBounceEnd="49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9000">
                                          <p:cBhvr additive="base">
                                            <p:cTn id="319" dur="750" fill="hold"/>
                                            <p:tgtEl>
                                              <p:spTgt spid="7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9000">
                                          <p:cBhvr additive="base">
                                            <p:cTn id="320" dur="750" fill="hold"/>
                                            <p:tgtEl>
                                              <p:spTgt spid="7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1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322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24" dur="500"/>
                                            <p:tgtEl>
                                              <p:spTgt spid="6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5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326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28" dur="500"/>
                                            <p:tgtEl>
                                              <p:spTgt spid="6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9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330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32" dur="500"/>
                                            <p:tgtEl>
                                              <p:spTgt spid="6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78" grpId="0"/>
          <p:bldP spid="679" grpId="0"/>
          <p:bldP spid="680" grpId="0" animBg="1"/>
          <p:bldP spid="682" grpId="0" animBg="1"/>
          <p:bldP spid="683" grpId="0" animBg="1"/>
          <p:bldP spid="684" grpId="0" animBg="1"/>
          <p:bldP spid="685" grpId="0" animBg="1"/>
          <p:bldP spid="686" grpId="0" animBg="1"/>
          <p:bldP spid="687" grpId="0" animBg="1"/>
          <p:bldP spid="688" grpId="0" animBg="1"/>
          <p:bldP spid="689" grpId="0" animBg="1"/>
          <p:bldP spid="690" grpId="0" animBg="1"/>
          <p:bldP spid="691" grpId="0" animBg="1"/>
          <p:bldP spid="692" grpId="0" animBg="1"/>
          <p:bldP spid="693" grpId="0" animBg="1"/>
          <p:bldP spid="694" grpId="0" animBg="1"/>
          <p:bldP spid="695" grpId="0" animBg="1"/>
          <p:bldP spid="696" grpId="0" animBg="1"/>
          <p:bldP spid="697" grpId="0" animBg="1"/>
          <p:bldP spid="698" grpId="0" animBg="1"/>
          <p:bldP spid="699" grpId="0" animBg="1"/>
          <p:bldP spid="700" grpId="0" animBg="1"/>
          <p:bldP spid="701" grpId="0" animBg="1"/>
          <p:bldP spid="702" grpId="0" animBg="1"/>
          <p:bldP spid="703" grpId="0" animBg="1"/>
          <p:bldP spid="704" grpId="0" animBg="1"/>
          <p:bldP spid="705" grpId="0" animBg="1"/>
          <p:bldP spid="706" grpId="0" animBg="1"/>
          <p:bldP spid="707" grpId="0" animBg="1"/>
          <p:bldP spid="708" grpId="0" animBg="1"/>
          <p:bldP spid="709" grpId="0" animBg="1"/>
          <p:bldP spid="710" grpId="0" animBg="1"/>
          <p:bldP spid="711" grpId="0" animBg="1"/>
          <p:bldP spid="712" grpId="0" animBg="1"/>
          <p:bldP spid="713" grpId="0" animBg="1"/>
          <p:bldP spid="714" grpId="0" animBg="1"/>
          <p:bldP spid="715" grpId="0" animBg="1"/>
          <p:bldP spid="716" grpId="0" animBg="1"/>
          <p:bldP spid="717" grpId="0" animBg="1"/>
          <p:bldP spid="718" grpId="0" animBg="1"/>
          <p:bldP spid="719" grpId="0" animBg="1"/>
          <p:bldP spid="720" grpId="0" animBg="1"/>
          <p:bldP spid="721" grpId="0" animBg="1"/>
          <p:bldP spid="722" grpId="0" animBg="1"/>
          <p:bldP spid="723" grpId="0" animBg="1"/>
          <p:bldP spid="724" grpId="0" animBg="1"/>
          <p:bldP spid="725" grpId="0" animBg="1"/>
          <p:bldP spid="726" grpId="0" animBg="1"/>
          <p:bldP spid="727" grpId="0" animBg="1"/>
          <p:bldP spid="728" grpId="0" animBg="1"/>
          <p:bldP spid="729" grpId="0" animBg="1"/>
          <p:bldP spid="730" grpId="0" animBg="1"/>
          <p:bldP spid="731" grpId="0" animBg="1"/>
          <p:bldP spid="732" grpId="0" animBg="1"/>
          <p:bldP spid="733" grpId="0" animBg="1"/>
          <p:bldP spid="734" grpId="0" animBg="1"/>
          <p:bldP spid="735" grpId="0" animBg="1"/>
          <p:bldP spid="736" grpId="0" animBg="1"/>
          <p:bldP spid="737" grpId="0" animBg="1"/>
          <p:bldP spid="738" grpId="0" animBg="1"/>
          <p:bldP spid="739" grpId="0" animBg="1"/>
          <p:bldP spid="740" grpId="0" animBg="1"/>
          <p:bldP spid="741" grpId="0" animBg="1"/>
          <p:bldP spid="742" grpId="0" animBg="1"/>
          <p:bldP spid="743" grpId="0" animBg="1"/>
          <p:bldP spid="744" grpId="0" animBg="1"/>
          <p:bldP spid="745" grpId="0" animBg="1"/>
          <p:bldP spid="746" grpId="0" animBg="1"/>
          <p:bldP spid="747" grpId="0" animBg="1"/>
          <p:bldP spid="748" grpId="0" animBg="1"/>
          <p:bldP spid="749" grpId="0" animBg="1"/>
          <p:bldP spid="750" grpId="0" animBg="1"/>
          <p:bldP spid="751" grpId="0" animBg="1"/>
          <p:bldP spid="752" grpId="0" animBg="1"/>
          <p:bldP spid="753" grpId="0" animBg="1"/>
          <p:bldP spid="754" grpId="0" animBg="1"/>
          <p:bldP spid="755" grpId="0" animBg="1"/>
          <p:bldP spid="756" grpId="0" animBg="1"/>
          <p:bldP spid="757" grpId="0" animBg="1"/>
          <p:bldP spid="758" grpId="0" animBg="1"/>
          <p:bldP spid="759" grpId="0" animBg="1"/>
          <p:bldP spid="760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6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6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6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6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6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6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6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6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750" fill="hold"/>
                                            <p:tgtEl>
                                              <p:spTgt spid="6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6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6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750" fill="hold"/>
                                            <p:tgtEl>
                                              <p:spTgt spid="6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750" fill="hold"/>
                                            <p:tgtEl>
                                              <p:spTgt spid="6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750" fill="hold"/>
                                            <p:tgtEl>
                                              <p:spTgt spid="68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750" fill="hold"/>
                                            <p:tgtEl>
                                              <p:spTgt spid="6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750" fill="hold"/>
                                            <p:tgtEl>
                                              <p:spTgt spid="6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750" fill="hold"/>
                                            <p:tgtEl>
                                              <p:spTgt spid="6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750" fill="hold"/>
                                            <p:tgtEl>
                                              <p:spTgt spid="6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1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750" fill="hold"/>
                                            <p:tgtEl>
                                              <p:spTgt spid="6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750" fill="hold"/>
                                            <p:tgtEl>
                                              <p:spTgt spid="6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1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750" fill="hold"/>
                                            <p:tgtEl>
                                              <p:spTgt spid="6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750" fill="hold"/>
                                            <p:tgtEl>
                                              <p:spTgt spid="6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1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750" fill="hold"/>
                                            <p:tgtEl>
                                              <p:spTgt spid="6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750" fill="hold"/>
                                            <p:tgtEl>
                                              <p:spTgt spid="6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1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750" fill="hold"/>
                                            <p:tgtEl>
                                              <p:spTgt spid="6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750" fill="hold"/>
                                            <p:tgtEl>
                                              <p:spTgt spid="69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1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750" fill="hold"/>
                                            <p:tgtEl>
                                              <p:spTgt spid="6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750" fill="hold"/>
                                            <p:tgtEl>
                                              <p:spTgt spid="6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1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750" fill="hold"/>
                                            <p:tgtEl>
                                              <p:spTgt spid="6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750" fill="hold"/>
                                            <p:tgtEl>
                                              <p:spTgt spid="6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1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750" fill="hold"/>
                                            <p:tgtEl>
                                              <p:spTgt spid="69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750" fill="hold"/>
                                            <p:tgtEl>
                                              <p:spTgt spid="69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1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750" fill="hold"/>
                                            <p:tgtEl>
                                              <p:spTgt spid="6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750" fill="hold"/>
                                            <p:tgtEl>
                                              <p:spTgt spid="6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1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750" fill="hold"/>
                                            <p:tgtEl>
                                              <p:spTgt spid="69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750" fill="hold"/>
                                            <p:tgtEl>
                                              <p:spTgt spid="69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2" presetClass="entr" presetSubtype="1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750" fill="hold"/>
                                            <p:tgtEl>
                                              <p:spTgt spid="70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0" dur="750" fill="hold"/>
                                            <p:tgtEl>
                                              <p:spTgt spid="70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2" presetClass="entr" presetSubtype="1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3" dur="750" fill="hold"/>
                                            <p:tgtEl>
                                              <p:spTgt spid="70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4" dur="750" fill="hold"/>
                                            <p:tgtEl>
                                              <p:spTgt spid="70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5" presetID="2" presetClass="entr" presetSubtype="1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7" dur="750" fill="hold"/>
                                            <p:tgtEl>
                                              <p:spTgt spid="70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8" dur="750" fill="hold"/>
                                            <p:tgtEl>
                                              <p:spTgt spid="70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9" presetID="2" presetClass="entr" presetSubtype="1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1" dur="750" fill="hold"/>
                                            <p:tgtEl>
                                              <p:spTgt spid="70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2" dur="750" fill="hold"/>
                                            <p:tgtEl>
                                              <p:spTgt spid="70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3" presetID="2" presetClass="entr" presetSubtype="1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5" dur="750" fill="hold"/>
                                            <p:tgtEl>
                                              <p:spTgt spid="70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6" dur="750" fill="hold"/>
                                            <p:tgtEl>
                                              <p:spTgt spid="70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7" presetID="2" presetClass="entr" presetSubtype="1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9" dur="750" fill="hold"/>
                                            <p:tgtEl>
                                              <p:spTgt spid="70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0" dur="750" fill="hold"/>
                                            <p:tgtEl>
                                              <p:spTgt spid="70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1" presetID="2" presetClass="entr" presetSubtype="1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3" dur="750" fill="hold"/>
                                            <p:tgtEl>
                                              <p:spTgt spid="70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4" dur="750" fill="hold"/>
                                            <p:tgtEl>
                                              <p:spTgt spid="70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5" presetID="2" presetClass="entr" presetSubtype="1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7" dur="750" fill="hold"/>
                                            <p:tgtEl>
                                              <p:spTgt spid="7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8" dur="750" fill="hold"/>
                                            <p:tgtEl>
                                              <p:spTgt spid="7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9" presetID="2" presetClass="entr" presetSubtype="1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1" dur="750" fill="hold"/>
                                            <p:tgtEl>
                                              <p:spTgt spid="70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2" dur="750" fill="hold"/>
                                            <p:tgtEl>
                                              <p:spTgt spid="70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3" presetID="2" presetClass="entr" presetSubtype="1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5" dur="750" fill="hold"/>
                                            <p:tgtEl>
                                              <p:spTgt spid="70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6" dur="750" fill="hold"/>
                                            <p:tgtEl>
                                              <p:spTgt spid="70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7" presetID="2" presetClass="entr" presetSubtype="1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9" dur="750" fill="hold"/>
                                            <p:tgtEl>
                                              <p:spTgt spid="7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0" dur="750" fill="hold"/>
                                            <p:tgtEl>
                                              <p:spTgt spid="7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1" presetID="2" presetClass="entr" presetSubtype="1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3" dur="750" fill="hold"/>
                                            <p:tgtEl>
                                              <p:spTgt spid="7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4" dur="750" fill="hold"/>
                                            <p:tgtEl>
                                              <p:spTgt spid="7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5" presetID="2" presetClass="entr" presetSubtype="1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7" dur="750" fill="hold"/>
                                            <p:tgtEl>
                                              <p:spTgt spid="7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8" dur="750" fill="hold"/>
                                            <p:tgtEl>
                                              <p:spTgt spid="7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9" presetID="2" presetClass="entr" presetSubtype="1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1" dur="750" fill="hold"/>
                                            <p:tgtEl>
                                              <p:spTgt spid="7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2" dur="750" fill="hold"/>
                                            <p:tgtEl>
                                              <p:spTgt spid="7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3" presetID="2" presetClass="entr" presetSubtype="1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5" dur="750" fill="hold"/>
                                            <p:tgtEl>
                                              <p:spTgt spid="7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6" dur="750" fill="hold"/>
                                            <p:tgtEl>
                                              <p:spTgt spid="7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7" presetID="2" presetClass="entr" presetSubtype="1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9" dur="750" fill="hold"/>
                                            <p:tgtEl>
                                              <p:spTgt spid="7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0" dur="750" fill="hold"/>
                                            <p:tgtEl>
                                              <p:spTgt spid="7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1" presetID="2" presetClass="entr" presetSubtype="1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3" dur="750" fill="hold"/>
                                            <p:tgtEl>
                                              <p:spTgt spid="7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4" dur="750" fill="hold"/>
                                            <p:tgtEl>
                                              <p:spTgt spid="7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5" presetID="2" presetClass="entr" presetSubtype="1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7" dur="750" fill="hold"/>
                                            <p:tgtEl>
                                              <p:spTgt spid="7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8" dur="750" fill="hold"/>
                                            <p:tgtEl>
                                              <p:spTgt spid="7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9" presetID="2" presetClass="entr" presetSubtype="1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1" dur="750" fill="hold"/>
                                            <p:tgtEl>
                                              <p:spTgt spid="7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2" dur="750" fill="hold"/>
                                            <p:tgtEl>
                                              <p:spTgt spid="7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3" presetID="2" presetClass="entr" presetSubtype="1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5" dur="750" fill="hold"/>
                                            <p:tgtEl>
                                              <p:spTgt spid="7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6" dur="750" fill="hold"/>
                                            <p:tgtEl>
                                              <p:spTgt spid="7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7" presetID="2" presetClass="entr" presetSubtype="1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9" dur="750" fill="hold"/>
                                            <p:tgtEl>
                                              <p:spTgt spid="7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0" dur="750" fill="hold"/>
                                            <p:tgtEl>
                                              <p:spTgt spid="7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1" presetID="2" presetClass="entr" presetSubtype="1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3" dur="750" fill="hold"/>
                                            <p:tgtEl>
                                              <p:spTgt spid="7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4" dur="750" fill="hold"/>
                                            <p:tgtEl>
                                              <p:spTgt spid="7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5" presetID="2" presetClass="entr" presetSubtype="1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7" dur="750" fill="hold"/>
                                            <p:tgtEl>
                                              <p:spTgt spid="7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8" dur="750" fill="hold"/>
                                            <p:tgtEl>
                                              <p:spTgt spid="7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9" presetID="2" presetClass="entr" presetSubtype="1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1" dur="750" fill="hold"/>
                                            <p:tgtEl>
                                              <p:spTgt spid="7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2" dur="750" fill="hold"/>
                                            <p:tgtEl>
                                              <p:spTgt spid="7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3" presetID="2" presetClass="entr" presetSubtype="1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5" dur="750" fill="hold"/>
                                            <p:tgtEl>
                                              <p:spTgt spid="7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6" dur="750" fill="hold"/>
                                            <p:tgtEl>
                                              <p:spTgt spid="7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7" presetID="2" presetClass="entr" presetSubtype="1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9" dur="750" fill="hold"/>
                                            <p:tgtEl>
                                              <p:spTgt spid="7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0" dur="750" fill="hold"/>
                                            <p:tgtEl>
                                              <p:spTgt spid="7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1" presetID="2" presetClass="entr" presetSubtype="1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3" dur="750" fill="hold"/>
                                            <p:tgtEl>
                                              <p:spTgt spid="7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4" dur="750" fill="hold"/>
                                            <p:tgtEl>
                                              <p:spTgt spid="7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5" presetID="2" presetClass="entr" presetSubtype="1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7" dur="750" fill="hold"/>
                                            <p:tgtEl>
                                              <p:spTgt spid="7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8" dur="750" fill="hold"/>
                                            <p:tgtEl>
                                              <p:spTgt spid="7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9" presetID="2" presetClass="entr" presetSubtype="1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1" dur="750" fill="hold"/>
                                            <p:tgtEl>
                                              <p:spTgt spid="7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2" dur="750" fill="hold"/>
                                            <p:tgtEl>
                                              <p:spTgt spid="7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3" presetID="2" presetClass="entr" presetSubtype="1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5" dur="750" fill="hold"/>
                                            <p:tgtEl>
                                              <p:spTgt spid="7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6" dur="750" fill="hold"/>
                                            <p:tgtEl>
                                              <p:spTgt spid="7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7" presetID="2" presetClass="entr" presetSubtype="1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9" dur="750" fill="hold"/>
                                            <p:tgtEl>
                                              <p:spTgt spid="7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0" dur="750" fill="hold"/>
                                            <p:tgtEl>
                                              <p:spTgt spid="7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1" presetID="2" presetClass="entr" presetSubtype="1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3" dur="750" fill="hold"/>
                                            <p:tgtEl>
                                              <p:spTgt spid="7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4" dur="750" fill="hold"/>
                                            <p:tgtEl>
                                              <p:spTgt spid="7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5" presetID="2" presetClass="entr" presetSubtype="1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7" dur="750" fill="hold"/>
                                            <p:tgtEl>
                                              <p:spTgt spid="7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8" dur="750" fill="hold"/>
                                            <p:tgtEl>
                                              <p:spTgt spid="7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9" presetID="2" presetClass="entr" presetSubtype="1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1" dur="750" fill="hold"/>
                                            <p:tgtEl>
                                              <p:spTgt spid="7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2" dur="750" fill="hold"/>
                                            <p:tgtEl>
                                              <p:spTgt spid="7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3" presetID="2" presetClass="entr" presetSubtype="1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5" dur="750" fill="hold"/>
                                            <p:tgtEl>
                                              <p:spTgt spid="7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6" dur="750" fill="hold"/>
                                            <p:tgtEl>
                                              <p:spTgt spid="7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7" presetID="2" presetClass="entr" presetSubtype="1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9" dur="750" fill="hold"/>
                                            <p:tgtEl>
                                              <p:spTgt spid="7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0" dur="750" fill="hold"/>
                                            <p:tgtEl>
                                              <p:spTgt spid="7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1" presetID="2" presetClass="entr" presetSubtype="1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3" dur="750" fill="hold"/>
                                            <p:tgtEl>
                                              <p:spTgt spid="7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4" dur="750" fill="hold"/>
                                            <p:tgtEl>
                                              <p:spTgt spid="7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5" presetID="2" presetClass="entr" presetSubtype="1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7" dur="750" fill="hold"/>
                                            <p:tgtEl>
                                              <p:spTgt spid="7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8" dur="750" fill="hold"/>
                                            <p:tgtEl>
                                              <p:spTgt spid="7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9" presetID="2" presetClass="entr" presetSubtype="1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1" dur="750" fill="hold"/>
                                            <p:tgtEl>
                                              <p:spTgt spid="7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2" dur="750" fill="hold"/>
                                            <p:tgtEl>
                                              <p:spTgt spid="7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3" presetID="2" presetClass="entr" presetSubtype="1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5" dur="750" fill="hold"/>
                                            <p:tgtEl>
                                              <p:spTgt spid="7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6" dur="750" fill="hold"/>
                                            <p:tgtEl>
                                              <p:spTgt spid="7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7" presetID="2" presetClass="entr" presetSubtype="1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9" dur="750" fill="hold"/>
                                            <p:tgtEl>
                                              <p:spTgt spid="7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0" dur="750" fill="hold"/>
                                            <p:tgtEl>
                                              <p:spTgt spid="7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1" presetID="2" presetClass="entr" presetSubtype="1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3" dur="750" fill="hold"/>
                                            <p:tgtEl>
                                              <p:spTgt spid="7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4" dur="750" fill="hold"/>
                                            <p:tgtEl>
                                              <p:spTgt spid="7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5" presetID="2" presetClass="entr" presetSubtype="1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7" dur="750" fill="hold"/>
                                            <p:tgtEl>
                                              <p:spTgt spid="7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8" dur="750" fill="hold"/>
                                            <p:tgtEl>
                                              <p:spTgt spid="7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9" presetID="2" presetClass="entr" presetSubtype="1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1" dur="750" fill="hold"/>
                                            <p:tgtEl>
                                              <p:spTgt spid="7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2" dur="750" fill="hold"/>
                                            <p:tgtEl>
                                              <p:spTgt spid="7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3" presetID="2" presetClass="entr" presetSubtype="1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5" dur="750" fill="hold"/>
                                            <p:tgtEl>
                                              <p:spTgt spid="7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6" dur="750" fill="hold"/>
                                            <p:tgtEl>
                                              <p:spTgt spid="7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7" presetID="2" presetClass="entr" presetSubtype="1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9" dur="750" fill="hold"/>
                                            <p:tgtEl>
                                              <p:spTgt spid="7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0" dur="750" fill="hold"/>
                                            <p:tgtEl>
                                              <p:spTgt spid="7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1" presetID="2" presetClass="entr" presetSubtype="1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3" dur="750" fill="hold"/>
                                            <p:tgtEl>
                                              <p:spTgt spid="7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4" dur="750" fill="hold"/>
                                            <p:tgtEl>
                                              <p:spTgt spid="7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5" presetID="2" presetClass="entr" presetSubtype="1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7" dur="750" fill="hold"/>
                                            <p:tgtEl>
                                              <p:spTgt spid="7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8" dur="750" fill="hold"/>
                                            <p:tgtEl>
                                              <p:spTgt spid="7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9" presetID="2" presetClass="entr" presetSubtype="1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1" dur="750" fill="hold"/>
                                            <p:tgtEl>
                                              <p:spTgt spid="7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2" dur="750" fill="hold"/>
                                            <p:tgtEl>
                                              <p:spTgt spid="7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3" presetID="2" presetClass="entr" presetSubtype="1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5" dur="750" fill="hold"/>
                                            <p:tgtEl>
                                              <p:spTgt spid="7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6" dur="750" fill="hold"/>
                                            <p:tgtEl>
                                              <p:spTgt spid="7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7" presetID="2" presetClass="entr" presetSubtype="1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9" dur="750" fill="hold"/>
                                            <p:tgtEl>
                                              <p:spTgt spid="7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0" dur="750" fill="hold"/>
                                            <p:tgtEl>
                                              <p:spTgt spid="7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1" presetID="2" presetClass="entr" presetSubtype="1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3" dur="750" fill="hold"/>
                                            <p:tgtEl>
                                              <p:spTgt spid="7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4" dur="750" fill="hold"/>
                                            <p:tgtEl>
                                              <p:spTgt spid="7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5" presetID="2" presetClass="entr" presetSubtype="1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7" dur="750" fill="hold"/>
                                            <p:tgtEl>
                                              <p:spTgt spid="7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8" dur="750" fill="hold"/>
                                            <p:tgtEl>
                                              <p:spTgt spid="7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9" presetID="2" presetClass="entr" presetSubtype="1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1" dur="750" fill="hold"/>
                                            <p:tgtEl>
                                              <p:spTgt spid="7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2" dur="750" fill="hold"/>
                                            <p:tgtEl>
                                              <p:spTgt spid="7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3" presetID="2" presetClass="entr" presetSubtype="1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5" dur="750" fill="hold"/>
                                            <p:tgtEl>
                                              <p:spTgt spid="7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6" dur="750" fill="hold"/>
                                            <p:tgtEl>
                                              <p:spTgt spid="7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7" presetID="2" presetClass="entr" presetSubtype="1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9" dur="750" fill="hold"/>
                                            <p:tgtEl>
                                              <p:spTgt spid="7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0" dur="750" fill="hold"/>
                                            <p:tgtEl>
                                              <p:spTgt spid="7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1" presetID="2" presetClass="entr" presetSubtype="1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3" dur="750" fill="hold"/>
                                            <p:tgtEl>
                                              <p:spTgt spid="7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4" dur="750" fill="hold"/>
                                            <p:tgtEl>
                                              <p:spTgt spid="7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5" presetID="2" presetClass="entr" presetSubtype="1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7" dur="750" fill="hold"/>
                                            <p:tgtEl>
                                              <p:spTgt spid="7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8" dur="750" fill="hold"/>
                                            <p:tgtEl>
                                              <p:spTgt spid="7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9" presetID="2" presetClass="entr" presetSubtype="1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1" dur="750" fill="hold"/>
                                            <p:tgtEl>
                                              <p:spTgt spid="7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2" dur="750" fill="hold"/>
                                            <p:tgtEl>
                                              <p:spTgt spid="7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3" presetID="2" presetClass="entr" presetSubtype="1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5" dur="750" fill="hold"/>
                                            <p:tgtEl>
                                              <p:spTgt spid="7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6" dur="750" fill="hold"/>
                                            <p:tgtEl>
                                              <p:spTgt spid="7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7" presetID="2" presetClass="entr" presetSubtype="1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9" dur="750" fill="hold"/>
                                            <p:tgtEl>
                                              <p:spTgt spid="7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0" dur="750" fill="hold"/>
                                            <p:tgtEl>
                                              <p:spTgt spid="7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1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322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24" dur="500"/>
                                            <p:tgtEl>
                                              <p:spTgt spid="6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5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326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28" dur="500"/>
                                            <p:tgtEl>
                                              <p:spTgt spid="6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9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330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32" dur="500"/>
                                            <p:tgtEl>
                                              <p:spTgt spid="6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78" grpId="0"/>
          <p:bldP spid="679" grpId="0"/>
          <p:bldP spid="680" grpId="0" animBg="1"/>
          <p:bldP spid="682" grpId="0" animBg="1"/>
          <p:bldP spid="683" grpId="0" animBg="1"/>
          <p:bldP spid="684" grpId="0" animBg="1"/>
          <p:bldP spid="685" grpId="0" animBg="1"/>
          <p:bldP spid="686" grpId="0" animBg="1"/>
          <p:bldP spid="687" grpId="0" animBg="1"/>
          <p:bldP spid="688" grpId="0" animBg="1"/>
          <p:bldP spid="689" grpId="0" animBg="1"/>
          <p:bldP spid="690" grpId="0" animBg="1"/>
          <p:bldP spid="691" grpId="0" animBg="1"/>
          <p:bldP spid="692" grpId="0" animBg="1"/>
          <p:bldP spid="693" grpId="0" animBg="1"/>
          <p:bldP spid="694" grpId="0" animBg="1"/>
          <p:bldP spid="695" grpId="0" animBg="1"/>
          <p:bldP spid="696" grpId="0" animBg="1"/>
          <p:bldP spid="697" grpId="0" animBg="1"/>
          <p:bldP spid="698" grpId="0" animBg="1"/>
          <p:bldP spid="699" grpId="0" animBg="1"/>
          <p:bldP spid="700" grpId="0" animBg="1"/>
          <p:bldP spid="701" grpId="0" animBg="1"/>
          <p:bldP spid="702" grpId="0" animBg="1"/>
          <p:bldP spid="703" grpId="0" animBg="1"/>
          <p:bldP spid="704" grpId="0" animBg="1"/>
          <p:bldP spid="705" grpId="0" animBg="1"/>
          <p:bldP spid="706" grpId="0" animBg="1"/>
          <p:bldP spid="707" grpId="0" animBg="1"/>
          <p:bldP spid="708" grpId="0" animBg="1"/>
          <p:bldP spid="709" grpId="0" animBg="1"/>
          <p:bldP spid="710" grpId="0" animBg="1"/>
          <p:bldP spid="711" grpId="0" animBg="1"/>
          <p:bldP spid="712" grpId="0" animBg="1"/>
          <p:bldP spid="713" grpId="0" animBg="1"/>
          <p:bldP spid="714" grpId="0" animBg="1"/>
          <p:bldP spid="715" grpId="0" animBg="1"/>
          <p:bldP spid="716" grpId="0" animBg="1"/>
          <p:bldP spid="717" grpId="0" animBg="1"/>
          <p:bldP spid="718" grpId="0" animBg="1"/>
          <p:bldP spid="719" grpId="0" animBg="1"/>
          <p:bldP spid="720" grpId="0" animBg="1"/>
          <p:bldP spid="721" grpId="0" animBg="1"/>
          <p:bldP spid="722" grpId="0" animBg="1"/>
          <p:bldP spid="723" grpId="0" animBg="1"/>
          <p:bldP spid="724" grpId="0" animBg="1"/>
          <p:bldP spid="725" grpId="0" animBg="1"/>
          <p:bldP spid="726" grpId="0" animBg="1"/>
          <p:bldP spid="727" grpId="0" animBg="1"/>
          <p:bldP spid="728" grpId="0" animBg="1"/>
          <p:bldP spid="729" grpId="0" animBg="1"/>
          <p:bldP spid="730" grpId="0" animBg="1"/>
          <p:bldP spid="731" grpId="0" animBg="1"/>
          <p:bldP spid="732" grpId="0" animBg="1"/>
          <p:bldP spid="733" grpId="0" animBg="1"/>
          <p:bldP spid="734" grpId="0" animBg="1"/>
          <p:bldP spid="735" grpId="0" animBg="1"/>
          <p:bldP spid="736" grpId="0" animBg="1"/>
          <p:bldP spid="737" grpId="0" animBg="1"/>
          <p:bldP spid="738" grpId="0" animBg="1"/>
          <p:bldP spid="739" grpId="0" animBg="1"/>
          <p:bldP spid="740" grpId="0" animBg="1"/>
          <p:bldP spid="741" grpId="0" animBg="1"/>
          <p:bldP spid="742" grpId="0" animBg="1"/>
          <p:bldP spid="743" grpId="0" animBg="1"/>
          <p:bldP spid="744" grpId="0" animBg="1"/>
          <p:bldP spid="745" grpId="0" animBg="1"/>
          <p:bldP spid="746" grpId="0" animBg="1"/>
          <p:bldP spid="747" grpId="0" animBg="1"/>
          <p:bldP spid="748" grpId="0" animBg="1"/>
          <p:bldP spid="749" grpId="0" animBg="1"/>
          <p:bldP spid="750" grpId="0" animBg="1"/>
          <p:bldP spid="751" grpId="0" animBg="1"/>
          <p:bldP spid="752" grpId="0" animBg="1"/>
          <p:bldP spid="753" grpId="0" animBg="1"/>
          <p:bldP spid="754" grpId="0" animBg="1"/>
          <p:bldP spid="755" grpId="0" animBg="1"/>
          <p:bldP spid="756" grpId="0" animBg="1"/>
          <p:bldP spid="757" grpId="0" animBg="1"/>
          <p:bldP spid="758" grpId="0" animBg="1"/>
          <p:bldP spid="759" grpId="0" animBg="1"/>
          <p:bldP spid="760" grpId="0" animBg="1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Google Shape;765;p37"/>
          <p:cNvSpPr/>
          <p:nvPr/>
        </p:nvSpPr>
        <p:spPr>
          <a:xfrm>
            <a:off x="4344781" y="1551709"/>
            <a:ext cx="4478788" cy="191192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6" name="Google Shape;766;p37"/>
          <p:cNvSpPr txBox="1">
            <a:spLocks noGrp="1"/>
          </p:cNvSpPr>
          <p:nvPr>
            <p:ph type="body" idx="1"/>
          </p:nvPr>
        </p:nvSpPr>
        <p:spPr>
          <a:xfrm>
            <a:off x="4387621" y="2224162"/>
            <a:ext cx="4414633" cy="12302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dirty="0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Quan </a:t>
            </a:r>
            <a:r>
              <a:rPr lang="en-US" sz="2000" dirty="0" err="1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sát</a:t>
            </a:r>
            <a:r>
              <a:rPr lang="en-US" sz="2000" dirty="0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sz="2000" dirty="0" err="1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kính</a:t>
            </a:r>
            <a:r>
              <a:rPr lang="en-US" sz="2000" dirty="0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sz="2000" dirty="0" err="1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hiển</a:t>
            </a:r>
            <a:r>
              <a:rPr lang="en-US" sz="2000" dirty="0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vi </a:t>
            </a:r>
            <a:r>
              <a:rPr lang="en-US" sz="2000" dirty="0" err="1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sau</a:t>
            </a:r>
            <a:r>
              <a:rPr lang="en-US" sz="2000" dirty="0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sz="2000" dirty="0" err="1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và</a:t>
            </a:r>
            <a:r>
              <a:rPr lang="en-US" sz="2000" dirty="0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sz="2000" dirty="0" err="1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cho</a:t>
            </a:r>
            <a:r>
              <a:rPr lang="en-US" sz="2000" dirty="0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sz="2000" dirty="0" err="1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biết</a:t>
            </a:r>
            <a:r>
              <a:rPr lang="en-US" sz="2000" dirty="0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sz="2000" dirty="0" err="1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các</a:t>
            </a:r>
            <a:r>
              <a:rPr lang="en-US" sz="2000" dirty="0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sz="2000" dirty="0" err="1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bộ</a:t>
            </a:r>
            <a:r>
              <a:rPr lang="en-US" sz="2000" dirty="0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sz="2000" dirty="0" err="1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phận</a:t>
            </a:r>
            <a:r>
              <a:rPr lang="en-US" sz="2000" dirty="0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sz="2000" dirty="0" err="1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chính</a:t>
            </a:r>
            <a:r>
              <a:rPr lang="en-US" sz="2000" dirty="0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sz="2000" dirty="0" err="1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của</a:t>
            </a:r>
            <a:r>
              <a:rPr lang="en-US" sz="2000" dirty="0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sz="2000" dirty="0" err="1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kính</a:t>
            </a:r>
            <a:r>
              <a:rPr lang="en-US" sz="2000" dirty="0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sz="2000" dirty="0" err="1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hiển</a:t>
            </a:r>
            <a:r>
              <a:rPr lang="en-US" sz="2000" dirty="0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vi</a:t>
            </a:r>
            <a:endParaRPr sz="2000" dirty="0">
              <a:latin typeface="#9Slide03 Arima Madurai Black" panose="00000A00000000000000" pitchFamily="2" charset="-93"/>
              <a:cs typeface="#9Slide03 Arima Madurai Black" panose="00000A00000000000000" pitchFamily="2" charset="-93"/>
            </a:endParaRPr>
          </a:p>
        </p:txBody>
      </p:sp>
      <p:sp>
        <p:nvSpPr>
          <p:cNvPr id="767" name="Google Shape;767;p37"/>
          <p:cNvSpPr txBox="1">
            <a:spLocks noGrp="1"/>
          </p:cNvSpPr>
          <p:nvPr>
            <p:ph type="title"/>
          </p:nvPr>
        </p:nvSpPr>
        <p:spPr>
          <a:xfrm>
            <a:off x="5385148" y="1668207"/>
            <a:ext cx="2327215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QUAN SÁT</a:t>
            </a:r>
            <a:endParaRPr dirty="0"/>
          </a:p>
        </p:txBody>
      </p:sp>
      <p:grpSp>
        <p:nvGrpSpPr>
          <p:cNvPr id="768" name="Google Shape;768;p37"/>
          <p:cNvGrpSpPr/>
          <p:nvPr/>
        </p:nvGrpSpPr>
        <p:grpSpPr>
          <a:xfrm rot="-2125165">
            <a:off x="7581589" y="442128"/>
            <a:ext cx="1816847" cy="909313"/>
            <a:chOff x="2198175" y="2977875"/>
            <a:chExt cx="600700" cy="300650"/>
          </a:xfrm>
        </p:grpSpPr>
        <p:sp>
          <p:nvSpPr>
            <p:cNvPr id="769" name="Google Shape;769;p37"/>
            <p:cNvSpPr/>
            <p:nvPr/>
          </p:nvSpPr>
          <p:spPr>
            <a:xfrm>
              <a:off x="2198175" y="3044550"/>
              <a:ext cx="600700" cy="233975"/>
            </a:xfrm>
            <a:custGeom>
              <a:avLst/>
              <a:gdLst/>
              <a:ahLst/>
              <a:cxnLst/>
              <a:rect l="l" t="t" r="r" b="b"/>
              <a:pathLst>
                <a:path w="24028" h="9359" extrusionOk="0">
                  <a:moveTo>
                    <a:pt x="834" y="1"/>
                  </a:moveTo>
                  <a:cubicBezTo>
                    <a:pt x="370" y="1"/>
                    <a:pt x="1" y="370"/>
                    <a:pt x="1" y="834"/>
                  </a:cubicBezTo>
                  <a:cubicBezTo>
                    <a:pt x="1" y="1286"/>
                    <a:pt x="370" y="1667"/>
                    <a:pt x="834" y="1667"/>
                  </a:cubicBezTo>
                  <a:cubicBezTo>
                    <a:pt x="1239" y="1667"/>
                    <a:pt x="1584" y="1370"/>
                    <a:pt x="1656" y="989"/>
                  </a:cubicBezTo>
                  <a:cubicBezTo>
                    <a:pt x="2001" y="1013"/>
                    <a:pt x="2441" y="1084"/>
                    <a:pt x="2930" y="1251"/>
                  </a:cubicBezTo>
                  <a:cubicBezTo>
                    <a:pt x="2918" y="1310"/>
                    <a:pt x="2918" y="1370"/>
                    <a:pt x="2918" y="1406"/>
                  </a:cubicBezTo>
                  <a:cubicBezTo>
                    <a:pt x="2918" y="1870"/>
                    <a:pt x="3287" y="2239"/>
                    <a:pt x="3751" y="2239"/>
                  </a:cubicBezTo>
                  <a:cubicBezTo>
                    <a:pt x="3989" y="2239"/>
                    <a:pt x="4204" y="2156"/>
                    <a:pt x="4346" y="1989"/>
                  </a:cubicBezTo>
                  <a:cubicBezTo>
                    <a:pt x="4644" y="2215"/>
                    <a:pt x="4930" y="2477"/>
                    <a:pt x="5216" y="2799"/>
                  </a:cubicBezTo>
                  <a:cubicBezTo>
                    <a:pt x="5073" y="2941"/>
                    <a:pt x="5001" y="3132"/>
                    <a:pt x="5001" y="3346"/>
                  </a:cubicBezTo>
                  <a:cubicBezTo>
                    <a:pt x="5001" y="3811"/>
                    <a:pt x="5370" y="4180"/>
                    <a:pt x="5835" y="4180"/>
                  </a:cubicBezTo>
                  <a:cubicBezTo>
                    <a:pt x="5942" y="4180"/>
                    <a:pt x="6049" y="4168"/>
                    <a:pt x="6132" y="4120"/>
                  </a:cubicBezTo>
                  <a:cubicBezTo>
                    <a:pt x="6180" y="4192"/>
                    <a:pt x="6228" y="4275"/>
                    <a:pt x="6251" y="4346"/>
                  </a:cubicBezTo>
                  <a:cubicBezTo>
                    <a:pt x="6418" y="4680"/>
                    <a:pt x="6597" y="4977"/>
                    <a:pt x="6775" y="5275"/>
                  </a:cubicBezTo>
                  <a:cubicBezTo>
                    <a:pt x="6621" y="5430"/>
                    <a:pt x="6537" y="5632"/>
                    <a:pt x="6537" y="5858"/>
                  </a:cubicBezTo>
                  <a:cubicBezTo>
                    <a:pt x="6537" y="6323"/>
                    <a:pt x="6906" y="6692"/>
                    <a:pt x="7371" y="6692"/>
                  </a:cubicBezTo>
                  <a:cubicBezTo>
                    <a:pt x="7502" y="6692"/>
                    <a:pt x="7621" y="6668"/>
                    <a:pt x="7728" y="6620"/>
                  </a:cubicBezTo>
                  <a:cubicBezTo>
                    <a:pt x="7990" y="6954"/>
                    <a:pt x="8276" y="7216"/>
                    <a:pt x="8549" y="7442"/>
                  </a:cubicBezTo>
                  <a:cubicBezTo>
                    <a:pt x="8490" y="7549"/>
                    <a:pt x="8454" y="7680"/>
                    <a:pt x="8454" y="7811"/>
                  </a:cubicBezTo>
                  <a:cubicBezTo>
                    <a:pt x="8454" y="8275"/>
                    <a:pt x="8823" y="8644"/>
                    <a:pt x="9288" y="8644"/>
                  </a:cubicBezTo>
                  <a:cubicBezTo>
                    <a:pt x="9573" y="8644"/>
                    <a:pt x="9811" y="8514"/>
                    <a:pt x="9954" y="8299"/>
                  </a:cubicBezTo>
                  <a:cubicBezTo>
                    <a:pt x="10407" y="8478"/>
                    <a:pt x="10823" y="8573"/>
                    <a:pt x="11193" y="8597"/>
                  </a:cubicBezTo>
                  <a:cubicBezTo>
                    <a:pt x="11288" y="9049"/>
                    <a:pt x="11621" y="9359"/>
                    <a:pt x="12038" y="9359"/>
                  </a:cubicBezTo>
                  <a:cubicBezTo>
                    <a:pt x="12455" y="9359"/>
                    <a:pt x="12800" y="9049"/>
                    <a:pt x="12859" y="8644"/>
                  </a:cubicBezTo>
                  <a:cubicBezTo>
                    <a:pt x="13252" y="8597"/>
                    <a:pt x="13669" y="8514"/>
                    <a:pt x="14110" y="8335"/>
                  </a:cubicBezTo>
                  <a:cubicBezTo>
                    <a:pt x="14264" y="8537"/>
                    <a:pt x="14514" y="8692"/>
                    <a:pt x="14800" y="8692"/>
                  </a:cubicBezTo>
                  <a:cubicBezTo>
                    <a:pt x="15253" y="8692"/>
                    <a:pt x="15634" y="8323"/>
                    <a:pt x="15634" y="7859"/>
                  </a:cubicBezTo>
                  <a:cubicBezTo>
                    <a:pt x="15634" y="7728"/>
                    <a:pt x="15598" y="7585"/>
                    <a:pt x="15538" y="7466"/>
                  </a:cubicBezTo>
                  <a:cubicBezTo>
                    <a:pt x="15836" y="7216"/>
                    <a:pt x="16146" y="6906"/>
                    <a:pt x="16467" y="6513"/>
                  </a:cubicBezTo>
                  <a:cubicBezTo>
                    <a:pt x="16562" y="6561"/>
                    <a:pt x="16681" y="6597"/>
                    <a:pt x="16824" y="6597"/>
                  </a:cubicBezTo>
                  <a:cubicBezTo>
                    <a:pt x="17277" y="6597"/>
                    <a:pt x="17658" y="6216"/>
                    <a:pt x="17658" y="5763"/>
                  </a:cubicBezTo>
                  <a:cubicBezTo>
                    <a:pt x="17658" y="5513"/>
                    <a:pt x="17550" y="5311"/>
                    <a:pt x="17396" y="5168"/>
                  </a:cubicBezTo>
                  <a:cubicBezTo>
                    <a:pt x="17539" y="4918"/>
                    <a:pt x="17681" y="4668"/>
                    <a:pt x="17812" y="4382"/>
                  </a:cubicBezTo>
                  <a:cubicBezTo>
                    <a:pt x="17860" y="4287"/>
                    <a:pt x="17920" y="4192"/>
                    <a:pt x="17967" y="4084"/>
                  </a:cubicBezTo>
                  <a:cubicBezTo>
                    <a:pt x="18074" y="4132"/>
                    <a:pt x="18170" y="4168"/>
                    <a:pt x="18289" y="4168"/>
                  </a:cubicBezTo>
                  <a:cubicBezTo>
                    <a:pt x="18753" y="4168"/>
                    <a:pt x="19122" y="3787"/>
                    <a:pt x="19122" y="3334"/>
                  </a:cubicBezTo>
                  <a:cubicBezTo>
                    <a:pt x="19122" y="3108"/>
                    <a:pt x="19039" y="2918"/>
                    <a:pt x="18908" y="2763"/>
                  </a:cubicBezTo>
                  <a:cubicBezTo>
                    <a:pt x="19170" y="2465"/>
                    <a:pt x="19455" y="2215"/>
                    <a:pt x="19741" y="1989"/>
                  </a:cubicBezTo>
                  <a:cubicBezTo>
                    <a:pt x="19884" y="2156"/>
                    <a:pt x="20110" y="2263"/>
                    <a:pt x="20348" y="2263"/>
                  </a:cubicBezTo>
                  <a:cubicBezTo>
                    <a:pt x="20813" y="2263"/>
                    <a:pt x="21182" y="1882"/>
                    <a:pt x="21182" y="1429"/>
                  </a:cubicBezTo>
                  <a:cubicBezTo>
                    <a:pt x="21182" y="1370"/>
                    <a:pt x="21170" y="1310"/>
                    <a:pt x="21170" y="1251"/>
                  </a:cubicBezTo>
                  <a:cubicBezTo>
                    <a:pt x="21622" y="1096"/>
                    <a:pt x="22039" y="1036"/>
                    <a:pt x="22373" y="1013"/>
                  </a:cubicBezTo>
                  <a:cubicBezTo>
                    <a:pt x="22432" y="1406"/>
                    <a:pt x="22777" y="1703"/>
                    <a:pt x="23194" y="1703"/>
                  </a:cubicBezTo>
                  <a:cubicBezTo>
                    <a:pt x="23646" y="1703"/>
                    <a:pt x="24027" y="1334"/>
                    <a:pt x="24027" y="870"/>
                  </a:cubicBezTo>
                  <a:cubicBezTo>
                    <a:pt x="24027" y="417"/>
                    <a:pt x="23646" y="36"/>
                    <a:pt x="23194" y="36"/>
                  </a:cubicBezTo>
                  <a:cubicBezTo>
                    <a:pt x="22777" y="36"/>
                    <a:pt x="22432" y="334"/>
                    <a:pt x="22373" y="739"/>
                  </a:cubicBezTo>
                  <a:cubicBezTo>
                    <a:pt x="22015" y="774"/>
                    <a:pt x="21551" y="846"/>
                    <a:pt x="21063" y="1013"/>
                  </a:cubicBezTo>
                  <a:cubicBezTo>
                    <a:pt x="20908" y="774"/>
                    <a:pt x="20646" y="596"/>
                    <a:pt x="20348" y="596"/>
                  </a:cubicBezTo>
                  <a:cubicBezTo>
                    <a:pt x="19884" y="596"/>
                    <a:pt x="19515" y="965"/>
                    <a:pt x="19515" y="1429"/>
                  </a:cubicBezTo>
                  <a:cubicBezTo>
                    <a:pt x="19515" y="1548"/>
                    <a:pt x="19539" y="1667"/>
                    <a:pt x="19586" y="1763"/>
                  </a:cubicBezTo>
                  <a:cubicBezTo>
                    <a:pt x="19277" y="1989"/>
                    <a:pt x="18979" y="2263"/>
                    <a:pt x="18682" y="2584"/>
                  </a:cubicBezTo>
                  <a:cubicBezTo>
                    <a:pt x="18563" y="2525"/>
                    <a:pt x="18432" y="2477"/>
                    <a:pt x="18277" y="2477"/>
                  </a:cubicBezTo>
                  <a:cubicBezTo>
                    <a:pt x="17812" y="2477"/>
                    <a:pt x="17443" y="2858"/>
                    <a:pt x="17443" y="3310"/>
                  </a:cubicBezTo>
                  <a:cubicBezTo>
                    <a:pt x="17443" y="3549"/>
                    <a:pt x="17550" y="3775"/>
                    <a:pt x="17717" y="3930"/>
                  </a:cubicBezTo>
                  <a:cubicBezTo>
                    <a:pt x="17658" y="4025"/>
                    <a:pt x="17598" y="4132"/>
                    <a:pt x="17550" y="4239"/>
                  </a:cubicBezTo>
                  <a:cubicBezTo>
                    <a:pt x="17420" y="4501"/>
                    <a:pt x="17277" y="4739"/>
                    <a:pt x="17146" y="4977"/>
                  </a:cubicBezTo>
                  <a:cubicBezTo>
                    <a:pt x="17039" y="4942"/>
                    <a:pt x="16919" y="4906"/>
                    <a:pt x="16800" y="4906"/>
                  </a:cubicBezTo>
                  <a:cubicBezTo>
                    <a:pt x="16348" y="4906"/>
                    <a:pt x="15967" y="5275"/>
                    <a:pt x="15967" y="5739"/>
                  </a:cubicBezTo>
                  <a:cubicBezTo>
                    <a:pt x="15967" y="5977"/>
                    <a:pt x="16062" y="6192"/>
                    <a:pt x="16229" y="6335"/>
                  </a:cubicBezTo>
                  <a:cubicBezTo>
                    <a:pt x="15943" y="6692"/>
                    <a:pt x="15645" y="6978"/>
                    <a:pt x="15360" y="7216"/>
                  </a:cubicBezTo>
                  <a:cubicBezTo>
                    <a:pt x="15217" y="7085"/>
                    <a:pt x="15014" y="6990"/>
                    <a:pt x="14800" y="6990"/>
                  </a:cubicBezTo>
                  <a:cubicBezTo>
                    <a:pt x="14336" y="6990"/>
                    <a:pt x="13967" y="7359"/>
                    <a:pt x="13967" y="7823"/>
                  </a:cubicBezTo>
                  <a:cubicBezTo>
                    <a:pt x="13967" y="7894"/>
                    <a:pt x="13979" y="7978"/>
                    <a:pt x="13991" y="8049"/>
                  </a:cubicBezTo>
                  <a:cubicBezTo>
                    <a:pt x="13586" y="8216"/>
                    <a:pt x="13205" y="8287"/>
                    <a:pt x="12848" y="8335"/>
                  </a:cubicBezTo>
                  <a:cubicBezTo>
                    <a:pt x="12776" y="7942"/>
                    <a:pt x="12431" y="7656"/>
                    <a:pt x="12026" y="7656"/>
                  </a:cubicBezTo>
                  <a:cubicBezTo>
                    <a:pt x="11621" y="7656"/>
                    <a:pt x="11288" y="7942"/>
                    <a:pt x="11204" y="8335"/>
                  </a:cubicBezTo>
                  <a:cubicBezTo>
                    <a:pt x="10871" y="8287"/>
                    <a:pt x="10490" y="8216"/>
                    <a:pt x="10097" y="8049"/>
                  </a:cubicBezTo>
                  <a:cubicBezTo>
                    <a:pt x="10109" y="7978"/>
                    <a:pt x="10121" y="7894"/>
                    <a:pt x="10121" y="7811"/>
                  </a:cubicBezTo>
                  <a:cubicBezTo>
                    <a:pt x="10121" y="7347"/>
                    <a:pt x="9752" y="6978"/>
                    <a:pt x="9288" y="6978"/>
                  </a:cubicBezTo>
                  <a:cubicBezTo>
                    <a:pt x="9061" y="6978"/>
                    <a:pt x="8859" y="7061"/>
                    <a:pt x="8704" y="7216"/>
                  </a:cubicBezTo>
                  <a:cubicBezTo>
                    <a:pt x="8454" y="7001"/>
                    <a:pt x="8204" y="6751"/>
                    <a:pt x="7954" y="6466"/>
                  </a:cubicBezTo>
                  <a:cubicBezTo>
                    <a:pt x="8097" y="6323"/>
                    <a:pt x="8192" y="6108"/>
                    <a:pt x="8192" y="5870"/>
                  </a:cubicBezTo>
                  <a:cubicBezTo>
                    <a:pt x="8192" y="5418"/>
                    <a:pt x="7811" y="5037"/>
                    <a:pt x="7359" y="5037"/>
                  </a:cubicBezTo>
                  <a:cubicBezTo>
                    <a:pt x="7216" y="5037"/>
                    <a:pt x="7097" y="5073"/>
                    <a:pt x="6978" y="5132"/>
                  </a:cubicBezTo>
                  <a:cubicBezTo>
                    <a:pt x="6823" y="4858"/>
                    <a:pt x="6656" y="4561"/>
                    <a:pt x="6490" y="4239"/>
                  </a:cubicBezTo>
                  <a:cubicBezTo>
                    <a:pt x="6442" y="4144"/>
                    <a:pt x="6406" y="4072"/>
                    <a:pt x="6359" y="4001"/>
                  </a:cubicBezTo>
                  <a:cubicBezTo>
                    <a:pt x="6537" y="3846"/>
                    <a:pt x="6656" y="3608"/>
                    <a:pt x="6656" y="3358"/>
                  </a:cubicBezTo>
                  <a:cubicBezTo>
                    <a:pt x="6656" y="2894"/>
                    <a:pt x="6287" y="2525"/>
                    <a:pt x="5823" y="2525"/>
                  </a:cubicBezTo>
                  <a:cubicBezTo>
                    <a:pt x="5668" y="2525"/>
                    <a:pt x="5537" y="2572"/>
                    <a:pt x="5418" y="2632"/>
                  </a:cubicBezTo>
                  <a:cubicBezTo>
                    <a:pt x="5120" y="2287"/>
                    <a:pt x="4811" y="2001"/>
                    <a:pt x="4501" y="1786"/>
                  </a:cubicBezTo>
                  <a:cubicBezTo>
                    <a:pt x="4561" y="1679"/>
                    <a:pt x="4585" y="1548"/>
                    <a:pt x="4585" y="1429"/>
                  </a:cubicBezTo>
                  <a:cubicBezTo>
                    <a:pt x="4585" y="965"/>
                    <a:pt x="4215" y="596"/>
                    <a:pt x="3751" y="596"/>
                  </a:cubicBezTo>
                  <a:cubicBezTo>
                    <a:pt x="3442" y="596"/>
                    <a:pt x="3168" y="751"/>
                    <a:pt x="3025" y="1013"/>
                  </a:cubicBezTo>
                  <a:cubicBezTo>
                    <a:pt x="2501" y="834"/>
                    <a:pt x="2025" y="751"/>
                    <a:pt x="1656" y="727"/>
                  </a:cubicBezTo>
                  <a:cubicBezTo>
                    <a:pt x="1596" y="322"/>
                    <a:pt x="1251" y="1"/>
                    <a:pt x="8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37"/>
            <p:cNvSpPr/>
            <p:nvPr/>
          </p:nvSpPr>
          <p:spPr>
            <a:xfrm>
              <a:off x="2198175" y="2977875"/>
              <a:ext cx="600700" cy="233975"/>
            </a:xfrm>
            <a:custGeom>
              <a:avLst/>
              <a:gdLst/>
              <a:ahLst/>
              <a:cxnLst/>
              <a:rect l="l" t="t" r="r" b="b"/>
              <a:pathLst>
                <a:path w="24028" h="9359" extrusionOk="0">
                  <a:moveTo>
                    <a:pt x="12038" y="1"/>
                  </a:moveTo>
                  <a:cubicBezTo>
                    <a:pt x="11621" y="1"/>
                    <a:pt x="11288" y="310"/>
                    <a:pt x="11193" y="763"/>
                  </a:cubicBezTo>
                  <a:cubicBezTo>
                    <a:pt x="10823" y="786"/>
                    <a:pt x="10407" y="882"/>
                    <a:pt x="9954" y="1060"/>
                  </a:cubicBezTo>
                  <a:cubicBezTo>
                    <a:pt x="9811" y="846"/>
                    <a:pt x="9573" y="715"/>
                    <a:pt x="9288" y="715"/>
                  </a:cubicBezTo>
                  <a:cubicBezTo>
                    <a:pt x="8823" y="715"/>
                    <a:pt x="8454" y="1084"/>
                    <a:pt x="8454" y="1548"/>
                  </a:cubicBezTo>
                  <a:cubicBezTo>
                    <a:pt x="8454" y="1679"/>
                    <a:pt x="8490" y="1822"/>
                    <a:pt x="8549" y="1917"/>
                  </a:cubicBezTo>
                  <a:cubicBezTo>
                    <a:pt x="8276" y="2144"/>
                    <a:pt x="7990" y="2418"/>
                    <a:pt x="7728" y="2739"/>
                  </a:cubicBezTo>
                  <a:cubicBezTo>
                    <a:pt x="7621" y="2691"/>
                    <a:pt x="7502" y="2668"/>
                    <a:pt x="7371" y="2668"/>
                  </a:cubicBezTo>
                  <a:cubicBezTo>
                    <a:pt x="6906" y="2668"/>
                    <a:pt x="6537" y="3037"/>
                    <a:pt x="6537" y="3501"/>
                  </a:cubicBezTo>
                  <a:cubicBezTo>
                    <a:pt x="6537" y="3727"/>
                    <a:pt x="6621" y="3930"/>
                    <a:pt x="6775" y="4084"/>
                  </a:cubicBezTo>
                  <a:cubicBezTo>
                    <a:pt x="6597" y="4382"/>
                    <a:pt x="6418" y="4680"/>
                    <a:pt x="6251" y="5013"/>
                  </a:cubicBezTo>
                  <a:cubicBezTo>
                    <a:pt x="6228" y="5096"/>
                    <a:pt x="6180" y="5168"/>
                    <a:pt x="6132" y="5239"/>
                  </a:cubicBezTo>
                  <a:cubicBezTo>
                    <a:pt x="6049" y="5192"/>
                    <a:pt x="5942" y="5180"/>
                    <a:pt x="5835" y="5180"/>
                  </a:cubicBezTo>
                  <a:cubicBezTo>
                    <a:pt x="5370" y="5180"/>
                    <a:pt x="5001" y="5549"/>
                    <a:pt x="5001" y="6013"/>
                  </a:cubicBezTo>
                  <a:cubicBezTo>
                    <a:pt x="5001" y="6228"/>
                    <a:pt x="5073" y="6418"/>
                    <a:pt x="5216" y="6561"/>
                  </a:cubicBezTo>
                  <a:cubicBezTo>
                    <a:pt x="4930" y="6882"/>
                    <a:pt x="4644" y="7144"/>
                    <a:pt x="4346" y="7371"/>
                  </a:cubicBezTo>
                  <a:cubicBezTo>
                    <a:pt x="4204" y="7204"/>
                    <a:pt x="3989" y="7120"/>
                    <a:pt x="3751" y="7120"/>
                  </a:cubicBezTo>
                  <a:cubicBezTo>
                    <a:pt x="3287" y="7120"/>
                    <a:pt x="2918" y="7490"/>
                    <a:pt x="2918" y="7954"/>
                  </a:cubicBezTo>
                  <a:cubicBezTo>
                    <a:pt x="2918" y="7990"/>
                    <a:pt x="2918" y="8049"/>
                    <a:pt x="2930" y="8109"/>
                  </a:cubicBezTo>
                  <a:cubicBezTo>
                    <a:pt x="2441" y="8275"/>
                    <a:pt x="2001" y="8347"/>
                    <a:pt x="1656" y="8371"/>
                  </a:cubicBezTo>
                  <a:cubicBezTo>
                    <a:pt x="1584" y="7990"/>
                    <a:pt x="1239" y="7692"/>
                    <a:pt x="834" y="7692"/>
                  </a:cubicBezTo>
                  <a:cubicBezTo>
                    <a:pt x="370" y="7692"/>
                    <a:pt x="1" y="8073"/>
                    <a:pt x="1" y="8525"/>
                  </a:cubicBezTo>
                  <a:cubicBezTo>
                    <a:pt x="1" y="8990"/>
                    <a:pt x="370" y="9359"/>
                    <a:pt x="834" y="9359"/>
                  </a:cubicBezTo>
                  <a:cubicBezTo>
                    <a:pt x="1251" y="9359"/>
                    <a:pt x="1596" y="9037"/>
                    <a:pt x="1656" y="8633"/>
                  </a:cubicBezTo>
                  <a:cubicBezTo>
                    <a:pt x="2025" y="8609"/>
                    <a:pt x="2501" y="8525"/>
                    <a:pt x="3025" y="8347"/>
                  </a:cubicBezTo>
                  <a:cubicBezTo>
                    <a:pt x="3168" y="8609"/>
                    <a:pt x="3442" y="8764"/>
                    <a:pt x="3751" y="8764"/>
                  </a:cubicBezTo>
                  <a:cubicBezTo>
                    <a:pt x="4215" y="8764"/>
                    <a:pt x="4585" y="8394"/>
                    <a:pt x="4585" y="7930"/>
                  </a:cubicBezTo>
                  <a:cubicBezTo>
                    <a:pt x="4585" y="7811"/>
                    <a:pt x="4561" y="7680"/>
                    <a:pt x="4501" y="7573"/>
                  </a:cubicBezTo>
                  <a:cubicBezTo>
                    <a:pt x="4811" y="7359"/>
                    <a:pt x="5120" y="7073"/>
                    <a:pt x="5418" y="6728"/>
                  </a:cubicBezTo>
                  <a:cubicBezTo>
                    <a:pt x="5537" y="6787"/>
                    <a:pt x="5668" y="6835"/>
                    <a:pt x="5823" y="6835"/>
                  </a:cubicBezTo>
                  <a:cubicBezTo>
                    <a:pt x="6287" y="6835"/>
                    <a:pt x="6656" y="6466"/>
                    <a:pt x="6656" y="6001"/>
                  </a:cubicBezTo>
                  <a:cubicBezTo>
                    <a:pt x="6656" y="5751"/>
                    <a:pt x="6537" y="5513"/>
                    <a:pt x="6359" y="5358"/>
                  </a:cubicBezTo>
                  <a:cubicBezTo>
                    <a:pt x="6406" y="5287"/>
                    <a:pt x="6442" y="5215"/>
                    <a:pt x="6490" y="5120"/>
                  </a:cubicBezTo>
                  <a:cubicBezTo>
                    <a:pt x="6656" y="4799"/>
                    <a:pt x="6823" y="4501"/>
                    <a:pt x="6978" y="4227"/>
                  </a:cubicBezTo>
                  <a:cubicBezTo>
                    <a:pt x="7097" y="4287"/>
                    <a:pt x="7216" y="4323"/>
                    <a:pt x="7359" y="4323"/>
                  </a:cubicBezTo>
                  <a:cubicBezTo>
                    <a:pt x="7811" y="4323"/>
                    <a:pt x="8192" y="3942"/>
                    <a:pt x="8192" y="3489"/>
                  </a:cubicBezTo>
                  <a:cubicBezTo>
                    <a:pt x="8192" y="3251"/>
                    <a:pt x="8097" y="3037"/>
                    <a:pt x="7954" y="2894"/>
                  </a:cubicBezTo>
                  <a:cubicBezTo>
                    <a:pt x="8204" y="2608"/>
                    <a:pt x="8454" y="2358"/>
                    <a:pt x="8704" y="2144"/>
                  </a:cubicBezTo>
                  <a:cubicBezTo>
                    <a:pt x="8859" y="2298"/>
                    <a:pt x="9061" y="2382"/>
                    <a:pt x="9288" y="2382"/>
                  </a:cubicBezTo>
                  <a:cubicBezTo>
                    <a:pt x="9752" y="2382"/>
                    <a:pt x="10121" y="2013"/>
                    <a:pt x="10121" y="1548"/>
                  </a:cubicBezTo>
                  <a:cubicBezTo>
                    <a:pt x="10121" y="1465"/>
                    <a:pt x="10109" y="1382"/>
                    <a:pt x="10097" y="1310"/>
                  </a:cubicBezTo>
                  <a:cubicBezTo>
                    <a:pt x="10490" y="1144"/>
                    <a:pt x="10871" y="1072"/>
                    <a:pt x="11204" y="1025"/>
                  </a:cubicBezTo>
                  <a:cubicBezTo>
                    <a:pt x="11288" y="1417"/>
                    <a:pt x="11621" y="1703"/>
                    <a:pt x="12026" y="1703"/>
                  </a:cubicBezTo>
                  <a:cubicBezTo>
                    <a:pt x="12431" y="1703"/>
                    <a:pt x="12776" y="1417"/>
                    <a:pt x="12848" y="1025"/>
                  </a:cubicBezTo>
                  <a:cubicBezTo>
                    <a:pt x="13205" y="1072"/>
                    <a:pt x="13586" y="1144"/>
                    <a:pt x="13991" y="1310"/>
                  </a:cubicBezTo>
                  <a:cubicBezTo>
                    <a:pt x="13979" y="1382"/>
                    <a:pt x="13967" y="1465"/>
                    <a:pt x="13967" y="1536"/>
                  </a:cubicBezTo>
                  <a:cubicBezTo>
                    <a:pt x="13967" y="2001"/>
                    <a:pt x="14336" y="2370"/>
                    <a:pt x="14800" y="2370"/>
                  </a:cubicBezTo>
                  <a:cubicBezTo>
                    <a:pt x="15014" y="2370"/>
                    <a:pt x="15217" y="2275"/>
                    <a:pt x="15360" y="2144"/>
                  </a:cubicBezTo>
                  <a:cubicBezTo>
                    <a:pt x="15645" y="2382"/>
                    <a:pt x="15943" y="2668"/>
                    <a:pt x="16229" y="3025"/>
                  </a:cubicBezTo>
                  <a:cubicBezTo>
                    <a:pt x="16062" y="3168"/>
                    <a:pt x="15967" y="3382"/>
                    <a:pt x="15967" y="3620"/>
                  </a:cubicBezTo>
                  <a:cubicBezTo>
                    <a:pt x="15967" y="4084"/>
                    <a:pt x="16348" y="4453"/>
                    <a:pt x="16800" y="4453"/>
                  </a:cubicBezTo>
                  <a:cubicBezTo>
                    <a:pt x="16919" y="4453"/>
                    <a:pt x="17039" y="4418"/>
                    <a:pt x="17146" y="4382"/>
                  </a:cubicBezTo>
                  <a:cubicBezTo>
                    <a:pt x="17277" y="4620"/>
                    <a:pt x="17420" y="4858"/>
                    <a:pt x="17550" y="5120"/>
                  </a:cubicBezTo>
                  <a:cubicBezTo>
                    <a:pt x="17598" y="5227"/>
                    <a:pt x="17658" y="5335"/>
                    <a:pt x="17717" y="5430"/>
                  </a:cubicBezTo>
                  <a:cubicBezTo>
                    <a:pt x="17550" y="5585"/>
                    <a:pt x="17443" y="5811"/>
                    <a:pt x="17443" y="6049"/>
                  </a:cubicBezTo>
                  <a:cubicBezTo>
                    <a:pt x="17443" y="6501"/>
                    <a:pt x="17812" y="6882"/>
                    <a:pt x="18277" y="6882"/>
                  </a:cubicBezTo>
                  <a:cubicBezTo>
                    <a:pt x="18432" y="6882"/>
                    <a:pt x="18563" y="6835"/>
                    <a:pt x="18682" y="6775"/>
                  </a:cubicBezTo>
                  <a:cubicBezTo>
                    <a:pt x="18979" y="7097"/>
                    <a:pt x="19277" y="7371"/>
                    <a:pt x="19586" y="7597"/>
                  </a:cubicBezTo>
                  <a:cubicBezTo>
                    <a:pt x="19539" y="7692"/>
                    <a:pt x="19515" y="7811"/>
                    <a:pt x="19515" y="7930"/>
                  </a:cubicBezTo>
                  <a:cubicBezTo>
                    <a:pt x="19515" y="8394"/>
                    <a:pt x="19884" y="8764"/>
                    <a:pt x="20348" y="8764"/>
                  </a:cubicBezTo>
                  <a:cubicBezTo>
                    <a:pt x="20646" y="8764"/>
                    <a:pt x="20908" y="8585"/>
                    <a:pt x="21063" y="8347"/>
                  </a:cubicBezTo>
                  <a:cubicBezTo>
                    <a:pt x="21551" y="8514"/>
                    <a:pt x="22015" y="8585"/>
                    <a:pt x="22373" y="8621"/>
                  </a:cubicBezTo>
                  <a:cubicBezTo>
                    <a:pt x="22432" y="9025"/>
                    <a:pt x="22777" y="9323"/>
                    <a:pt x="23194" y="9323"/>
                  </a:cubicBezTo>
                  <a:cubicBezTo>
                    <a:pt x="23646" y="9323"/>
                    <a:pt x="24027" y="8942"/>
                    <a:pt x="24027" y="8490"/>
                  </a:cubicBezTo>
                  <a:cubicBezTo>
                    <a:pt x="24027" y="8025"/>
                    <a:pt x="23646" y="7656"/>
                    <a:pt x="23194" y="7656"/>
                  </a:cubicBezTo>
                  <a:cubicBezTo>
                    <a:pt x="22777" y="7656"/>
                    <a:pt x="22432" y="7954"/>
                    <a:pt x="22373" y="8347"/>
                  </a:cubicBezTo>
                  <a:cubicBezTo>
                    <a:pt x="22039" y="8323"/>
                    <a:pt x="21622" y="8263"/>
                    <a:pt x="21170" y="8109"/>
                  </a:cubicBezTo>
                  <a:cubicBezTo>
                    <a:pt x="21170" y="8049"/>
                    <a:pt x="21182" y="7990"/>
                    <a:pt x="21182" y="7930"/>
                  </a:cubicBezTo>
                  <a:cubicBezTo>
                    <a:pt x="21182" y="7478"/>
                    <a:pt x="20813" y="7097"/>
                    <a:pt x="20348" y="7097"/>
                  </a:cubicBezTo>
                  <a:cubicBezTo>
                    <a:pt x="20110" y="7097"/>
                    <a:pt x="19884" y="7204"/>
                    <a:pt x="19741" y="7371"/>
                  </a:cubicBezTo>
                  <a:cubicBezTo>
                    <a:pt x="19455" y="7144"/>
                    <a:pt x="19170" y="6894"/>
                    <a:pt x="18908" y="6597"/>
                  </a:cubicBezTo>
                  <a:cubicBezTo>
                    <a:pt x="19039" y="6442"/>
                    <a:pt x="19122" y="6251"/>
                    <a:pt x="19122" y="6025"/>
                  </a:cubicBezTo>
                  <a:cubicBezTo>
                    <a:pt x="19122" y="5573"/>
                    <a:pt x="18753" y="5192"/>
                    <a:pt x="18289" y="5192"/>
                  </a:cubicBezTo>
                  <a:cubicBezTo>
                    <a:pt x="18170" y="5192"/>
                    <a:pt x="18074" y="5227"/>
                    <a:pt x="17967" y="5275"/>
                  </a:cubicBezTo>
                  <a:cubicBezTo>
                    <a:pt x="17920" y="5168"/>
                    <a:pt x="17860" y="5073"/>
                    <a:pt x="17812" y="4977"/>
                  </a:cubicBezTo>
                  <a:cubicBezTo>
                    <a:pt x="17681" y="4692"/>
                    <a:pt x="17539" y="4442"/>
                    <a:pt x="17396" y="4203"/>
                  </a:cubicBezTo>
                  <a:cubicBezTo>
                    <a:pt x="17550" y="4049"/>
                    <a:pt x="17658" y="3846"/>
                    <a:pt x="17658" y="3608"/>
                  </a:cubicBezTo>
                  <a:cubicBezTo>
                    <a:pt x="17658" y="3144"/>
                    <a:pt x="17277" y="2775"/>
                    <a:pt x="16824" y="2775"/>
                  </a:cubicBezTo>
                  <a:cubicBezTo>
                    <a:pt x="16681" y="2775"/>
                    <a:pt x="16562" y="2799"/>
                    <a:pt x="16467" y="2846"/>
                  </a:cubicBezTo>
                  <a:cubicBezTo>
                    <a:pt x="16146" y="2453"/>
                    <a:pt x="15836" y="2144"/>
                    <a:pt x="15538" y="1894"/>
                  </a:cubicBezTo>
                  <a:cubicBezTo>
                    <a:pt x="15598" y="1775"/>
                    <a:pt x="15634" y="1632"/>
                    <a:pt x="15634" y="1501"/>
                  </a:cubicBezTo>
                  <a:cubicBezTo>
                    <a:pt x="15634" y="1036"/>
                    <a:pt x="15253" y="667"/>
                    <a:pt x="14800" y="667"/>
                  </a:cubicBezTo>
                  <a:cubicBezTo>
                    <a:pt x="14514" y="667"/>
                    <a:pt x="14264" y="822"/>
                    <a:pt x="14110" y="1025"/>
                  </a:cubicBezTo>
                  <a:cubicBezTo>
                    <a:pt x="13669" y="846"/>
                    <a:pt x="13252" y="763"/>
                    <a:pt x="12859" y="715"/>
                  </a:cubicBezTo>
                  <a:cubicBezTo>
                    <a:pt x="12800" y="310"/>
                    <a:pt x="12455" y="1"/>
                    <a:pt x="120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37"/>
            <p:cNvSpPr/>
            <p:nvPr/>
          </p:nvSpPr>
          <p:spPr>
            <a:xfrm>
              <a:off x="2777425" y="3096350"/>
              <a:ext cx="3875" cy="67575"/>
            </a:xfrm>
            <a:custGeom>
              <a:avLst/>
              <a:gdLst/>
              <a:ahLst/>
              <a:cxnLst/>
              <a:rect l="l" t="t" r="r" b="b"/>
              <a:pathLst>
                <a:path w="155" h="2703" extrusionOk="0">
                  <a:moveTo>
                    <a:pt x="84" y="0"/>
                  </a:moveTo>
                  <a:cubicBezTo>
                    <a:pt x="36" y="0"/>
                    <a:pt x="0" y="24"/>
                    <a:pt x="0" y="72"/>
                  </a:cubicBezTo>
                  <a:lnTo>
                    <a:pt x="0" y="2632"/>
                  </a:lnTo>
                  <a:cubicBezTo>
                    <a:pt x="0" y="2679"/>
                    <a:pt x="36" y="2703"/>
                    <a:pt x="84" y="2703"/>
                  </a:cubicBezTo>
                  <a:cubicBezTo>
                    <a:pt x="119" y="2703"/>
                    <a:pt x="155" y="2679"/>
                    <a:pt x="155" y="2632"/>
                  </a:cubicBezTo>
                  <a:lnTo>
                    <a:pt x="155" y="72"/>
                  </a:lnTo>
                  <a:cubicBezTo>
                    <a:pt x="155" y="24"/>
                    <a:pt x="119" y="0"/>
                    <a:pt x="8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37"/>
            <p:cNvSpPr/>
            <p:nvPr/>
          </p:nvSpPr>
          <p:spPr>
            <a:xfrm>
              <a:off x="2610425" y="3096350"/>
              <a:ext cx="3900" cy="67575"/>
            </a:xfrm>
            <a:custGeom>
              <a:avLst/>
              <a:gdLst/>
              <a:ahLst/>
              <a:cxnLst/>
              <a:rect l="l" t="t" r="r" b="b"/>
              <a:pathLst>
                <a:path w="156" h="2703" extrusionOk="0">
                  <a:moveTo>
                    <a:pt x="72" y="0"/>
                  </a:moveTo>
                  <a:cubicBezTo>
                    <a:pt x="37" y="0"/>
                    <a:pt x="1" y="24"/>
                    <a:pt x="1" y="72"/>
                  </a:cubicBezTo>
                  <a:lnTo>
                    <a:pt x="1" y="2632"/>
                  </a:lnTo>
                  <a:cubicBezTo>
                    <a:pt x="1" y="2679"/>
                    <a:pt x="37" y="2703"/>
                    <a:pt x="72" y="2703"/>
                  </a:cubicBezTo>
                  <a:cubicBezTo>
                    <a:pt x="120" y="2703"/>
                    <a:pt x="156" y="2679"/>
                    <a:pt x="156" y="2632"/>
                  </a:cubicBezTo>
                  <a:lnTo>
                    <a:pt x="156" y="72"/>
                  </a:lnTo>
                  <a:cubicBezTo>
                    <a:pt x="156" y="24"/>
                    <a:pt x="120" y="0"/>
                    <a:pt x="7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37"/>
            <p:cNvSpPr/>
            <p:nvPr/>
          </p:nvSpPr>
          <p:spPr>
            <a:xfrm>
              <a:off x="2382725" y="3096050"/>
              <a:ext cx="3900" cy="67875"/>
            </a:xfrm>
            <a:custGeom>
              <a:avLst/>
              <a:gdLst/>
              <a:ahLst/>
              <a:cxnLst/>
              <a:rect l="l" t="t" r="r" b="b"/>
              <a:pathLst>
                <a:path w="156" h="2715" extrusionOk="0">
                  <a:moveTo>
                    <a:pt x="72" y="0"/>
                  </a:moveTo>
                  <a:cubicBezTo>
                    <a:pt x="36" y="0"/>
                    <a:pt x="1" y="36"/>
                    <a:pt x="1" y="84"/>
                  </a:cubicBezTo>
                  <a:lnTo>
                    <a:pt x="1" y="2644"/>
                  </a:lnTo>
                  <a:cubicBezTo>
                    <a:pt x="1" y="2679"/>
                    <a:pt x="36" y="2715"/>
                    <a:pt x="72" y="2715"/>
                  </a:cubicBezTo>
                  <a:cubicBezTo>
                    <a:pt x="120" y="2715"/>
                    <a:pt x="155" y="2691"/>
                    <a:pt x="155" y="2644"/>
                  </a:cubicBezTo>
                  <a:lnTo>
                    <a:pt x="155" y="84"/>
                  </a:lnTo>
                  <a:cubicBezTo>
                    <a:pt x="155" y="36"/>
                    <a:pt x="120" y="0"/>
                    <a:pt x="7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37"/>
            <p:cNvSpPr/>
            <p:nvPr/>
          </p:nvSpPr>
          <p:spPr>
            <a:xfrm>
              <a:off x="2428875" y="3043650"/>
              <a:ext cx="3575" cy="167625"/>
            </a:xfrm>
            <a:custGeom>
              <a:avLst/>
              <a:gdLst/>
              <a:ahLst/>
              <a:cxnLst/>
              <a:rect l="l" t="t" r="r" b="b"/>
              <a:pathLst>
                <a:path w="143" h="6705" extrusionOk="0">
                  <a:moveTo>
                    <a:pt x="71" y="1"/>
                  </a:moveTo>
                  <a:cubicBezTo>
                    <a:pt x="36" y="1"/>
                    <a:pt x="0" y="37"/>
                    <a:pt x="0" y="84"/>
                  </a:cubicBezTo>
                  <a:lnTo>
                    <a:pt x="0" y="6633"/>
                  </a:lnTo>
                  <a:cubicBezTo>
                    <a:pt x="0" y="6668"/>
                    <a:pt x="36" y="6704"/>
                    <a:pt x="71" y="6704"/>
                  </a:cubicBezTo>
                  <a:cubicBezTo>
                    <a:pt x="119" y="6704"/>
                    <a:pt x="143" y="6668"/>
                    <a:pt x="143" y="6633"/>
                  </a:cubicBezTo>
                  <a:lnTo>
                    <a:pt x="143" y="84"/>
                  </a:lnTo>
                  <a:cubicBezTo>
                    <a:pt x="143" y="37"/>
                    <a:pt x="119" y="1"/>
                    <a:pt x="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37"/>
            <p:cNvSpPr/>
            <p:nvPr/>
          </p:nvSpPr>
          <p:spPr>
            <a:xfrm>
              <a:off x="2561625" y="3043650"/>
              <a:ext cx="3875" cy="167625"/>
            </a:xfrm>
            <a:custGeom>
              <a:avLst/>
              <a:gdLst/>
              <a:ahLst/>
              <a:cxnLst/>
              <a:rect l="l" t="t" r="r" b="b"/>
              <a:pathLst>
                <a:path w="155" h="6705" extrusionOk="0">
                  <a:moveTo>
                    <a:pt x="84" y="1"/>
                  </a:moveTo>
                  <a:cubicBezTo>
                    <a:pt x="36" y="1"/>
                    <a:pt x="0" y="37"/>
                    <a:pt x="0" y="84"/>
                  </a:cubicBezTo>
                  <a:lnTo>
                    <a:pt x="0" y="6633"/>
                  </a:lnTo>
                  <a:cubicBezTo>
                    <a:pt x="0" y="6668"/>
                    <a:pt x="36" y="6704"/>
                    <a:pt x="84" y="6704"/>
                  </a:cubicBezTo>
                  <a:cubicBezTo>
                    <a:pt x="119" y="6704"/>
                    <a:pt x="155" y="6668"/>
                    <a:pt x="155" y="6633"/>
                  </a:cubicBezTo>
                  <a:lnTo>
                    <a:pt x="155" y="84"/>
                  </a:lnTo>
                  <a:cubicBezTo>
                    <a:pt x="155" y="37"/>
                    <a:pt x="119" y="1"/>
                    <a:pt x="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37"/>
            <p:cNvSpPr/>
            <p:nvPr/>
          </p:nvSpPr>
          <p:spPr>
            <a:xfrm>
              <a:off x="2497025" y="3037100"/>
              <a:ext cx="3600" cy="186075"/>
            </a:xfrm>
            <a:custGeom>
              <a:avLst/>
              <a:gdLst/>
              <a:ahLst/>
              <a:cxnLst/>
              <a:rect l="l" t="t" r="r" b="b"/>
              <a:pathLst>
                <a:path w="144" h="7443" extrusionOk="0">
                  <a:moveTo>
                    <a:pt x="72" y="1"/>
                  </a:moveTo>
                  <a:cubicBezTo>
                    <a:pt x="24" y="1"/>
                    <a:pt x="1" y="25"/>
                    <a:pt x="1" y="72"/>
                  </a:cubicBezTo>
                  <a:lnTo>
                    <a:pt x="1" y="7371"/>
                  </a:lnTo>
                  <a:cubicBezTo>
                    <a:pt x="1" y="7407"/>
                    <a:pt x="24" y="7442"/>
                    <a:pt x="72" y="7442"/>
                  </a:cubicBezTo>
                  <a:cubicBezTo>
                    <a:pt x="120" y="7430"/>
                    <a:pt x="143" y="7395"/>
                    <a:pt x="143" y="7371"/>
                  </a:cubicBezTo>
                  <a:lnTo>
                    <a:pt x="143" y="72"/>
                  </a:lnTo>
                  <a:cubicBezTo>
                    <a:pt x="143" y="25"/>
                    <a:pt x="120" y="1"/>
                    <a:pt x="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37"/>
            <p:cNvSpPr/>
            <p:nvPr/>
          </p:nvSpPr>
          <p:spPr>
            <a:xfrm>
              <a:off x="2705675" y="3106750"/>
              <a:ext cx="3900" cy="45875"/>
            </a:xfrm>
            <a:custGeom>
              <a:avLst/>
              <a:gdLst/>
              <a:ahLst/>
              <a:cxnLst/>
              <a:rect l="l" t="t" r="r" b="b"/>
              <a:pathLst>
                <a:path w="156" h="1835" extrusionOk="0">
                  <a:moveTo>
                    <a:pt x="72" y="1"/>
                  </a:moveTo>
                  <a:cubicBezTo>
                    <a:pt x="37" y="1"/>
                    <a:pt x="1" y="25"/>
                    <a:pt x="1" y="72"/>
                  </a:cubicBezTo>
                  <a:lnTo>
                    <a:pt x="1" y="1763"/>
                  </a:lnTo>
                  <a:cubicBezTo>
                    <a:pt x="1" y="1811"/>
                    <a:pt x="37" y="1835"/>
                    <a:pt x="72" y="1835"/>
                  </a:cubicBezTo>
                  <a:cubicBezTo>
                    <a:pt x="120" y="1835"/>
                    <a:pt x="156" y="1811"/>
                    <a:pt x="156" y="1763"/>
                  </a:cubicBezTo>
                  <a:lnTo>
                    <a:pt x="156" y="72"/>
                  </a:lnTo>
                  <a:cubicBezTo>
                    <a:pt x="156" y="25"/>
                    <a:pt x="120" y="1"/>
                    <a:pt x="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37"/>
            <p:cNvSpPr/>
            <p:nvPr/>
          </p:nvSpPr>
          <p:spPr>
            <a:xfrm>
              <a:off x="2212775" y="3096050"/>
              <a:ext cx="3575" cy="67875"/>
            </a:xfrm>
            <a:custGeom>
              <a:avLst/>
              <a:gdLst/>
              <a:ahLst/>
              <a:cxnLst/>
              <a:rect l="l" t="t" r="r" b="b"/>
              <a:pathLst>
                <a:path w="143" h="2715" extrusionOk="0">
                  <a:moveTo>
                    <a:pt x="72" y="0"/>
                  </a:moveTo>
                  <a:cubicBezTo>
                    <a:pt x="24" y="0"/>
                    <a:pt x="0" y="36"/>
                    <a:pt x="0" y="84"/>
                  </a:cubicBezTo>
                  <a:lnTo>
                    <a:pt x="0" y="2644"/>
                  </a:lnTo>
                  <a:cubicBezTo>
                    <a:pt x="0" y="2679"/>
                    <a:pt x="24" y="2715"/>
                    <a:pt x="72" y="2715"/>
                  </a:cubicBezTo>
                  <a:cubicBezTo>
                    <a:pt x="119" y="2715"/>
                    <a:pt x="143" y="2691"/>
                    <a:pt x="143" y="2644"/>
                  </a:cubicBezTo>
                  <a:lnTo>
                    <a:pt x="143" y="84"/>
                  </a:lnTo>
                  <a:cubicBezTo>
                    <a:pt x="143" y="36"/>
                    <a:pt x="119" y="0"/>
                    <a:pt x="7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37"/>
            <p:cNvSpPr/>
            <p:nvPr/>
          </p:nvSpPr>
          <p:spPr>
            <a:xfrm>
              <a:off x="2284500" y="3106750"/>
              <a:ext cx="3900" cy="45875"/>
            </a:xfrm>
            <a:custGeom>
              <a:avLst/>
              <a:gdLst/>
              <a:ahLst/>
              <a:cxnLst/>
              <a:rect l="l" t="t" r="r" b="b"/>
              <a:pathLst>
                <a:path w="156" h="1835" extrusionOk="0">
                  <a:moveTo>
                    <a:pt x="72" y="1"/>
                  </a:moveTo>
                  <a:cubicBezTo>
                    <a:pt x="36" y="1"/>
                    <a:pt x="0" y="25"/>
                    <a:pt x="0" y="72"/>
                  </a:cubicBezTo>
                  <a:lnTo>
                    <a:pt x="0" y="1763"/>
                  </a:lnTo>
                  <a:cubicBezTo>
                    <a:pt x="0" y="1811"/>
                    <a:pt x="36" y="1835"/>
                    <a:pt x="72" y="1835"/>
                  </a:cubicBezTo>
                  <a:cubicBezTo>
                    <a:pt x="120" y="1835"/>
                    <a:pt x="155" y="1811"/>
                    <a:pt x="155" y="1763"/>
                  </a:cubicBezTo>
                  <a:lnTo>
                    <a:pt x="155" y="72"/>
                  </a:lnTo>
                  <a:cubicBezTo>
                    <a:pt x="155" y="25"/>
                    <a:pt x="120" y="1"/>
                    <a:pt x="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1712B7B-DF8F-4659-9C10-D5CB88B88F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450" y="191965"/>
            <a:ext cx="3875649" cy="47595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7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7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7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7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7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7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5" grpId="0" animBg="1"/>
      <p:bldP spid="766" grpId="0" build="p"/>
      <p:bldP spid="76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" name="Google Shape;839;p39"/>
          <p:cNvSpPr/>
          <p:nvPr/>
        </p:nvSpPr>
        <p:spPr>
          <a:xfrm>
            <a:off x="1206175" y="2201325"/>
            <a:ext cx="2608084" cy="2249826"/>
          </a:xfrm>
          <a:custGeom>
            <a:avLst/>
            <a:gdLst/>
            <a:ahLst/>
            <a:cxnLst/>
            <a:rect l="l" t="t" r="r" b="b"/>
            <a:pathLst>
              <a:path w="99726" h="56507" extrusionOk="0">
                <a:moveTo>
                  <a:pt x="57396" y="1"/>
                </a:moveTo>
                <a:cubicBezTo>
                  <a:pt x="46656" y="1"/>
                  <a:pt x="40300" y="14278"/>
                  <a:pt x="36432" y="17763"/>
                </a:cubicBezTo>
                <a:cubicBezTo>
                  <a:pt x="35653" y="18466"/>
                  <a:pt x="34803" y="18758"/>
                  <a:pt x="33881" y="18758"/>
                </a:cubicBezTo>
                <a:cubicBezTo>
                  <a:pt x="29284" y="18758"/>
                  <a:pt x="22908" y="11491"/>
                  <a:pt x="14725" y="11491"/>
                </a:cubicBezTo>
                <a:cubicBezTo>
                  <a:pt x="14140" y="11491"/>
                  <a:pt x="13545" y="11528"/>
                  <a:pt x="12941" y="11608"/>
                </a:cubicBezTo>
                <a:cubicBezTo>
                  <a:pt x="2214" y="13013"/>
                  <a:pt x="2559" y="29967"/>
                  <a:pt x="15596" y="32170"/>
                </a:cubicBezTo>
                <a:cubicBezTo>
                  <a:pt x="27900" y="34249"/>
                  <a:pt x="11722" y="46221"/>
                  <a:pt x="5799" y="46221"/>
                </a:cubicBezTo>
                <a:cubicBezTo>
                  <a:pt x="5446" y="46221"/>
                  <a:pt x="5129" y="46178"/>
                  <a:pt x="4857" y="46088"/>
                </a:cubicBezTo>
                <a:cubicBezTo>
                  <a:pt x="4556" y="45990"/>
                  <a:pt x="4274" y="45944"/>
                  <a:pt x="4010" y="45944"/>
                </a:cubicBezTo>
                <a:cubicBezTo>
                  <a:pt x="1" y="45944"/>
                  <a:pt x="11" y="56506"/>
                  <a:pt x="11" y="56506"/>
                </a:cubicBezTo>
                <a:lnTo>
                  <a:pt x="99726" y="56506"/>
                </a:lnTo>
                <a:cubicBezTo>
                  <a:pt x="99726" y="56506"/>
                  <a:pt x="95351" y="27435"/>
                  <a:pt x="89914" y="27435"/>
                </a:cubicBezTo>
                <a:cubicBezTo>
                  <a:pt x="89765" y="27435"/>
                  <a:pt x="89614" y="27457"/>
                  <a:pt x="89463" y="27503"/>
                </a:cubicBezTo>
                <a:cubicBezTo>
                  <a:pt x="89124" y="27603"/>
                  <a:pt x="88809" y="27652"/>
                  <a:pt x="88510" y="27652"/>
                </a:cubicBezTo>
                <a:cubicBezTo>
                  <a:pt x="83826" y="27652"/>
                  <a:pt x="83383" y="15664"/>
                  <a:pt x="67389" y="3833"/>
                </a:cubicBezTo>
                <a:cubicBezTo>
                  <a:pt x="63693" y="1100"/>
                  <a:pt x="60376" y="1"/>
                  <a:pt x="57396" y="1"/>
                </a:cubicBezTo>
                <a:close/>
              </a:path>
            </a:pathLst>
          </a:custGeom>
          <a:solidFill>
            <a:srgbClr val="3AC5CA">
              <a:alpha val="21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0" name="Google Shape;840;p39"/>
          <p:cNvSpPr/>
          <p:nvPr/>
        </p:nvSpPr>
        <p:spPr>
          <a:xfrm rot="692946">
            <a:off x="2169750" y="2013837"/>
            <a:ext cx="1805659" cy="1002930"/>
          </a:xfrm>
          <a:custGeom>
            <a:avLst/>
            <a:gdLst/>
            <a:ahLst/>
            <a:cxnLst/>
            <a:rect l="l" t="t" r="r" b="b"/>
            <a:pathLst>
              <a:path w="18932" h="10515" extrusionOk="0">
                <a:moveTo>
                  <a:pt x="8514" y="394"/>
                </a:moveTo>
                <a:cubicBezTo>
                  <a:pt x="8562" y="513"/>
                  <a:pt x="8669" y="608"/>
                  <a:pt x="8800" y="608"/>
                </a:cubicBezTo>
                <a:cubicBezTo>
                  <a:pt x="8835" y="608"/>
                  <a:pt x="8859" y="608"/>
                  <a:pt x="8871" y="596"/>
                </a:cubicBezTo>
                <a:lnTo>
                  <a:pt x="10026" y="2573"/>
                </a:lnTo>
                <a:cubicBezTo>
                  <a:pt x="9943" y="2632"/>
                  <a:pt x="9907" y="2704"/>
                  <a:pt x="9907" y="2811"/>
                </a:cubicBezTo>
                <a:cubicBezTo>
                  <a:pt x="9907" y="2918"/>
                  <a:pt x="9943" y="2989"/>
                  <a:pt x="10026" y="3049"/>
                </a:cubicBezTo>
                <a:lnTo>
                  <a:pt x="8907" y="4978"/>
                </a:lnTo>
                <a:cubicBezTo>
                  <a:pt x="8871" y="4966"/>
                  <a:pt x="8847" y="4966"/>
                  <a:pt x="8800" y="4966"/>
                </a:cubicBezTo>
                <a:cubicBezTo>
                  <a:pt x="8657" y="4966"/>
                  <a:pt x="8514" y="5073"/>
                  <a:pt x="8502" y="5216"/>
                </a:cubicBezTo>
                <a:lnTo>
                  <a:pt x="6240" y="5216"/>
                </a:lnTo>
                <a:cubicBezTo>
                  <a:pt x="6216" y="5073"/>
                  <a:pt x="6097" y="4966"/>
                  <a:pt x="5942" y="4966"/>
                </a:cubicBezTo>
                <a:cubicBezTo>
                  <a:pt x="5918" y="4966"/>
                  <a:pt x="5871" y="4966"/>
                  <a:pt x="5835" y="4978"/>
                </a:cubicBezTo>
                <a:lnTo>
                  <a:pt x="4728" y="3049"/>
                </a:lnTo>
                <a:cubicBezTo>
                  <a:pt x="4799" y="2989"/>
                  <a:pt x="4847" y="2894"/>
                  <a:pt x="4847" y="2811"/>
                </a:cubicBezTo>
                <a:cubicBezTo>
                  <a:pt x="4847" y="2704"/>
                  <a:pt x="4799" y="2620"/>
                  <a:pt x="4728" y="2573"/>
                </a:cubicBezTo>
                <a:lnTo>
                  <a:pt x="5871" y="596"/>
                </a:lnTo>
                <a:cubicBezTo>
                  <a:pt x="5895" y="596"/>
                  <a:pt x="5918" y="608"/>
                  <a:pt x="5942" y="608"/>
                </a:cubicBezTo>
                <a:cubicBezTo>
                  <a:pt x="6073" y="608"/>
                  <a:pt x="6192" y="513"/>
                  <a:pt x="6228" y="394"/>
                </a:cubicBezTo>
                <a:close/>
                <a:moveTo>
                  <a:pt x="17075" y="382"/>
                </a:moveTo>
                <a:cubicBezTo>
                  <a:pt x="17122" y="501"/>
                  <a:pt x="17229" y="596"/>
                  <a:pt x="17360" y="596"/>
                </a:cubicBezTo>
                <a:lnTo>
                  <a:pt x="17420" y="596"/>
                </a:lnTo>
                <a:lnTo>
                  <a:pt x="18539" y="2525"/>
                </a:lnTo>
                <a:cubicBezTo>
                  <a:pt x="18420" y="2573"/>
                  <a:pt x="18337" y="2680"/>
                  <a:pt x="18337" y="2811"/>
                </a:cubicBezTo>
                <a:cubicBezTo>
                  <a:pt x="18337" y="2942"/>
                  <a:pt x="18432" y="3049"/>
                  <a:pt x="18539" y="3085"/>
                </a:cubicBezTo>
                <a:lnTo>
                  <a:pt x="17444" y="4978"/>
                </a:lnTo>
                <a:cubicBezTo>
                  <a:pt x="17420" y="4966"/>
                  <a:pt x="17384" y="4966"/>
                  <a:pt x="17360" y="4966"/>
                </a:cubicBezTo>
                <a:cubicBezTo>
                  <a:pt x="17205" y="4966"/>
                  <a:pt x="17075" y="5073"/>
                  <a:pt x="17063" y="5216"/>
                </a:cubicBezTo>
                <a:lnTo>
                  <a:pt x="14789" y="5216"/>
                </a:lnTo>
                <a:cubicBezTo>
                  <a:pt x="14753" y="5073"/>
                  <a:pt x="14634" y="4966"/>
                  <a:pt x="14491" y="4966"/>
                </a:cubicBezTo>
                <a:cubicBezTo>
                  <a:pt x="14455" y="4966"/>
                  <a:pt x="14408" y="4978"/>
                  <a:pt x="14384" y="4978"/>
                </a:cubicBezTo>
                <a:lnTo>
                  <a:pt x="13253" y="3037"/>
                </a:lnTo>
                <a:cubicBezTo>
                  <a:pt x="13324" y="2978"/>
                  <a:pt x="13372" y="2894"/>
                  <a:pt x="13372" y="2787"/>
                </a:cubicBezTo>
                <a:cubicBezTo>
                  <a:pt x="13372" y="2704"/>
                  <a:pt x="13324" y="2608"/>
                  <a:pt x="13265" y="2549"/>
                </a:cubicBezTo>
                <a:lnTo>
                  <a:pt x="14408" y="572"/>
                </a:lnTo>
                <a:cubicBezTo>
                  <a:pt x="14443" y="572"/>
                  <a:pt x="14467" y="596"/>
                  <a:pt x="14491" y="596"/>
                </a:cubicBezTo>
                <a:cubicBezTo>
                  <a:pt x="14622" y="596"/>
                  <a:pt x="14741" y="501"/>
                  <a:pt x="14765" y="382"/>
                </a:cubicBezTo>
                <a:close/>
                <a:moveTo>
                  <a:pt x="4251" y="2835"/>
                </a:moveTo>
                <a:cubicBezTo>
                  <a:pt x="4275" y="2989"/>
                  <a:pt x="4394" y="3085"/>
                  <a:pt x="4549" y="3085"/>
                </a:cubicBezTo>
                <a:cubicBezTo>
                  <a:pt x="4573" y="3085"/>
                  <a:pt x="4585" y="3085"/>
                  <a:pt x="4621" y="3073"/>
                </a:cubicBezTo>
                <a:lnTo>
                  <a:pt x="5752" y="5025"/>
                </a:lnTo>
                <a:cubicBezTo>
                  <a:pt x="5692" y="5085"/>
                  <a:pt x="5645" y="5156"/>
                  <a:pt x="5645" y="5252"/>
                </a:cubicBezTo>
                <a:cubicBezTo>
                  <a:pt x="5645" y="5335"/>
                  <a:pt x="5692" y="5418"/>
                  <a:pt x="5752" y="5466"/>
                </a:cubicBezTo>
                <a:lnTo>
                  <a:pt x="4632" y="7407"/>
                </a:lnTo>
                <a:cubicBezTo>
                  <a:pt x="4621" y="7407"/>
                  <a:pt x="4585" y="7395"/>
                  <a:pt x="4561" y="7395"/>
                </a:cubicBezTo>
                <a:cubicBezTo>
                  <a:pt x="4406" y="7395"/>
                  <a:pt x="4275" y="7514"/>
                  <a:pt x="4263" y="7657"/>
                </a:cubicBezTo>
                <a:lnTo>
                  <a:pt x="1954" y="7657"/>
                </a:lnTo>
                <a:cubicBezTo>
                  <a:pt x="1942" y="7514"/>
                  <a:pt x="1799" y="7395"/>
                  <a:pt x="1656" y="7395"/>
                </a:cubicBezTo>
                <a:cubicBezTo>
                  <a:pt x="1620" y="7395"/>
                  <a:pt x="1584" y="7395"/>
                  <a:pt x="1549" y="7407"/>
                </a:cubicBezTo>
                <a:lnTo>
                  <a:pt x="441" y="5514"/>
                </a:lnTo>
                <a:cubicBezTo>
                  <a:pt x="513" y="5454"/>
                  <a:pt x="572" y="5371"/>
                  <a:pt x="572" y="5264"/>
                </a:cubicBezTo>
                <a:cubicBezTo>
                  <a:pt x="572" y="5156"/>
                  <a:pt x="525" y="5073"/>
                  <a:pt x="441" y="5013"/>
                </a:cubicBezTo>
                <a:lnTo>
                  <a:pt x="1549" y="3073"/>
                </a:lnTo>
                <a:cubicBezTo>
                  <a:pt x="1584" y="3085"/>
                  <a:pt x="1608" y="3085"/>
                  <a:pt x="1644" y="3085"/>
                </a:cubicBezTo>
                <a:cubicBezTo>
                  <a:pt x="1787" y="3085"/>
                  <a:pt x="1906" y="2989"/>
                  <a:pt x="1942" y="2835"/>
                </a:cubicBezTo>
                <a:close/>
                <a:moveTo>
                  <a:pt x="8502" y="5311"/>
                </a:moveTo>
                <a:cubicBezTo>
                  <a:pt x="8538" y="5454"/>
                  <a:pt x="8645" y="5561"/>
                  <a:pt x="8800" y="5561"/>
                </a:cubicBezTo>
                <a:cubicBezTo>
                  <a:pt x="8835" y="5561"/>
                  <a:pt x="8871" y="5561"/>
                  <a:pt x="8907" y="5549"/>
                </a:cubicBezTo>
                <a:lnTo>
                  <a:pt x="10026" y="7478"/>
                </a:lnTo>
                <a:cubicBezTo>
                  <a:pt x="9943" y="7538"/>
                  <a:pt x="9907" y="7609"/>
                  <a:pt x="9907" y="7716"/>
                </a:cubicBezTo>
                <a:cubicBezTo>
                  <a:pt x="9907" y="7823"/>
                  <a:pt x="9943" y="7907"/>
                  <a:pt x="10026" y="7954"/>
                </a:cubicBezTo>
                <a:lnTo>
                  <a:pt x="8895" y="9955"/>
                </a:lnTo>
                <a:cubicBezTo>
                  <a:pt x="8859" y="9955"/>
                  <a:pt x="8847" y="9931"/>
                  <a:pt x="8812" y="9931"/>
                </a:cubicBezTo>
                <a:cubicBezTo>
                  <a:pt x="8681" y="9931"/>
                  <a:pt x="8562" y="10026"/>
                  <a:pt x="8538" y="10145"/>
                </a:cubicBezTo>
                <a:lnTo>
                  <a:pt x="6240" y="10145"/>
                </a:lnTo>
                <a:cubicBezTo>
                  <a:pt x="6192" y="10026"/>
                  <a:pt x="6085" y="9931"/>
                  <a:pt x="5954" y="9931"/>
                </a:cubicBezTo>
                <a:cubicBezTo>
                  <a:pt x="5930" y="9931"/>
                  <a:pt x="5895" y="9931"/>
                  <a:pt x="5883" y="9955"/>
                </a:cubicBezTo>
                <a:lnTo>
                  <a:pt x="4740" y="7978"/>
                </a:lnTo>
                <a:cubicBezTo>
                  <a:pt x="4823" y="7919"/>
                  <a:pt x="4871" y="7823"/>
                  <a:pt x="4871" y="7716"/>
                </a:cubicBezTo>
                <a:cubicBezTo>
                  <a:pt x="4871" y="7609"/>
                  <a:pt x="4823" y="7526"/>
                  <a:pt x="4740" y="7466"/>
                </a:cubicBezTo>
                <a:lnTo>
                  <a:pt x="5835" y="5549"/>
                </a:lnTo>
                <a:cubicBezTo>
                  <a:pt x="5871" y="5561"/>
                  <a:pt x="5895" y="5561"/>
                  <a:pt x="5942" y="5561"/>
                </a:cubicBezTo>
                <a:cubicBezTo>
                  <a:pt x="6085" y="5561"/>
                  <a:pt x="6228" y="5454"/>
                  <a:pt x="6240" y="5311"/>
                </a:cubicBezTo>
                <a:close/>
                <a:moveTo>
                  <a:pt x="14205" y="5323"/>
                </a:moveTo>
                <a:cubicBezTo>
                  <a:pt x="14229" y="5466"/>
                  <a:pt x="14348" y="5573"/>
                  <a:pt x="14503" y="5573"/>
                </a:cubicBezTo>
                <a:cubicBezTo>
                  <a:pt x="14538" y="5573"/>
                  <a:pt x="14574" y="5561"/>
                  <a:pt x="14598" y="5561"/>
                </a:cubicBezTo>
                <a:lnTo>
                  <a:pt x="15705" y="7502"/>
                </a:lnTo>
                <a:cubicBezTo>
                  <a:pt x="15646" y="7550"/>
                  <a:pt x="15598" y="7633"/>
                  <a:pt x="15598" y="7740"/>
                </a:cubicBezTo>
                <a:cubicBezTo>
                  <a:pt x="15598" y="7835"/>
                  <a:pt x="15646" y="7919"/>
                  <a:pt x="15717" y="7978"/>
                </a:cubicBezTo>
                <a:lnTo>
                  <a:pt x="14574" y="9966"/>
                </a:lnTo>
                <a:cubicBezTo>
                  <a:pt x="14538" y="9955"/>
                  <a:pt x="14515" y="9955"/>
                  <a:pt x="14491" y="9955"/>
                </a:cubicBezTo>
                <a:cubicBezTo>
                  <a:pt x="14348" y="9955"/>
                  <a:pt x="14229" y="10038"/>
                  <a:pt x="14205" y="10157"/>
                </a:cubicBezTo>
                <a:lnTo>
                  <a:pt x="11955" y="10157"/>
                </a:lnTo>
                <a:cubicBezTo>
                  <a:pt x="11907" y="10038"/>
                  <a:pt x="11812" y="9955"/>
                  <a:pt x="11669" y="9955"/>
                </a:cubicBezTo>
                <a:cubicBezTo>
                  <a:pt x="11645" y="9955"/>
                  <a:pt x="11610" y="9955"/>
                  <a:pt x="11586" y="9966"/>
                </a:cubicBezTo>
                <a:lnTo>
                  <a:pt x="10419" y="7954"/>
                </a:lnTo>
                <a:cubicBezTo>
                  <a:pt x="10502" y="7895"/>
                  <a:pt x="10538" y="7823"/>
                  <a:pt x="10538" y="7716"/>
                </a:cubicBezTo>
                <a:cubicBezTo>
                  <a:pt x="10538" y="7633"/>
                  <a:pt x="10502" y="7550"/>
                  <a:pt x="10431" y="7502"/>
                </a:cubicBezTo>
                <a:lnTo>
                  <a:pt x="11550" y="5549"/>
                </a:lnTo>
                <a:cubicBezTo>
                  <a:pt x="11586" y="5561"/>
                  <a:pt x="11621" y="5573"/>
                  <a:pt x="11669" y="5573"/>
                </a:cubicBezTo>
                <a:cubicBezTo>
                  <a:pt x="11824" y="5573"/>
                  <a:pt x="11955" y="5466"/>
                  <a:pt x="11967" y="5323"/>
                </a:cubicBezTo>
                <a:close/>
                <a:moveTo>
                  <a:pt x="14503" y="1"/>
                </a:moveTo>
                <a:cubicBezTo>
                  <a:pt x="14336" y="1"/>
                  <a:pt x="14205" y="132"/>
                  <a:pt x="14205" y="299"/>
                </a:cubicBezTo>
                <a:cubicBezTo>
                  <a:pt x="14205" y="394"/>
                  <a:pt x="14265" y="489"/>
                  <a:pt x="14336" y="549"/>
                </a:cubicBezTo>
                <a:lnTo>
                  <a:pt x="13181" y="2525"/>
                </a:lnTo>
                <a:cubicBezTo>
                  <a:pt x="13145" y="2513"/>
                  <a:pt x="13098" y="2513"/>
                  <a:pt x="13074" y="2513"/>
                </a:cubicBezTo>
                <a:cubicBezTo>
                  <a:pt x="12907" y="2513"/>
                  <a:pt x="12776" y="2644"/>
                  <a:pt x="12776" y="2811"/>
                </a:cubicBezTo>
                <a:cubicBezTo>
                  <a:pt x="12776" y="2978"/>
                  <a:pt x="12907" y="3108"/>
                  <a:pt x="13074" y="3108"/>
                </a:cubicBezTo>
                <a:cubicBezTo>
                  <a:pt x="13110" y="3108"/>
                  <a:pt x="13145" y="3085"/>
                  <a:pt x="13181" y="3085"/>
                </a:cubicBezTo>
                <a:lnTo>
                  <a:pt x="14288" y="5037"/>
                </a:lnTo>
                <a:cubicBezTo>
                  <a:pt x="14229" y="5085"/>
                  <a:pt x="14193" y="5156"/>
                  <a:pt x="14193" y="5228"/>
                </a:cubicBezTo>
                <a:lnTo>
                  <a:pt x="11955" y="5228"/>
                </a:lnTo>
                <a:cubicBezTo>
                  <a:pt x="11919" y="5085"/>
                  <a:pt x="11812" y="4978"/>
                  <a:pt x="11657" y="4978"/>
                </a:cubicBezTo>
                <a:cubicBezTo>
                  <a:pt x="11490" y="4978"/>
                  <a:pt x="11360" y="5109"/>
                  <a:pt x="11360" y="5275"/>
                </a:cubicBezTo>
                <a:cubicBezTo>
                  <a:pt x="11360" y="5371"/>
                  <a:pt x="11407" y="5442"/>
                  <a:pt x="11467" y="5502"/>
                </a:cubicBezTo>
                <a:lnTo>
                  <a:pt x="10347" y="7454"/>
                </a:lnTo>
                <a:cubicBezTo>
                  <a:pt x="10324" y="7430"/>
                  <a:pt x="10276" y="7419"/>
                  <a:pt x="10228" y="7419"/>
                </a:cubicBezTo>
                <a:cubicBezTo>
                  <a:pt x="10181" y="7419"/>
                  <a:pt x="10157" y="7430"/>
                  <a:pt x="10121" y="7430"/>
                </a:cubicBezTo>
                <a:lnTo>
                  <a:pt x="9014" y="5502"/>
                </a:lnTo>
                <a:cubicBezTo>
                  <a:pt x="9085" y="5442"/>
                  <a:pt x="9133" y="5347"/>
                  <a:pt x="9133" y="5264"/>
                </a:cubicBezTo>
                <a:cubicBezTo>
                  <a:pt x="9133" y="5156"/>
                  <a:pt x="9085" y="5085"/>
                  <a:pt x="9014" y="5025"/>
                </a:cubicBezTo>
                <a:lnTo>
                  <a:pt x="10121" y="3085"/>
                </a:lnTo>
                <a:cubicBezTo>
                  <a:pt x="10157" y="3108"/>
                  <a:pt x="10181" y="3108"/>
                  <a:pt x="10228" y="3108"/>
                </a:cubicBezTo>
                <a:cubicBezTo>
                  <a:pt x="10395" y="3108"/>
                  <a:pt x="10526" y="2966"/>
                  <a:pt x="10526" y="2811"/>
                </a:cubicBezTo>
                <a:cubicBezTo>
                  <a:pt x="10526" y="2644"/>
                  <a:pt x="10395" y="2513"/>
                  <a:pt x="10228" y="2513"/>
                </a:cubicBezTo>
                <a:cubicBezTo>
                  <a:pt x="10205" y="2513"/>
                  <a:pt x="10157" y="2525"/>
                  <a:pt x="10121" y="2525"/>
                </a:cubicBezTo>
                <a:lnTo>
                  <a:pt x="8990" y="561"/>
                </a:lnTo>
                <a:cubicBezTo>
                  <a:pt x="9085" y="501"/>
                  <a:pt x="9133" y="406"/>
                  <a:pt x="9133" y="311"/>
                </a:cubicBezTo>
                <a:cubicBezTo>
                  <a:pt x="9133" y="144"/>
                  <a:pt x="8990" y="13"/>
                  <a:pt x="8835" y="13"/>
                </a:cubicBezTo>
                <a:cubicBezTo>
                  <a:pt x="8669" y="13"/>
                  <a:pt x="8538" y="144"/>
                  <a:pt x="8538" y="311"/>
                </a:cubicBezTo>
                <a:lnTo>
                  <a:pt x="6276" y="311"/>
                </a:lnTo>
                <a:cubicBezTo>
                  <a:pt x="6276" y="144"/>
                  <a:pt x="6133" y="13"/>
                  <a:pt x="5978" y="13"/>
                </a:cubicBezTo>
                <a:cubicBezTo>
                  <a:pt x="5811" y="13"/>
                  <a:pt x="5680" y="144"/>
                  <a:pt x="5680" y="311"/>
                </a:cubicBezTo>
                <a:cubicBezTo>
                  <a:pt x="5680" y="406"/>
                  <a:pt x="5740" y="501"/>
                  <a:pt x="5811" y="561"/>
                </a:cubicBezTo>
                <a:lnTo>
                  <a:pt x="4680" y="2525"/>
                </a:lnTo>
                <a:cubicBezTo>
                  <a:pt x="4644" y="2513"/>
                  <a:pt x="4621" y="2513"/>
                  <a:pt x="4585" y="2513"/>
                </a:cubicBezTo>
                <a:cubicBezTo>
                  <a:pt x="4442" y="2513"/>
                  <a:pt x="4311" y="2632"/>
                  <a:pt x="4287" y="2763"/>
                </a:cubicBezTo>
                <a:lnTo>
                  <a:pt x="1989" y="2763"/>
                </a:lnTo>
                <a:cubicBezTo>
                  <a:pt x="1965" y="2608"/>
                  <a:pt x="1835" y="2513"/>
                  <a:pt x="1692" y="2513"/>
                </a:cubicBezTo>
                <a:cubicBezTo>
                  <a:pt x="1525" y="2513"/>
                  <a:pt x="1394" y="2644"/>
                  <a:pt x="1394" y="2811"/>
                </a:cubicBezTo>
                <a:cubicBezTo>
                  <a:pt x="1394" y="2906"/>
                  <a:pt x="1430" y="3001"/>
                  <a:pt x="1513" y="3049"/>
                </a:cubicBezTo>
                <a:lnTo>
                  <a:pt x="394" y="4978"/>
                </a:lnTo>
                <a:cubicBezTo>
                  <a:pt x="358" y="4966"/>
                  <a:pt x="334" y="4966"/>
                  <a:pt x="299" y="4966"/>
                </a:cubicBezTo>
                <a:cubicBezTo>
                  <a:pt x="144" y="4966"/>
                  <a:pt x="1" y="5097"/>
                  <a:pt x="1" y="5264"/>
                </a:cubicBezTo>
                <a:cubicBezTo>
                  <a:pt x="1" y="5430"/>
                  <a:pt x="144" y="5561"/>
                  <a:pt x="299" y="5561"/>
                </a:cubicBezTo>
                <a:cubicBezTo>
                  <a:pt x="334" y="5561"/>
                  <a:pt x="358" y="5561"/>
                  <a:pt x="394" y="5549"/>
                </a:cubicBezTo>
                <a:lnTo>
                  <a:pt x="1513" y="7466"/>
                </a:lnTo>
                <a:cubicBezTo>
                  <a:pt x="1430" y="7526"/>
                  <a:pt x="1394" y="7597"/>
                  <a:pt x="1394" y="7704"/>
                </a:cubicBezTo>
                <a:cubicBezTo>
                  <a:pt x="1394" y="7871"/>
                  <a:pt x="1525" y="8002"/>
                  <a:pt x="1692" y="8002"/>
                </a:cubicBezTo>
                <a:cubicBezTo>
                  <a:pt x="1835" y="8002"/>
                  <a:pt x="1954" y="7895"/>
                  <a:pt x="1989" y="7764"/>
                </a:cubicBezTo>
                <a:lnTo>
                  <a:pt x="4311" y="7764"/>
                </a:lnTo>
                <a:cubicBezTo>
                  <a:pt x="4335" y="7895"/>
                  <a:pt x="4454" y="8002"/>
                  <a:pt x="4609" y="8002"/>
                </a:cubicBezTo>
                <a:cubicBezTo>
                  <a:pt x="4632" y="8002"/>
                  <a:pt x="4644" y="8002"/>
                  <a:pt x="4680" y="7990"/>
                </a:cubicBezTo>
                <a:lnTo>
                  <a:pt x="5823" y="9966"/>
                </a:lnTo>
                <a:cubicBezTo>
                  <a:pt x="5740" y="10026"/>
                  <a:pt x="5692" y="10109"/>
                  <a:pt x="5692" y="10217"/>
                </a:cubicBezTo>
                <a:cubicBezTo>
                  <a:pt x="5692" y="10383"/>
                  <a:pt x="5823" y="10514"/>
                  <a:pt x="5990" y="10514"/>
                </a:cubicBezTo>
                <a:cubicBezTo>
                  <a:pt x="6156" y="10514"/>
                  <a:pt x="6287" y="10383"/>
                  <a:pt x="6287" y="10217"/>
                </a:cubicBezTo>
                <a:lnTo>
                  <a:pt x="8550" y="10217"/>
                </a:lnTo>
                <a:cubicBezTo>
                  <a:pt x="8550" y="10383"/>
                  <a:pt x="8681" y="10514"/>
                  <a:pt x="8847" y="10514"/>
                </a:cubicBezTo>
                <a:cubicBezTo>
                  <a:pt x="9014" y="10514"/>
                  <a:pt x="9145" y="10383"/>
                  <a:pt x="9145" y="10217"/>
                </a:cubicBezTo>
                <a:cubicBezTo>
                  <a:pt x="9145" y="10109"/>
                  <a:pt x="9085" y="10026"/>
                  <a:pt x="9014" y="9966"/>
                </a:cubicBezTo>
                <a:lnTo>
                  <a:pt x="10157" y="7990"/>
                </a:lnTo>
                <a:cubicBezTo>
                  <a:pt x="10181" y="8002"/>
                  <a:pt x="10217" y="8002"/>
                  <a:pt x="10240" y="8002"/>
                </a:cubicBezTo>
                <a:cubicBezTo>
                  <a:pt x="10288" y="8002"/>
                  <a:pt x="10324" y="7990"/>
                  <a:pt x="10347" y="7990"/>
                </a:cubicBezTo>
                <a:lnTo>
                  <a:pt x="11514" y="9978"/>
                </a:lnTo>
                <a:cubicBezTo>
                  <a:pt x="11431" y="10038"/>
                  <a:pt x="11395" y="10133"/>
                  <a:pt x="11395" y="10217"/>
                </a:cubicBezTo>
                <a:cubicBezTo>
                  <a:pt x="11395" y="10383"/>
                  <a:pt x="11526" y="10514"/>
                  <a:pt x="11693" y="10514"/>
                </a:cubicBezTo>
                <a:cubicBezTo>
                  <a:pt x="11848" y="10514"/>
                  <a:pt x="11991" y="10383"/>
                  <a:pt x="11991" y="10217"/>
                </a:cubicBezTo>
                <a:lnTo>
                  <a:pt x="14205" y="10217"/>
                </a:lnTo>
                <a:cubicBezTo>
                  <a:pt x="14205" y="10383"/>
                  <a:pt x="14336" y="10514"/>
                  <a:pt x="14503" y="10514"/>
                </a:cubicBezTo>
                <a:cubicBezTo>
                  <a:pt x="14669" y="10514"/>
                  <a:pt x="14800" y="10383"/>
                  <a:pt x="14800" y="10217"/>
                </a:cubicBezTo>
                <a:cubicBezTo>
                  <a:pt x="14800" y="10109"/>
                  <a:pt x="14753" y="10026"/>
                  <a:pt x="14669" y="9966"/>
                </a:cubicBezTo>
                <a:lnTo>
                  <a:pt x="15812" y="7966"/>
                </a:lnTo>
                <a:cubicBezTo>
                  <a:pt x="15836" y="7990"/>
                  <a:pt x="15872" y="7990"/>
                  <a:pt x="15920" y="7990"/>
                </a:cubicBezTo>
                <a:cubicBezTo>
                  <a:pt x="16074" y="7990"/>
                  <a:pt x="16217" y="7847"/>
                  <a:pt x="16217" y="7692"/>
                </a:cubicBezTo>
                <a:cubicBezTo>
                  <a:pt x="16217" y="7526"/>
                  <a:pt x="16074" y="7395"/>
                  <a:pt x="15920" y="7395"/>
                </a:cubicBezTo>
                <a:cubicBezTo>
                  <a:pt x="15872" y="7395"/>
                  <a:pt x="15836" y="7407"/>
                  <a:pt x="15812" y="7407"/>
                </a:cubicBezTo>
                <a:lnTo>
                  <a:pt x="14693" y="5466"/>
                </a:lnTo>
                <a:cubicBezTo>
                  <a:pt x="14753" y="5430"/>
                  <a:pt x="14789" y="5371"/>
                  <a:pt x="14800" y="5287"/>
                </a:cubicBezTo>
                <a:lnTo>
                  <a:pt x="17075" y="5287"/>
                </a:lnTo>
                <a:cubicBezTo>
                  <a:pt x="17110" y="5442"/>
                  <a:pt x="17229" y="5549"/>
                  <a:pt x="17372" y="5549"/>
                </a:cubicBezTo>
                <a:cubicBezTo>
                  <a:pt x="17539" y="5549"/>
                  <a:pt x="17670" y="5406"/>
                  <a:pt x="17670" y="5252"/>
                </a:cubicBezTo>
                <a:cubicBezTo>
                  <a:pt x="17670" y="5144"/>
                  <a:pt x="17622" y="5049"/>
                  <a:pt x="17539" y="4990"/>
                </a:cubicBezTo>
                <a:lnTo>
                  <a:pt x="18634" y="3073"/>
                </a:lnTo>
                <a:cubicBezTo>
                  <a:pt x="18801" y="3073"/>
                  <a:pt x="18932" y="2942"/>
                  <a:pt x="18932" y="2775"/>
                </a:cubicBezTo>
                <a:cubicBezTo>
                  <a:pt x="18932" y="2644"/>
                  <a:pt x="18801" y="2513"/>
                  <a:pt x="18634" y="2513"/>
                </a:cubicBezTo>
                <a:lnTo>
                  <a:pt x="17503" y="561"/>
                </a:lnTo>
                <a:cubicBezTo>
                  <a:pt x="17598" y="501"/>
                  <a:pt x="17658" y="406"/>
                  <a:pt x="17658" y="299"/>
                </a:cubicBezTo>
                <a:cubicBezTo>
                  <a:pt x="17658" y="132"/>
                  <a:pt x="17527" y="1"/>
                  <a:pt x="17360" y="1"/>
                </a:cubicBezTo>
                <a:cubicBezTo>
                  <a:pt x="17194" y="1"/>
                  <a:pt x="17063" y="132"/>
                  <a:pt x="17063" y="299"/>
                </a:cubicBezTo>
                <a:lnTo>
                  <a:pt x="14800" y="299"/>
                </a:lnTo>
                <a:cubicBezTo>
                  <a:pt x="14800" y="132"/>
                  <a:pt x="14669" y="1"/>
                  <a:pt x="1450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1" name="Google Shape;841;p39"/>
          <p:cNvSpPr txBox="1">
            <a:spLocks noGrp="1"/>
          </p:cNvSpPr>
          <p:nvPr>
            <p:ph type="subTitle" idx="1"/>
          </p:nvPr>
        </p:nvSpPr>
        <p:spPr>
          <a:xfrm>
            <a:off x="5844077" y="774065"/>
            <a:ext cx="2810396" cy="40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ỐNG KÍNH</a:t>
            </a:r>
            <a:endParaRPr sz="2400" dirty="0"/>
          </a:p>
        </p:txBody>
      </p:sp>
      <p:sp>
        <p:nvSpPr>
          <p:cNvPr id="842" name="Google Shape;842;p39"/>
          <p:cNvSpPr txBox="1">
            <a:spLocks noGrp="1"/>
          </p:cNvSpPr>
          <p:nvPr>
            <p:ph type="subTitle" idx="2"/>
          </p:nvPr>
        </p:nvSpPr>
        <p:spPr>
          <a:xfrm>
            <a:off x="5862550" y="1111140"/>
            <a:ext cx="3179850" cy="47751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Thị kính: đặt mắt quan sát</a:t>
            </a:r>
            <a:endParaRPr sz="1800" dirty="0">
              <a:latin typeface="#9Slide03 Arima Madurai Black" panose="00000A00000000000000" pitchFamily="2" charset="-93"/>
              <a:cs typeface="#9Slide03 Arima Madurai Black" panose="00000A00000000000000" pitchFamily="2" charset="-93"/>
            </a:endParaRPr>
          </a:p>
        </p:txBody>
      </p:sp>
      <p:sp>
        <p:nvSpPr>
          <p:cNvPr id="843" name="Google Shape;843;p39"/>
          <p:cNvSpPr txBox="1">
            <a:spLocks noGrp="1"/>
          </p:cNvSpPr>
          <p:nvPr>
            <p:ph type="subTitle" idx="3"/>
          </p:nvPr>
        </p:nvSpPr>
        <p:spPr>
          <a:xfrm>
            <a:off x="5844077" y="2571750"/>
            <a:ext cx="2810396" cy="40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ỐC ĐIỀU CHỈNH</a:t>
            </a:r>
            <a:endParaRPr sz="2400" dirty="0"/>
          </a:p>
        </p:txBody>
      </p:sp>
      <p:sp>
        <p:nvSpPr>
          <p:cNvPr id="844" name="Google Shape;844;p39"/>
          <p:cNvSpPr txBox="1">
            <a:spLocks noGrp="1"/>
          </p:cNvSpPr>
          <p:nvPr>
            <p:ph type="subTitle" idx="4"/>
          </p:nvPr>
        </p:nvSpPr>
        <p:spPr>
          <a:xfrm>
            <a:off x="5871786" y="2947609"/>
            <a:ext cx="2524068" cy="420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en" sz="1800" dirty="0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Ốc to, ốc nhỏ</a:t>
            </a:r>
            <a:endParaRPr sz="1800" dirty="0">
              <a:latin typeface="#9Slide03 Arima Madurai Black" panose="00000A00000000000000" pitchFamily="2" charset="-93"/>
              <a:cs typeface="#9Slide03 Arima Madurai Black" panose="00000A00000000000000" pitchFamily="2" charset="-93"/>
            </a:endParaRPr>
          </a:p>
        </p:txBody>
      </p:sp>
      <p:sp>
        <p:nvSpPr>
          <p:cNvPr id="845" name="Google Shape;845;p39"/>
          <p:cNvSpPr txBox="1">
            <a:spLocks noGrp="1"/>
          </p:cNvSpPr>
          <p:nvPr>
            <p:ph type="title"/>
          </p:nvPr>
        </p:nvSpPr>
        <p:spPr>
          <a:xfrm>
            <a:off x="713400" y="539375"/>
            <a:ext cx="3442200" cy="125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BỘ PHẬN CHÍNH</a:t>
            </a:r>
            <a:endParaRPr dirty="0"/>
          </a:p>
        </p:txBody>
      </p:sp>
      <p:sp>
        <p:nvSpPr>
          <p:cNvPr id="846" name="Google Shape;846;p39"/>
          <p:cNvSpPr txBox="1">
            <a:spLocks noGrp="1"/>
          </p:cNvSpPr>
          <p:nvPr>
            <p:ph type="subTitle" idx="5"/>
          </p:nvPr>
        </p:nvSpPr>
        <p:spPr>
          <a:xfrm>
            <a:off x="5853314" y="3624820"/>
            <a:ext cx="2810396" cy="40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BÀN KÍNH</a:t>
            </a:r>
            <a:endParaRPr sz="2400" dirty="0"/>
          </a:p>
        </p:txBody>
      </p:sp>
      <p:sp>
        <p:nvSpPr>
          <p:cNvPr id="847" name="Google Shape;847;p39"/>
          <p:cNvSpPr txBox="1">
            <a:spLocks noGrp="1"/>
          </p:cNvSpPr>
          <p:nvPr>
            <p:ph type="subTitle" idx="6"/>
          </p:nvPr>
        </p:nvSpPr>
        <p:spPr>
          <a:xfrm>
            <a:off x="5853314" y="3937863"/>
            <a:ext cx="2513700" cy="65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Nơi đặt tiêu bản để quan sát có kẹp giữ</a:t>
            </a:r>
            <a:endParaRPr sz="1800" dirty="0">
              <a:latin typeface="#9Slide03 Arima Madurai Black" panose="00000A00000000000000" pitchFamily="2" charset="-93"/>
              <a:cs typeface="#9Slide03 Arima Madurai Black" panose="00000A00000000000000" pitchFamily="2" charset="-93"/>
            </a:endParaRPr>
          </a:p>
        </p:txBody>
      </p:sp>
      <p:grpSp>
        <p:nvGrpSpPr>
          <p:cNvPr id="848" name="Google Shape;848;p39"/>
          <p:cNvGrpSpPr/>
          <p:nvPr/>
        </p:nvGrpSpPr>
        <p:grpSpPr>
          <a:xfrm>
            <a:off x="1777164" y="2085655"/>
            <a:ext cx="1466089" cy="2365496"/>
            <a:chOff x="4804150" y="2841900"/>
            <a:chExt cx="997475" cy="1609400"/>
          </a:xfrm>
        </p:grpSpPr>
        <p:sp>
          <p:nvSpPr>
            <p:cNvPr id="849" name="Google Shape;849;p39"/>
            <p:cNvSpPr/>
            <p:nvPr/>
          </p:nvSpPr>
          <p:spPr>
            <a:xfrm>
              <a:off x="5035725" y="2918050"/>
              <a:ext cx="181600" cy="353050"/>
            </a:xfrm>
            <a:custGeom>
              <a:avLst/>
              <a:gdLst/>
              <a:ahLst/>
              <a:cxnLst/>
              <a:rect l="l" t="t" r="r" b="b"/>
              <a:pathLst>
                <a:path w="7264" h="14122" extrusionOk="0">
                  <a:moveTo>
                    <a:pt x="1311" y="0"/>
                  </a:moveTo>
                  <a:lnTo>
                    <a:pt x="1311" y="5584"/>
                  </a:lnTo>
                  <a:lnTo>
                    <a:pt x="1" y="5584"/>
                  </a:lnTo>
                  <a:lnTo>
                    <a:pt x="1" y="14121"/>
                  </a:lnTo>
                  <a:lnTo>
                    <a:pt x="7264" y="14121"/>
                  </a:lnTo>
                  <a:lnTo>
                    <a:pt x="7264" y="5584"/>
                  </a:lnTo>
                  <a:lnTo>
                    <a:pt x="5954" y="5584"/>
                  </a:lnTo>
                  <a:lnTo>
                    <a:pt x="59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39"/>
            <p:cNvSpPr/>
            <p:nvPr/>
          </p:nvSpPr>
          <p:spPr>
            <a:xfrm>
              <a:off x="5011325" y="3306775"/>
              <a:ext cx="230125" cy="312875"/>
            </a:xfrm>
            <a:custGeom>
              <a:avLst/>
              <a:gdLst/>
              <a:ahLst/>
              <a:cxnLst/>
              <a:rect l="l" t="t" r="r" b="b"/>
              <a:pathLst>
                <a:path w="9205" h="12515" extrusionOk="0">
                  <a:moveTo>
                    <a:pt x="1" y="1"/>
                  </a:moveTo>
                  <a:lnTo>
                    <a:pt x="1" y="12514"/>
                  </a:lnTo>
                  <a:lnTo>
                    <a:pt x="9204" y="12514"/>
                  </a:lnTo>
                  <a:lnTo>
                    <a:pt x="920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39"/>
            <p:cNvSpPr/>
            <p:nvPr/>
          </p:nvSpPr>
          <p:spPr>
            <a:xfrm>
              <a:off x="5015200" y="3057050"/>
              <a:ext cx="222075" cy="29200"/>
            </a:xfrm>
            <a:custGeom>
              <a:avLst/>
              <a:gdLst/>
              <a:ahLst/>
              <a:cxnLst/>
              <a:rect l="l" t="t" r="r" b="b"/>
              <a:pathLst>
                <a:path w="8883" h="1168" extrusionOk="0">
                  <a:moveTo>
                    <a:pt x="584" y="1"/>
                  </a:moveTo>
                  <a:cubicBezTo>
                    <a:pt x="250" y="1"/>
                    <a:pt x="0" y="274"/>
                    <a:pt x="0" y="584"/>
                  </a:cubicBezTo>
                  <a:cubicBezTo>
                    <a:pt x="0" y="906"/>
                    <a:pt x="262" y="1167"/>
                    <a:pt x="584" y="1167"/>
                  </a:cubicBezTo>
                  <a:lnTo>
                    <a:pt x="8299" y="1167"/>
                  </a:lnTo>
                  <a:cubicBezTo>
                    <a:pt x="8632" y="1167"/>
                    <a:pt x="8882" y="917"/>
                    <a:pt x="8882" y="584"/>
                  </a:cubicBezTo>
                  <a:cubicBezTo>
                    <a:pt x="8882" y="263"/>
                    <a:pt x="8621" y="1"/>
                    <a:pt x="82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39"/>
            <p:cNvSpPr/>
            <p:nvPr/>
          </p:nvSpPr>
          <p:spPr>
            <a:xfrm>
              <a:off x="4965200" y="3265125"/>
              <a:ext cx="322375" cy="41675"/>
            </a:xfrm>
            <a:custGeom>
              <a:avLst/>
              <a:gdLst/>
              <a:ahLst/>
              <a:cxnLst/>
              <a:rect l="l" t="t" r="r" b="b"/>
              <a:pathLst>
                <a:path w="12895" h="1667" extrusionOk="0">
                  <a:moveTo>
                    <a:pt x="834" y="0"/>
                  </a:moveTo>
                  <a:cubicBezTo>
                    <a:pt x="381" y="0"/>
                    <a:pt x="0" y="369"/>
                    <a:pt x="0" y="834"/>
                  </a:cubicBezTo>
                  <a:cubicBezTo>
                    <a:pt x="0" y="1298"/>
                    <a:pt x="381" y="1667"/>
                    <a:pt x="834" y="1667"/>
                  </a:cubicBezTo>
                  <a:lnTo>
                    <a:pt x="12061" y="1667"/>
                  </a:lnTo>
                  <a:cubicBezTo>
                    <a:pt x="12526" y="1667"/>
                    <a:pt x="12895" y="1298"/>
                    <a:pt x="12895" y="834"/>
                  </a:cubicBezTo>
                  <a:cubicBezTo>
                    <a:pt x="12895" y="369"/>
                    <a:pt x="12526" y="0"/>
                    <a:pt x="120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39"/>
            <p:cNvSpPr/>
            <p:nvPr/>
          </p:nvSpPr>
          <p:spPr>
            <a:xfrm>
              <a:off x="4952700" y="3635125"/>
              <a:ext cx="332200" cy="93325"/>
            </a:xfrm>
            <a:custGeom>
              <a:avLst/>
              <a:gdLst/>
              <a:ahLst/>
              <a:cxnLst/>
              <a:rect l="l" t="t" r="r" b="b"/>
              <a:pathLst>
                <a:path w="13288" h="3733" extrusionOk="0">
                  <a:moveTo>
                    <a:pt x="884" y="0"/>
                  </a:moveTo>
                  <a:cubicBezTo>
                    <a:pt x="494" y="0"/>
                    <a:pt x="135" y="262"/>
                    <a:pt x="72" y="666"/>
                  </a:cubicBezTo>
                  <a:cubicBezTo>
                    <a:pt x="0" y="1107"/>
                    <a:pt x="286" y="1547"/>
                    <a:pt x="726" y="1619"/>
                  </a:cubicBezTo>
                  <a:lnTo>
                    <a:pt x="12264" y="3714"/>
                  </a:lnTo>
                  <a:cubicBezTo>
                    <a:pt x="12318" y="3726"/>
                    <a:pt x="12372" y="3732"/>
                    <a:pt x="12425" y="3732"/>
                  </a:cubicBezTo>
                  <a:cubicBezTo>
                    <a:pt x="12795" y="3732"/>
                    <a:pt x="13133" y="3455"/>
                    <a:pt x="13216" y="3059"/>
                  </a:cubicBezTo>
                  <a:cubicBezTo>
                    <a:pt x="13287" y="2619"/>
                    <a:pt x="13002" y="2178"/>
                    <a:pt x="12561" y="2107"/>
                  </a:cubicBezTo>
                  <a:lnTo>
                    <a:pt x="1024" y="11"/>
                  </a:lnTo>
                  <a:cubicBezTo>
                    <a:pt x="977" y="4"/>
                    <a:pt x="930" y="0"/>
                    <a:pt x="8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39"/>
            <p:cNvSpPr/>
            <p:nvPr/>
          </p:nvSpPr>
          <p:spPr>
            <a:xfrm>
              <a:off x="5057175" y="3705650"/>
              <a:ext cx="93475" cy="111325"/>
            </a:xfrm>
            <a:custGeom>
              <a:avLst/>
              <a:gdLst/>
              <a:ahLst/>
              <a:cxnLst/>
              <a:rect l="l" t="t" r="r" b="b"/>
              <a:pathLst>
                <a:path w="3739" h="4453" extrusionOk="0">
                  <a:moveTo>
                    <a:pt x="667" y="0"/>
                  </a:moveTo>
                  <a:lnTo>
                    <a:pt x="95" y="3227"/>
                  </a:lnTo>
                  <a:cubicBezTo>
                    <a:pt x="0" y="3679"/>
                    <a:pt x="298" y="4096"/>
                    <a:pt x="726" y="4167"/>
                  </a:cubicBezTo>
                  <a:lnTo>
                    <a:pt x="2215" y="4441"/>
                  </a:lnTo>
                  <a:cubicBezTo>
                    <a:pt x="2261" y="4449"/>
                    <a:pt x="2308" y="4452"/>
                    <a:pt x="2353" y="4452"/>
                  </a:cubicBezTo>
                  <a:cubicBezTo>
                    <a:pt x="2749" y="4452"/>
                    <a:pt x="3091" y="4182"/>
                    <a:pt x="3155" y="3786"/>
                  </a:cubicBezTo>
                  <a:lnTo>
                    <a:pt x="3739" y="548"/>
                  </a:lnTo>
                  <a:lnTo>
                    <a:pt x="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39"/>
            <p:cNvSpPr/>
            <p:nvPr/>
          </p:nvSpPr>
          <p:spPr>
            <a:xfrm>
              <a:off x="5082175" y="3696725"/>
              <a:ext cx="61925" cy="21750"/>
            </a:xfrm>
            <a:custGeom>
              <a:avLst/>
              <a:gdLst/>
              <a:ahLst/>
              <a:cxnLst/>
              <a:rect l="l" t="t" r="r" b="b"/>
              <a:pathLst>
                <a:path w="2477" h="870" extrusionOk="0">
                  <a:moveTo>
                    <a:pt x="84" y="0"/>
                  </a:moveTo>
                  <a:lnTo>
                    <a:pt x="0" y="429"/>
                  </a:lnTo>
                  <a:lnTo>
                    <a:pt x="2405" y="869"/>
                  </a:lnTo>
                  <a:lnTo>
                    <a:pt x="2477" y="441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39"/>
            <p:cNvSpPr/>
            <p:nvPr/>
          </p:nvSpPr>
          <p:spPr>
            <a:xfrm>
              <a:off x="5062825" y="3762500"/>
              <a:ext cx="77425" cy="17875"/>
            </a:xfrm>
            <a:custGeom>
              <a:avLst/>
              <a:gdLst/>
              <a:ahLst/>
              <a:cxnLst/>
              <a:rect l="l" t="t" r="r" b="b"/>
              <a:pathLst>
                <a:path w="3097" h="715" extrusionOk="0">
                  <a:moveTo>
                    <a:pt x="36" y="0"/>
                  </a:moveTo>
                  <a:lnTo>
                    <a:pt x="0" y="167"/>
                  </a:lnTo>
                  <a:lnTo>
                    <a:pt x="3060" y="715"/>
                  </a:lnTo>
                  <a:lnTo>
                    <a:pt x="3096" y="56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39"/>
            <p:cNvSpPr/>
            <p:nvPr/>
          </p:nvSpPr>
          <p:spPr>
            <a:xfrm>
              <a:off x="4975600" y="3692250"/>
              <a:ext cx="108075" cy="117925"/>
            </a:xfrm>
            <a:custGeom>
              <a:avLst/>
              <a:gdLst/>
              <a:ahLst/>
              <a:cxnLst/>
              <a:rect l="l" t="t" r="r" b="b"/>
              <a:pathLst>
                <a:path w="4323" h="4717" extrusionOk="0">
                  <a:moveTo>
                    <a:pt x="1430" y="1"/>
                  </a:moveTo>
                  <a:lnTo>
                    <a:pt x="179" y="3037"/>
                  </a:lnTo>
                  <a:cubicBezTo>
                    <a:pt x="1" y="3441"/>
                    <a:pt x="191" y="3918"/>
                    <a:pt x="608" y="4084"/>
                  </a:cubicBezTo>
                  <a:lnTo>
                    <a:pt x="2013" y="4656"/>
                  </a:lnTo>
                  <a:cubicBezTo>
                    <a:pt x="2115" y="4697"/>
                    <a:pt x="2220" y="4716"/>
                    <a:pt x="2323" y="4716"/>
                  </a:cubicBezTo>
                  <a:cubicBezTo>
                    <a:pt x="2640" y="4716"/>
                    <a:pt x="2938" y="4533"/>
                    <a:pt x="3073" y="4227"/>
                  </a:cubicBezTo>
                  <a:lnTo>
                    <a:pt x="4323" y="1191"/>
                  </a:lnTo>
                  <a:lnTo>
                    <a:pt x="143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39"/>
            <p:cNvSpPr/>
            <p:nvPr/>
          </p:nvSpPr>
          <p:spPr>
            <a:xfrm>
              <a:off x="5019375" y="3685100"/>
              <a:ext cx="62825" cy="33675"/>
            </a:xfrm>
            <a:custGeom>
              <a:avLst/>
              <a:gdLst/>
              <a:ahLst/>
              <a:cxnLst/>
              <a:rect l="l" t="t" r="r" b="b"/>
              <a:pathLst>
                <a:path w="2513" h="1347" extrusionOk="0">
                  <a:moveTo>
                    <a:pt x="155" y="1"/>
                  </a:moveTo>
                  <a:lnTo>
                    <a:pt x="0" y="406"/>
                  </a:lnTo>
                  <a:lnTo>
                    <a:pt x="2238" y="1346"/>
                  </a:lnTo>
                  <a:lnTo>
                    <a:pt x="2512" y="441"/>
                  </a:lnTo>
                  <a:lnTo>
                    <a:pt x="15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39"/>
            <p:cNvSpPr/>
            <p:nvPr/>
          </p:nvSpPr>
          <p:spPr>
            <a:xfrm>
              <a:off x="4988100" y="3745225"/>
              <a:ext cx="73250" cy="33375"/>
            </a:xfrm>
            <a:custGeom>
              <a:avLst/>
              <a:gdLst/>
              <a:ahLst/>
              <a:cxnLst/>
              <a:rect l="l" t="t" r="r" b="b"/>
              <a:pathLst>
                <a:path w="2930" h="1335" extrusionOk="0">
                  <a:moveTo>
                    <a:pt x="60" y="1"/>
                  </a:moveTo>
                  <a:lnTo>
                    <a:pt x="1" y="156"/>
                  </a:lnTo>
                  <a:lnTo>
                    <a:pt x="2870" y="1334"/>
                  </a:lnTo>
                  <a:lnTo>
                    <a:pt x="2930" y="1191"/>
                  </a:lnTo>
                  <a:lnTo>
                    <a:pt x="6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39"/>
            <p:cNvSpPr/>
            <p:nvPr/>
          </p:nvSpPr>
          <p:spPr>
            <a:xfrm>
              <a:off x="5137225" y="3729150"/>
              <a:ext cx="80700" cy="104225"/>
            </a:xfrm>
            <a:custGeom>
              <a:avLst/>
              <a:gdLst/>
              <a:ahLst/>
              <a:cxnLst/>
              <a:rect l="l" t="t" r="r" b="b"/>
              <a:pathLst>
                <a:path w="3228" h="4169" extrusionOk="0">
                  <a:moveTo>
                    <a:pt x="3109" y="1"/>
                  </a:moveTo>
                  <a:lnTo>
                    <a:pt x="1" y="108"/>
                  </a:lnTo>
                  <a:lnTo>
                    <a:pt x="108" y="3394"/>
                  </a:lnTo>
                  <a:cubicBezTo>
                    <a:pt x="132" y="3816"/>
                    <a:pt x="489" y="4168"/>
                    <a:pt x="920" y="4168"/>
                  </a:cubicBezTo>
                  <a:cubicBezTo>
                    <a:pt x="927" y="4168"/>
                    <a:pt x="934" y="4168"/>
                    <a:pt x="942" y="4168"/>
                  </a:cubicBezTo>
                  <a:lnTo>
                    <a:pt x="2442" y="4120"/>
                  </a:lnTo>
                  <a:cubicBezTo>
                    <a:pt x="2882" y="4109"/>
                    <a:pt x="3228" y="3739"/>
                    <a:pt x="3216" y="3287"/>
                  </a:cubicBezTo>
                  <a:lnTo>
                    <a:pt x="31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39"/>
            <p:cNvSpPr/>
            <p:nvPr/>
          </p:nvSpPr>
          <p:spPr>
            <a:xfrm>
              <a:off x="5146175" y="3708025"/>
              <a:ext cx="60750" cy="23250"/>
            </a:xfrm>
            <a:custGeom>
              <a:avLst/>
              <a:gdLst/>
              <a:ahLst/>
              <a:cxnLst/>
              <a:rect l="l" t="t" r="r" b="b"/>
              <a:pathLst>
                <a:path w="2430" h="930" extrusionOk="0">
                  <a:moveTo>
                    <a:pt x="72" y="1"/>
                  </a:moveTo>
                  <a:lnTo>
                    <a:pt x="0" y="929"/>
                  </a:lnTo>
                  <a:lnTo>
                    <a:pt x="2429" y="858"/>
                  </a:lnTo>
                  <a:lnTo>
                    <a:pt x="2429" y="429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39"/>
            <p:cNvSpPr/>
            <p:nvPr/>
          </p:nvSpPr>
          <p:spPr>
            <a:xfrm>
              <a:off x="5139325" y="3786900"/>
              <a:ext cx="78000" cy="6575"/>
            </a:xfrm>
            <a:custGeom>
              <a:avLst/>
              <a:gdLst/>
              <a:ahLst/>
              <a:cxnLst/>
              <a:rect l="l" t="t" r="r" b="b"/>
              <a:pathLst>
                <a:path w="3120" h="263" extrusionOk="0">
                  <a:moveTo>
                    <a:pt x="3108" y="1"/>
                  </a:moveTo>
                  <a:lnTo>
                    <a:pt x="0" y="96"/>
                  </a:lnTo>
                  <a:lnTo>
                    <a:pt x="12" y="263"/>
                  </a:lnTo>
                  <a:lnTo>
                    <a:pt x="3120" y="155"/>
                  </a:lnTo>
                  <a:lnTo>
                    <a:pt x="310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39"/>
            <p:cNvSpPr/>
            <p:nvPr/>
          </p:nvSpPr>
          <p:spPr>
            <a:xfrm>
              <a:off x="5043775" y="3639875"/>
              <a:ext cx="166700" cy="38400"/>
            </a:xfrm>
            <a:custGeom>
              <a:avLst/>
              <a:gdLst/>
              <a:ahLst/>
              <a:cxnLst/>
              <a:rect l="l" t="t" r="r" b="b"/>
              <a:pathLst>
                <a:path w="6668" h="1536" extrusionOk="0">
                  <a:moveTo>
                    <a:pt x="0" y="0"/>
                  </a:moveTo>
                  <a:lnTo>
                    <a:pt x="0" y="310"/>
                  </a:lnTo>
                  <a:lnTo>
                    <a:pt x="6668" y="1536"/>
                  </a:lnTo>
                  <a:lnTo>
                    <a:pt x="6668" y="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39"/>
            <p:cNvSpPr/>
            <p:nvPr/>
          </p:nvSpPr>
          <p:spPr>
            <a:xfrm>
              <a:off x="4829450" y="3967575"/>
              <a:ext cx="600400" cy="31575"/>
            </a:xfrm>
            <a:custGeom>
              <a:avLst/>
              <a:gdLst/>
              <a:ahLst/>
              <a:cxnLst/>
              <a:rect l="l" t="t" r="r" b="b"/>
              <a:pathLst>
                <a:path w="24016" h="1263" extrusionOk="0">
                  <a:moveTo>
                    <a:pt x="1" y="1"/>
                  </a:moveTo>
                  <a:lnTo>
                    <a:pt x="1" y="1263"/>
                  </a:lnTo>
                  <a:lnTo>
                    <a:pt x="24016" y="1263"/>
                  </a:lnTo>
                  <a:lnTo>
                    <a:pt x="2401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39"/>
            <p:cNvSpPr/>
            <p:nvPr/>
          </p:nvSpPr>
          <p:spPr>
            <a:xfrm>
              <a:off x="4989900" y="3999125"/>
              <a:ext cx="280425" cy="61350"/>
            </a:xfrm>
            <a:custGeom>
              <a:avLst/>
              <a:gdLst/>
              <a:ahLst/>
              <a:cxnLst/>
              <a:rect l="l" t="t" r="r" b="b"/>
              <a:pathLst>
                <a:path w="11217" h="2454" extrusionOk="0">
                  <a:moveTo>
                    <a:pt x="0" y="1"/>
                  </a:moveTo>
                  <a:lnTo>
                    <a:pt x="0" y="2454"/>
                  </a:lnTo>
                  <a:lnTo>
                    <a:pt x="11216" y="2454"/>
                  </a:lnTo>
                  <a:lnTo>
                    <a:pt x="112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39"/>
            <p:cNvSpPr/>
            <p:nvPr/>
          </p:nvSpPr>
          <p:spPr>
            <a:xfrm>
              <a:off x="5241425" y="3338925"/>
              <a:ext cx="534000" cy="893900"/>
            </a:xfrm>
            <a:custGeom>
              <a:avLst/>
              <a:gdLst/>
              <a:ahLst/>
              <a:cxnLst/>
              <a:rect l="l" t="t" r="r" b="b"/>
              <a:pathLst>
                <a:path w="21360" h="35756" extrusionOk="0">
                  <a:moveTo>
                    <a:pt x="0" y="1"/>
                  </a:moveTo>
                  <a:lnTo>
                    <a:pt x="0" y="8240"/>
                  </a:lnTo>
                  <a:cubicBezTo>
                    <a:pt x="1750" y="8240"/>
                    <a:pt x="1679" y="10716"/>
                    <a:pt x="1679" y="10716"/>
                  </a:cubicBezTo>
                  <a:lnTo>
                    <a:pt x="9728" y="10716"/>
                  </a:lnTo>
                  <a:lnTo>
                    <a:pt x="14657" y="17586"/>
                  </a:lnTo>
                  <a:lnTo>
                    <a:pt x="14657" y="22694"/>
                  </a:lnTo>
                  <a:cubicBezTo>
                    <a:pt x="12268" y="26353"/>
                    <a:pt x="7853" y="26409"/>
                    <a:pt x="7585" y="26409"/>
                  </a:cubicBezTo>
                  <a:cubicBezTo>
                    <a:pt x="7577" y="26409"/>
                    <a:pt x="7573" y="26409"/>
                    <a:pt x="7573" y="26409"/>
                  </a:cubicBezTo>
                  <a:lnTo>
                    <a:pt x="1179" y="26409"/>
                  </a:lnTo>
                  <a:cubicBezTo>
                    <a:pt x="2762" y="26409"/>
                    <a:pt x="2631" y="28492"/>
                    <a:pt x="2631" y="28492"/>
                  </a:cubicBezTo>
                  <a:lnTo>
                    <a:pt x="2631" y="35755"/>
                  </a:lnTo>
                  <a:lnTo>
                    <a:pt x="8418" y="35755"/>
                  </a:lnTo>
                  <a:cubicBezTo>
                    <a:pt x="16193" y="35755"/>
                    <a:pt x="21360" y="27349"/>
                    <a:pt x="21360" y="27349"/>
                  </a:cubicBezTo>
                  <a:lnTo>
                    <a:pt x="21360" y="12419"/>
                  </a:lnTo>
                  <a:lnTo>
                    <a:pt x="116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39"/>
            <p:cNvSpPr/>
            <p:nvPr/>
          </p:nvSpPr>
          <p:spPr>
            <a:xfrm>
              <a:off x="5241425" y="3338925"/>
              <a:ext cx="34550" cy="206000"/>
            </a:xfrm>
            <a:custGeom>
              <a:avLst/>
              <a:gdLst/>
              <a:ahLst/>
              <a:cxnLst/>
              <a:rect l="l" t="t" r="r" b="b"/>
              <a:pathLst>
                <a:path w="1382" h="8240" extrusionOk="0">
                  <a:moveTo>
                    <a:pt x="0" y="1"/>
                  </a:moveTo>
                  <a:lnTo>
                    <a:pt x="0" y="8240"/>
                  </a:lnTo>
                  <a:lnTo>
                    <a:pt x="1381" y="1"/>
                  </a:lnTo>
                  <a:close/>
                </a:path>
              </a:pathLst>
            </a:custGeom>
            <a:solidFill>
              <a:srgbClr val="3C88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39"/>
            <p:cNvSpPr/>
            <p:nvPr/>
          </p:nvSpPr>
          <p:spPr>
            <a:xfrm>
              <a:off x="4928575" y="3951800"/>
              <a:ext cx="403350" cy="15800"/>
            </a:xfrm>
            <a:custGeom>
              <a:avLst/>
              <a:gdLst/>
              <a:ahLst/>
              <a:cxnLst/>
              <a:rect l="l" t="t" r="r" b="b"/>
              <a:pathLst>
                <a:path w="16134" h="632" extrusionOk="0">
                  <a:moveTo>
                    <a:pt x="310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89"/>
                    <a:pt x="132" y="632"/>
                    <a:pt x="310" y="632"/>
                  </a:cubicBezTo>
                  <a:lnTo>
                    <a:pt x="15812" y="632"/>
                  </a:lnTo>
                  <a:cubicBezTo>
                    <a:pt x="15979" y="632"/>
                    <a:pt x="16134" y="489"/>
                    <a:pt x="16134" y="322"/>
                  </a:cubicBezTo>
                  <a:cubicBezTo>
                    <a:pt x="16134" y="156"/>
                    <a:pt x="15991" y="1"/>
                    <a:pt x="158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39"/>
            <p:cNvSpPr/>
            <p:nvPr/>
          </p:nvSpPr>
          <p:spPr>
            <a:xfrm>
              <a:off x="5361975" y="3261850"/>
              <a:ext cx="241125" cy="241125"/>
            </a:xfrm>
            <a:custGeom>
              <a:avLst/>
              <a:gdLst/>
              <a:ahLst/>
              <a:cxnLst/>
              <a:rect l="l" t="t" r="r" b="b"/>
              <a:pathLst>
                <a:path w="9645" h="9645" extrusionOk="0">
                  <a:moveTo>
                    <a:pt x="4822" y="0"/>
                  </a:moveTo>
                  <a:cubicBezTo>
                    <a:pt x="2155" y="0"/>
                    <a:pt x="0" y="2155"/>
                    <a:pt x="0" y="4822"/>
                  </a:cubicBezTo>
                  <a:cubicBezTo>
                    <a:pt x="0" y="7477"/>
                    <a:pt x="2155" y="9644"/>
                    <a:pt x="4822" y="9644"/>
                  </a:cubicBezTo>
                  <a:cubicBezTo>
                    <a:pt x="7477" y="9644"/>
                    <a:pt x="9644" y="7477"/>
                    <a:pt x="9644" y="4822"/>
                  </a:cubicBezTo>
                  <a:cubicBezTo>
                    <a:pt x="9644" y="2155"/>
                    <a:pt x="7477" y="0"/>
                    <a:pt x="48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39"/>
            <p:cNvSpPr/>
            <p:nvPr/>
          </p:nvSpPr>
          <p:spPr>
            <a:xfrm>
              <a:off x="5381625" y="3289825"/>
              <a:ext cx="202425" cy="185350"/>
            </a:xfrm>
            <a:custGeom>
              <a:avLst/>
              <a:gdLst/>
              <a:ahLst/>
              <a:cxnLst/>
              <a:rect l="l" t="t" r="r" b="b"/>
              <a:pathLst>
                <a:path w="8097" h="7414" extrusionOk="0">
                  <a:moveTo>
                    <a:pt x="4042" y="1"/>
                  </a:moveTo>
                  <a:cubicBezTo>
                    <a:pt x="2332" y="1"/>
                    <a:pt x="791" y="1191"/>
                    <a:pt x="429" y="2929"/>
                  </a:cubicBezTo>
                  <a:cubicBezTo>
                    <a:pt x="0" y="4929"/>
                    <a:pt x="1274" y="6906"/>
                    <a:pt x="3274" y="7335"/>
                  </a:cubicBezTo>
                  <a:cubicBezTo>
                    <a:pt x="3530" y="7388"/>
                    <a:pt x="3786" y="7413"/>
                    <a:pt x="4037" y="7413"/>
                  </a:cubicBezTo>
                  <a:cubicBezTo>
                    <a:pt x="5755" y="7413"/>
                    <a:pt x="7304" y="6221"/>
                    <a:pt x="7668" y="4477"/>
                  </a:cubicBezTo>
                  <a:cubicBezTo>
                    <a:pt x="8096" y="2477"/>
                    <a:pt x="6822" y="512"/>
                    <a:pt x="4822" y="84"/>
                  </a:cubicBezTo>
                  <a:cubicBezTo>
                    <a:pt x="4560" y="28"/>
                    <a:pt x="4299" y="1"/>
                    <a:pt x="40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39"/>
            <p:cNvSpPr/>
            <p:nvPr/>
          </p:nvSpPr>
          <p:spPr>
            <a:xfrm>
              <a:off x="5295300" y="3491225"/>
              <a:ext cx="167000" cy="148175"/>
            </a:xfrm>
            <a:custGeom>
              <a:avLst/>
              <a:gdLst/>
              <a:ahLst/>
              <a:cxnLst/>
              <a:rect l="l" t="t" r="r" b="b"/>
              <a:pathLst>
                <a:path w="6680" h="5927" extrusionOk="0">
                  <a:moveTo>
                    <a:pt x="3344" y="0"/>
                  </a:moveTo>
                  <a:cubicBezTo>
                    <a:pt x="3017" y="0"/>
                    <a:pt x="2684" y="55"/>
                    <a:pt x="2358" y="172"/>
                  </a:cubicBezTo>
                  <a:cubicBezTo>
                    <a:pt x="810" y="719"/>
                    <a:pt x="0" y="2410"/>
                    <a:pt x="548" y="3958"/>
                  </a:cubicBezTo>
                  <a:cubicBezTo>
                    <a:pt x="979" y="5168"/>
                    <a:pt x="2120" y="5927"/>
                    <a:pt x="3342" y="5927"/>
                  </a:cubicBezTo>
                  <a:cubicBezTo>
                    <a:pt x="3671" y="5927"/>
                    <a:pt x="4006" y="5872"/>
                    <a:pt x="4334" y="5756"/>
                  </a:cubicBezTo>
                  <a:cubicBezTo>
                    <a:pt x="5870" y="5208"/>
                    <a:pt x="6680" y="3517"/>
                    <a:pt x="6132" y="1969"/>
                  </a:cubicBezTo>
                  <a:cubicBezTo>
                    <a:pt x="5700" y="759"/>
                    <a:pt x="4560" y="0"/>
                    <a:pt x="33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39"/>
            <p:cNvSpPr/>
            <p:nvPr/>
          </p:nvSpPr>
          <p:spPr>
            <a:xfrm>
              <a:off x="5317625" y="3510775"/>
              <a:ext cx="122350" cy="108775"/>
            </a:xfrm>
            <a:custGeom>
              <a:avLst/>
              <a:gdLst/>
              <a:ahLst/>
              <a:cxnLst/>
              <a:rect l="l" t="t" r="r" b="b"/>
              <a:pathLst>
                <a:path w="4894" h="4351" extrusionOk="0">
                  <a:moveTo>
                    <a:pt x="2454" y="1"/>
                  </a:moveTo>
                  <a:cubicBezTo>
                    <a:pt x="2213" y="1"/>
                    <a:pt x="1967" y="42"/>
                    <a:pt x="1727" y="128"/>
                  </a:cubicBezTo>
                  <a:cubicBezTo>
                    <a:pt x="595" y="532"/>
                    <a:pt x="0" y="1771"/>
                    <a:pt x="393" y="2902"/>
                  </a:cubicBezTo>
                  <a:cubicBezTo>
                    <a:pt x="712" y="3792"/>
                    <a:pt x="1547" y="4350"/>
                    <a:pt x="2439" y="4350"/>
                  </a:cubicBezTo>
                  <a:cubicBezTo>
                    <a:pt x="2681" y="4350"/>
                    <a:pt x="2926" y="4310"/>
                    <a:pt x="3167" y="4223"/>
                  </a:cubicBezTo>
                  <a:cubicBezTo>
                    <a:pt x="4298" y="3819"/>
                    <a:pt x="4894" y="2580"/>
                    <a:pt x="4489" y="1449"/>
                  </a:cubicBezTo>
                  <a:cubicBezTo>
                    <a:pt x="4180" y="559"/>
                    <a:pt x="3347" y="1"/>
                    <a:pt x="24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39"/>
            <p:cNvSpPr/>
            <p:nvPr/>
          </p:nvSpPr>
          <p:spPr>
            <a:xfrm>
              <a:off x="4804150" y="4290250"/>
              <a:ext cx="997475" cy="121750"/>
            </a:xfrm>
            <a:custGeom>
              <a:avLst/>
              <a:gdLst/>
              <a:ahLst/>
              <a:cxnLst/>
              <a:rect l="l" t="t" r="r" b="b"/>
              <a:pathLst>
                <a:path w="39899" h="4870" extrusionOk="0">
                  <a:moveTo>
                    <a:pt x="1" y="0"/>
                  </a:moveTo>
                  <a:lnTo>
                    <a:pt x="1" y="4870"/>
                  </a:lnTo>
                  <a:lnTo>
                    <a:pt x="39899" y="4870"/>
                  </a:lnTo>
                  <a:lnTo>
                    <a:pt x="3989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39"/>
            <p:cNvSpPr/>
            <p:nvPr/>
          </p:nvSpPr>
          <p:spPr>
            <a:xfrm>
              <a:off x="4906850" y="4411975"/>
              <a:ext cx="183975" cy="39325"/>
            </a:xfrm>
            <a:custGeom>
              <a:avLst/>
              <a:gdLst/>
              <a:ahLst/>
              <a:cxnLst/>
              <a:rect l="l" t="t" r="r" b="b"/>
              <a:pathLst>
                <a:path w="7359" h="1573" extrusionOk="0">
                  <a:moveTo>
                    <a:pt x="786" y="1"/>
                  </a:moveTo>
                  <a:cubicBezTo>
                    <a:pt x="358" y="1"/>
                    <a:pt x="1" y="358"/>
                    <a:pt x="1" y="787"/>
                  </a:cubicBezTo>
                  <a:cubicBezTo>
                    <a:pt x="1" y="1215"/>
                    <a:pt x="358" y="1572"/>
                    <a:pt x="786" y="1572"/>
                  </a:cubicBezTo>
                  <a:lnTo>
                    <a:pt x="6561" y="1572"/>
                  </a:lnTo>
                  <a:cubicBezTo>
                    <a:pt x="7001" y="1572"/>
                    <a:pt x="7359" y="1215"/>
                    <a:pt x="7359" y="787"/>
                  </a:cubicBezTo>
                  <a:cubicBezTo>
                    <a:pt x="7359" y="358"/>
                    <a:pt x="7001" y="1"/>
                    <a:pt x="65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39"/>
            <p:cNvSpPr/>
            <p:nvPr/>
          </p:nvSpPr>
          <p:spPr>
            <a:xfrm>
              <a:off x="5515250" y="4411975"/>
              <a:ext cx="184275" cy="39325"/>
            </a:xfrm>
            <a:custGeom>
              <a:avLst/>
              <a:gdLst/>
              <a:ahLst/>
              <a:cxnLst/>
              <a:rect l="l" t="t" r="r" b="b"/>
              <a:pathLst>
                <a:path w="7371" h="1573" extrusionOk="0">
                  <a:moveTo>
                    <a:pt x="787" y="1"/>
                  </a:moveTo>
                  <a:cubicBezTo>
                    <a:pt x="358" y="1"/>
                    <a:pt x="1" y="358"/>
                    <a:pt x="1" y="787"/>
                  </a:cubicBezTo>
                  <a:cubicBezTo>
                    <a:pt x="1" y="1215"/>
                    <a:pt x="358" y="1572"/>
                    <a:pt x="787" y="1572"/>
                  </a:cubicBezTo>
                  <a:lnTo>
                    <a:pt x="6561" y="1572"/>
                  </a:lnTo>
                  <a:cubicBezTo>
                    <a:pt x="6990" y="1572"/>
                    <a:pt x="7347" y="1215"/>
                    <a:pt x="7347" y="787"/>
                  </a:cubicBezTo>
                  <a:cubicBezTo>
                    <a:pt x="7371" y="358"/>
                    <a:pt x="7014" y="1"/>
                    <a:pt x="65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39"/>
            <p:cNvSpPr/>
            <p:nvPr/>
          </p:nvSpPr>
          <p:spPr>
            <a:xfrm>
              <a:off x="5033800" y="2841900"/>
              <a:ext cx="183225" cy="76175"/>
            </a:xfrm>
            <a:custGeom>
              <a:avLst/>
              <a:gdLst/>
              <a:ahLst/>
              <a:cxnLst/>
              <a:rect l="l" t="t" r="r" b="b"/>
              <a:pathLst>
                <a:path w="7329" h="3047" extrusionOk="0">
                  <a:moveTo>
                    <a:pt x="1706" y="0"/>
                  </a:moveTo>
                  <a:cubicBezTo>
                    <a:pt x="718" y="0"/>
                    <a:pt x="1" y="700"/>
                    <a:pt x="733" y="3046"/>
                  </a:cubicBezTo>
                  <a:lnTo>
                    <a:pt x="6841" y="3046"/>
                  </a:lnTo>
                  <a:cubicBezTo>
                    <a:pt x="6841" y="3046"/>
                    <a:pt x="7329" y="2749"/>
                    <a:pt x="7329" y="1737"/>
                  </a:cubicBezTo>
                  <a:lnTo>
                    <a:pt x="7329" y="1737"/>
                  </a:lnTo>
                  <a:cubicBezTo>
                    <a:pt x="7329" y="1737"/>
                    <a:pt x="7290" y="1738"/>
                    <a:pt x="7220" y="1738"/>
                  </a:cubicBezTo>
                  <a:cubicBezTo>
                    <a:pt x="6769" y="1738"/>
                    <a:pt x="5030" y="1685"/>
                    <a:pt x="4031" y="891"/>
                  </a:cubicBezTo>
                  <a:cubicBezTo>
                    <a:pt x="3510" y="473"/>
                    <a:pt x="2517" y="0"/>
                    <a:pt x="17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39"/>
            <p:cNvSpPr/>
            <p:nvPr/>
          </p:nvSpPr>
          <p:spPr>
            <a:xfrm>
              <a:off x="5022925" y="3619325"/>
              <a:ext cx="206900" cy="21750"/>
            </a:xfrm>
            <a:custGeom>
              <a:avLst/>
              <a:gdLst/>
              <a:ahLst/>
              <a:cxnLst/>
              <a:rect l="l" t="t" r="r" b="b"/>
              <a:pathLst>
                <a:path w="8276" h="870" extrusionOk="0">
                  <a:moveTo>
                    <a:pt x="1" y="0"/>
                  </a:moveTo>
                  <a:lnTo>
                    <a:pt x="8276" y="870"/>
                  </a:lnTo>
                  <a:lnTo>
                    <a:pt x="8276" y="0"/>
                  </a:lnTo>
                  <a:close/>
                </a:path>
              </a:pathLst>
            </a:custGeom>
            <a:solidFill>
              <a:srgbClr val="0C3E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39"/>
            <p:cNvSpPr/>
            <p:nvPr/>
          </p:nvSpPr>
          <p:spPr>
            <a:xfrm>
              <a:off x="5226525" y="4049075"/>
              <a:ext cx="328650" cy="241200"/>
            </a:xfrm>
            <a:custGeom>
              <a:avLst/>
              <a:gdLst/>
              <a:ahLst/>
              <a:cxnLst/>
              <a:rect l="l" t="t" r="r" b="b"/>
              <a:pathLst>
                <a:path w="13146" h="9648" extrusionOk="0">
                  <a:moveTo>
                    <a:pt x="6585" y="0"/>
                  </a:moveTo>
                  <a:cubicBezTo>
                    <a:pt x="6076" y="0"/>
                    <a:pt x="5567" y="235"/>
                    <a:pt x="5240" y="706"/>
                  </a:cubicBezTo>
                  <a:lnTo>
                    <a:pt x="775" y="7052"/>
                  </a:lnTo>
                  <a:cubicBezTo>
                    <a:pt x="1" y="8147"/>
                    <a:pt x="787" y="9647"/>
                    <a:pt x="2108" y="9647"/>
                  </a:cubicBezTo>
                  <a:lnTo>
                    <a:pt x="11026" y="9647"/>
                  </a:lnTo>
                  <a:cubicBezTo>
                    <a:pt x="12348" y="9647"/>
                    <a:pt x="13145" y="8147"/>
                    <a:pt x="12395" y="7052"/>
                  </a:cubicBezTo>
                  <a:lnTo>
                    <a:pt x="7930" y="706"/>
                  </a:lnTo>
                  <a:cubicBezTo>
                    <a:pt x="7603" y="235"/>
                    <a:pt x="7094" y="0"/>
                    <a:pt x="65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39"/>
            <p:cNvSpPr/>
            <p:nvPr/>
          </p:nvSpPr>
          <p:spPr>
            <a:xfrm>
              <a:off x="5366725" y="4065800"/>
              <a:ext cx="47650" cy="47650"/>
            </a:xfrm>
            <a:custGeom>
              <a:avLst/>
              <a:gdLst/>
              <a:ahLst/>
              <a:cxnLst/>
              <a:rect l="l" t="t" r="r" b="b"/>
              <a:pathLst>
                <a:path w="1906" h="1906" extrusionOk="0">
                  <a:moveTo>
                    <a:pt x="953" y="1"/>
                  </a:moveTo>
                  <a:cubicBezTo>
                    <a:pt x="429" y="1"/>
                    <a:pt x="1" y="429"/>
                    <a:pt x="1" y="953"/>
                  </a:cubicBezTo>
                  <a:cubicBezTo>
                    <a:pt x="1" y="1477"/>
                    <a:pt x="429" y="1906"/>
                    <a:pt x="953" y="1906"/>
                  </a:cubicBezTo>
                  <a:cubicBezTo>
                    <a:pt x="1477" y="1906"/>
                    <a:pt x="1906" y="1477"/>
                    <a:pt x="1906" y="953"/>
                  </a:cubicBezTo>
                  <a:cubicBezTo>
                    <a:pt x="1906" y="429"/>
                    <a:pt x="1489" y="1"/>
                    <a:pt x="9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39"/>
            <p:cNvSpPr/>
            <p:nvPr/>
          </p:nvSpPr>
          <p:spPr>
            <a:xfrm>
              <a:off x="5252425" y="4227425"/>
              <a:ext cx="47650" cy="47650"/>
            </a:xfrm>
            <a:custGeom>
              <a:avLst/>
              <a:gdLst/>
              <a:ahLst/>
              <a:cxnLst/>
              <a:rect l="l" t="t" r="r" b="b"/>
              <a:pathLst>
                <a:path w="1906" h="1906" extrusionOk="0">
                  <a:moveTo>
                    <a:pt x="953" y="1"/>
                  </a:moveTo>
                  <a:cubicBezTo>
                    <a:pt x="441" y="1"/>
                    <a:pt x="1" y="430"/>
                    <a:pt x="1" y="953"/>
                  </a:cubicBezTo>
                  <a:cubicBezTo>
                    <a:pt x="1" y="1465"/>
                    <a:pt x="441" y="1906"/>
                    <a:pt x="953" y="1906"/>
                  </a:cubicBezTo>
                  <a:cubicBezTo>
                    <a:pt x="1477" y="1906"/>
                    <a:pt x="1906" y="1465"/>
                    <a:pt x="1906" y="953"/>
                  </a:cubicBezTo>
                  <a:cubicBezTo>
                    <a:pt x="1906" y="430"/>
                    <a:pt x="1477" y="1"/>
                    <a:pt x="9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39"/>
            <p:cNvSpPr/>
            <p:nvPr/>
          </p:nvSpPr>
          <p:spPr>
            <a:xfrm>
              <a:off x="5479550" y="4227150"/>
              <a:ext cx="47650" cy="47925"/>
            </a:xfrm>
            <a:custGeom>
              <a:avLst/>
              <a:gdLst/>
              <a:ahLst/>
              <a:cxnLst/>
              <a:rect l="l" t="t" r="r" b="b"/>
              <a:pathLst>
                <a:path w="1906" h="1917" extrusionOk="0">
                  <a:moveTo>
                    <a:pt x="953" y="0"/>
                  </a:moveTo>
                  <a:cubicBezTo>
                    <a:pt x="429" y="0"/>
                    <a:pt x="0" y="429"/>
                    <a:pt x="0" y="964"/>
                  </a:cubicBezTo>
                  <a:cubicBezTo>
                    <a:pt x="0" y="1488"/>
                    <a:pt x="429" y="1917"/>
                    <a:pt x="953" y="1917"/>
                  </a:cubicBezTo>
                  <a:cubicBezTo>
                    <a:pt x="1477" y="1917"/>
                    <a:pt x="1905" y="1488"/>
                    <a:pt x="1905" y="964"/>
                  </a:cubicBezTo>
                  <a:cubicBezTo>
                    <a:pt x="1905" y="429"/>
                    <a:pt x="1477" y="0"/>
                    <a:pt x="9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2" name="Google Shape;882;p39"/>
          <p:cNvGrpSpPr/>
          <p:nvPr/>
        </p:nvGrpSpPr>
        <p:grpSpPr>
          <a:xfrm rot="4021712">
            <a:off x="564055" y="3091470"/>
            <a:ext cx="1464530" cy="732996"/>
            <a:chOff x="2198175" y="2977875"/>
            <a:chExt cx="600700" cy="300650"/>
          </a:xfrm>
        </p:grpSpPr>
        <p:sp>
          <p:nvSpPr>
            <p:cNvPr id="883" name="Google Shape;883;p39"/>
            <p:cNvSpPr/>
            <p:nvPr/>
          </p:nvSpPr>
          <p:spPr>
            <a:xfrm>
              <a:off x="2198175" y="3044550"/>
              <a:ext cx="600700" cy="233975"/>
            </a:xfrm>
            <a:custGeom>
              <a:avLst/>
              <a:gdLst/>
              <a:ahLst/>
              <a:cxnLst/>
              <a:rect l="l" t="t" r="r" b="b"/>
              <a:pathLst>
                <a:path w="24028" h="9359" extrusionOk="0">
                  <a:moveTo>
                    <a:pt x="834" y="1"/>
                  </a:moveTo>
                  <a:cubicBezTo>
                    <a:pt x="370" y="1"/>
                    <a:pt x="1" y="370"/>
                    <a:pt x="1" y="834"/>
                  </a:cubicBezTo>
                  <a:cubicBezTo>
                    <a:pt x="1" y="1286"/>
                    <a:pt x="370" y="1667"/>
                    <a:pt x="834" y="1667"/>
                  </a:cubicBezTo>
                  <a:cubicBezTo>
                    <a:pt x="1239" y="1667"/>
                    <a:pt x="1584" y="1370"/>
                    <a:pt x="1656" y="989"/>
                  </a:cubicBezTo>
                  <a:cubicBezTo>
                    <a:pt x="2001" y="1013"/>
                    <a:pt x="2441" y="1084"/>
                    <a:pt x="2930" y="1251"/>
                  </a:cubicBezTo>
                  <a:cubicBezTo>
                    <a:pt x="2918" y="1310"/>
                    <a:pt x="2918" y="1370"/>
                    <a:pt x="2918" y="1406"/>
                  </a:cubicBezTo>
                  <a:cubicBezTo>
                    <a:pt x="2918" y="1870"/>
                    <a:pt x="3287" y="2239"/>
                    <a:pt x="3751" y="2239"/>
                  </a:cubicBezTo>
                  <a:cubicBezTo>
                    <a:pt x="3989" y="2239"/>
                    <a:pt x="4204" y="2156"/>
                    <a:pt x="4346" y="1989"/>
                  </a:cubicBezTo>
                  <a:cubicBezTo>
                    <a:pt x="4644" y="2215"/>
                    <a:pt x="4930" y="2477"/>
                    <a:pt x="5216" y="2799"/>
                  </a:cubicBezTo>
                  <a:cubicBezTo>
                    <a:pt x="5073" y="2941"/>
                    <a:pt x="5001" y="3132"/>
                    <a:pt x="5001" y="3346"/>
                  </a:cubicBezTo>
                  <a:cubicBezTo>
                    <a:pt x="5001" y="3811"/>
                    <a:pt x="5370" y="4180"/>
                    <a:pt x="5835" y="4180"/>
                  </a:cubicBezTo>
                  <a:cubicBezTo>
                    <a:pt x="5942" y="4180"/>
                    <a:pt x="6049" y="4168"/>
                    <a:pt x="6132" y="4120"/>
                  </a:cubicBezTo>
                  <a:cubicBezTo>
                    <a:pt x="6180" y="4192"/>
                    <a:pt x="6228" y="4275"/>
                    <a:pt x="6251" y="4346"/>
                  </a:cubicBezTo>
                  <a:cubicBezTo>
                    <a:pt x="6418" y="4680"/>
                    <a:pt x="6597" y="4977"/>
                    <a:pt x="6775" y="5275"/>
                  </a:cubicBezTo>
                  <a:cubicBezTo>
                    <a:pt x="6621" y="5430"/>
                    <a:pt x="6537" y="5632"/>
                    <a:pt x="6537" y="5858"/>
                  </a:cubicBezTo>
                  <a:cubicBezTo>
                    <a:pt x="6537" y="6323"/>
                    <a:pt x="6906" y="6692"/>
                    <a:pt x="7371" y="6692"/>
                  </a:cubicBezTo>
                  <a:cubicBezTo>
                    <a:pt x="7502" y="6692"/>
                    <a:pt x="7621" y="6668"/>
                    <a:pt x="7728" y="6620"/>
                  </a:cubicBezTo>
                  <a:cubicBezTo>
                    <a:pt x="7990" y="6954"/>
                    <a:pt x="8276" y="7216"/>
                    <a:pt x="8549" y="7442"/>
                  </a:cubicBezTo>
                  <a:cubicBezTo>
                    <a:pt x="8490" y="7549"/>
                    <a:pt x="8454" y="7680"/>
                    <a:pt x="8454" y="7811"/>
                  </a:cubicBezTo>
                  <a:cubicBezTo>
                    <a:pt x="8454" y="8275"/>
                    <a:pt x="8823" y="8644"/>
                    <a:pt x="9288" y="8644"/>
                  </a:cubicBezTo>
                  <a:cubicBezTo>
                    <a:pt x="9573" y="8644"/>
                    <a:pt x="9811" y="8514"/>
                    <a:pt x="9954" y="8299"/>
                  </a:cubicBezTo>
                  <a:cubicBezTo>
                    <a:pt x="10407" y="8478"/>
                    <a:pt x="10823" y="8573"/>
                    <a:pt x="11193" y="8597"/>
                  </a:cubicBezTo>
                  <a:cubicBezTo>
                    <a:pt x="11288" y="9049"/>
                    <a:pt x="11621" y="9359"/>
                    <a:pt x="12038" y="9359"/>
                  </a:cubicBezTo>
                  <a:cubicBezTo>
                    <a:pt x="12455" y="9359"/>
                    <a:pt x="12800" y="9049"/>
                    <a:pt x="12859" y="8644"/>
                  </a:cubicBezTo>
                  <a:cubicBezTo>
                    <a:pt x="13252" y="8597"/>
                    <a:pt x="13669" y="8514"/>
                    <a:pt x="14110" y="8335"/>
                  </a:cubicBezTo>
                  <a:cubicBezTo>
                    <a:pt x="14264" y="8537"/>
                    <a:pt x="14514" y="8692"/>
                    <a:pt x="14800" y="8692"/>
                  </a:cubicBezTo>
                  <a:cubicBezTo>
                    <a:pt x="15253" y="8692"/>
                    <a:pt x="15634" y="8323"/>
                    <a:pt x="15634" y="7859"/>
                  </a:cubicBezTo>
                  <a:cubicBezTo>
                    <a:pt x="15634" y="7728"/>
                    <a:pt x="15598" y="7585"/>
                    <a:pt x="15538" y="7466"/>
                  </a:cubicBezTo>
                  <a:cubicBezTo>
                    <a:pt x="15836" y="7216"/>
                    <a:pt x="16146" y="6906"/>
                    <a:pt x="16467" y="6513"/>
                  </a:cubicBezTo>
                  <a:cubicBezTo>
                    <a:pt x="16562" y="6561"/>
                    <a:pt x="16681" y="6597"/>
                    <a:pt x="16824" y="6597"/>
                  </a:cubicBezTo>
                  <a:cubicBezTo>
                    <a:pt x="17277" y="6597"/>
                    <a:pt x="17658" y="6216"/>
                    <a:pt x="17658" y="5763"/>
                  </a:cubicBezTo>
                  <a:cubicBezTo>
                    <a:pt x="17658" y="5513"/>
                    <a:pt x="17550" y="5311"/>
                    <a:pt x="17396" y="5168"/>
                  </a:cubicBezTo>
                  <a:cubicBezTo>
                    <a:pt x="17539" y="4918"/>
                    <a:pt x="17681" y="4668"/>
                    <a:pt x="17812" y="4382"/>
                  </a:cubicBezTo>
                  <a:cubicBezTo>
                    <a:pt x="17860" y="4287"/>
                    <a:pt x="17920" y="4192"/>
                    <a:pt x="17967" y="4084"/>
                  </a:cubicBezTo>
                  <a:cubicBezTo>
                    <a:pt x="18074" y="4132"/>
                    <a:pt x="18170" y="4168"/>
                    <a:pt x="18289" y="4168"/>
                  </a:cubicBezTo>
                  <a:cubicBezTo>
                    <a:pt x="18753" y="4168"/>
                    <a:pt x="19122" y="3787"/>
                    <a:pt x="19122" y="3334"/>
                  </a:cubicBezTo>
                  <a:cubicBezTo>
                    <a:pt x="19122" y="3108"/>
                    <a:pt x="19039" y="2918"/>
                    <a:pt x="18908" y="2763"/>
                  </a:cubicBezTo>
                  <a:cubicBezTo>
                    <a:pt x="19170" y="2465"/>
                    <a:pt x="19455" y="2215"/>
                    <a:pt x="19741" y="1989"/>
                  </a:cubicBezTo>
                  <a:cubicBezTo>
                    <a:pt x="19884" y="2156"/>
                    <a:pt x="20110" y="2263"/>
                    <a:pt x="20348" y="2263"/>
                  </a:cubicBezTo>
                  <a:cubicBezTo>
                    <a:pt x="20813" y="2263"/>
                    <a:pt x="21182" y="1882"/>
                    <a:pt x="21182" y="1429"/>
                  </a:cubicBezTo>
                  <a:cubicBezTo>
                    <a:pt x="21182" y="1370"/>
                    <a:pt x="21170" y="1310"/>
                    <a:pt x="21170" y="1251"/>
                  </a:cubicBezTo>
                  <a:cubicBezTo>
                    <a:pt x="21622" y="1096"/>
                    <a:pt x="22039" y="1036"/>
                    <a:pt x="22373" y="1013"/>
                  </a:cubicBezTo>
                  <a:cubicBezTo>
                    <a:pt x="22432" y="1406"/>
                    <a:pt x="22777" y="1703"/>
                    <a:pt x="23194" y="1703"/>
                  </a:cubicBezTo>
                  <a:cubicBezTo>
                    <a:pt x="23646" y="1703"/>
                    <a:pt x="24027" y="1334"/>
                    <a:pt x="24027" y="870"/>
                  </a:cubicBezTo>
                  <a:cubicBezTo>
                    <a:pt x="24027" y="417"/>
                    <a:pt x="23646" y="36"/>
                    <a:pt x="23194" y="36"/>
                  </a:cubicBezTo>
                  <a:cubicBezTo>
                    <a:pt x="22777" y="36"/>
                    <a:pt x="22432" y="334"/>
                    <a:pt x="22373" y="739"/>
                  </a:cubicBezTo>
                  <a:cubicBezTo>
                    <a:pt x="22015" y="774"/>
                    <a:pt x="21551" y="846"/>
                    <a:pt x="21063" y="1013"/>
                  </a:cubicBezTo>
                  <a:cubicBezTo>
                    <a:pt x="20908" y="774"/>
                    <a:pt x="20646" y="596"/>
                    <a:pt x="20348" y="596"/>
                  </a:cubicBezTo>
                  <a:cubicBezTo>
                    <a:pt x="19884" y="596"/>
                    <a:pt x="19515" y="965"/>
                    <a:pt x="19515" y="1429"/>
                  </a:cubicBezTo>
                  <a:cubicBezTo>
                    <a:pt x="19515" y="1548"/>
                    <a:pt x="19539" y="1667"/>
                    <a:pt x="19586" y="1763"/>
                  </a:cubicBezTo>
                  <a:cubicBezTo>
                    <a:pt x="19277" y="1989"/>
                    <a:pt x="18979" y="2263"/>
                    <a:pt x="18682" y="2584"/>
                  </a:cubicBezTo>
                  <a:cubicBezTo>
                    <a:pt x="18563" y="2525"/>
                    <a:pt x="18432" y="2477"/>
                    <a:pt x="18277" y="2477"/>
                  </a:cubicBezTo>
                  <a:cubicBezTo>
                    <a:pt x="17812" y="2477"/>
                    <a:pt x="17443" y="2858"/>
                    <a:pt x="17443" y="3310"/>
                  </a:cubicBezTo>
                  <a:cubicBezTo>
                    <a:pt x="17443" y="3549"/>
                    <a:pt x="17550" y="3775"/>
                    <a:pt x="17717" y="3930"/>
                  </a:cubicBezTo>
                  <a:cubicBezTo>
                    <a:pt x="17658" y="4025"/>
                    <a:pt x="17598" y="4132"/>
                    <a:pt x="17550" y="4239"/>
                  </a:cubicBezTo>
                  <a:cubicBezTo>
                    <a:pt x="17420" y="4501"/>
                    <a:pt x="17277" y="4739"/>
                    <a:pt x="17146" y="4977"/>
                  </a:cubicBezTo>
                  <a:cubicBezTo>
                    <a:pt x="17039" y="4942"/>
                    <a:pt x="16919" y="4906"/>
                    <a:pt x="16800" y="4906"/>
                  </a:cubicBezTo>
                  <a:cubicBezTo>
                    <a:pt x="16348" y="4906"/>
                    <a:pt x="15967" y="5275"/>
                    <a:pt x="15967" y="5739"/>
                  </a:cubicBezTo>
                  <a:cubicBezTo>
                    <a:pt x="15967" y="5977"/>
                    <a:pt x="16062" y="6192"/>
                    <a:pt x="16229" y="6335"/>
                  </a:cubicBezTo>
                  <a:cubicBezTo>
                    <a:pt x="15943" y="6692"/>
                    <a:pt x="15645" y="6978"/>
                    <a:pt x="15360" y="7216"/>
                  </a:cubicBezTo>
                  <a:cubicBezTo>
                    <a:pt x="15217" y="7085"/>
                    <a:pt x="15014" y="6990"/>
                    <a:pt x="14800" y="6990"/>
                  </a:cubicBezTo>
                  <a:cubicBezTo>
                    <a:pt x="14336" y="6990"/>
                    <a:pt x="13967" y="7359"/>
                    <a:pt x="13967" y="7823"/>
                  </a:cubicBezTo>
                  <a:cubicBezTo>
                    <a:pt x="13967" y="7894"/>
                    <a:pt x="13979" y="7978"/>
                    <a:pt x="13991" y="8049"/>
                  </a:cubicBezTo>
                  <a:cubicBezTo>
                    <a:pt x="13586" y="8216"/>
                    <a:pt x="13205" y="8287"/>
                    <a:pt x="12848" y="8335"/>
                  </a:cubicBezTo>
                  <a:cubicBezTo>
                    <a:pt x="12776" y="7942"/>
                    <a:pt x="12431" y="7656"/>
                    <a:pt x="12026" y="7656"/>
                  </a:cubicBezTo>
                  <a:cubicBezTo>
                    <a:pt x="11621" y="7656"/>
                    <a:pt x="11288" y="7942"/>
                    <a:pt x="11204" y="8335"/>
                  </a:cubicBezTo>
                  <a:cubicBezTo>
                    <a:pt x="10871" y="8287"/>
                    <a:pt x="10490" y="8216"/>
                    <a:pt x="10097" y="8049"/>
                  </a:cubicBezTo>
                  <a:cubicBezTo>
                    <a:pt x="10109" y="7978"/>
                    <a:pt x="10121" y="7894"/>
                    <a:pt x="10121" y="7811"/>
                  </a:cubicBezTo>
                  <a:cubicBezTo>
                    <a:pt x="10121" y="7347"/>
                    <a:pt x="9752" y="6978"/>
                    <a:pt x="9288" y="6978"/>
                  </a:cubicBezTo>
                  <a:cubicBezTo>
                    <a:pt x="9061" y="6978"/>
                    <a:pt x="8859" y="7061"/>
                    <a:pt x="8704" y="7216"/>
                  </a:cubicBezTo>
                  <a:cubicBezTo>
                    <a:pt x="8454" y="7001"/>
                    <a:pt x="8204" y="6751"/>
                    <a:pt x="7954" y="6466"/>
                  </a:cubicBezTo>
                  <a:cubicBezTo>
                    <a:pt x="8097" y="6323"/>
                    <a:pt x="8192" y="6108"/>
                    <a:pt x="8192" y="5870"/>
                  </a:cubicBezTo>
                  <a:cubicBezTo>
                    <a:pt x="8192" y="5418"/>
                    <a:pt x="7811" y="5037"/>
                    <a:pt x="7359" y="5037"/>
                  </a:cubicBezTo>
                  <a:cubicBezTo>
                    <a:pt x="7216" y="5037"/>
                    <a:pt x="7097" y="5073"/>
                    <a:pt x="6978" y="5132"/>
                  </a:cubicBezTo>
                  <a:cubicBezTo>
                    <a:pt x="6823" y="4858"/>
                    <a:pt x="6656" y="4561"/>
                    <a:pt x="6490" y="4239"/>
                  </a:cubicBezTo>
                  <a:cubicBezTo>
                    <a:pt x="6442" y="4144"/>
                    <a:pt x="6406" y="4072"/>
                    <a:pt x="6359" y="4001"/>
                  </a:cubicBezTo>
                  <a:cubicBezTo>
                    <a:pt x="6537" y="3846"/>
                    <a:pt x="6656" y="3608"/>
                    <a:pt x="6656" y="3358"/>
                  </a:cubicBezTo>
                  <a:cubicBezTo>
                    <a:pt x="6656" y="2894"/>
                    <a:pt x="6287" y="2525"/>
                    <a:pt x="5823" y="2525"/>
                  </a:cubicBezTo>
                  <a:cubicBezTo>
                    <a:pt x="5668" y="2525"/>
                    <a:pt x="5537" y="2572"/>
                    <a:pt x="5418" y="2632"/>
                  </a:cubicBezTo>
                  <a:cubicBezTo>
                    <a:pt x="5120" y="2287"/>
                    <a:pt x="4811" y="2001"/>
                    <a:pt x="4501" y="1786"/>
                  </a:cubicBezTo>
                  <a:cubicBezTo>
                    <a:pt x="4561" y="1679"/>
                    <a:pt x="4585" y="1548"/>
                    <a:pt x="4585" y="1429"/>
                  </a:cubicBezTo>
                  <a:cubicBezTo>
                    <a:pt x="4585" y="965"/>
                    <a:pt x="4215" y="596"/>
                    <a:pt x="3751" y="596"/>
                  </a:cubicBezTo>
                  <a:cubicBezTo>
                    <a:pt x="3442" y="596"/>
                    <a:pt x="3168" y="751"/>
                    <a:pt x="3025" y="1013"/>
                  </a:cubicBezTo>
                  <a:cubicBezTo>
                    <a:pt x="2501" y="834"/>
                    <a:pt x="2025" y="751"/>
                    <a:pt x="1656" y="727"/>
                  </a:cubicBezTo>
                  <a:cubicBezTo>
                    <a:pt x="1596" y="322"/>
                    <a:pt x="1251" y="1"/>
                    <a:pt x="8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39"/>
            <p:cNvSpPr/>
            <p:nvPr/>
          </p:nvSpPr>
          <p:spPr>
            <a:xfrm>
              <a:off x="2198175" y="2977875"/>
              <a:ext cx="600700" cy="233975"/>
            </a:xfrm>
            <a:custGeom>
              <a:avLst/>
              <a:gdLst/>
              <a:ahLst/>
              <a:cxnLst/>
              <a:rect l="l" t="t" r="r" b="b"/>
              <a:pathLst>
                <a:path w="24028" h="9359" extrusionOk="0">
                  <a:moveTo>
                    <a:pt x="12038" y="1"/>
                  </a:moveTo>
                  <a:cubicBezTo>
                    <a:pt x="11621" y="1"/>
                    <a:pt x="11288" y="310"/>
                    <a:pt x="11193" y="763"/>
                  </a:cubicBezTo>
                  <a:cubicBezTo>
                    <a:pt x="10823" y="786"/>
                    <a:pt x="10407" y="882"/>
                    <a:pt x="9954" y="1060"/>
                  </a:cubicBezTo>
                  <a:cubicBezTo>
                    <a:pt x="9811" y="846"/>
                    <a:pt x="9573" y="715"/>
                    <a:pt x="9288" y="715"/>
                  </a:cubicBezTo>
                  <a:cubicBezTo>
                    <a:pt x="8823" y="715"/>
                    <a:pt x="8454" y="1084"/>
                    <a:pt x="8454" y="1548"/>
                  </a:cubicBezTo>
                  <a:cubicBezTo>
                    <a:pt x="8454" y="1679"/>
                    <a:pt x="8490" y="1822"/>
                    <a:pt x="8549" y="1917"/>
                  </a:cubicBezTo>
                  <a:cubicBezTo>
                    <a:pt x="8276" y="2144"/>
                    <a:pt x="7990" y="2418"/>
                    <a:pt x="7728" y="2739"/>
                  </a:cubicBezTo>
                  <a:cubicBezTo>
                    <a:pt x="7621" y="2691"/>
                    <a:pt x="7502" y="2668"/>
                    <a:pt x="7371" y="2668"/>
                  </a:cubicBezTo>
                  <a:cubicBezTo>
                    <a:pt x="6906" y="2668"/>
                    <a:pt x="6537" y="3037"/>
                    <a:pt x="6537" y="3501"/>
                  </a:cubicBezTo>
                  <a:cubicBezTo>
                    <a:pt x="6537" y="3727"/>
                    <a:pt x="6621" y="3930"/>
                    <a:pt x="6775" y="4084"/>
                  </a:cubicBezTo>
                  <a:cubicBezTo>
                    <a:pt x="6597" y="4382"/>
                    <a:pt x="6418" y="4680"/>
                    <a:pt x="6251" y="5013"/>
                  </a:cubicBezTo>
                  <a:cubicBezTo>
                    <a:pt x="6228" y="5096"/>
                    <a:pt x="6180" y="5168"/>
                    <a:pt x="6132" y="5239"/>
                  </a:cubicBezTo>
                  <a:cubicBezTo>
                    <a:pt x="6049" y="5192"/>
                    <a:pt x="5942" y="5180"/>
                    <a:pt x="5835" y="5180"/>
                  </a:cubicBezTo>
                  <a:cubicBezTo>
                    <a:pt x="5370" y="5180"/>
                    <a:pt x="5001" y="5549"/>
                    <a:pt x="5001" y="6013"/>
                  </a:cubicBezTo>
                  <a:cubicBezTo>
                    <a:pt x="5001" y="6228"/>
                    <a:pt x="5073" y="6418"/>
                    <a:pt x="5216" y="6561"/>
                  </a:cubicBezTo>
                  <a:cubicBezTo>
                    <a:pt x="4930" y="6882"/>
                    <a:pt x="4644" y="7144"/>
                    <a:pt x="4346" y="7371"/>
                  </a:cubicBezTo>
                  <a:cubicBezTo>
                    <a:pt x="4204" y="7204"/>
                    <a:pt x="3989" y="7120"/>
                    <a:pt x="3751" y="7120"/>
                  </a:cubicBezTo>
                  <a:cubicBezTo>
                    <a:pt x="3287" y="7120"/>
                    <a:pt x="2918" y="7490"/>
                    <a:pt x="2918" y="7954"/>
                  </a:cubicBezTo>
                  <a:cubicBezTo>
                    <a:pt x="2918" y="7990"/>
                    <a:pt x="2918" y="8049"/>
                    <a:pt x="2930" y="8109"/>
                  </a:cubicBezTo>
                  <a:cubicBezTo>
                    <a:pt x="2441" y="8275"/>
                    <a:pt x="2001" y="8347"/>
                    <a:pt x="1656" y="8371"/>
                  </a:cubicBezTo>
                  <a:cubicBezTo>
                    <a:pt x="1584" y="7990"/>
                    <a:pt x="1239" y="7692"/>
                    <a:pt x="834" y="7692"/>
                  </a:cubicBezTo>
                  <a:cubicBezTo>
                    <a:pt x="370" y="7692"/>
                    <a:pt x="1" y="8073"/>
                    <a:pt x="1" y="8525"/>
                  </a:cubicBezTo>
                  <a:cubicBezTo>
                    <a:pt x="1" y="8990"/>
                    <a:pt x="370" y="9359"/>
                    <a:pt x="834" y="9359"/>
                  </a:cubicBezTo>
                  <a:cubicBezTo>
                    <a:pt x="1251" y="9359"/>
                    <a:pt x="1596" y="9037"/>
                    <a:pt x="1656" y="8633"/>
                  </a:cubicBezTo>
                  <a:cubicBezTo>
                    <a:pt x="2025" y="8609"/>
                    <a:pt x="2501" y="8525"/>
                    <a:pt x="3025" y="8347"/>
                  </a:cubicBezTo>
                  <a:cubicBezTo>
                    <a:pt x="3168" y="8609"/>
                    <a:pt x="3442" y="8764"/>
                    <a:pt x="3751" y="8764"/>
                  </a:cubicBezTo>
                  <a:cubicBezTo>
                    <a:pt x="4215" y="8764"/>
                    <a:pt x="4585" y="8394"/>
                    <a:pt x="4585" y="7930"/>
                  </a:cubicBezTo>
                  <a:cubicBezTo>
                    <a:pt x="4585" y="7811"/>
                    <a:pt x="4561" y="7680"/>
                    <a:pt x="4501" y="7573"/>
                  </a:cubicBezTo>
                  <a:cubicBezTo>
                    <a:pt x="4811" y="7359"/>
                    <a:pt x="5120" y="7073"/>
                    <a:pt x="5418" y="6728"/>
                  </a:cubicBezTo>
                  <a:cubicBezTo>
                    <a:pt x="5537" y="6787"/>
                    <a:pt x="5668" y="6835"/>
                    <a:pt x="5823" y="6835"/>
                  </a:cubicBezTo>
                  <a:cubicBezTo>
                    <a:pt x="6287" y="6835"/>
                    <a:pt x="6656" y="6466"/>
                    <a:pt x="6656" y="6001"/>
                  </a:cubicBezTo>
                  <a:cubicBezTo>
                    <a:pt x="6656" y="5751"/>
                    <a:pt x="6537" y="5513"/>
                    <a:pt x="6359" y="5358"/>
                  </a:cubicBezTo>
                  <a:cubicBezTo>
                    <a:pt x="6406" y="5287"/>
                    <a:pt x="6442" y="5215"/>
                    <a:pt x="6490" y="5120"/>
                  </a:cubicBezTo>
                  <a:cubicBezTo>
                    <a:pt x="6656" y="4799"/>
                    <a:pt x="6823" y="4501"/>
                    <a:pt x="6978" y="4227"/>
                  </a:cubicBezTo>
                  <a:cubicBezTo>
                    <a:pt x="7097" y="4287"/>
                    <a:pt x="7216" y="4323"/>
                    <a:pt x="7359" y="4323"/>
                  </a:cubicBezTo>
                  <a:cubicBezTo>
                    <a:pt x="7811" y="4323"/>
                    <a:pt x="8192" y="3942"/>
                    <a:pt x="8192" y="3489"/>
                  </a:cubicBezTo>
                  <a:cubicBezTo>
                    <a:pt x="8192" y="3251"/>
                    <a:pt x="8097" y="3037"/>
                    <a:pt x="7954" y="2894"/>
                  </a:cubicBezTo>
                  <a:cubicBezTo>
                    <a:pt x="8204" y="2608"/>
                    <a:pt x="8454" y="2358"/>
                    <a:pt x="8704" y="2144"/>
                  </a:cubicBezTo>
                  <a:cubicBezTo>
                    <a:pt x="8859" y="2298"/>
                    <a:pt x="9061" y="2382"/>
                    <a:pt x="9288" y="2382"/>
                  </a:cubicBezTo>
                  <a:cubicBezTo>
                    <a:pt x="9752" y="2382"/>
                    <a:pt x="10121" y="2013"/>
                    <a:pt x="10121" y="1548"/>
                  </a:cubicBezTo>
                  <a:cubicBezTo>
                    <a:pt x="10121" y="1465"/>
                    <a:pt x="10109" y="1382"/>
                    <a:pt x="10097" y="1310"/>
                  </a:cubicBezTo>
                  <a:cubicBezTo>
                    <a:pt x="10490" y="1144"/>
                    <a:pt x="10871" y="1072"/>
                    <a:pt x="11204" y="1025"/>
                  </a:cubicBezTo>
                  <a:cubicBezTo>
                    <a:pt x="11288" y="1417"/>
                    <a:pt x="11621" y="1703"/>
                    <a:pt x="12026" y="1703"/>
                  </a:cubicBezTo>
                  <a:cubicBezTo>
                    <a:pt x="12431" y="1703"/>
                    <a:pt x="12776" y="1417"/>
                    <a:pt x="12848" y="1025"/>
                  </a:cubicBezTo>
                  <a:cubicBezTo>
                    <a:pt x="13205" y="1072"/>
                    <a:pt x="13586" y="1144"/>
                    <a:pt x="13991" y="1310"/>
                  </a:cubicBezTo>
                  <a:cubicBezTo>
                    <a:pt x="13979" y="1382"/>
                    <a:pt x="13967" y="1465"/>
                    <a:pt x="13967" y="1536"/>
                  </a:cubicBezTo>
                  <a:cubicBezTo>
                    <a:pt x="13967" y="2001"/>
                    <a:pt x="14336" y="2370"/>
                    <a:pt x="14800" y="2370"/>
                  </a:cubicBezTo>
                  <a:cubicBezTo>
                    <a:pt x="15014" y="2370"/>
                    <a:pt x="15217" y="2275"/>
                    <a:pt x="15360" y="2144"/>
                  </a:cubicBezTo>
                  <a:cubicBezTo>
                    <a:pt x="15645" y="2382"/>
                    <a:pt x="15943" y="2668"/>
                    <a:pt x="16229" y="3025"/>
                  </a:cubicBezTo>
                  <a:cubicBezTo>
                    <a:pt x="16062" y="3168"/>
                    <a:pt x="15967" y="3382"/>
                    <a:pt x="15967" y="3620"/>
                  </a:cubicBezTo>
                  <a:cubicBezTo>
                    <a:pt x="15967" y="4084"/>
                    <a:pt x="16348" y="4453"/>
                    <a:pt x="16800" y="4453"/>
                  </a:cubicBezTo>
                  <a:cubicBezTo>
                    <a:pt x="16919" y="4453"/>
                    <a:pt x="17039" y="4418"/>
                    <a:pt x="17146" y="4382"/>
                  </a:cubicBezTo>
                  <a:cubicBezTo>
                    <a:pt x="17277" y="4620"/>
                    <a:pt x="17420" y="4858"/>
                    <a:pt x="17550" y="5120"/>
                  </a:cubicBezTo>
                  <a:cubicBezTo>
                    <a:pt x="17598" y="5227"/>
                    <a:pt x="17658" y="5335"/>
                    <a:pt x="17717" y="5430"/>
                  </a:cubicBezTo>
                  <a:cubicBezTo>
                    <a:pt x="17550" y="5585"/>
                    <a:pt x="17443" y="5811"/>
                    <a:pt x="17443" y="6049"/>
                  </a:cubicBezTo>
                  <a:cubicBezTo>
                    <a:pt x="17443" y="6501"/>
                    <a:pt x="17812" y="6882"/>
                    <a:pt x="18277" y="6882"/>
                  </a:cubicBezTo>
                  <a:cubicBezTo>
                    <a:pt x="18432" y="6882"/>
                    <a:pt x="18563" y="6835"/>
                    <a:pt x="18682" y="6775"/>
                  </a:cubicBezTo>
                  <a:cubicBezTo>
                    <a:pt x="18979" y="7097"/>
                    <a:pt x="19277" y="7371"/>
                    <a:pt x="19586" y="7597"/>
                  </a:cubicBezTo>
                  <a:cubicBezTo>
                    <a:pt x="19539" y="7692"/>
                    <a:pt x="19515" y="7811"/>
                    <a:pt x="19515" y="7930"/>
                  </a:cubicBezTo>
                  <a:cubicBezTo>
                    <a:pt x="19515" y="8394"/>
                    <a:pt x="19884" y="8764"/>
                    <a:pt x="20348" y="8764"/>
                  </a:cubicBezTo>
                  <a:cubicBezTo>
                    <a:pt x="20646" y="8764"/>
                    <a:pt x="20908" y="8585"/>
                    <a:pt x="21063" y="8347"/>
                  </a:cubicBezTo>
                  <a:cubicBezTo>
                    <a:pt x="21551" y="8514"/>
                    <a:pt x="22015" y="8585"/>
                    <a:pt x="22373" y="8621"/>
                  </a:cubicBezTo>
                  <a:cubicBezTo>
                    <a:pt x="22432" y="9025"/>
                    <a:pt x="22777" y="9323"/>
                    <a:pt x="23194" y="9323"/>
                  </a:cubicBezTo>
                  <a:cubicBezTo>
                    <a:pt x="23646" y="9323"/>
                    <a:pt x="24027" y="8942"/>
                    <a:pt x="24027" y="8490"/>
                  </a:cubicBezTo>
                  <a:cubicBezTo>
                    <a:pt x="24027" y="8025"/>
                    <a:pt x="23646" y="7656"/>
                    <a:pt x="23194" y="7656"/>
                  </a:cubicBezTo>
                  <a:cubicBezTo>
                    <a:pt x="22777" y="7656"/>
                    <a:pt x="22432" y="7954"/>
                    <a:pt x="22373" y="8347"/>
                  </a:cubicBezTo>
                  <a:cubicBezTo>
                    <a:pt x="22039" y="8323"/>
                    <a:pt x="21622" y="8263"/>
                    <a:pt x="21170" y="8109"/>
                  </a:cubicBezTo>
                  <a:cubicBezTo>
                    <a:pt x="21170" y="8049"/>
                    <a:pt x="21182" y="7990"/>
                    <a:pt x="21182" y="7930"/>
                  </a:cubicBezTo>
                  <a:cubicBezTo>
                    <a:pt x="21182" y="7478"/>
                    <a:pt x="20813" y="7097"/>
                    <a:pt x="20348" y="7097"/>
                  </a:cubicBezTo>
                  <a:cubicBezTo>
                    <a:pt x="20110" y="7097"/>
                    <a:pt x="19884" y="7204"/>
                    <a:pt x="19741" y="7371"/>
                  </a:cubicBezTo>
                  <a:cubicBezTo>
                    <a:pt x="19455" y="7144"/>
                    <a:pt x="19170" y="6894"/>
                    <a:pt x="18908" y="6597"/>
                  </a:cubicBezTo>
                  <a:cubicBezTo>
                    <a:pt x="19039" y="6442"/>
                    <a:pt x="19122" y="6251"/>
                    <a:pt x="19122" y="6025"/>
                  </a:cubicBezTo>
                  <a:cubicBezTo>
                    <a:pt x="19122" y="5573"/>
                    <a:pt x="18753" y="5192"/>
                    <a:pt x="18289" y="5192"/>
                  </a:cubicBezTo>
                  <a:cubicBezTo>
                    <a:pt x="18170" y="5192"/>
                    <a:pt x="18074" y="5227"/>
                    <a:pt x="17967" y="5275"/>
                  </a:cubicBezTo>
                  <a:cubicBezTo>
                    <a:pt x="17920" y="5168"/>
                    <a:pt x="17860" y="5073"/>
                    <a:pt x="17812" y="4977"/>
                  </a:cubicBezTo>
                  <a:cubicBezTo>
                    <a:pt x="17681" y="4692"/>
                    <a:pt x="17539" y="4442"/>
                    <a:pt x="17396" y="4203"/>
                  </a:cubicBezTo>
                  <a:cubicBezTo>
                    <a:pt x="17550" y="4049"/>
                    <a:pt x="17658" y="3846"/>
                    <a:pt x="17658" y="3608"/>
                  </a:cubicBezTo>
                  <a:cubicBezTo>
                    <a:pt x="17658" y="3144"/>
                    <a:pt x="17277" y="2775"/>
                    <a:pt x="16824" y="2775"/>
                  </a:cubicBezTo>
                  <a:cubicBezTo>
                    <a:pt x="16681" y="2775"/>
                    <a:pt x="16562" y="2799"/>
                    <a:pt x="16467" y="2846"/>
                  </a:cubicBezTo>
                  <a:cubicBezTo>
                    <a:pt x="16146" y="2453"/>
                    <a:pt x="15836" y="2144"/>
                    <a:pt x="15538" y="1894"/>
                  </a:cubicBezTo>
                  <a:cubicBezTo>
                    <a:pt x="15598" y="1775"/>
                    <a:pt x="15634" y="1632"/>
                    <a:pt x="15634" y="1501"/>
                  </a:cubicBezTo>
                  <a:cubicBezTo>
                    <a:pt x="15634" y="1036"/>
                    <a:pt x="15253" y="667"/>
                    <a:pt x="14800" y="667"/>
                  </a:cubicBezTo>
                  <a:cubicBezTo>
                    <a:pt x="14514" y="667"/>
                    <a:pt x="14264" y="822"/>
                    <a:pt x="14110" y="1025"/>
                  </a:cubicBezTo>
                  <a:cubicBezTo>
                    <a:pt x="13669" y="846"/>
                    <a:pt x="13252" y="763"/>
                    <a:pt x="12859" y="715"/>
                  </a:cubicBezTo>
                  <a:cubicBezTo>
                    <a:pt x="12800" y="310"/>
                    <a:pt x="12455" y="1"/>
                    <a:pt x="120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39"/>
            <p:cNvSpPr/>
            <p:nvPr/>
          </p:nvSpPr>
          <p:spPr>
            <a:xfrm>
              <a:off x="2777425" y="3096350"/>
              <a:ext cx="3875" cy="67575"/>
            </a:xfrm>
            <a:custGeom>
              <a:avLst/>
              <a:gdLst/>
              <a:ahLst/>
              <a:cxnLst/>
              <a:rect l="l" t="t" r="r" b="b"/>
              <a:pathLst>
                <a:path w="155" h="2703" extrusionOk="0">
                  <a:moveTo>
                    <a:pt x="84" y="0"/>
                  </a:moveTo>
                  <a:cubicBezTo>
                    <a:pt x="36" y="0"/>
                    <a:pt x="0" y="24"/>
                    <a:pt x="0" y="72"/>
                  </a:cubicBezTo>
                  <a:lnTo>
                    <a:pt x="0" y="2632"/>
                  </a:lnTo>
                  <a:cubicBezTo>
                    <a:pt x="0" y="2679"/>
                    <a:pt x="36" y="2703"/>
                    <a:pt x="84" y="2703"/>
                  </a:cubicBezTo>
                  <a:cubicBezTo>
                    <a:pt x="119" y="2703"/>
                    <a:pt x="155" y="2679"/>
                    <a:pt x="155" y="2632"/>
                  </a:cubicBezTo>
                  <a:lnTo>
                    <a:pt x="155" y="72"/>
                  </a:lnTo>
                  <a:cubicBezTo>
                    <a:pt x="155" y="24"/>
                    <a:pt x="119" y="0"/>
                    <a:pt x="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39"/>
            <p:cNvSpPr/>
            <p:nvPr/>
          </p:nvSpPr>
          <p:spPr>
            <a:xfrm>
              <a:off x="2610425" y="3096350"/>
              <a:ext cx="3900" cy="67575"/>
            </a:xfrm>
            <a:custGeom>
              <a:avLst/>
              <a:gdLst/>
              <a:ahLst/>
              <a:cxnLst/>
              <a:rect l="l" t="t" r="r" b="b"/>
              <a:pathLst>
                <a:path w="156" h="2703" extrusionOk="0">
                  <a:moveTo>
                    <a:pt x="72" y="0"/>
                  </a:moveTo>
                  <a:cubicBezTo>
                    <a:pt x="37" y="0"/>
                    <a:pt x="1" y="24"/>
                    <a:pt x="1" y="72"/>
                  </a:cubicBezTo>
                  <a:lnTo>
                    <a:pt x="1" y="2632"/>
                  </a:lnTo>
                  <a:cubicBezTo>
                    <a:pt x="1" y="2679"/>
                    <a:pt x="37" y="2703"/>
                    <a:pt x="72" y="2703"/>
                  </a:cubicBezTo>
                  <a:cubicBezTo>
                    <a:pt x="120" y="2703"/>
                    <a:pt x="156" y="2679"/>
                    <a:pt x="156" y="2632"/>
                  </a:cubicBezTo>
                  <a:lnTo>
                    <a:pt x="156" y="72"/>
                  </a:lnTo>
                  <a:cubicBezTo>
                    <a:pt x="156" y="24"/>
                    <a:pt x="120" y="0"/>
                    <a:pt x="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39"/>
            <p:cNvSpPr/>
            <p:nvPr/>
          </p:nvSpPr>
          <p:spPr>
            <a:xfrm>
              <a:off x="2382725" y="3096050"/>
              <a:ext cx="3900" cy="67875"/>
            </a:xfrm>
            <a:custGeom>
              <a:avLst/>
              <a:gdLst/>
              <a:ahLst/>
              <a:cxnLst/>
              <a:rect l="l" t="t" r="r" b="b"/>
              <a:pathLst>
                <a:path w="156" h="2715" extrusionOk="0">
                  <a:moveTo>
                    <a:pt x="72" y="0"/>
                  </a:moveTo>
                  <a:cubicBezTo>
                    <a:pt x="36" y="0"/>
                    <a:pt x="1" y="36"/>
                    <a:pt x="1" y="84"/>
                  </a:cubicBezTo>
                  <a:lnTo>
                    <a:pt x="1" y="2644"/>
                  </a:lnTo>
                  <a:cubicBezTo>
                    <a:pt x="1" y="2679"/>
                    <a:pt x="36" y="2715"/>
                    <a:pt x="72" y="2715"/>
                  </a:cubicBezTo>
                  <a:cubicBezTo>
                    <a:pt x="120" y="2715"/>
                    <a:pt x="155" y="2691"/>
                    <a:pt x="155" y="2644"/>
                  </a:cubicBezTo>
                  <a:lnTo>
                    <a:pt x="155" y="84"/>
                  </a:lnTo>
                  <a:cubicBezTo>
                    <a:pt x="155" y="36"/>
                    <a:pt x="120" y="0"/>
                    <a:pt x="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39"/>
            <p:cNvSpPr/>
            <p:nvPr/>
          </p:nvSpPr>
          <p:spPr>
            <a:xfrm>
              <a:off x="2428875" y="3043650"/>
              <a:ext cx="3575" cy="167625"/>
            </a:xfrm>
            <a:custGeom>
              <a:avLst/>
              <a:gdLst/>
              <a:ahLst/>
              <a:cxnLst/>
              <a:rect l="l" t="t" r="r" b="b"/>
              <a:pathLst>
                <a:path w="143" h="6705" extrusionOk="0">
                  <a:moveTo>
                    <a:pt x="71" y="1"/>
                  </a:moveTo>
                  <a:cubicBezTo>
                    <a:pt x="36" y="1"/>
                    <a:pt x="0" y="37"/>
                    <a:pt x="0" y="84"/>
                  </a:cubicBezTo>
                  <a:lnTo>
                    <a:pt x="0" y="6633"/>
                  </a:lnTo>
                  <a:cubicBezTo>
                    <a:pt x="0" y="6668"/>
                    <a:pt x="36" y="6704"/>
                    <a:pt x="71" y="6704"/>
                  </a:cubicBezTo>
                  <a:cubicBezTo>
                    <a:pt x="119" y="6704"/>
                    <a:pt x="143" y="6668"/>
                    <a:pt x="143" y="6633"/>
                  </a:cubicBezTo>
                  <a:lnTo>
                    <a:pt x="143" y="84"/>
                  </a:lnTo>
                  <a:cubicBezTo>
                    <a:pt x="143" y="37"/>
                    <a:pt x="119" y="1"/>
                    <a:pt x="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39"/>
            <p:cNvSpPr/>
            <p:nvPr/>
          </p:nvSpPr>
          <p:spPr>
            <a:xfrm>
              <a:off x="2561625" y="3043650"/>
              <a:ext cx="3875" cy="167625"/>
            </a:xfrm>
            <a:custGeom>
              <a:avLst/>
              <a:gdLst/>
              <a:ahLst/>
              <a:cxnLst/>
              <a:rect l="l" t="t" r="r" b="b"/>
              <a:pathLst>
                <a:path w="155" h="6705" extrusionOk="0">
                  <a:moveTo>
                    <a:pt x="84" y="1"/>
                  </a:moveTo>
                  <a:cubicBezTo>
                    <a:pt x="36" y="1"/>
                    <a:pt x="0" y="37"/>
                    <a:pt x="0" y="84"/>
                  </a:cubicBezTo>
                  <a:lnTo>
                    <a:pt x="0" y="6633"/>
                  </a:lnTo>
                  <a:cubicBezTo>
                    <a:pt x="0" y="6668"/>
                    <a:pt x="36" y="6704"/>
                    <a:pt x="84" y="6704"/>
                  </a:cubicBezTo>
                  <a:cubicBezTo>
                    <a:pt x="119" y="6704"/>
                    <a:pt x="155" y="6668"/>
                    <a:pt x="155" y="6633"/>
                  </a:cubicBezTo>
                  <a:lnTo>
                    <a:pt x="155" y="84"/>
                  </a:lnTo>
                  <a:cubicBezTo>
                    <a:pt x="155" y="37"/>
                    <a:pt x="119" y="1"/>
                    <a:pt x="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39"/>
            <p:cNvSpPr/>
            <p:nvPr/>
          </p:nvSpPr>
          <p:spPr>
            <a:xfrm>
              <a:off x="2497025" y="3037100"/>
              <a:ext cx="3600" cy="186075"/>
            </a:xfrm>
            <a:custGeom>
              <a:avLst/>
              <a:gdLst/>
              <a:ahLst/>
              <a:cxnLst/>
              <a:rect l="l" t="t" r="r" b="b"/>
              <a:pathLst>
                <a:path w="144" h="7443" extrusionOk="0">
                  <a:moveTo>
                    <a:pt x="72" y="1"/>
                  </a:moveTo>
                  <a:cubicBezTo>
                    <a:pt x="24" y="1"/>
                    <a:pt x="1" y="25"/>
                    <a:pt x="1" y="72"/>
                  </a:cubicBezTo>
                  <a:lnTo>
                    <a:pt x="1" y="7371"/>
                  </a:lnTo>
                  <a:cubicBezTo>
                    <a:pt x="1" y="7407"/>
                    <a:pt x="24" y="7442"/>
                    <a:pt x="72" y="7442"/>
                  </a:cubicBezTo>
                  <a:cubicBezTo>
                    <a:pt x="120" y="7430"/>
                    <a:pt x="143" y="7395"/>
                    <a:pt x="143" y="7371"/>
                  </a:cubicBezTo>
                  <a:lnTo>
                    <a:pt x="143" y="72"/>
                  </a:lnTo>
                  <a:cubicBezTo>
                    <a:pt x="143" y="25"/>
                    <a:pt x="120" y="1"/>
                    <a:pt x="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39"/>
            <p:cNvSpPr/>
            <p:nvPr/>
          </p:nvSpPr>
          <p:spPr>
            <a:xfrm>
              <a:off x="2705675" y="3106750"/>
              <a:ext cx="3900" cy="45875"/>
            </a:xfrm>
            <a:custGeom>
              <a:avLst/>
              <a:gdLst/>
              <a:ahLst/>
              <a:cxnLst/>
              <a:rect l="l" t="t" r="r" b="b"/>
              <a:pathLst>
                <a:path w="156" h="1835" extrusionOk="0">
                  <a:moveTo>
                    <a:pt x="72" y="1"/>
                  </a:moveTo>
                  <a:cubicBezTo>
                    <a:pt x="37" y="1"/>
                    <a:pt x="1" y="25"/>
                    <a:pt x="1" y="72"/>
                  </a:cubicBezTo>
                  <a:lnTo>
                    <a:pt x="1" y="1763"/>
                  </a:lnTo>
                  <a:cubicBezTo>
                    <a:pt x="1" y="1811"/>
                    <a:pt x="37" y="1835"/>
                    <a:pt x="72" y="1835"/>
                  </a:cubicBezTo>
                  <a:cubicBezTo>
                    <a:pt x="120" y="1835"/>
                    <a:pt x="156" y="1811"/>
                    <a:pt x="156" y="1763"/>
                  </a:cubicBezTo>
                  <a:lnTo>
                    <a:pt x="156" y="72"/>
                  </a:lnTo>
                  <a:cubicBezTo>
                    <a:pt x="156" y="25"/>
                    <a:pt x="120" y="1"/>
                    <a:pt x="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39"/>
            <p:cNvSpPr/>
            <p:nvPr/>
          </p:nvSpPr>
          <p:spPr>
            <a:xfrm>
              <a:off x="2212775" y="3096050"/>
              <a:ext cx="3575" cy="67875"/>
            </a:xfrm>
            <a:custGeom>
              <a:avLst/>
              <a:gdLst/>
              <a:ahLst/>
              <a:cxnLst/>
              <a:rect l="l" t="t" r="r" b="b"/>
              <a:pathLst>
                <a:path w="143" h="2715" extrusionOk="0">
                  <a:moveTo>
                    <a:pt x="72" y="0"/>
                  </a:moveTo>
                  <a:cubicBezTo>
                    <a:pt x="24" y="0"/>
                    <a:pt x="0" y="36"/>
                    <a:pt x="0" y="84"/>
                  </a:cubicBezTo>
                  <a:lnTo>
                    <a:pt x="0" y="2644"/>
                  </a:lnTo>
                  <a:cubicBezTo>
                    <a:pt x="0" y="2679"/>
                    <a:pt x="24" y="2715"/>
                    <a:pt x="72" y="2715"/>
                  </a:cubicBezTo>
                  <a:cubicBezTo>
                    <a:pt x="119" y="2715"/>
                    <a:pt x="143" y="2691"/>
                    <a:pt x="143" y="2644"/>
                  </a:cubicBezTo>
                  <a:lnTo>
                    <a:pt x="143" y="84"/>
                  </a:lnTo>
                  <a:cubicBezTo>
                    <a:pt x="143" y="36"/>
                    <a:pt x="119" y="0"/>
                    <a:pt x="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39"/>
            <p:cNvSpPr/>
            <p:nvPr/>
          </p:nvSpPr>
          <p:spPr>
            <a:xfrm>
              <a:off x="2284500" y="3106750"/>
              <a:ext cx="3900" cy="45875"/>
            </a:xfrm>
            <a:custGeom>
              <a:avLst/>
              <a:gdLst/>
              <a:ahLst/>
              <a:cxnLst/>
              <a:rect l="l" t="t" r="r" b="b"/>
              <a:pathLst>
                <a:path w="156" h="1835" extrusionOk="0">
                  <a:moveTo>
                    <a:pt x="72" y="1"/>
                  </a:moveTo>
                  <a:cubicBezTo>
                    <a:pt x="36" y="1"/>
                    <a:pt x="0" y="25"/>
                    <a:pt x="0" y="72"/>
                  </a:cubicBezTo>
                  <a:lnTo>
                    <a:pt x="0" y="1763"/>
                  </a:lnTo>
                  <a:cubicBezTo>
                    <a:pt x="0" y="1811"/>
                    <a:pt x="36" y="1835"/>
                    <a:pt x="72" y="1835"/>
                  </a:cubicBezTo>
                  <a:cubicBezTo>
                    <a:pt x="120" y="1835"/>
                    <a:pt x="155" y="1811"/>
                    <a:pt x="155" y="1763"/>
                  </a:cubicBezTo>
                  <a:lnTo>
                    <a:pt x="155" y="72"/>
                  </a:lnTo>
                  <a:cubicBezTo>
                    <a:pt x="155" y="25"/>
                    <a:pt x="120" y="1"/>
                    <a:pt x="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4" name="Google Shape;894;p39"/>
          <p:cNvGrpSpPr/>
          <p:nvPr/>
        </p:nvGrpSpPr>
        <p:grpSpPr>
          <a:xfrm>
            <a:off x="1464802" y="2518825"/>
            <a:ext cx="354724" cy="354724"/>
            <a:chOff x="292035" y="246950"/>
            <a:chExt cx="461700" cy="461700"/>
          </a:xfrm>
        </p:grpSpPr>
        <p:sp>
          <p:nvSpPr>
            <p:cNvPr id="895" name="Google Shape;895;p39"/>
            <p:cNvSpPr/>
            <p:nvPr/>
          </p:nvSpPr>
          <p:spPr>
            <a:xfrm>
              <a:off x="487635" y="246950"/>
              <a:ext cx="70500" cy="4617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39"/>
            <p:cNvSpPr/>
            <p:nvPr/>
          </p:nvSpPr>
          <p:spPr>
            <a:xfrm rot="2710324">
              <a:off x="487565" y="247102"/>
              <a:ext cx="70640" cy="4615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39"/>
            <p:cNvSpPr/>
            <p:nvPr/>
          </p:nvSpPr>
          <p:spPr>
            <a:xfrm rot="5400000">
              <a:off x="487485" y="247000"/>
              <a:ext cx="70800" cy="4617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39"/>
            <p:cNvSpPr/>
            <p:nvPr/>
          </p:nvSpPr>
          <p:spPr>
            <a:xfrm rot="8110324">
              <a:off x="487565" y="247102"/>
              <a:ext cx="70640" cy="4615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9" name="Google Shape;899;p39"/>
          <p:cNvGrpSpPr/>
          <p:nvPr/>
        </p:nvGrpSpPr>
        <p:grpSpPr>
          <a:xfrm>
            <a:off x="3574402" y="3834662"/>
            <a:ext cx="354724" cy="354724"/>
            <a:chOff x="292035" y="246950"/>
            <a:chExt cx="461700" cy="461700"/>
          </a:xfrm>
        </p:grpSpPr>
        <p:sp>
          <p:nvSpPr>
            <p:cNvPr id="900" name="Google Shape;900;p39"/>
            <p:cNvSpPr/>
            <p:nvPr/>
          </p:nvSpPr>
          <p:spPr>
            <a:xfrm>
              <a:off x="487635" y="246950"/>
              <a:ext cx="70500" cy="4617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39"/>
            <p:cNvSpPr/>
            <p:nvPr/>
          </p:nvSpPr>
          <p:spPr>
            <a:xfrm rot="2710324">
              <a:off x="487565" y="247102"/>
              <a:ext cx="70640" cy="4615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39"/>
            <p:cNvSpPr/>
            <p:nvPr/>
          </p:nvSpPr>
          <p:spPr>
            <a:xfrm rot="5400000">
              <a:off x="487485" y="247000"/>
              <a:ext cx="70800" cy="4617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39"/>
            <p:cNvSpPr/>
            <p:nvPr/>
          </p:nvSpPr>
          <p:spPr>
            <a:xfrm rot="8110324">
              <a:off x="487565" y="247102"/>
              <a:ext cx="70640" cy="4615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04" name="Google Shape;904;p39"/>
          <p:cNvSpPr/>
          <p:nvPr/>
        </p:nvSpPr>
        <p:spPr>
          <a:xfrm>
            <a:off x="843800" y="2064235"/>
            <a:ext cx="799337" cy="185231"/>
          </a:xfrm>
          <a:custGeom>
            <a:avLst/>
            <a:gdLst/>
            <a:ahLst/>
            <a:cxnLst/>
            <a:rect l="l" t="t" r="r" b="b"/>
            <a:pathLst>
              <a:path w="28779" h="6669" extrusionOk="0">
                <a:moveTo>
                  <a:pt x="13951" y="1"/>
                </a:moveTo>
                <a:cubicBezTo>
                  <a:pt x="13574" y="1"/>
                  <a:pt x="13197" y="32"/>
                  <a:pt x="12824" y="96"/>
                </a:cubicBezTo>
                <a:cubicBezTo>
                  <a:pt x="11859" y="239"/>
                  <a:pt x="10955" y="608"/>
                  <a:pt x="10085" y="1072"/>
                </a:cubicBezTo>
                <a:cubicBezTo>
                  <a:pt x="8633" y="1858"/>
                  <a:pt x="7466" y="2799"/>
                  <a:pt x="6692" y="4263"/>
                </a:cubicBezTo>
                <a:cubicBezTo>
                  <a:pt x="5961" y="3714"/>
                  <a:pt x="5054" y="3419"/>
                  <a:pt x="4155" y="3419"/>
                </a:cubicBezTo>
                <a:cubicBezTo>
                  <a:pt x="3883" y="3419"/>
                  <a:pt x="3612" y="3446"/>
                  <a:pt x="3346" y="3501"/>
                </a:cubicBezTo>
                <a:cubicBezTo>
                  <a:pt x="2203" y="3739"/>
                  <a:pt x="1156" y="4501"/>
                  <a:pt x="584" y="5525"/>
                </a:cubicBezTo>
                <a:cubicBezTo>
                  <a:pt x="406" y="5835"/>
                  <a:pt x="167" y="6263"/>
                  <a:pt x="1" y="6668"/>
                </a:cubicBezTo>
                <a:lnTo>
                  <a:pt x="28778" y="6668"/>
                </a:lnTo>
                <a:cubicBezTo>
                  <a:pt x="28659" y="5716"/>
                  <a:pt x="28028" y="4846"/>
                  <a:pt x="27207" y="4299"/>
                </a:cubicBezTo>
                <a:cubicBezTo>
                  <a:pt x="26314" y="3727"/>
                  <a:pt x="25218" y="3501"/>
                  <a:pt x="24170" y="3489"/>
                </a:cubicBezTo>
                <a:cubicBezTo>
                  <a:pt x="24143" y="3489"/>
                  <a:pt x="24115" y="3489"/>
                  <a:pt x="24088" y="3489"/>
                </a:cubicBezTo>
                <a:cubicBezTo>
                  <a:pt x="22794" y="3489"/>
                  <a:pt x="21502" y="3763"/>
                  <a:pt x="20325" y="4334"/>
                </a:cubicBezTo>
                <a:cubicBezTo>
                  <a:pt x="19765" y="2894"/>
                  <a:pt x="18682" y="1644"/>
                  <a:pt x="17324" y="882"/>
                </a:cubicBezTo>
                <a:cubicBezTo>
                  <a:pt x="16297" y="305"/>
                  <a:pt x="15126" y="1"/>
                  <a:pt x="1395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5" name="Google Shape;905;p39"/>
          <p:cNvSpPr/>
          <p:nvPr/>
        </p:nvSpPr>
        <p:spPr>
          <a:xfrm>
            <a:off x="3414829" y="3398320"/>
            <a:ext cx="592051" cy="119300"/>
          </a:xfrm>
          <a:custGeom>
            <a:avLst/>
            <a:gdLst/>
            <a:ahLst/>
            <a:cxnLst/>
            <a:rect l="l" t="t" r="r" b="b"/>
            <a:pathLst>
              <a:path w="18182" h="3664" extrusionOk="0">
                <a:moveTo>
                  <a:pt x="5986" y="1"/>
                </a:moveTo>
                <a:cubicBezTo>
                  <a:pt x="5760" y="1"/>
                  <a:pt x="5535" y="15"/>
                  <a:pt x="5310" y="44"/>
                </a:cubicBezTo>
                <a:cubicBezTo>
                  <a:pt x="3239" y="318"/>
                  <a:pt x="1346" y="1711"/>
                  <a:pt x="0" y="3664"/>
                </a:cubicBezTo>
                <a:lnTo>
                  <a:pt x="18181" y="3664"/>
                </a:lnTo>
                <a:cubicBezTo>
                  <a:pt x="17514" y="2878"/>
                  <a:pt x="16621" y="2366"/>
                  <a:pt x="15716" y="2247"/>
                </a:cubicBezTo>
                <a:cubicBezTo>
                  <a:pt x="15503" y="2214"/>
                  <a:pt x="15288" y="2198"/>
                  <a:pt x="15073" y="2198"/>
                </a:cubicBezTo>
                <a:cubicBezTo>
                  <a:pt x="13796" y="2198"/>
                  <a:pt x="12503" y="2752"/>
                  <a:pt x="11454" y="3628"/>
                </a:cubicBezTo>
                <a:cubicBezTo>
                  <a:pt x="10354" y="1331"/>
                  <a:pt x="8160" y="1"/>
                  <a:pt x="598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06" name="Google Shape;906;p39"/>
          <p:cNvGrpSpPr/>
          <p:nvPr/>
        </p:nvGrpSpPr>
        <p:grpSpPr>
          <a:xfrm>
            <a:off x="5536099" y="773519"/>
            <a:ext cx="173738" cy="173738"/>
            <a:chOff x="292035" y="246950"/>
            <a:chExt cx="461700" cy="461700"/>
          </a:xfrm>
        </p:grpSpPr>
        <p:sp>
          <p:nvSpPr>
            <p:cNvPr id="907" name="Google Shape;907;p39"/>
            <p:cNvSpPr/>
            <p:nvPr/>
          </p:nvSpPr>
          <p:spPr>
            <a:xfrm>
              <a:off x="487635" y="246950"/>
              <a:ext cx="70500" cy="4617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  <p:sp>
          <p:nvSpPr>
            <p:cNvPr id="908" name="Google Shape;908;p39"/>
            <p:cNvSpPr/>
            <p:nvPr/>
          </p:nvSpPr>
          <p:spPr>
            <a:xfrm rot="2710324">
              <a:off x="487565" y="247102"/>
              <a:ext cx="70640" cy="46159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  <p:sp>
          <p:nvSpPr>
            <p:cNvPr id="909" name="Google Shape;909;p39"/>
            <p:cNvSpPr/>
            <p:nvPr/>
          </p:nvSpPr>
          <p:spPr>
            <a:xfrm rot="5400000">
              <a:off x="487485" y="247000"/>
              <a:ext cx="70800" cy="4617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  <p:sp>
          <p:nvSpPr>
            <p:cNvPr id="910" name="Google Shape;910;p39"/>
            <p:cNvSpPr/>
            <p:nvPr/>
          </p:nvSpPr>
          <p:spPr>
            <a:xfrm rot="8110324">
              <a:off x="487565" y="247102"/>
              <a:ext cx="70640" cy="46159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</p:grpSp>
      <p:grpSp>
        <p:nvGrpSpPr>
          <p:cNvPr id="911" name="Google Shape;911;p39"/>
          <p:cNvGrpSpPr/>
          <p:nvPr/>
        </p:nvGrpSpPr>
        <p:grpSpPr>
          <a:xfrm>
            <a:off x="5536099" y="2663700"/>
            <a:ext cx="173738" cy="173738"/>
            <a:chOff x="292035" y="246950"/>
            <a:chExt cx="461700" cy="461700"/>
          </a:xfrm>
        </p:grpSpPr>
        <p:sp>
          <p:nvSpPr>
            <p:cNvPr id="912" name="Google Shape;912;p39"/>
            <p:cNvSpPr/>
            <p:nvPr/>
          </p:nvSpPr>
          <p:spPr>
            <a:xfrm>
              <a:off x="487635" y="246950"/>
              <a:ext cx="70500" cy="4617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  <p:sp>
          <p:nvSpPr>
            <p:cNvPr id="913" name="Google Shape;913;p39"/>
            <p:cNvSpPr/>
            <p:nvPr/>
          </p:nvSpPr>
          <p:spPr>
            <a:xfrm rot="2710324">
              <a:off x="487565" y="247102"/>
              <a:ext cx="70640" cy="46159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  <p:sp>
          <p:nvSpPr>
            <p:cNvPr id="914" name="Google Shape;914;p39"/>
            <p:cNvSpPr/>
            <p:nvPr/>
          </p:nvSpPr>
          <p:spPr>
            <a:xfrm rot="5400000">
              <a:off x="487485" y="247000"/>
              <a:ext cx="70800" cy="4617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  <p:sp>
          <p:nvSpPr>
            <p:cNvPr id="915" name="Google Shape;915;p39"/>
            <p:cNvSpPr/>
            <p:nvPr/>
          </p:nvSpPr>
          <p:spPr>
            <a:xfrm rot="8110324">
              <a:off x="487565" y="247102"/>
              <a:ext cx="70640" cy="46159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</p:grpSp>
      <p:grpSp>
        <p:nvGrpSpPr>
          <p:cNvPr id="916" name="Google Shape;916;p39"/>
          <p:cNvGrpSpPr/>
          <p:nvPr/>
        </p:nvGrpSpPr>
        <p:grpSpPr>
          <a:xfrm>
            <a:off x="5545336" y="3716916"/>
            <a:ext cx="173738" cy="173738"/>
            <a:chOff x="292035" y="246950"/>
            <a:chExt cx="461700" cy="461700"/>
          </a:xfrm>
        </p:grpSpPr>
        <p:sp>
          <p:nvSpPr>
            <p:cNvPr id="917" name="Google Shape;917;p39"/>
            <p:cNvSpPr/>
            <p:nvPr/>
          </p:nvSpPr>
          <p:spPr>
            <a:xfrm>
              <a:off x="487635" y="246950"/>
              <a:ext cx="70500" cy="4617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  <p:sp>
          <p:nvSpPr>
            <p:cNvPr id="918" name="Google Shape;918;p39"/>
            <p:cNvSpPr/>
            <p:nvPr/>
          </p:nvSpPr>
          <p:spPr>
            <a:xfrm rot="2710324">
              <a:off x="487565" y="247102"/>
              <a:ext cx="70640" cy="46159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  <p:sp>
          <p:nvSpPr>
            <p:cNvPr id="919" name="Google Shape;919;p39"/>
            <p:cNvSpPr/>
            <p:nvPr/>
          </p:nvSpPr>
          <p:spPr>
            <a:xfrm rot="5400000">
              <a:off x="487485" y="247000"/>
              <a:ext cx="70800" cy="4617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  <p:sp>
          <p:nvSpPr>
            <p:cNvPr id="920" name="Google Shape;920;p39"/>
            <p:cNvSpPr/>
            <p:nvPr/>
          </p:nvSpPr>
          <p:spPr>
            <a:xfrm rot="8110324">
              <a:off x="487565" y="247102"/>
              <a:ext cx="70640" cy="46159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</p:grpSp>
      <p:sp>
        <p:nvSpPr>
          <p:cNvPr id="84" name="Google Shape;842;p39">
            <a:extLst>
              <a:ext uri="{FF2B5EF4-FFF2-40B4-BE49-F238E27FC236}">
                <a16:creationId xmlns:a16="http://schemas.microsoft.com/office/drawing/2014/main" xmlns="" id="{1854657A-6D19-49E1-8CBC-4ED0DE88A1D6}"/>
              </a:ext>
            </a:extLst>
          </p:cNvPr>
          <p:cNvSpPr txBox="1">
            <a:spLocks/>
          </p:cNvSpPr>
          <p:nvPr/>
        </p:nvSpPr>
        <p:spPr>
          <a:xfrm>
            <a:off x="5881023" y="1554486"/>
            <a:ext cx="3179850" cy="736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6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6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6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6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6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6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6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6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6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/>
            <a:r>
              <a:rPr lang="en-US" sz="1800" dirty="0" err="1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Ống</a:t>
            </a:r>
            <a:r>
              <a:rPr lang="en-US" sz="1800" dirty="0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sz="1800" dirty="0" err="1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kính</a:t>
            </a:r>
            <a:r>
              <a:rPr lang="en-US" sz="1800" dirty="0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sz="1800" dirty="0" err="1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và</a:t>
            </a:r>
            <a:r>
              <a:rPr lang="en-US" sz="1800" dirty="0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sz="1800" dirty="0" err="1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vật</a:t>
            </a:r>
            <a:r>
              <a:rPr lang="en-US" sz="1800" dirty="0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sz="1800" dirty="0" err="1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kính</a:t>
            </a:r>
            <a:r>
              <a:rPr lang="en-US" sz="1800" dirty="0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: </a:t>
            </a:r>
            <a:r>
              <a:rPr lang="en-US" sz="1800" dirty="0" err="1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đặt</a:t>
            </a:r>
            <a:r>
              <a:rPr lang="en-US" sz="1800" dirty="0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sz="1800" dirty="0" err="1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sát</a:t>
            </a:r>
            <a:r>
              <a:rPr lang="en-US" sz="1800" dirty="0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sz="1800" dirty="0" err="1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vật</a:t>
            </a:r>
            <a:r>
              <a:rPr lang="en-US" sz="1800" dirty="0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sz="1800" dirty="0" err="1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cần</a:t>
            </a:r>
            <a:r>
              <a:rPr lang="en-US" sz="1800" dirty="0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sz="1800" dirty="0" err="1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quan</a:t>
            </a:r>
            <a:r>
              <a:rPr lang="en-US" sz="1800" dirty="0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sz="1800" dirty="0" err="1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sát</a:t>
            </a:r>
            <a:endParaRPr lang="en-US" sz="1800" dirty="0">
              <a:latin typeface="#9Slide03 Arima Madurai Black" panose="00000A00000000000000" pitchFamily="2" charset="-93"/>
              <a:cs typeface="#9Slide03 Arima Madurai Black" panose="00000A00000000000000" pitchFamily="2" charset="-93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500"/>
                                        <p:tgtEl>
                                          <p:spTgt spid="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1500"/>
                                        <p:tgtEl>
                                          <p:spTgt spid="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1500"/>
                                        <p:tgtEl>
                                          <p:spTgt spid="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1500"/>
                                        <p:tgtEl>
                                          <p:spTgt spid="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1500"/>
                                        <p:tgtEl>
                                          <p:spTgt spid="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3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1500"/>
                                        <p:tgtEl>
                                          <p:spTgt spid="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1500"/>
                                        <p:tgtEl>
                                          <p:spTgt spid="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3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8" dur="1500"/>
                                        <p:tgtEl>
                                          <p:spTgt spid="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250"/>
                            </p:stCondLst>
                            <p:childTnLst>
                              <p:par>
                                <p:cTn id="30" presetID="6" presetClass="emph" presetSubtype="0" repeatCount="indefinite" autoRev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839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6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2000" fill="hold"/>
                                        <p:tgtEl>
                                          <p:spTgt spid="89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6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89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6" presetClass="emph" presetSubtype="0" repeatCount="indefinite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2000" fill="hold"/>
                                        <p:tgtEl>
                                          <p:spTgt spid="90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6" presetClass="emph" presetSubtype="0" repeatCount="indefinite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2000" fill="hold"/>
                                        <p:tgtEl>
                                          <p:spTgt spid="9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9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9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5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7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8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46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7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66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7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9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9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750"/>
                                        <p:tgtEl>
                                          <p:spTgt spid="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5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7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6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7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750" fill="hold"/>
                                        <p:tgtEl>
                                          <p:spTgt spid="9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750" fill="hold"/>
                                        <p:tgtEl>
                                          <p:spTgt spid="9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750"/>
                                        <p:tgtEl>
                                          <p:spTgt spid="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5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7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8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46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7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8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" grpId="0" animBg="1"/>
      <p:bldP spid="839" grpId="1" animBg="1"/>
      <p:bldP spid="840" grpId="0" animBg="1"/>
      <p:bldP spid="841" grpId="0" build="p"/>
      <p:bldP spid="842" grpId="0" build="p"/>
      <p:bldP spid="843" grpId="0" build="p"/>
      <p:bldP spid="844" grpId="0" build="p"/>
      <p:bldP spid="846" grpId="0" build="p"/>
      <p:bldP spid="847" grpId="0" build="p"/>
      <p:bldP spid="904" grpId="0" animBg="1"/>
      <p:bldP spid="904" grpId="1" animBg="1"/>
      <p:bldP spid="905" grpId="0" animBg="1"/>
      <p:bldP spid="905" grpId="1" animBg="1"/>
      <p:bldP spid="8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" name="Google Shape;839;p39"/>
          <p:cNvSpPr/>
          <p:nvPr/>
        </p:nvSpPr>
        <p:spPr>
          <a:xfrm>
            <a:off x="1206175" y="2201325"/>
            <a:ext cx="2608084" cy="2249826"/>
          </a:xfrm>
          <a:custGeom>
            <a:avLst/>
            <a:gdLst/>
            <a:ahLst/>
            <a:cxnLst/>
            <a:rect l="l" t="t" r="r" b="b"/>
            <a:pathLst>
              <a:path w="99726" h="56507" extrusionOk="0">
                <a:moveTo>
                  <a:pt x="57396" y="1"/>
                </a:moveTo>
                <a:cubicBezTo>
                  <a:pt x="46656" y="1"/>
                  <a:pt x="40300" y="14278"/>
                  <a:pt x="36432" y="17763"/>
                </a:cubicBezTo>
                <a:cubicBezTo>
                  <a:pt x="35653" y="18466"/>
                  <a:pt x="34803" y="18758"/>
                  <a:pt x="33881" y="18758"/>
                </a:cubicBezTo>
                <a:cubicBezTo>
                  <a:pt x="29284" y="18758"/>
                  <a:pt x="22908" y="11491"/>
                  <a:pt x="14725" y="11491"/>
                </a:cubicBezTo>
                <a:cubicBezTo>
                  <a:pt x="14140" y="11491"/>
                  <a:pt x="13545" y="11528"/>
                  <a:pt x="12941" y="11608"/>
                </a:cubicBezTo>
                <a:cubicBezTo>
                  <a:pt x="2214" y="13013"/>
                  <a:pt x="2559" y="29967"/>
                  <a:pt x="15596" y="32170"/>
                </a:cubicBezTo>
                <a:cubicBezTo>
                  <a:pt x="27900" y="34249"/>
                  <a:pt x="11722" y="46221"/>
                  <a:pt x="5799" y="46221"/>
                </a:cubicBezTo>
                <a:cubicBezTo>
                  <a:pt x="5446" y="46221"/>
                  <a:pt x="5129" y="46178"/>
                  <a:pt x="4857" y="46088"/>
                </a:cubicBezTo>
                <a:cubicBezTo>
                  <a:pt x="4556" y="45990"/>
                  <a:pt x="4274" y="45944"/>
                  <a:pt x="4010" y="45944"/>
                </a:cubicBezTo>
                <a:cubicBezTo>
                  <a:pt x="1" y="45944"/>
                  <a:pt x="11" y="56506"/>
                  <a:pt x="11" y="56506"/>
                </a:cubicBezTo>
                <a:lnTo>
                  <a:pt x="99726" y="56506"/>
                </a:lnTo>
                <a:cubicBezTo>
                  <a:pt x="99726" y="56506"/>
                  <a:pt x="95351" y="27435"/>
                  <a:pt x="89914" y="27435"/>
                </a:cubicBezTo>
                <a:cubicBezTo>
                  <a:pt x="89765" y="27435"/>
                  <a:pt x="89614" y="27457"/>
                  <a:pt x="89463" y="27503"/>
                </a:cubicBezTo>
                <a:cubicBezTo>
                  <a:pt x="89124" y="27603"/>
                  <a:pt x="88809" y="27652"/>
                  <a:pt x="88510" y="27652"/>
                </a:cubicBezTo>
                <a:cubicBezTo>
                  <a:pt x="83826" y="27652"/>
                  <a:pt x="83383" y="15664"/>
                  <a:pt x="67389" y="3833"/>
                </a:cubicBezTo>
                <a:cubicBezTo>
                  <a:pt x="63693" y="1100"/>
                  <a:pt x="60376" y="1"/>
                  <a:pt x="57396" y="1"/>
                </a:cubicBezTo>
                <a:close/>
              </a:path>
            </a:pathLst>
          </a:custGeom>
          <a:solidFill>
            <a:srgbClr val="3AC5CA">
              <a:alpha val="21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0" name="Google Shape;840;p39"/>
          <p:cNvSpPr/>
          <p:nvPr/>
        </p:nvSpPr>
        <p:spPr>
          <a:xfrm rot="692946">
            <a:off x="2169750" y="2013837"/>
            <a:ext cx="1805659" cy="1002930"/>
          </a:xfrm>
          <a:custGeom>
            <a:avLst/>
            <a:gdLst/>
            <a:ahLst/>
            <a:cxnLst/>
            <a:rect l="l" t="t" r="r" b="b"/>
            <a:pathLst>
              <a:path w="18932" h="10515" extrusionOk="0">
                <a:moveTo>
                  <a:pt x="8514" y="394"/>
                </a:moveTo>
                <a:cubicBezTo>
                  <a:pt x="8562" y="513"/>
                  <a:pt x="8669" y="608"/>
                  <a:pt x="8800" y="608"/>
                </a:cubicBezTo>
                <a:cubicBezTo>
                  <a:pt x="8835" y="608"/>
                  <a:pt x="8859" y="608"/>
                  <a:pt x="8871" y="596"/>
                </a:cubicBezTo>
                <a:lnTo>
                  <a:pt x="10026" y="2573"/>
                </a:lnTo>
                <a:cubicBezTo>
                  <a:pt x="9943" y="2632"/>
                  <a:pt x="9907" y="2704"/>
                  <a:pt x="9907" y="2811"/>
                </a:cubicBezTo>
                <a:cubicBezTo>
                  <a:pt x="9907" y="2918"/>
                  <a:pt x="9943" y="2989"/>
                  <a:pt x="10026" y="3049"/>
                </a:cubicBezTo>
                <a:lnTo>
                  <a:pt x="8907" y="4978"/>
                </a:lnTo>
                <a:cubicBezTo>
                  <a:pt x="8871" y="4966"/>
                  <a:pt x="8847" y="4966"/>
                  <a:pt x="8800" y="4966"/>
                </a:cubicBezTo>
                <a:cubicBezTo>
                  <a:pt x="8657" y="4966"/>
                  <a:pt x="8514" y="5073"/>
                  <a:pt x="8502" y="5216"/>
                </a:cubicBezTo>
                <a:lnTo>
                  <a:pt x="6240" y="5216"/>
                </a:lnTo>
                <a:cubicBezTo>
                  <a:pt x="6216" y="5073"/>
                  <a:pt x="6097" y="4966"/>
                  <a:pt x="5942" y="4966"/>
                </a:cubicBezTo>
                <a:cubicBezTo>
                  <a:pt x="5918" y="4966"/>
                  <a:pt x="5871" y="4966"/>
                  <a:pt x="5835" y="4978"/>
                </a:cubicBezTo>
                <a:lnTo>
                  <a:pt x="4728" y="3049"/>
                </a:lnTo>
                <a:cubicBezTo>
                  <a:pt x="4799" y="2989"/>
                  <a:pt x="4847" y="2894"/>
                  <a:pt x="4847" y="2811"/>
                </a:cubicBezTo>
                <a:cubicBezTo>
                  <a:pt x="4847" y="2704"/>
                  <a:pt x="4799" y="2620"/>
                  <a:pt x="4728" y="2573"/>
                </a:cubicBezTo>
                <a:lnTo>
                  <a:pt x="5871" y="596"/>
                </a:lnTo>
                <a:cubicBezTo>
                  <a:pt x="5895" y="596"/>
                  <a:pt x="5918" y="608"/>
                  <a:pt x="5942" y="608"/>
                </a:cubicBezTo>
                <a:cubicBezTo>
                  <a:pt x="6073" y="608"/>
                  <a:pt x="6192" y="513"/>
                  <a:pt x="6228" y="394"/>
                </a:cubicBezTo>
                <a:close/>
                <a:moveTo>
                  <a:pt x="17075" y="382"/>
                </a:moveTo>
                <a:cubicBezTo>
                  <a:pt x="17122" y="501"/>
                  <a:pt x="17229" y="596"/>
                  <a:pt x="17360" y="596"/>
                </a:cubicBezTo>
                <a:lnTo>
                  <a:pt x="17420" y="596"/>
                </a:lnTo>
                <a:lnTo>
                  <a:pt x="18539" y="2525"/>
                </a:lnTo>
                <a:cubicBezTo>
                  <a:pt x="18420" y="2573"/>
                  <a:pt x="18337" y="2680"/>
                  <a:pt x="18337" y="2811"/>
                </a:cubicBezTo>
                <a:cubicBezTo>
                  <a:pt x="18337" y="2942"/>
                  <a:pt x="18432" y="3049"/>
                  <a:pt x="18539" y="3085"/>
                </a:cubicBezTo>
                <a:lnTo>
                  <a:pt x="17444" y="4978"/>
                </a:lnTo>
                <a:cubicBezTo>
                  <a:pt x="17420" y="4966"/>
                  <a:pt x="17384" y="4966"/>
                  <a:pt x="17360" y="4966"/>
                </a:cubicBezTo>
                <a:cubicBezTo>
                  <a:pt x="17205" y="4966"/>
                  <a:pt x="17075" y="5073"/>
                  <a:pt x="17063" y="5216"/>
                </a:cubicBezTo>
                <a:lnTo>
                  <a:pt x="14789" y="5216"/>
                </a:lnTo>
                <a:cubicBezTo>
                  <a:pt x="14753" y="5073"/>
                  <a:pt x="14634" y="4966"/>
                  <a:pt x="14491" y="4966"/>
                </a:cubicBezTo>
                <a:cubicBezTo>
                  <a:pt x="14455" y="4966"/>
                  <a:pt x="14408" y="4978"/>
                  <a:pt x="14384" y="4978"/>
                </a:cubicBezTo>
                <a:lnTo>
                  <a:pt x="13253" y="3037"/>
                </a:lnTo>
                <a:cubicBezTo>
                  <a:pt x="13324" y="2978"/>
                  <a:pt x="13372" y="2894"/>
                  <a:pt x="13372" y="2787"/>
                </a:cubicBezTo>
                <a:cubicBezTo>
                  <a:pt x="13372" y="2704"/>
                  <a:pt x="13324" y="2608"/>
                  <a:pt x="13265" y="2549"/>
                </a:cubicBezTo>
                <a:lnTo>
                  <a:pt x="14408" y="572"/>
                </a:lnTo>
                <a:cubicBezTo>
                  <a:pt x="14443" y="572"/>
                  <a:pt x="14467" y="596"/>
                  <a:pt x="14491" y="596"/>
                </a:cubicBezTo>
                <a:cubicBezTo>
                  <a:pt x="14622" y="596"/>
                  <a:pt x="14741" y="501"/>
                  <a:pt x="14765" y="382"/>
                </a:cubicBezTo>
                <a:close/>
                <a:moveTo>
                  <a:pt x="4251" y="2835"/>
                </a:moveTo>
                <a:cubicBezTo>
                  <a:pt x="4275" y="2989"/>
                  <a:pt x="4394" y="3085"/>
                  <a:pt x="4549" y="3085"/>
                </a:cubicBezTo>
                <a:cubicBezTo>
                  <a:pt x="4573" y="3085"/>
                  <a:pt x="4585" y="3085"/>
                  <a:pt x="4621" y="3073"/>
                </a:cubicBezTo>
                <a:lnTo>
                  <a:pt x="5752" y="5025"/>
                </a:lnTo>
                <a:cubicBezTo>
                  <a:pt x="5692" y="5085"/>
                  <a:pt x="5645" y="5156"/>
                  <a:pt x="5645" y="5252"/>
                </a:cubicBezTo>
                <a:cubicBezTo>
                  <a:pt x="5645" y="5335"/>
                  <a:pt x="5692" y="5418"/>
                  <a:pt x="5752" y="5466"/>
                </a:cubicBezTo>
                <a:lnTo>
                  <a:pt x="4632" y="7407"/>
                </a:lnTo>
                <a:cubicBezTo>
                  <a:pt x="4621" y="7407"/>
                  <a:pt x="4585" y="7395"/>
                  <a:pt x="4561" y="7395"/>
                </a:cubicBezTo>
                <a:cubicBezTo>
                  <a:pt x="4406" y="7395"/>
                  <a:pt x="4275" y="7514"/>
                  <a:pt x="4263" y="7657"/>
                </a:cubicBezTo>
                <a:lnTo>
                  <a:pt x="1954" y="7657"/>
                </a:lnTo>
                <a:cubicBezTo>
                  <a:pt x="1942" y="7514"/>
                  <a:pt x="1799" y="7395"/>
                  <a:pt x="1656" y="7395"/>
                </a:cubicBezTo>
                <a:cubicBezTo>
                  <a:pt x="1620" y="7395"/>
                  <a:pt x="1584" y="7395"/>
                  <a:pt x="1549" y="7407"/>
                </a:cubicBezTo>
                <a:lnTo>
                  <a:pt x="441" y="5514"/>
                </a:lnTo>
                <a:cubicBezTo>
                  <a:pt x="513" y="5454"/>
                  <a:pt x="572" y="5371"/>
                  <a:pt x="572" y="5264"/>
                </a:cubicBezTo>
                <a:cubicBezTo>
                  <a:pt x="572" y="5156"/>
                  <a:pt x="525" y="5073"/>
                  <a:pt x="441" y="5013"/>
                </a:cubicBezTo>
                <a:lnTo>
                  <a:pt x="1549" y="3073"/>
                </a:lnTo>
                <a:cubicBezTo>
                  <a:pt x="1584" y="3085"/>
                  <a:pt x="1608" y="3085"/>
                  <a:pt x="1644" y="3085"/>
                </a:cubicBezTo>
                <a:cubicBezTo>
                  <a:pt x="1787" y="3085"/>
                  <a:pt x="1906" y="2989"/>
                  <a:pt x="1942" y="2835"/>
                </a:cubicBezTo>
                <a:close/>
                <a:moveTo>
                  <a:pt x="8502" y="5311"/>
                </a:moveTo>
                <a:cubicBezTo>
                  <a:pt x="8538" y="5454"/>
                  <a:pt x="8645" y="5561"/>
                  <a:pt x="8800" y="5561"/>
                </a:cubicBezTo>
                <a:cubicBezTo>
                  <a:pt x="8835" y="5561"/>
                  <a:pt x="8871" y="5561"/>
                  <a:pt x="8907" y="5549"/>
                </a:cubicBezTo>
                <a:lnTo>
                  <a:pt x="10026" y="7478"/>
                </a:lnTo>
                <a:cubicBezTo>
                  <a:pt x="9943" y="7538"/>
                  <a:pt x="9907" y="7609"/>
                  <a:pt x="9907" y="7716"/>
                </a:cubicBezTo>
                <a:cubicBezTo>
                  <a:pt x="9907" y="7823"/>
                  <a:pt x="9943" y="7907"/>
                  <a:pt x="10026" y="7954"/>
                </a:cubicBezTo>
                <a:lnTo>
                  <a:pt x="8895" y="9955"/>
                </a:lnTo>
                <a:cubicBezTo>
                  <a:pt x="8859" y="9955"/>
                  <a:pt x="8847" y="9931"/>
                  <a:pt x="8812" y="9931"/>
                </a:cubicBezTo>
                <a:cubicBezTo>
                  <a:pt x="8681" y="9931"/>
                  <a:pt x="8562" y="10026"/>
                  <a:pt x="8538" y="10145"/>
                </a:cubicBezTo>
                <a:lnTo>
                  <a:pt x="6240" y="10145"/>
                </a:lnTo>
                <a:cubicBezTo>
                  <a:pt x="6192" y="10026"/>
                  <a:pt x="6085" y="9931"/>
                  <a:pt x="5954" y="9931"/>
                </a:cubicBezTo>
                <a:cubicBezTo>
                  <a:pt x="5930" y="9931"/>
                  <a:pt x="5895" y="9931"/>
                  <a:pt x="5883" y="9955"/>
                </a:cubicBezTo>
                <a:lnTo>
                  <a:pt x="4740" y="7978"/>
                </a:lnTo>
                <a:cubicBezTo>
                  <a:pt x="4823" y="7919"/>
                  <a:pt x="4871" y="7823"/>
                  <a:pt x="4871" y="7716"/>
                </a:cubicBezTo>
                <a:cubicBezTo>
                  <a:pt x="4871" y="7609"/>
                  <a:pt x="4823" y="7526"/>
                  <a:pt x="4740" y="7466"/>
                </a:cubicBezTo>
                <a:lnTo>
                  <a:pt x="5835" y="5549"/>
                </a:lnTo>
                <a:cubicBezTo>
                  <a:pt x="5871" y="5561"/>
                  <a:pt x="5895" y="5561"/>
                  <a:pt x="5942" y="5561"/>
                </a:cubicBezTo>
                <a:cubicBezTo>
                  <a:pt x="6085" y="5561"/>
                  <a:pt x="6228" y="5454"/>
                  <a:pt x="6240" y="5311"/>
                </a:cubicBezTo>
                <a:close/>
                <a:moveTo>
                  <a:pt x="14205" y="5323"/>
                </a:moveTo>
                <a:cubicBezTo>
                  <a:pt x="14229" y="5466"/>
                  <a:pt x="14348" y="5573"/>
                  <a:pt x="14503" y="5573"/>
                </a:cubicBezTo>
                <a:cubicBezTo>
                  <a:pt x="14538" y="5573"/>
                  <a:pt x="14574" y="5561"/>
                  <a:pt x="14598" y="5561"/>
                </a:cubicBezTo>
                <a:lnTo>
                  <a:pt x="15705" y="7502"/>
                </a:lnTo>
                <a:cubicBezTo>
                  <a:pt x="15646" y="7550"/>
                  <a:pt x="15598" y="7633"/>
                  <a:pt x="15598" y="7740"/>
                </a:cubicBezTo>
                <a:cubicBezTo>
                  <a:pt x="15598" y="7835"/>
                  <a:pt x="15646" y="7919"/>
                  <a:pt x="15717" y="7978"/>
                </a:cubicBezTo>
                <a:lnTo>
                  <a:pt x="14574" y="9966"/>
                </a:lnTo>
                <a:cubicBezTo>
                  <a:pt x="14538" y="9955"/>
                  <a:pt x="14515" y="9955"/>
                  <a:pt x="14491" y="9955"/>
                </a:cubicBezTo>
                <a:cubicBezTo>
                  <a:pt x="14348" y="9955"/>
                  <a:pt x="14229" y="10038"/>
                  <a:pt x="14205" y="10157"/>
                </a:cubicBezTo>
                <a:lnTo>
                  <a:pt x="11955" y="10157"/>
                </a:lnTo>
                <a:cubicBezTo>
                  <a:pt x="11907" y="10038"/>
                  <a:pt x="11812" y="9955"/>
                  <a:pt x="11669" y="9955"/>
                </a:cubicBezTo>
                <a:cubicBezTo>
                  <a:pt x="11645" y="9955"/>
                  <a:pt x="11610" y="9955"/>
                  <a:pt x="11586" y="9966"/>
                </a:cubicBezTo>
                <a:lnTo>
                  <a:pt x="10419" y="7954"/>
                </a:lnTo>
                <a:cubicBezTo>
                  <a:pt x="10502" y="7895"/>
                  <a:pt x="10538" y="7823"/>
                  <a:pt x="10538" y="7716"/>
                </a:cubicBezTo>
                <a:cubicBezTo>
                  <a:pt x="10538" y="7633"/>
                  <a:pt x="10502" y="7550"/>
                  <a:pt x="10431" y="7502"/>
                </a:cubicBezTo>
                <a:lnTo>
                  <a:pt x="11550" y="5549"/>
                </a:lnTo>
                <a:cubicBezTo>
                  <a:pt x="11586" y="5561"/>
                  <a:pt x="11621" y="5573"/>
                  <a:pt x="11669" y="5573"/>
                </a:cubicBezTo>
                <a:cubicBezTo>
                  <a:pt x="11824" y="5573"/>
                  <a:pt x="11955" y="5466"/>
                  <a:pt x="11967" y="5323"/>
                </a:cubicBezTo>
                <a:close/>
                <a:moveTo>
                  <a:pt x="14503" y="1"/>
                </a:moveTo>
                <a:cubicBezTo>
                  <a:pt x="14336" y="1"/>
                  <a:pt x="14205" y="132"/>
                  <a:pt x="14205" y="299"/>
                </a:cubicBezTo>
                <a:cubicBezTo>
                  <a:pt x="14205" y="394"/>
                  <a:pt x="14265" y="489"/>
                  <a:pt x="14336" y="549"/>
                </a:cubicBezTo>
                <a:lnTo>
                  <a:pt x="13181" y="2525"/>
                </a:lnTo>
                <a:cubicBezTo>
                  <a:pt x="13145" y="2513"/>
                  <a:pt x="13098" y="2513"/>
                  <a:pt x="13074" y="2513"/>
                </a:cubicBezTo>
                <a:cubicBezTo>
                  <a:pt x="12907" y="2513"/>
                  <a:pt x="12776" y="2644"/>
                  <a:pt x="12776" y="2811"/>
                </a:cubicBezTo>
                <a:cubicBezTo>
                  <a:pt x="12776" y="2978"/>
                  <a:pt x="12907" y="3108"/>
                  <a:pt x="13074" y="3108"/>
                </a:cubicBezTo>
                <a:cubicBezTo>
                  <a:pt x="13110" y="3108"/>
                  <a:pt x="13145" y="3085"/>
                  <a:pt x="13181" y="3085"/>
                </a:cubicBezTo>
                <a:lnTo>
                  <a:pt x="14288" y="5037"/>
                </a:lnTo>
                <a:cubicBezTo>
                  <a:pt x="14229" y="5085"/>
                  <a:pt x="14193" y="5156"/>
                  <a:pt x="14193" y="5228"/>
                </a:cubicBezTo>
                <a:lnTo>
                  <a:pt x="11955" y="5228"/>
                </a:lnTo>
                <a:cubicBezTo>
                  <a:pt x="11919" y="5085"/>
                  <a:pt x="11812" y="4978"/>
                  <a:pt x="11657" y="4978"/>
                </a:cubicBezTo>
                <a:cubicBezTo>
                  <a:pt x="11490" y="4978"/>
                  <a:pt x="11360" y="5109"/>
                  <a:pt x="11360" y="5275"/>
                </a:cubicBezTo>
                <a:cubicBezTo>
                  <a:pt x="11360" y="5371"/>
                  <a:pt x="11407" y="5442"/>
                  <a:pt x="11467" y="5502"/>
                </a:cubicBezTo>
                <a:lnTo>
                  <a:pt x="10347" y="7454"/>
                </a:lnTo>
                <a:cubicBezTo>
                  <a:pt x="10324" y="7430"/>
                  <a:pt x="10276" y="7419"/>
                  <a:pt x="10228" y="7419"/>
                </a:cubicBezTo>
                <a:cubicBezTo>
                  <a:pt x="10181" y="7419"/>
                  <a:pt x="10157" y="7430"/>
                  <a:pt x="10121" y="7430"/>
                </a:cubicBezTo>
                <a:lnTo>
                  <a:pt x="9014" y="5502"/>
                </a:lnTo>
                <a:cubicBezTo>
                  <a:pt x="9085" y="5442"/>
                  <a:pt x="9133" y="5347"/>
                  <a:pt x="9133" y="5264"/>
                </a:cubicBezTo>
                <a:cubicBezTo>
                  <a:pt x="9133" y="5156"/>
                  <a:pt x="9085" y="5085"/>
                  <a:pt x="9014" y="5025"/>
                </a:cubicBezTo>
                <a:lnTo>
                  <a:pt x="10121" y="3085"/>
                </a:lnTo>
                <a:cubicBezTo>
                  <a:pt x="10157" y="3108"/>
                  <a:pt x="10181" y="3108"/>
                  <a:pt x="10228" y="3108"/>
                </a:cubicBezTo>
                <a:cubicBezTo>
                  <a:pt x="10395" y="3108"/>
                  <a:pt x="10526" y="2966"/>
                  <a:pt x="10526" y="2811"/>
                </a:cubicBezTo>
                <a:cubicBezTo>
                  <a:pt x="10526" y="2644"/>
                  <a:pt x="10395" y="2513"/>
                  <a:pt x="10228" y="2513"/>
                </a:cubicBezTo>
                <a:cubicBezTo>
                  <a:pt x="10205" y="2513"/>
                  <a:pt x="10157" y="2525"/>
                  <a:pt x="10121" y="2525"/>
                </a:cubicBezTo>
                <a:lnTo>
                  <a:pt x="8990" y="561"/>
                </a:lnTo>
                <a:cubicBezTo>
                  <a:pt x="9085" y="501"/>
                  <a:pt x="9133" y="406"/>
                  <a:pt x="9133" y="311"/>
                </a:cubicBezTo>
                <a:cubicBezTo>
                  <a:pt x="9133" y="144"/>
                  <a:pt x="8990" y="13"/>
                  <a:pt x="8835" y="13"/>
                </a:cubicBezTo>
                <a:cubicBezTo>
                  <a:pt x="8669" y="13"/>
                  <a:pt x="8538" y="144"/>
                  <a:pt x="8538" y="311"/>
                </a:cubicBezTo>
                <a:lnTo>
                  <a:pt x="6276" y="311"/>
                </a:lnTo>
                <a:cubicBezTo>
                  <a:pt x="6276" y="144"/>
                  <a:pt x="6133" y="13"/>
                  <a:pt x="5978" y="13"/>
                </a:cubicBezTo>
                <a:cubicBezTo>
                  <a:pt x="5811" y="13"/>
                  <a:pt x="5680" y="144"/>
                  <a:pt x="5680" y="311"/>
                </a:cubicBezTo>
                <a:cubicBezTo>
                  <a:pt x="5680" y="406"/>
                  <a:pt x="5740" y="501"/>
                  <a:pt x="5811" y="561"/>
                </a:cubicBezTo>
                <a:lnTo>
                  <a:pt x="4680" y="2525"/>
                </a:lnTo>
                <a:cubicBezTo>
                  <a:pt x="4644" y="2513"/>
                  <a:pt x="4621" y="2513"/>
                  <a:pt x="4585" y="2513"/>
                </a:cubicBezTo>
                <a:cubicBezTo>
                  <a:pt x="4442" y="2513"/>
                  <a:pt x="4311" y="2632"/>
                  <a:pt x="4287" y="2763"/>
                </a:cubicBezTo>
                <a:lnTo>
                  <a:pt x="1989" y="2763"/>
                </a:lnTo>
                <a:cubicBezTo>
                  <a:pt x="1965" y="2608"/>
                  <a:pt x="1835" y="2513"/>
                  <a:pt x="1692" y="2513"/>
                </a:cubicBezTo>
                <a:cubicBezTo>
                  <a:pt x="1525" y="2513"/>
                  <a:pt x="1394" y="2644"/>
                  <a:pt x="1394" y="2811"/>
                </a:cubicBezTo>
                <a:cubicBezTo>
                  <a:pt x="1394" y="2906"/>
                  <a:pt x="1430" y="3001"/>
                  <a:pt x="1513" y="3049"/>
                </a:cubicBezTo>
                <a:lnTo>
                  <a:pt x="394" y="4978"/>
                </a:lnTo>
                <a:cubicBezTo>
                  <a:pt x="358" y="4966"/>
                  <a:pt x="334" y="4966"/>
                  <a:pt x="299" y="4966"/>
                </a:cubicBezTo>
                <a:cubicBezTo>
                  <a:pt x="144" y="4966"/>
                  <a:pt x="1" y="5097"/>
                  <a:pt x="1" y="5264"/>
                </a:cubicBezTo>
                <a:cubicBezTo>
                  <a:pt x="1" y="5430"/>
                  <a:pt x="144" y="5561"/>
                  <a:pt x="299" y="5561"/>
                </a:cubicBezTo>
                <a:cubicBezTo>
                  <a:pt x="334" y="5561"/>
                  <a:pt x="358" y="5561"/>
                  <a:pt x="394" y="5549"/>
                </a:cubicBezTo>
                <a:lnTo>
                  <a:pt x="1513" y="7466"/>
                </a:lnTo>
                <a:cubicBezTo>
                  <a:pt x="1430" y="7526"/>
                  <a:pt x="1394" y="7597"/>
                  <a:pt x="1394" y="7704"/>
                </a:cubicBezTo>
                <a:cubicBezTo>
                  <a:pt x="1394" y="7871"/>
                  <a:pt x="1525" y="8002"/>
                  <a:pt x="1692" y="8002"/>
                </a:cubicBezTo>
                <a:cubicBezTo>
                  <a:pt x="1835" y="8002"/>
                  <a:pt x="1954" y="7895"/>
                  <a:pt x="1989" y="7764"/>
                </a:cubicBezTo>
                <a:lnTo>
                  <a:pt x="4311" y="7764"/>
                </a:lnTo>
                <a:cubicBezTo>
                  <a:pt x="4335" y="7895"/>
                  <a:pt x="4454" y="8002"/>
                  <a:pt x="4609" y="8002"/>
                </a:cubicBezTo>
                <a:cubicBezTo>
                  <a:pt x="4632" y="8002"/>
                  <a:pt x="4644" y="8002"/>
                  <a:pt x="4680" y="7990"/>
                </a:cubicBezTo>
                <a:lnTo>
                  <a:pt x="5823" y="9966"/>
                </a:lnTo>
                <a:cubicBezTo>
                  <a:pt x="5740" y="10026"/>
                  <a:pt x="5692" y="10109"/>
                  <a:pt x="5692" y="10217"/>
                </a:cubicBezTo>
                <a:cubicBezTo>
                  <a:pt x="5692" y="10383"/>
                  <a:pt x="5823" y="10514"/>
                  <a:pt x="5990" y="10514"/>
                </a:cubicBezTo>
                <a:cubicBezTo>
                  <a:pt x="6156" y="10514"/>
                  <a:pt x="6287" y="10383"/>
                  <a:pt x="6287" y="10217"/>
                </a:cubicBezTo>
                <a:lnTo>
                  <a:pt x="8550" y="10217"/>
                </a:lnTo>
                <a:cubicBezTo>
                  <a:pt x="8550" y="10383"/>
                  <a:pt x="8681" y="10514"/>
                  <a:pt x="8847" y="10514"/>
                </a:cubicBezTo>
                <a:cubicBezTo>
                  <a:pt x="9014" y="10514"/>
                  <a:pt x="9145" y="10383"/>
                  <a:pt x="9145" y="10217"/>
                </a:cubicBezTo>
                <a:cubicBezTo>
                  <a:pt x="9145" y="10109"/>
                  <a:pt x="9085" y="10026"/>
                  <a:pt x="9014" y="9966"/>
                </a:cubicBezTo>
                <a:lnTo>
                  <a:pt x="10157" y="7990"/>
                </a:lnTo>
                <a:cubicBezTo>
                  <a:pt x="10181" y="8002"/>
                  <a:pt x="10217" y="8002"/>
                  <a:pt x="10240" y="8002"/>
                </a:cubicBezTo>
                <a:cubicBezTo>
                  <a:pt x="10288" y="8002"/>
                  <a:pt x="10324" y="7990"/>
                  <a:pt x="10347" y="7990"/>
                </a:cubicBezTo>
                <a:lnTo>
                  <a:pt x="11514" y="9978"/>
                </a:lnTo>
                <a:cubicBezTo>
                  <a:pt x="11431" y="10038"/>
                  <a:pt x="11395" y="10133"/>
                  <a:pt x="11395" y="10217"/>
                </a:cubicBezTo>
                <a:cubicBezTo>
                  <a:pt x="11395" y="10383"/>
                  <a:pt x="11526" y="10514"/>
                  <a:pt x="11693" y="10514"/>
                </a:cubicBezTo>
                <a:cubicBezTo>
                  <a:pt x="11848" y="10514"/>
                  <a:pt x="11991" y="10383"/>
                  <a:pt x="11991" y="10217"/>
                </a:cubicBezTo>
                <a:lnTo>
                  <a:pt x="14205" y="10217"/>
                </a:lnTo>
                <a:cubicBezTo>
                  <a:pt x="14205" y="10383"/>
                  <a:pt x="14336" y="10514"/>
                  <a:pt x="14503" y="10514"/>
                </a:cubicBezTo>
                <a:cubicBezTo>
                  <a:pt x="14669" y="10514"/>
                  <a:pt x="14800" y="10383"/>
                  <a:pt x="14800" y="10217"/>
                </a:cubicBezTo>
                <a:cubicBezTo>
                  <a:pt x="14800" y="10109"/>
                  <a:pt x="14753" y="10026"/>
                  <a:pt x="14669" y="9966"/>
                </a:cubicBezTo>
                <a:lnTo>
                  <a:pt x="15812" y="7966"/>
                </a:lnTo>
                <a:cubicBezTo>
                  <a:pt x="15836" y="7990"/>
                  <a:pt x="15872" y="7990"/>
                  <a:pt x="15920" y="7990"/>
                </a:cubicBezTo>
                <a:cubicBezTo>
                  <a:pt x="16074" y="7990"/>
                  <a:pt x="16217" y="7847"/>
                  <a:pt x="16217" y="7692"/>
                </a:cubicBezTo>
                <a:cubicBezTo>
                  <a:pt x="16217" y="7526"/>
                  <a:pt x="16074" y="7395"/>
                  <a:pt x="15920" y="7395"/>
                </a:cubicBezTo>
                <a:cubicBezTo>
                  <a:pt x="15872" y="7395"/>
                  <a:pt x="15836" y="7407"/>
                  <a:pt x="15812" y="7407"/>
                </a:cubicBezTo>
                <a:lnTo>
                  <a:pt x="14693" y="5466"/>
                </a:lnTo>
                <a:cubicBezTo>
                  <a:pt x="14753" y="5430"/>
                  <a:pt x="14789" y="5371"/>
                  <a:pt x="14800" y="5287"/>
                </a:cubicBezTo>
                <a:lnTo>
                  <a:pt x="17075" y="5287"/>
                </a:lnTo>
                <a:cubicBezTo>
                  <a:pt x="17110" y="5442"/>
                  <a:pt x="17229" y="5549"/>
                  <a:pt x="17372" y="5549"/>
                </a:cubicBezTo>
                <a:cubicBezTo>
                  <a:pt x="17539" y="5549"/>
                  <a:pt x="17670" y="5406"/>
                  <a:pt x="17670" y="5252"/>
                </a:cubicBezTo>
                <a:cubicBezTo>
                  <a:pt x="17670" y="5144"/>
                  <a:pt x="17622" y="5049"/>
                  <a:pt x="17539" y="4990"/>
                </a:cubicBezTo>
                <a:lnTo>
                  <a:pt x="18634" y="3073"/>
                </a:lnTo>
                <a:cubicBezTo>
                  <a:pt x="18801" y="3073"/>
                  <a:pt x="18932" y="2942"/>
                  <a:pt x="18932" y="2775"/>
                </a:cubicBezTo>
                <a:cubicBezTo>
                  <a:pt x="18932" y="2644"/>
                  <a:pt x="18801" y="2513"/>
                  <a:pt x="18634" y="2513"/>
                </a:cubicBezTo>
                <a:lnTo>
                  <a:pt x="17503" y="561"/>
                </a:lnTo>
                <a:cubicBezTo>
                  <a:pt x="17598" y="501"/>
                  <a:pt x="17658" y="406"/>
                  <a:pt x="17658" y="299"/>
                </a:cubicBezTo>
                <a:cubicBezTo>
                  <a:pt x="17658" y="132"/>
                  <a:pt x="17527" y="1"/>
                  <a:pt x="17360" y="1"/>
                </a:cubicBezTo>
                <a:cubicBezTo>
                  <a:pt x="17194" y="1"/>
                  <a:pt x="17063" y="132"/>
                  <a:pt x="17063" y="299"/>
                </a:cubicBezTo>
                <a:lnTo>
                  <a:pt x="14800" y="299"/>
                </a:lnTo>
                <a:cubicBezTo>
                  <a:pt x="14800" y="132"/>
                  <a:pt x="14669" y="1"/>
                  <a:pt x="1450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1" name="Google Shape;841;p39"/>
          <p:cNvSpPr txBox="1">
            <a:spLocks noGrp="1"/>
          </p:cNvSpPr>
          <p:nvPr>
            <p:ph type="subTitle" idx="1"/>
          </p:nvPr>
        </p:nvSpPr>
        <p:spPr>
          <a:xfrm>
            <a:off x="5624337" y="1475816"/>
            <a:ext cx="2810396" cy="40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ĐỘ PHÓNG ĐẠI</a:t>
            </a:r>
            <a:endParaRPr sz="2400" dirty="0"/>
          </a:p>
        </p:txBody>
      </p:sp>
      <p:sp>
        <p:nvSpPr>
          <p:cNvPr id="845" name="Google Shape;845;p39"/>
          <p:cNvSpPr txBox="1">
            <a:spLocks noGrp="1"/>
          </p:cNvSpPr>
          <p:nvPr>
            <p:ph type="title"/>
          </p:nvPr>
        </p:nvSpPr>
        <p:spPr>
          <a:xfrm>
            <a:off x="713400" y="539375"/>
            <a:ext cx="3442200" cy="125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CÔNG DỤNG</a:t>
            </a:r>
            <a:endParaRPr dirty="0"/>
          </a:p>
        </p:txBody>
      </p:sp>
      <p:sp>
        <p:nvSpPr>
          <p:cNvPr id="846" name="Google Shape;846;p39"/>
          <p:cNvSpPr txBox="1">
            <a:spLocks noGrp="1"/>
          </p:cNvSpPr>
          <p:nvPr>
            <p:ph type="subTitle" idx="5"/>
          </p:nvPr>
        </p:nvSpPr>
        <p:spPr>
          <a:xfrm>
            <a:off x="5676105" y="2731687"/>
            <a:ext cx="2810396" cy="40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GIÚP QUAN SÁT</a:t>
            </a:r>
            <a:endParaRPr sz="2400" dirty="0"/>
          </a:p>
        </p:txBody>
      </p:sp>
      <p:sp>
        <p:nvSpPr>
          <p:cNvPr id="847" name="Google Shape;847;p39"/>
          <p:cNvSpPr txBox="1">
            <a:spLocks noGrp="1"/>
          </p:cNvSpPr>
          <p:nvPr>
            <p:ph type="subTitle" idx="6"/>
          </p:nvPr>
        </p:nvSpPr>
        <p:spPr>
          <a:xfrm>
            <a:off x="5669017" y="3087259"/>
            <a:ext cx="2900824" cy="65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Những</a:t>
            </a:r>
            <a:r>
              <a:rPr lang="en-US" sz="1800" dirty="0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sz="1800" dirty="0" err="1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vật</a:t>
            </a:r>
            <a:r>
              <a:rPr lang="en-US" sz="1800" dirty="0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sz="1800" dirty="0" err="1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có</a:t>
            </a:r>
            <a:r>
              <a:rPr lang="en-US" sz="1800" dirty="0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sz="1800" dirty="0" err="1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kích</a:t>
            </a:r>
            <a:r>
              <a:rPr lang="en-US" sz="1800" dirty="0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sz="1800" dirty="0" err="1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thước</a:t>
            </a:r>
            <a:r>
              <a:rPr lang="en-US" sz="1800" dirty="0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sz="1800" dirty="0" err="1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rất</a:t>
            </a:r>
            <a:r>
              <a:rPr lang="en-US" sz="1800" dirty="0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sz="1800" dirty="0" err="1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nhỏ</a:t>
            </a:r>
            <a:r>
              <a:rPr lang="en-US" sz="1800" dirty="0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sz="1800" dirty="0" err="1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mà</a:t>
            </a:r>
            <a:r>
              <a:rPr lang="en-US" sz="1800" dirty="0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sz="1800" dirty="0" err="1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kính</a:t>
            </a:r>
            <a:r>
              <a:rPr lang="en-US" sz="1800" dirty="0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sz="1800" dirty="0" err="1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lúp</a:t>
            </a:r>
            <a:r>
              <a:rPr lang="en-US" sz="1800" dirty="0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sz="1800" dirty="0" err="1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không</a:t>
            </a:r>
            <a:r>
              <a:rPr lang="en-US" sz="1800" dirty="0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sz="1800" dirty="0" err="1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quan</a:t>
            </a:r>
            <a:r>
              <a:rPr lang="en-US" sz="1800" dirty="0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sz="1800" dirty="0" err="1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sát</a:t>
            </a:r>
            <a:r>
              <a:rPr lang="en-US" sz="1800" dirty="0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sz="1800" dirty="0" err="1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được</a:t>
            </a:r>
            <a:r>
              <a:rPr lang="en-US" sz="1800" dirty="0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: </a:t>
            </a:r>
            <a:r>
              <a:rPr lang="en-US" sz="1800" dirty="0" err="1" smtClean="0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tế</a:t>
            </a:r>
            <a:r>
              <a:rPr lang="en-US" sz="1800" dirty="0" smtClean="0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sz="1800" dirty="0" err="1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bào</a:t>
            </a:r>
            <a:r>
              <a:rPr lang="en-US" sz="1800" dirty="0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sz="1800" dirty="0" err="1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động</a:t>
            </a:r>
            <a:r>
              <a:rPr lang="en-US" sz="1800" dirty="0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, </a:t>
            </a:r>
            <a:r>
              <a:rPr lang="en-US" sz="1800" dirty="0" err="1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thực</a:t>
            </a:r>
            <a:r>
              <a:rPr lang="en-US" sz="1800" dirty="0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sz="1800" dirty="0" err="1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vật</a:t>
            </a:r>
            <a:endParaRPr sz="1800" dirty="0">
              <a:latin typeface="#9Slide03 Arima Madurai Black" panose="00000A00000000000000" pitchFamily="2" charset="-93"/>
              <a:cs typeface="#9Slide03 Arima Madurai Black" panose="00000A00000000000000" pitchFamily="2" charset="-93"/>
            </a:endParaRPr>
          </a:p>
        </p:txBody>
      </p:sp>
      <p:grpSp>
        <p:nvGrpSpPr>
          <p:cNvPr id="848" name="Google Shape;848;p39"/>
          <p:cNvGrpSpPr/>
          <p:nvPr/>
        </p:nvGrpSpPr>
        <p:grpSpPr>
          <a:xfrm>
            <a:off x="1777164" y="2085655"/>
            <a:ext cx="1466089" cy="2365496"/>
            <a:chOff x="4804150" y="2841900"/>
            <a:chExt cx="997475" cy="1609400"/>
          </a:xfrm>
        </p:grpSpPr>
        <p:sp>
          <p:nvSpPr>
            <p:cNvPr id="849" name="Google Shape;849;p39"/>
            <p:cNvSpPr/>
            <p:nvPr/>
          </p:nvSpPr>
          <p:spPr>
            <a:xfrm>
              <a:off x="5035725" y="2918050"/>
              <a:ext cx="181600" cy="353050"/>
            </a:xfrm>
            <a:custGeom>
              <a:avLst/>
              <a:gdLst/>
              <a:ahLst/>
              <a:cxnLst/>
              <a:rect l="l" t="t" r="r" b="b"/>
              <a:pathLst>
                <a:path w="7264" h="14122" extrusionOk="0">
                  <a:moveTo>
                    <a:pt x="1311" y="0"/>
                  </a:moveTo>
                  <a:lnTo>
                    <a:pt x="1311" y="5584"/>
                  </a:lnTo>
                  <a:lnTo>
                    <a:pt x="1" y="5584"/>
                  </a:lnTo>
                  <a:lnTo>
                    <a:pt x="1" y="14121"/>
                  </a:lnTo>
                  <a:lnTo>
                    <a:pt x="7264" y="14121"/>
                  </a:lnTo>
                  <a:lnTo>
                    <a:pt x="7264" y="5584"/>
                  </a:lnTo>
                  <a:lnTo>
                    <a:pt x="5954" y="5584"/>
                  </a:lnTo>
                  <a:lnTo>
                    <a:pt x="59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39"/>
            <p:cNvSpPr/>
            <p:nvPr/>
          </p:nvSpPr>
          <p:spPr>
            <a:xfrm>
              <a:off x="5011325" y="3306775"/>
              <a:ext cx="230125" cy="312875"/>
            </a:xfrm>
            <a:custGeom>
              <a:avLst/>
              <a:gdLst/>
              <a:ahLst/>
              <a:cxnLst/>
              <a:rect l="l" t="t" r="r" b="b"/>
              <a:pathLst>
                <a:path w="9205" h="12515" extrusionOk="0">
                  <a:moveTo>
                    <a:pt x="1" y="1"/>
                  </a:moveTo>
                  <a:lnTo>
                    <a:pt x="1" y="12514"/>
                  </a:lnTo>
                  <a:lnTo>
                    <a:pt x="9204" y="12514"/>
                  </a:lnTo>
                  <a:lnTo>
                    <a:pt x="920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39"/>
            <p:cNvSpPr/>
            <p:nvPr/>
          </p:nvSpPr>
          <p:spPr>
            <a:xfrm>
              <a:off x="5015200" y="3057050"/>
              <a:ext cx="222075" cy="29200"/>
            </a:xfrm>
            <a:custGeom>
              <a:avLst/>
              <a:gdLst/>
              <a:ahLst/>
              <a:cxnLst/>
              <a:rect l="l" t="t" r="r" b="b"/>
              <a:pathLst>
                <a:path w="8883" h="1168" extrusionOk="0">
                  <a:moveTo>
                    <a:pt x="584" y="1"/>
                  </a:moveTo>
                  <a:cubicBezTo>
                    <a:pt x="250" y="1"/>
                    <a:pt x="0" y="274"/>
                    <a:pt x="0" y="584"/>
                  </a:cubicBezTo>
                  <a:cubicBezTo>
                    <a:pt x="0" y="906"/>
                    <a:pt x="262" y="1167"/>
                    <a:pt x="584" y="1167"/>
                  </a:cubicBezTo>
                  <a:lnTo>
                    <a:pt x="8299" y="1167"/>
                  </a:lnTo>
                  <a:cubicBezTo>
                    <a:pt x="8632" y="1167"/>
                    <a:pt x="8882" y="917"/>
                    <a:pt x="8882" y="584"/>
                  </a:cubicBezTo>
                  <a:cubicBezTo>
                    <a:pt x="8882" y="263"/>
                    <a:pt x="8621" y="1"/>
                    <a:pt x="82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39"/>
            <p:cNvSpPr/>
            <p:nvPr/>
          </p:nvSpPr>
          <p:spPr>
            <a:xfrm>
              <a:off x="4965200" y="3265125"/>
              <a:ext cx="322375" cy="41675"/>
            </a:xfrm>
            <a:custGeom>
              <a:avLst/>
              <a:gdLst/>
              <a:ahLst/>
              <a:cxnLst/>
              <a:rect l="l" t="t" r="r" b="b"/>
              <a:pathLst>
                <a:path w="12895" h="1667" extrusionOk="0">
                  <a:moveTo>
                    <a:pt x="834" y="0"/>
                  </a:moveTo>
                  <a:cubicBezTo>
                    <a:pt x="381" y="0"/>
                    <a:pt x="0" y="369"/>
                    <a:pt x="0" y="834"/>
                  </a:cubicBezTo>
                  <a:cubicBezTo>
                    <a:pt x="0" y="1298"/>
                    <a:pt x="381" y="1667"/>
                    <a:pt x="834" y="1667"/>
                  </a:cubicBezTo>
                  <a:lnTo>
                    <a:pt x="12061" y="1667"/>
                  </a:lnTo>
                  <a:cubicBezTo>
                    <a:pt x="12526" y="1667"/>
                    <a:pt x="12895" y="1298"/>
                    <a:pt x="12895" y="834"/>
                  </a:cubicBezTo>
                  <a:cubicBezTo>
                    <a:pt x="12895" y="369"/>
                    <a:pt x="12526" y="0"/>
                    <a:pt x="120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39"/>
            <p:cNvSpPr/>
            <p:nvPr/>
          </p:nvSpPr>
          <p:spPr>
            <a:xfrm>
              <a:off x="4952700" y="3635125"/>
              <a:ext cx="332200" cy="93325"/>
            </a:xfrm>
            <a:custGeom>
              <a:avLst/>
              <a:gdLst/>
              <a:ahLst/>
              <a:cxnLst/>
              <a:rect l="l" t="t" r="r" b="b"/>
              <a:pathLst>
                <a:path w="13288" h="3733" extrusionOk="0">
                  <a:moveTo>
                    <a:pt x="884" y="0"/>
                  </a:moveTo>
                  <a:cubicBezTo>
                    <a:pt x="494" y="0"/>
                    <a:pt x="135" y="262"/>
                    <a:pt x="72" y="666"/>
                  </a:cubicBezTo>
                  <a:cubicBezTo>
                    <a:pt x="0" y="1107"/>
                    <a:pt x="286" y="1547"/>
                    <a:pt x="726" y="1619"/>
                  </a:cubicBezTo>
                  <a:lnTo>
                    <a:pt x="12264" y="3714"/>
                  </a:lnTo>
                  <a:cubicBezTo>
                    <a:pt x="12318" y="3726"/>
                    <a:pt x="12372" y="3732"/>
                    <a:pt x="12425" y="3732"/>
                  </a:cubicBezTo>
                  <a:cubicBezTo>
                    <a:pt x="12795" y="3732"/>
                    <a:pt x="13133" y="3455"/>
                    <a:pt x="13216" y="3059"/>
                  </a:cubicBezTo>
                  <a:cubicBezTo>
                    <a:pt x="13287" y="2619"/>
                    <a:pt x="13002" y="2178"/>
                    <a:pt x="12561" y="2107"/>
                  </a:cubicBezTo>
                  <a:lnTo>
                    <a:pt x="1024" y="11"/>
                  </a:lnTo>
                  <a:cubicBezTo>
                    <a:pt x="977" y="4"/>
                    <a:pt x="930" y="0"/>
                    <a:pt x="8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39"/>
            <p:cNvSpPr/>
            <p:nvPr/>
          </p:nvSpPr>
          <p:spPr>
            <a:xfrm>
              <a:off x="5057175" y="3705650"/>
              <a:ext cx="93475" cy="111325"/>
            </a:xfrm>
            <a:custGeom>
              <a:avLst/>
              <a:gdLst/>
              <a:ahLst/>
              <a:cxnLst/>
              <a:rect l="l" t="t" r="r" b="b"/>
              <a:pathLst>
                <a:path w="3739" h="4453" extrusionOk="0">
                  <a:moveTo>
                    <a:pt x="667" y="0"/>
                  </a:moveTo>
                  <a:lnTo>
                    <a:pt x="95" y="3227"/>
                  </a:lnTo>
                  <a:cubicBezTo>
                    <a:pt x="0" y="3679"/>
                    <a:pt x="298" y="4096"/>
                    <a:pt x="726" y="4167"/>
                  </a:cubicBezTo>
                  <a:lnTo>
                    <a:pt x="2215" y="4441"/>
                  </a:lnTo>
                  <a:cubicBezTo>
                    <a:pt x="2261" y="4449"/>
                    <a:pt x="2308" y="4452"/>
                    <a:pt x="2353" y="4452"/>
                  </a:cubicBezTo>
                  <a:cubicBezTo>
                    <a:pt x="2749" y="4452"/>
                    <a:pt x="3091" y="4182"/>
                    <a:pt x="3155" y="3786"/>
                  </a:cubicBezTo>
                  <a:lnTo>
                    <a:pt x="3739" y="548"/>
                  </a:lnTo>
                  <a:lnTo>
                    <a:pt x="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39"/>
            <p:cNvSpPr/>
            <p:nvPr/>
          </p:nvSpPr>
          <p:spPr>
            <a:xfrm>
              <a:off x="5082175" y="3696725"/>
              <a:ext cx="61925" cy="21750"/>
            </a:xfrm>
            <a:custGeom>
              <a:avLst/>
              <a:gdLst/>
              <a:ahLst/>
              <a:cxnLst/>
              <a:rect l="l" t="t" r="r" b="b"/>
              <a:pathLst>
                <a:path w="2477" h="870" extrusionOk="0">
                  <a:moveTo>
                    <a:pt x="84" y="0"/>
                  </a:moveTo>
                  <a:lnTo>
                    <a:pt x="0" y="429"/>
                  </a:lnTo>
                  <a:lnTo>
                    <a:pt x="2405" y="869"/>
                  </a:lnTo>
                  <a:lnTo>
                    <a:pt x="2477" y="441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39"/>
            <p:cNvSpPr/>
            <p:nvPr/>
          </p:nvSpPr>
          <p:spPr>
            <a:xfrm>
              <a:off x="5062825" y="3762500"/>
              <a:ext cx="77425" cy="17875"/>
            </a:xfrm>
            <a:custGeom>
              <a:avLst/>
              <a:gdLst/>
              <a:ahLst/>
              <a:cxnLst/>
              <a:rect l="l" t="t" r="r" b="b"/>
              <a:pathLst>
                <a:path w="3097" h="715" extrusionOk="0">
                  <a:moveTo>
                    <a:pt x="36" y="0"/>
                  </a:moveTo>
                  <a:lnTo>
                    <a:pt x="0" y="167"/>
                  </a:lnTo>
                  <a:lnTo>
                    <a:pt x="3060" y="715"/>
                  </a:lnTo>
                  <a:lnTo>
                    <a:pt x="3096" y="56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39"/>
            <p:cNvSpPr/>
            <p:nvPr/>
          </p:nvSpPr>
          <p:spPr>
            <a:xfrm>
              <a:off x="4975600" y="3692250"/>
              <a:ext cx="108075" cy="117925"/>
            </a:xfrm>
            <a:custGeom>
              <a:avLst/>
              <a:gdLst/>
              <a:ahLst/>
              <a:cxnLst/>
              <a:rect l="l" t="t" r="r" b="b"/>
              <a:pathLst>
                <a:path w="4323" h="4717" extrusionOk="0">
                  <a:moveTo>
                    <a:pt x="1430" y="1"/>
                  </a:moveTo>
                  <a:lnTo>
                    <a:pt x="179" y="3037"/>
                  </a:lnTo>
                  <a:cubicBezTo>
                    <a:pt x="1" y="3441"/>
                    <a:pt x="191" y="3918"/>
                    <a:pt x="608" y="4084"/>
                  </a:cubicBezTo>
                  <a:lnTo>
                    <a:pt x="2013" y="4656"/>
                  </a:lnTo>
                  <a:cubicBezTo>
                    <a:pt x="2115" y="4697"/>
                    <a:pt x="2220" y="4716"/>
                    <a:pt x="2323" y="4716"/>
                  </a:cubicBezTo>
                  <a:cubicBezTo>
                    <a:pt x="2640" y="4716"/>
                    <a:pt x="2938" y="4533"/>
                    <a:pt x="3073" y="4227"/>
                  </a:cubicBezTo>
                  <a:lnTo>
                    <a:pt x="4323" y="1191"/>
                  </a:lnTo>
                  <a:lnTo>
                    <a:pt x="143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39"/>
            <p:cNvSpPr/>
            <p:nvPr/>
          </p:nvSpPr>
          <p:spPr>
            <a:xfrm>
              <a:off x="5019375" y="3685100"/>
              <a:ext cx="62825" cy="33675"/>
            </a:xfrm>
            <a:custGeom>
              <a:avLst/>
              <a:gdLst/>
              <a:ahLst/>
              <a:cxnLst/>
              <a:rect l="l" t="t" r="r" b="b"/>
              <a:pathLst>
                <a:path w="2513" h="1347" extrusionOk="0">
                  <a:moveTo>
                    <a:pt x="155" y="1"/>
                  </a:moveTo>
                  <a:lnTo>
                    <a:pt x="0" y="406"/>
                  </a:lnTo>
                  <a:lnTo>
                    <a:pt x="2238" y="1346"/>
                  </a:lnTo>
                  <a:lnTo>
                    <a:pt x="2512" y="441"/>
                  </a:lnTo>
                  <a:lnTo>
                    <a:pt x="15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39"/>
            <p:cNvSpPr/>
            <p:nvPr/>
          </p:nvSpPr>
          <p:spPr>
            <a:xfrm>
              <a:off x="4988100" y="3745225"/>
              <a:ext cx="73250" cy="33375"/>
            </a:xfrm>
            <a:custGeom>
              <a:avLst/>
              <a:gdLst/>
              <a:ahLst/>
              <a:cxnLst/>
              <a:rect l="l" t="t" r="r" b="b"/>
              <a:pathLst>
                <a:path w="2930" h="1335" extrusionOk="0">
                  <a:moveTo>
                    <a:pt x="60" y="1"/>
                  </a:moveTo>
                  <a:lnTo>
                    <a:pt x="1" y="156"/>
                  </a:lnTo>
                  <a:lnTo>
                    <a:pt x="2870" y="1334"/>
                  </a:lnTo>
                  <a:lnTo>
                    <a:pt x="2930" y="1191"/>
                  </a:lnTo>
                  <a:lnTo>
                    <a:pt x="6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39"/>
            <p:cNvSpPr/>
            <p:nvPr/>
          </p:nvSpPr>
          <p:spPr>
            <a:xfrm>
              <a:off x="5137225" y="3729150"/>
              <a:ext cx="80700" cy="104225"/>
            </a:xfrm>
            <a:custGeom>
              <a:avLst/>
              <a:gdLst/>
              <a:ahLst/>
              <a:cxnLst/>
              <a:rect l="l" t="t" r="r" b="b"/>
              <a:pathLst>
                <a:path w="3228" h="4169" extrusionOk="0">
                  <a:moveTo>
                    <a:pt x="3109" y="1"/>
                  </a:moveTo>
                  <a:lnTo>
                    <a:pt x="1" y="108"/>
                  </a:lnTo>
                  <a:lnTo>
                    <a:pt x="108" y="3394"/>
                  </a:lnTo>
                  <a:cubicBezTo>
                    <a:pt x="132" y="3816"/>
                    <a:pt x="489" y="4168"/>
                    <a:pt x="920" y="4168"/>
                  </a:cubicBezTo>
                  <a:cubicBezTo>
                    <a:pt x="927" y="4168"/>
                    <a:pt x="934" y="4168"/>
                    <a:pt x="942" y="4168"/>
                  </a:cubicBezTo>
                  <a:lnTo>
                    <a:pt x="2442" y="4120"/>
                  </a:lnTo>
                  <a:cubicBezTo>
                    <a:pt x="2882" y="4109"/>
                    <a:pt x="3228" y="3739"/>
                    <a:pt x="3216" y="3287"/>
                  </a:cubicBezTo>
                  <a:lnTo>
                    <a:pt x="31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39"/>
            <p:cNvSpPr/>
            <p:nvPr/>
          </p:nvSpPr>
          <p:spPr>
            <a:xfrm>
              <a:off x="5146175" y="3708025"/>
              <a:ext cx="60750" cy="23250"/>
            </a:xfrm>
            <a:custGeom>
              <a:avLst/>
              <a:gdLst/>
              <a:ahLst/>
              <a:cxnLst/>
              <a:rect l="l" t="t" r="r" b="b"/>
              <a:pathLst>
                <a:path w="2430" h="930" extrusionOk="0">
                  <a:moveTo>
                    <a:pt x="72" y="1"/>
                  </a:moveTo>
                  <a:lnTo>
                    <a:pt x="0" y="929"/>
                  </a:lnTo>
                  <a:lnTo>
                    <a:pt x="2429" y="858"/>
                  </a:lnTo>
                  <a:lnTo>
                    <a:pt x="2429" y="429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39"/>
            <p:cNvSpPr/>
            <p:nvPr/>
          </p:nvSpPr>
          <p:spPr>
            <a:xfrm>
              <a:off x="5139325" y="3786900"/>
              <a:ext cx="78000" cy="6575"/>
            </a:xfrm>
            <a:custGeom>
              <a:avLst/>
              <a:gdLst/>
              <a:ahLst/>
              <a:cxnLst/>
              <a:rect l="l" t="t" r="r" b="b"/>
              <a:pathLst>
                <a:path w="3120" h="263" extrusionOk="0">
                  <a:moveTo>
                    <a:pt x="3108" y="1"/>
                  </a:moveTo>
                  <a:lnTo>
                    <a:pt x="0" y="96"/>
                  </a:lnTo>
                  <a:lnTo>
                    <a:pt x="12" y="263"/>
                  </a:lnTo>
                  <a:lnTo>
                    <a:pt x="3120" y="155"/>
                  </a:lnTo>
                  <a:lnTo>
                    <a:pt x="310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39"/>
            <p:cNvSpPr/>
            <p:nvPr/>
          </p:nvSpPr>
          <p:spPr>
            <a:xfrm>
              <a:off x="5043775" y="3639875"/>
              <a:ext cx="166700" cy="38400"/>
            </a:xfrm>
            <a:custGeom>
              <a:avLst/>
              <a:gdLst/>
              <a:ahLst/>
              <a:cxnLst/>
              <a:rect l="l" t="t" r="r" b="b"/>
              <a:pathLst>
                <a:path w="6668" h="1536" extrusionOk="0">
                  <a:moveTo>
                    <a:pt x="0" y="0"/>
                  </a:moveTo>
                  <a:lnTo>
                    <a:pt x="0" y="310"/>
                  </a:lnTo>
                  <a:lnTo>
                    <a:pt x="6668" y="1536"/>
                  </a:lnTo>
                  <a:lnTo>
                    <a:pt x="6668" y="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39"/>
            <p:cNvSpPr/>
            <p:nvPr/>
          </p:nvSpPr>
          <p:spPr>
            <a:xfrm>
              <a:off x="4829450" y="3967575"/>
              <a:ext cx="600400" cy="31575"/>
            </a:xfrm>
            <a:custGeom>
              <a:avLst/>
              <a:gdLst/>
              <a:ahLst/>
              <a:cxnLst/>
              <a:rect l="l" t="t" r="r" b="b"/>
              <a:pathLst>
                <a:path w="24016" h="1263" extrusionOk="0">
                  <a:moveTo>
                    <a:pt x="1" y="1"/>
                  </a:moveTo>
                  <a:lnTo>
                    <a:pt x="1" y="1263"/>
                  </a:lnTo>
                  <a:lnTo>
                    <a:pt x="24016" y="1263"/>
                  </a:lnTo>
                  <a:lnTo>
                    <a:pt x="2401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39"/>
            <p:cNvSpPr/>
            <p:nvPr/>
          </p:nvSpPr>
          <p:spPr>
            <a:xfrm>
              <a:off x="4989900" y="3999125"/>
              <a:ext cx="280425" cy="61350"/>
            </a:xfrm>
            <a:custGeom>
              <a:avLst/>
              <a:gdLst/>
              <a:ahLst/>
              <a:cxnLst/>
              <a:rect l="l" t="t" r="r" b="b"/>
              <a:pathLst>
                <a:path w="11217" h="2454" extrusionOk="0">
                  <a:moveTo>
                    <a:pt x="0" y="1"/>
                  </a:moveTo>
                  <a:lnTo>
                    <a:pt x="0" y="2454"/>
                  </a:lnTo>
                  <a:lnTo>
                    <a:pt x="11216" y="2454"/>
                  </a:lnTo>
                  <a:lnTo>
                    <a:pt x="112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39"/>
            <p:cNvSpPr/>
            <p:nvPr/>
          </p:nvSpPr>
          <p:spPr>
            <a:xfrm>
              <a:off x="5241425" y="3338925"/>
              <a:ext cx="534000" cy="893900"/>
            </a:xfrm>
            <a:custGeom>
              <a:avLst/>
              <a:gdLst/>
              <a:ahLst/>
              <a:cxnLst/>
              <a:rect l="l" t="t" r="r" b="b"/>
              <a:pathLst>
                <a:path w="21360" h="35756" extrusionOk="0">
                  <a:moveTo>
                    <a:pt x="0" y="1"/>
                  </a:moveTo>
                  <a:lnTo>
                    <a:pt x="0" y="8240"/>
                  </a:lnTo>
                  <a:cubicBezTo>
                    <a:pt x="1750" y="8240"/>
                    <a:pt x="1679" y="10716"/>
                    <a:pt x="1679" y="10716"/>
                  </a:cubicBezTo>
                  <a:lnTo>
                    <a:pt x="9728" y="10716"/>
                  </a:lnTo>
                  <a:lnTo>
                    <a:pt x="14657" y="17586"/>
                  </a:lnTo>
                  <a:lnTo>
                    <a:pt x="14657" y="22694"/>
                  </a:lnTo>
                  <a:cubicBezTo>
                    <a:pt x="12268" y="26353"/>
                    <a:pt x="7853" y="26409"/>
                    <a:pt x="7585" y="26409"/>
                  </a:cubicBezTo>
                  <a:cubicBezTo>
                    <a:pt x="7577" y="26409"/>
                    <a:pt x="7573" y="26409"/>
                    <a:pt x="7573" y="26409"/>
                  </a:cubicBezTo>
                  <a:lnTo>
                    <a:pt x="1179" y="26409"/>
                  </a:lnTo>
                  <a:cubicBezTo>
                    <a:pt x="2762" y="26409"/>
                    <a:pt x="2631" y="28492"/>
                    <a:pt x="2631" y="28492"/>
                  </a:cubicBezTo>
                  <a:lnTo>
                    <a:pt x="2631" y="35755"/>
                  </a:lnTo>
                  <a:lnTo>
                    <a:pt x="8418" y="35755"/>
                  </a:lnTo>
                  <a:cubicBezTo>
                    <a:pt x="16193" y="35755"/>
                    <a:pt x="21360" y="27349"/>
                    <a:pt x="21360" y="27349"/>
                  </a:cubicBezTo>
                  <a:lnTo>
                    <a:pt x="21360" y="12419"/>
                  </a:lnTo>
                  <a:lnTo>
                    <a:pt x="116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39"/>
            <p:cNvSpPr/>
            <p:nvPr/>
          </p:nvSpPr>
          <p:spPr>
            <a:xfrm>
              <a:off x="5241425" y="3338925"/>
              <a:ext cx="34550" cy="206000"/>
            </a:xfrm>
            <a:custGeom>
              <a:avLst/>
              <a:gdLst/>
              <a:ahLst/>
              <a:cxnLst/>
              <a:rect l="l" t="t" r="r" b="b"/>
              <a:pathLst>
                <a:path w="1382" h="8240" extrusionOk="0">
                  <a:moveTo>
                    <a:pt x="0" y="1"/>
                  </a:moveTo>
                  <a:lnTo>
                    <a:pt x="0" y="8240"/>
                  </a:lnTo>
                  <a:lnTo>
                    <a:pt x="1381" y="1"/>
                  </a:lnTo>
                  <a:close/>
                </a:path>
              </a:pathLst>
            </a:custGeom>
            <a:solidFill>
              <a:srgbClr val="3C88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39"/>
            <p:cNvSpPr/>
            <p:nvPr/>
          </p:nvSpPr>
          <p:spPr>
            <a:xfrm>
              <a:off x="4928575" y="3951800"/>
              <a:ext cx="403350" cy="15800"/>
            </a:xfrm>
            <a:custGeom>
              <a:avLst/>
              <a:gdLst/>
              <a:ahLst/>
              <a:cxnLst/>
              <a:rect l="l" t="t" r="r" b="b"/>
              <a:pathLst>
                <a:path w="16134" h="632" extrusionOk="0">
                  <a:moveTo>
                    <a:pt x="310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89"/>
                    <a:pt x="132" y="632"/>
                    <a:pt x="310" y="632"/>
                  </a:cubicBezTo>
                  <a:lnTo>
                    <a:pt x="15812" y="632"/>
                  </a:lnTo>
                  <a:cubicBezTo>
                    <a:pt x="15979" y="632"/>
                    <a:pt x="16134" y="489"/>
                    <a:pt x="16134" y="322"/>
                  </a:cubicBezTo>
                  <a:cubicBezTo>
                    <a:pt x="16134" y="156"/>
                    <a:pt x="15991" y="1"/>
                    <a:pt x="158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39"/>
            <p:cNvSpPr/>
            <p:nvPr/>
          </p:nvSpPr>
          <p:spPr>
            <a:xfrm>
              <a:off x="5361975" y="3261850"/>
              <a:ext cx="241125" cy="241125"/>
            </a:xfrm>
            <a:custGeom>
              <a:avLst/>
              <a:gdLst/>
              <a:ahLst/>
              <a:cxnLst/>
              <a:rect l="l" t="t" r="r" b="b"/>
              <a:pathLst>
                <a:path w="9645" h="9645" extrusionOk="0">
                  <a:moveTo>
                    <a:pt x="4822" y="0"/>
                  </a:moveTo>
                  <a:cubicBezTo>
                    <a:pt x="2155" y="0"/>
                    <a:pt x="0" y="2155"/>
                    <a:pt x="0" y="4822"/>
                  </a:cubicBezTo>
                  <a:cubicBezTo>
                    <a:pt x="0" y="7477"/>
                    <a:pt x="2155" y="9644"/>
                    <a:pt x="4822" y="9644"/>
                  </a:cubicBezTo>
                  <a:cubicBezTo>
                    <a:pt x="7477" y="9644"/>
                    <a:pt x="9644" y="7477"/>
                    <a:pt x="9644" y="4822"/>
                  </a:cubicBezTo>
                  <a:cubicBezTo>
                    <a:pt x="9644" y="2155"/>
                    <a:pt x="7477" y="0"/>
                    <a:pt x="48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39"/>
            <p:cNvSpPr/>
            <p:nvPr/>
          </p:nvSpPr>
          <p:spPr>
            <a:xfrm>
              <a:off x="5381625" y="3289825"/>
              <a:ext cx="202425" cy="185350"/>
            </a:xfrm>
            <a:custGeom>
              <a:avLst/>
              <a:gdLst/>
              <a:ahLst/>
              <a:cxnLst/>
              <a:rect l="l" t="t" r="r" b="b"/>
              <a:pathLst>
                <a:path w="8097" h="7414" extrusionOk="0">
                  <a:moveTo>
                    <a:pt x="4042" y="1"/>
                  </a:moveTo>
                  <a:cubicBezTo>
                    <a:pt x="2332" y="1"/>
                    <a:pt x="791" y="1191"/>
                    <a:pt x="429" y="2929"/>
                  </a:cubicBezTo>
                  <a:cubicBezTo>
                    <a:pt x="0" y="4929"/>
                    <a:pt x="1274" y="6906"/>
                    <a:pt x="3274" y="7335"/>
                  </a:cubicBezTo>
                  <a:cubicBezTo>
                    <a:pt x="3530" y="7388"/>
                    <a:pt x="3786" y="7413"/>
                    <a:pt x="4037" y="7413"/>
                  </a:cubicBezTo>
                  <a:cubicBezTo>
                    <a:pt x="5755" y="7413"/>
                    <a:pt x="7304" y="6221"/>
                    <a:pt x="7668" y="4477"/>
                  </a:cubicBezTo>
                  <a:cubicBezTo>
                    <a:pt x="8096" y="2477"/>
                    <a:pt x="6822" y="512"/>
                    <a:pt x="4822" y="84"/>
                  </a:cubicBezTo>
                  <a:cubicBezTo>
                    <a:pt x="4560" y="28"/>
                    <a:pt x="4299" y="1"/>
                    <a:pt x="40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39"/>
            <p:cNvSpPr/>
            <p:nvPr/>
          </p:nvSpPr>
          <p:spPr>
            <a:xfrm>
              <a:off x="5295300" y="3491225"/>
              <a:ext cx="167000" cy="148175"/>
            </a:xfrm>
            <a:custGeom>
              <a:avLst/>
              <a:gdLst/>
              <a:ahLst/>
              <a:cxnLst/>
              <a:rect l="l" t="t" r="r" b="b"/>
              <a:pathLst>
                <a:path w="6680" h="5927" extrusionOk="0">
                  <a:moveTo>
                    <a:pt x="3344" y="0"/>
                  </a:moveTo>
                  <a:cubicBezTo>
                    <a:pt x="3017" y="0"/>
                    <a:pt x="2684" y="55"/>
                    <a:pt x="2358" y="172"/>
                  </a:cubicBezTo>
                  <a:cubicBezTo>
                    <a:pt x="810" y="719"/>
                    <a:pt x="0" y="2410"/>
                    <a:pt x="548" y="3958"/>
                  </a:cubicBezTo>
                  <a:cubicBezTo>
                    <a:pt x="979" y="5168"/>
                    <a:pt x="2120" y="5927"/>
                    <a:pt x="3342" y="5927"/>
                  </a:cubicBezTo>
                  <a:cubicBezTo>
                    <a:pt x="3671" y="5927"/>
                    <a:pt x="4006" y="5872"/>
                    <a:pt x="4334" y="5756"/>
                  </a:cubicBezTo>
                  <a:cubicBezTo>
                    <a:pt x="5870" y="5208"/>
                    <a:pt x="6680" y="3517"/>
                    <a:pt x="6132" y="1969"/>
                  </a:cubicBezTo>
                  <a:cubicBezTo>
                    <a:pt x="5700" y="759"/>
                    <a:pt x="4560" y="0"/>
                    <a:pt x="33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39"/>
            <p:cNvSpPr/>
            <p:nvPr/>
          </p:nvSpPr>
          <p:spPr>
            <a:xfrm>
              <a:off x="5317625" y="3510775"/>
              <a:ext cx="122350" cy="108775"/>
            </a:xfrm>
            <a:custGeom>
              <a:avLst/>
              <a:gdLst/>
              <a:ahLst/>
              <a:cxnLst/>
              <a:rect l="l" t="t" r="r" b="b"/>
              <a:pathLst>
                <a:path w="4894" h="4351" extrusionOk="0">
                  <a:moveTo>
                    <a:pt x="2454" y="1"/>
                  </a:moveTo>
                  <a:cubicBezTo>
                    <a:pt x="2213" y="1"/>
                    <a:pt x="1967" y="42"/>
                    <a:pt x="1727" y="128"/>
                  </a:cubicBezTo>
                  <a:cubicBezTo>
                    <a:pt x="595" y="532"/>
                    <a:pt x="0" y="1771"/>
                    <a:pt x="393" y="2902"/>
                  </a:cubicBezTo>
                  <a:cubicBezTo>
                    <a:pt x="712" y="3792"/>
                    <a:pt x="1547" y="4350"/>
                    <a:pt x="2439" y="4350"/>
                  </a:cubicBezTo>
                  <a:cubicBezTo>
                    <a:pt x="2681" y="4350"/>
                    <a:pt x="2926" y="4310"/>
                    <a:pt x="3167" y="4223"/>
                  </a:cubicBezTo>
                  <a:cubicBezTo>
                    <a:pt x="4298" y="3819"/>
                    <a:pt x="4894" y="2580"/>
                    <a:pt x="4489" y="1449"/>
                  </a:cubicBezTo>
                  <a:cubicBezTo>
                    <a:pt x="4180" y="559"/>
                    <a:pt x="3347" y="1"/>
                    <a:pt x="24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39"/>
            <p:cNvSpPr/>
            <p:nvPr/>
          </p:nvSpPr>
          <p:spPr>
            <a:xfrm>
              <a:off x="4804150" y="4290250"/>
              <a:ext cx="997475" cy="121750"/>
            </a:xfrm>
            <a:custGeom>
              <a:avLst/>
              <a:gdLst/>
              <a:ahLst/>
              <a:cxnLst/>
              <a:rect l="l" t="t" r="r" b="b"/>
              <a:pathLst>
                <a:path w="39899" h="4870" extrusionOk="0">
                  <a:moveTo>
                    <a:pt x="1" y="0"/>
                  </a:moveTo>
                  <a:lnTo>
                    <a:pt x="1" y="4870"/>
                  </a:lnTo>
                  <a:lnTo>
                    <a:pt x="39899" y="4870"/>
                  </a:lnTo>
                  <a:lnTo>
                    <a:pt x="3989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39"/>
            <p:cNvSpPr/>
            <p:nvPr/>
          </p:nvSpPr>
          <p:spPr>
            <a:xfrm>
              <a:off x="4906850" y="4411975"/>
              <a:ext cx="183975" cy="39325"/>
            </a:xfrm>
            <a:custGeom>
              <a:avLst/>
              <a:gdLst/>
              <a:ahLst/>
              <a:cxnLst/>
              <a:rect l="l" t="t" r="r" b="b"/>
              <a:pathLst>
                <a:path w="7359" h="1573" extrusionOk="0">
                  <a:moveTo>
                    <a:pt x="786" y="1"/>
                  </a:moveTo>
                  <a:cubicBezTo>
                    <a:pt x="358" y="1"/>
                    <a:pt x="1" y="358"/>
                    <a:pt x="1" y="787"/>
                  </a:cubicBezTo>
                  <a:cubicBezTo>
                    <a:pt x="1" y="1215"/>
                    <a:pt x="358" y="1572"/>
                    <a:pt x="786" y="1572"/>
                  </a:cubicBezTo>
                  <a:lnTo>
                    <a:pt x="6561" y="1572"/>
                  </a:lnTo>
                  <a:cubicBezTo>
                    <a:pt x="7001" y="1572"/>
                    <a:pt x="7359" y="1215"/>
                    <a:pt x="7359" y="787"/>
                  </a:cubicBezTo>
                  <a:cubicBezTo>
                    <a:pt x="7359" y="358"/>
                    <a:pt x="7001" y="1"/>
                    <a:pt x="65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39"/>
            <p:cNvSpPr/>
            <p:nvPr/>
          </p:nvSpPr>
          <p:spPr>
            <a:xfrm>
              <a:off x="5515250" y="4411975"/>
              <a:ext cx="184275" cy="39325"/>
            </a:xfrm>
            <a:custGeom>
              <a:avLst/>
              <a:gdLst/>
              <a:ahLst/>
              <a:cxnLst/>
              <a:rect l="l" t="t" r="r" b="b"/>
              <a:pathLst>
                <a:path w="7371" h="1573" extrusionOk="0">
                  <a:moveTo>
                    <a:pt x="787" y="1"/>
                  </a:moveTo>
                  <a:cubicBezTo>
                    <a:pt x="358" y="1"/>
                    <a:pt x="1" y="358"/>
                    <a:pt x="1" y="787"/>
                  </a:cubicBezTo>
                  <a:cubicBezTo>
                    <a:pt x="1" y="1215"/>
                    <a:pt x="358" y="1572"/>
                    <a:pt x="787" y="1572"/>
                  </a:cubicBezTo>
                  <a:lnTo>
                    <a:pt x="6561" y="1572"/>
                  </a:lnTo>
                  <a:cubicBezTo>
                    <a:pt x="6990" y="1572"/>
                    <a:pt x="7347" y="1215"/>
                    <a:pt x="7347" y="787"/>
                  </a:cubicBezTo>
                  <a:cubicBezTo>
                    <a:pt x="7371" y="358"/>
                    <a:pt x="7014" y="1"/>
                    <a:pt x="65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39"/>
            <p:cNvSpPr/>
            <p:nvPr/>
          </p:nvSpPr>
          <p:spPr>
            <a:xfrm>
              <a:off x="5033800" y="2841900"/>
              <a:ext cx="183225" cy="76175"/>
            </a:xfrm>
            <a:custGeom>
              <a:avLst/>
              <a:gdLst/>
              <a:ahLst/>
              <a:cxnLst/>
              <a:rect l="l" t="t" r="r" b="b"/>
              <a:pathLst>
                <a:path w="7329" h="3047" extrusionOk="0">
                  <a:moveTo>
                    <a:pt x="1706" y="0"/>
                  </a:moveTo>
                  <a:cubicBezTo>
                    <a:pt x="718" y="0"/>
                    <a:pt x="1" y="700"/>
                    <a:pt x="733" y="3046"/>
                  </a:cubicBezTo>
                  <a:lnTo>
                    <a:pt x="6841" y="3046"/>
                  </a:lnTo>
                  <a:cubicBezTo>
                    <a:pt x="6841" y="3046"/>
                    <a:pt x="7329" y="2749"/>
                    <a:pt x="7329" y="1737"/>
                  </a:cubicBezTo>
                  <a:lnTo>
                    <a:pt x="7329" y="1737"/>
                  </a:lnTo>
                  <a:cubicBezTo>
                    <a:pt x="7329" y="1737"/>
                    <a:pt x="7290" y="1738"/>
                    <a:pt x="7220" y="1738"/>
                  </a:cubicBezTo>
                  <a:cubicBezTo>
                    <a:pt x="6769" y="1738"/>
                    <a:pt x="5030" y="1685"/>
                    <a:pt x="4031" y="891"/>
                  </a:cubicBezTo>
                  <a:cubicBezTo>
                    <a:pt x="3510" y="473"/>
                    <a:pt x="2517" y="0"/>
                    <a:pt x="17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39"/>
            <p:cNvSpPr/>
            <p:nvPr/>
          </p:nvSpPr>
          <p:spPr>
            <a:xfrm>
              <a:off x="5022925" y="3619325"/>
              <a:ext cx="206900" cy="21750"/>
            </a:xfrm>
            <a:custGeom>
              <a:avLst/>
              <a:gdLst/>
              <a:ahLst/>
              <a:cxnLst/>
              <a:rect l="l" t="t" r="r" b="b"/>
              <a:pathLst>
                <a:path w="8276" h="870" extrusionOk="0">
                  <a:moveTo>
                    <a:pt x="1" y="0"/>
                  </a:moveTo>
                  <a:lnTo>
                    <a:pt x="8276" y="870"/>
                  </a:lnTo>
                  <a:lnTo>
                    <a:pt x="8276" y="0"/>
                  </a:lnTo>
                  <a:close/>
                </a:path>
              </a:pathLst>
            </a:custGeom>
            <a:solidFill>
              <a:srgbClr val="0C3E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39"/>
            <p:cNvSpPr/>
            <p:nvPr/>
          </p:nvSpPr>
          <p:spPr>
            <a:xfrm>
              <a:off x="5226525" y="4049075"/>
              <a:ext cx="328650" cy="241200"/>
            </a:xfrm>
            <a:custGeom>
              <a:avLst/>
              <a:gdLst/>
              <a:ahLst/>
              <a:cxnLst/>
              <a:rect l="l" t="t" r="r" b="b"/>
              <a:pathLst>
                <a:path w="13146" h="9648" extrusionOk="0">
                  <a:moveTo>
                    <a:pt x="6585" y="0"/>
                  </a:moveTo>
                  <a:cubicBezTo>
                    <a:pt x="6076" y="0"/>
                    <a:pt x="5567" y="235"/>
                    <a:pt x="5240" y="706"/>
                  </a:cubicBezTo>
                  <a:lnTo>
                    <a:pt x="775" y="7052"/>
                  </a:lnTo>
                  <a:cubicBezTo>
                    <a:pt x="1" y="8147"/>
                    <a:pt x="787" y="9647"/>
                    <a:pt x="2108" y="9647"/>
                  </a:cubicBezTo>
                  <a:lnTo>
                    <a:pt x="11026" y="9647"/>
                  </a:lnTo>
                  <a:cubicBezTo>
                    <a:pt x="12348" y="9647"/>
                    <a:pt x="13145" y="8147"/>
                    <a:pt x="12395" y="7052"/>
                  </a:cubicBezTo>
                  <a:lnTo>
                    <a:pt x="7930" y="706"/>
                  </a:lnTo>
                  <a:cubicBezTo>
                    <a:pt x="7603" y="235"/>
                    <a:pt x="7094" y="0"/>
                    <a:pt x="65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39"/>
            <p:cNvSpPr/>
            <p:nvPr/>
          </p:nvSpPr>
          <p:spPr>
            <a:xfrm>
              <a:off x="5366725" y="4065800"/>
              <a:ext cx="47650" cy="47650"/>
            </a:xfrm>
            <a:custGeom>
              <a:avLst/>
              <a:gdLst/>
              <a:ahLst/>
              <a:cxnLst/>
              <a:rect l="l" t="t" r="r" b="b"/>
              <a:pathLst>
                <a:path w="1906" h="1906" extrusionOk="0">
                  <a:moveTo>
                    <a:pt x="953" y="1"/>
                  </a:moveTo>
                  <a:cubicBezTo>
                    <a:pt x="429" y="1"/>
                    <a:pt x="1" y="429"/>
                    <a:pt x="1" y="953"/>
                  </a:cubicBezTo>
                  <a:cubicBezTo>
                    <a:pt x="1" y="1477"/>
                    <a:pt x="429" y="1906"/>
                    <a:pt x="953" y="1906"/>
                  </a:cubicBezTo>
                  <a:cubicBezTo>
                    <a:pt x="1477" y="1906"/>
                    <a:pt x="1906" y="1477"/>
                    <a:pt x="1906" y="953"/>
                  </a:cubicBezTo>
                  <a:cubicBezTo>
                    <a:pt x="1906" y="429"/>
                    <a:pt x="1489" y="1"/>
                    <a:pt x="9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39"/>
            <p:cNvSpPr/>
            <p:nvPr/>
          </p:nvSpPr>
          <p:spPr>
            <a:xfrm>
              <a:off x="5252425" y="4227425"/>
              <a:ext cx="47650" cy="47650"/>
            </a:xfrm>
            <a:custGeom>
              <a:avLst/>
              <a:gdLst/>
              <a:ahLst/>
              <a:cxnLst/>
              <a:rect l="l" t="t" r="r" b="b"/>
              <a:pathLst>
                <a:path w="1906" h="1906" extrusionOk="0">
                  <a:moveTo>
                    <a:pt x="953" y="1"/>
                  </a:moveTo>
                  <a:cubicBezTo>
                    <a:pt x="441" y="1"/>
                    <a:pt x="1" y="430"/>
                    <a:pt x="1" y="953"/>
                  </a:cubicBezTo>
                  <a:cubicBezTo>
                    <a:pt x="1" y="1465"/>
                    <a:pt x="441" y="1906"/>
                    <a:pt x="953" y="1906"/>
                  </a:cubicBezTo>
                  <a:cubicBezTo>
                    <a:pt x="1477" y="1906"/>
                    <a:pt x="1906" y="1465"/>
                    <a:pt x="1906" y="953"/>
                  </a:cubicBezTo>
                  <a:cubicBezTo>
                    <a:pt x="1906" y="430"/>
                    <a:pt x="1477" y="1"/>
                    <a:pt x="9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39"/>
            <p:cNvSpPr/>
            <p:nvPr/>
          </p:nvSpPr>
          <p:spPr>
            <a:xfrm>
              <a:off x="5479550" y="4227150"/>
              <a:ext cx="47650" cy="47925"/>
            </a:xfrm>
            <a:custGeom>
              <a:avLst/>
              <a:gdLst/>
              <a:ahLst/>
              <a:cxnLst/>
              <a:rect l="l" t="t" r="r" b="b"/>
              <a:pathLst>
                <a:path w="1906" h="1917" extrusionOk="0">
                  <a:moveTo>
                    <a:pt x="953" y="0"/>
                  </a:moveTo>
                  <a:cubicBezTo>
                    <a:pt x="429" y="0"/>
                    <a:pt x="0" y="429"/>
                    <a:pt x="0" y="964"/>
                  </a:cubicBezTo>
                  <a:cubicBezTo>
                    <a:pt x="0" y="1488"/>
                    <a:pt x="429" y="1917"/>
                    <a:pt x="953" y="1917"/>
                  </a:cubicBezTo>
                  <a:cubicBezTo>
                    <a:pt x="1477" y="1917"/>
                    <a:pt x="1905" y="1488"/>
                    <a:pt x="1905" y="964"/>
                  </a:cubicBezTo>
                  <a:cubicBezTo>
                    <a:pt x="1905" y="429"/>
                    <a:pt x="1477" y="0"/>
                    <a:pt x="9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2" name="Google Shape;882;p39"/>
          <p:cNvGrpSpPr/>
          <p:nvPr/>
        </p:nvGrpSpPr>
        <p:grpSpPr>
          <a:xfrm rot="4021712">
            <a:off x="564055" y="3091470"/>
            <a:ext cx="1464530" cy="732996"/>
            <a:chOff x="2198175" y="2977875"/>
            <a:chExt cx="600700" cy="300650"/>
          </a:xfrm>
        </p:grpSpPr>
        <p:sp>
          <p:nvSpPr>
            <p:cNvPr id="883" name="Google Shape;883;p39"/>
            <p:cNvSpPr/>
            <p:nvPr/>
          </p:nvSpPr>
          <p:spPr>
            <a:xfrm>
              <a:off x="2198175" y="3044550"/>
              <a:ext cx="600700" cy="233975"/>
            </a:xfrm>
            <a:custGeom>
              <a:avLst/>
              <a:gdLst/>
              <a:ahLst/>
              <a:cxnLst/>
              <a:rect l="l" t="t" r="r" b="b"/>
              <a:pathLst>
                <a:path w="24028" h="9359" extrusionOk="0">
                  <a:moveTo>
                    <a:pt x="834" y="1"/>
                  </a:moveTo>
                  <a:cubicBezTo>
                    <a:pt x="370" y="1"/>
                    <a:pt x="1" y="370"/>
                    <a:pt x="1" y="834"/>
                  </a:cubicBezTo>
                  <a:cubicBezTo>
                    <a:pt x="1" y="1286"/>
                    <a:pt x="370" y="1667"/>
                    <a:pt x="834" y="1667"/>
                  </a:cubicBezTo>
                  <a:cubicBezTo>
                    <a:pt x="1239" y="1667"/>
                    <a:pt x="1584" y="1370"/>
                    <a:pt x="1656" y="989"/>
                  </a:cubicBezTo>
                  <a:cubicBezTo>
                    <a:pt x="2001" y="1013"/>
                    <a:pt x="2441" y="1084"/>
                    <a:pt x="2930" y="1251"/>
                  </a:cubicBezTo>
                  <a:cubicBezTo>
                    <a:pt x="2918" y="1310"/>
                    <a:pt x="2918" y="1370"/>
                    <a:pt x="2918" y="1406"/>
                  </a:cubicBezTo>
                  <a:cubicBezTo>
                    <a:pt x="2918" y="1870"/>
                    <a:pt x="3287" y="2239"/>
                    <a:pt x="3751" y="2239"/>
                  </a:cubicBezTo>
                  <a:cubicBezTo>
                    <a:pt x="3989" y="2239"/>
                    <a:pt x="4204" y="2156"/>
                    <a:pt x="4346" y="1989"/>
                  </a:cubicBezTo>
                  <a:cubicBezTo>
                    <a:pt x="4644" y="2215"/>
                    <a:pt x="4930" y="2477"/>
                    <a:pt x="5216" y="2799"/>
                  </a:cubicBezTo>
                  <a:cubicBezTo>
                    <a:pt x="5073" y="2941"/>
                    <a:pt x="5001" y="3132"/>
                    <a:pt x="5001" y="3346"/>
                  </a:cubicBezTo>
                  <a:cubicBezTo>
                    <a:pt x="5001" y="3811"/>
                    <a:pt x="5370" y="4180"/>
                    <a:pt x="5835" y="4180"/>
                  </a:cubicBezTo>
                  <a:cubicBezTo>
                    <a:pt x="5942" y="4180"/>
                    <a:pt x="6049" y="4168"/>
                    <a:pt x="6132" y="4120"/>
                  </a:cubicBezTo>
                  <a:cubicBezTo>
                    <a:pt x="6180" y="4192"/>
                    <a:pt x="6228" y="4275"/>
                    <a:pt x="6251" y="4346"/>
                  </a:cubicBezTo>
                  <a:cubicBezTo>
                    <a:pt x="6418" y="4680"/>
                    <a:pt x="6597" y="4977"/>
                    <a:pt x="6775" y="5275"/>
                  </a:cubicBezTo>
                  <a:cubicBezTo>
                    <a:pt x="6621" y="5430"/>
                    <a:pt x="6537" y="5632"/>
                    <a:pt x="6537" y="5858"/>
                  </a:cubicBezTo>
                  <a:cubicBezTo>
                    <a:pt x="6537" y="6323"/>
                    <a:pt x="6906" y="6692"/>
                    <a:pt x="7371" y="6692"/>
                  </a:cubicBezTo>
                  <a:cubicBezTo>
                    <a:pt x="7502" y="6692"/>
                    <a:pt x="7621" y="6668"/>
                    <a:pt x="7728" y="6620"/>
                  </a:cubicBezTo>
                  <a:cubicBezTo>
                    <a:pt x="7990" y="6954"/>
                    <a:pt x="8276" y="7216"/>
                    <a:pt x="8549" y="7442"/>
                  </a:cubicBezTo>
                  <a:cubicBezTo>
                    <a:pt x="8490" y="7549"/>
                    <a:pt x="8454" y="7680"/>
                    <a:pt x="8454" y="7811"/>
                  </a:cubicBezTo>
                  <a:cubicBezTo>
                    <a:pt x="8454" y="8275"/>
                    <a:pt x="8823" y="8644"/>
                    <a:pt x="9288" y="8644"/>
                  </a:cubicBezTo>
                  <a:cubicBezTo>
                    <a:pt x="9573" y="8644"/>
                    <a:pt x="9811" y="8514"/>
                    <a:pt x="9954" y="8299"/>
                  </a:cubicBezTo>
                  <a:cubicBezTo>
                    <a:pt x="10407" y="8478"/>
                    <a:pt x="10823" y="8573"/>
                    <a:pt x="11193" y="8597"/>
                  </a:cubicBezTo>
                  <a:cubicBezTo>
                    <a:pt x="11288" y="9049"/>
                    <a:pt x="11621" y="9359"/>
                    <a:pt x="12038" y="9359"/>
                  </a:cubicBezTo>
                  <a:cubicBezTo>
                    <a:pt x="12455" y="9359"/>
                    <a:pt x="12800" y="9049"/>
                    <a:pt x="12859" y="8644"/>
                  </a:cubicBezTo>
                  <a:cubicBezTo>
                    <a:pt x="13252" y="8597"/>
                    <a:pt x="13669" y="8514"/>
                    <a:pt x="14110" y="8335"/>
                  </a:cubicBezTo>
                  <a:cubicBezTo>
                    <a:pt x="14264" y="8537"/>
                    <a:pt x="14514" y="8692"/>
                    <a:pt x="14800" y="8692"/>
                  </a:cubicBezTo>
                  <a:cubicBezTo>
                    <a:pt x="15253" y="8692"/>
                    <a:pt x="15634" y="8323"/>
                    <a:pt x="15634" y="7859"/>
                  </a:cubicBezTo>
                  <a:cubicBezTo>
                    <a:pt x="15634" y="7728"/>
                    <a:pt x="15598" y="7585"/>
                    <a:pt x="15538" y="7466"/>
                  </a:cubicBezTo>
                  <a:cubicBezTo>
                    <a:pt x="15836" y="7216"/>
                    <a:pt x="16146" y="6906"/>
                    <a:pt x="16467" y="6513"/>
                  </a:cubicBezTo>
                  <a:cubicBezTo>
                    <a:pt x="16562" y="6561"/>
                    <a:pt x="16681" y="6597"/>
                    <a:pt x="16824" y="6597"/>
                  </a:cubicBezTo>
                  <a:cubicBezTo>
                    <a:pt x="17277" y="6597"/>
                    <a:pt x="17658" y="6216"/>
                    <a:pt x="17658" y="5763"/>
                  </a:cubicBezTo>
                  <a:cubicBezTo>
                    <a:pt x="17658" y="5513"/>
                    <a:pt x="17550" y="5311"/>
                    <a:pt x="17396" y="5168"/>
                  </a:cubicBezTo>
                  <a:cubicBezTo>
                    <a:pt x="17539" y="4918"/>
                    <a:pt x="17681" y="4668"/>
                    <a:pt x="17812" y="4382"/>
                  </a:cubicBezTo>
                  <a:cubicBezTo>
                    <a:pt x="17860" y="4287"/>
                    <a:pt x="17920" y="4192"/>
                    <a:pt x="17967" y="4084"/>
                  </a:cubicBezTo>
                  <a:cubicBezTo>
                    <a:pt x="18074" y="4132"/>
                    <a:pt x="18170" y="4168"/>
                    <a:pt x="18289" y="4168"/>
                  </a:cubicBezTo>
                  <a:cubicBezTo>
                    <a:pt x="18753" y="4168"/>
                    <a:pt x="19122" y="3787"/>
                    <a:pt x="19122" y="3334"/>
                  </a:cubicBezTo>
                  <a:cubicBezTo>
                    <a:pt x="19122" y="3108"/>
                    <a:pt x="19039" y="2918"/>
                    <a:pt x="18908" y="2763"/>
                  </a:cubicBezTo>
                  <a:cubicBezTo>
                    <a:pt x="19170" y="2465"/>
                    <a:pt x="19455" y="2215"/>
                    <a:pt x="19741" y="1989"/>
                  </a:cubicBezTo>
                  <a:cubicBezTo>
                    <a:pt x="19884" y="2156"/>
                    <a:pt x="20110" y="2263"/>
                    <a:pt x="20348" y="2263"/>
                  </a:cubicBezTo>
                  <a:cubicBezTo>
                    <a:pt x="20813" y="2263"/>
                    <a:pt x="21182" y="1882"/>
                    <a:pt x="21182" y="1429"/>
                  </a:cubicBezTo>
                  <a:cubicBezTo>
                    <a:pt x="21182" y="1370"/>
                    <a:pt x="21170" y="1310"/>
                    <a:pt x="21170" y="1251"/>
                  </a:cubicBezTo>
                  <a:cubicBezTo>
                    <a:pt x="21622" y="1096"/>
                    <a:pt x="22039" y="1036"/>
                    <a:pt x="22373" y="1013"/>
                  </a:cubicBezTo>
                  <a:cubicBezTo>
                    <a:pt x="22432" y="1406"/>
                    <a:pt x="22777" y="1703"/>
                    <a:pt x="23194" y="1703"/>
                  </a:cubicBezTo>
                  <a:cubicBezTo>
                    <a:pt x="23646" y="1703"/>
                    <a:pt x="24027" y="1334"/>
                    <a:pt x="24027" y="870"/>
                  </a:cubicBezTo>
                  <a:cubicBezTo>
                    <a:pt x="24027" y="417"/>
                    <a:pt x="23646" y="36"/>
                    <a:pt x="23194" y="36"/>
                  </a:cubicBezTo>
                  <a:cubicBezTo>
                    <a:pt x="22777" y="36"/>
                    <a:pt x="22432" y="334"/>
                    <a:pt x="22373" y="739"/>
                  </a:cubicBezTo>
                  <a:cubicBezTo>
                    <a:pt x="22015" y="774"/>
                    <a:pt x="21551" y="846"/>
                    <a:pt x="21063" y="1013"/>
                  </a:cubicBezTo>
                  <a:cubicBezTo>
                    <a:pt x="20908" y="774"/>
                    <a:pt x="20646" y="596"/>
                    <a:pt x="20348" y="596"/>
                  </a:cubicBezTo>
                  <a:cubicBezTo>
                    <a:pt x="19884" y="596"/>
                    <a:pt x="19515" y="965"/>
                    <a:pt x="19515" y="1429"/>
                  </a:cubicBezTo>
                  <a:cubicBezTo>
                    <a:pt x="19515" y="1548"/>
                    <a:pt x="19539" y="1667"/>
                    <a:pt x="19586" y="1763"/>
                  </a:cubicBezTo>
                  <a:cubicBezTo>
                    <a:pt x="19277" y="1989"/>
                    <a:pt x="18979" y="2263"/>
                    <a:pt x="18682" y="2584"/>
                  </a:cubicBezTo>
                  <a:cubicBezTo>
                    <a:pt x="18563" y="2525"/>
                    <a:pt x="18432" y="2477"/>
                    <a:pt x="18277" y="2477"/>
                  </a:cubicBezTo>
                  <a:cubicBezTo>
                    <a:pt x="17812" y="2477"/>
                    <a:pt x="17443" y="2858"/>
                    <a:pt x="17443" y="3310"/>
                  </a:cubicBezTo>
                  <a:cubicBezTo>
                    <a:pt x="17443" y="3549"/>
                    <a:pt x="17550" y="3775"/>
                    <a:pt x="17717" y="3930"/>
                  </a:cubicBezTo>
                  <a:cubicBezTo>
                    <a:pt x="17658" y="4025"/>
                    <a:pt x="17598" y="4132"/>
                    <a:pt x="17550" y="4239"/>
                  </a:cubicBezTo>
                  <a:cubicBezTo>
                    <a:pt x="17420" y="4501"/>
                    <a:pt x="17277" y="4739"/>
                    <a:pt x="17146" y="4977"/>
                  </a:cubicBezTo>
                  <a:cubicBezTo>
                    <a:pt x="17039" y="4942"/>
                    <a:pt x="16919" y="4906"/>
                    <a:pt x="16800" y="4906"/>
                  </a:cubicBezTo>
                  <a:cubicBezTo>
                    <a:pt x="16348" y="4906"/>
                    <a:pt x="15967" y="5275"/>
                    <a:pt x="15967" y="5739"/>
                  </a:cubicBezTo>
                  <a:cubicBezTo>
                    <a:pt x="15967" y="5977"/>
                    <a:pt x="16062" y="6192"/>
                    <a:pt x="16229" y="6335"/>
                  </a:cubicBezTo>
                  <a:cubicBezTo>
                    <a:pt x="15943" y="6692"/>
                    <a:pt x="15645" y="6978"/>
                    <a:pt x="15360" y="7216"/>
                  </a:cubicBezTo>
                  <a:cubicBezTo>
                    <a:pt x="15217" y="7085"/>
                    <a:pt x="15014" y="6990"/>
                    <a:pt x="14800" y="6990"/>
                  </a:cubicBezTo>
                  <a:cubicBezTo>
                    <a:pt x="14336" y="6990"/>
                    <a:pt x="13967" y="7359"/>
                    <a:pt x="13967" y="7823"/>
                  </a:cubicBezTo>
                  <a:cubicBezTo>
                    <a:pt x="13967" y="7894"/>
                    <a:pt x="13979" y="7978"/>
                    <a:pt x="13991" y="8049"/>
                  </a:cubicBezTo>
                  <a:cubicBezTo>
                    <a:pt x="13586" y="8216"/>
                    <a:pt x="13205" y="8287"/>
                    <a:pt x="12848" y="8335"/>
                  </a:cubicBezTo>
                  <a:cubicBezTo>
                    <a:pt x="12776" y="7942"/>
                    <a:pt x="12431" y="7656"/>
                    <a:pt x="12026" y="7656"/>
                  </a:cubicBezTo>
                  <a:cubicBezTo>
                    <a:pt x="11621" y="7656"/>
                    <a:pt x="11288" y="7942"/>
                    <a:pt x="11204" y="8335"/>
                  </a:cubicBezTo>
                  <a:cubicBezTo>
                    <a:pt x="10871" y="8287"/>
                    <a:pt x="10490" y="8216"/>
                    <a:pt x="10097" y="8049"/>
                  </a:cubicBezTo>
                  <a:cubicBezTo>
                    <a:pt x="10109" y="7978"/>
                    <a:pt x="10121" y="7894"/>
                    <a:pt x="10121" y="7811"/>
                  </a:cubicBezTo>
                  <a:cubicBezTo>
                    <a:pt x="10121" y="7347"/>
                    <a:pt x="9752" y="6978"/>
                    <a:pt x="9288" y="6978"/>
                  </a:cubicBezTo>
                  <a:cubicBezTo>
                    <a:pt x="9061" y="6978"/>
                    <a:pt x="8859" y="7061"/>
                    <a:pt x="8704" y="7216"/>
                  </a:cubicBezTo>
                  <a:cubicBezTo>
                    <a:pt x="8454" y="7001"/>
                    <a:pt x="8204" y="6751"/>
                    <a:pt x="7954" y="6466"/>
                  </a:cubicBezTo>
                  <a:cubicBezTo>
                    <a:pt x="8097" y="6323"/>
                    <a:pt x="8192" y="6108"/>
                    <a:pt x="8192" y="5870"/>
                  </a:cubicBezTo>
                  <a:cubicBezTo>
                    <a:pt x="8192" y="5418"/>
                    <a:pt x="7811" y="5037"/>
                    <a:pt x="7359" y="5037"/>
                  </a:cubicBezTo>
                  <a:cubicBezTo>
                    <a:pt x="7216" y="5037"/>
                    <a:pt x="7097" y="5073"/>
                    <a:pt x="6978" y="5132"/>
                  </a:cubicBezTo>
                  <a:cubicBezTo>
                    <a:pt x="6823" y="4858"/>
                    <a:pt x="6656" y="4561"/>
                    <a:pt x="6490" y="4239"/>
                  </a:cubicBezTo>
                  <a:cubicBezTo>
                    <a:pt x="6442" y="4144"/>
                    <a:pt x="6406" y="4072"/>
                    <a:pt x="6359" y="4001"/>
                  </a:cubicBezTo>
                  <a:cubicBezTo>
                    <a:pt x="6537" y="3846"/>
                    <a:pt x="6656" y="3608"/>
                    <a:pt x="6656" y="3358"/>
                  </a:cubicBezTo>
                  <a:cubicBezTo>
                    <a:pt x="6656" y="2894"/>
                    <a:pt x="6287" y="2525"/>
                    <a:pt x="5823" y="2525"/>
                  </a:cubicBezTo>
                  <a:cubicBezTo>
                    <a:pt x="5668" y="2525"/>
                    <a:pt x="5537" y="2572"/>
                    <a:pt x="5418" y="2632"/>
                  </a:cubicBezTo>
                  <a:cubicBezTo>
                    <a:pt x="5120" y="2287"/>
                    <a:pt x="4811" y="2001"/>
                    <a:pt x="4501" y="1786"/>
                  </a:cubicBezTo>
                  <a:cubicBezTo>
                    <a:pt x="4561" y="1679"/>
                    <a:pt x="4585" y="1548"/>
                    <a:pt x="4585" y="1429"/>
                  </a:cubicBezTo>
                  <a:cubicBezTo>
                    <a:pt x="4585" y="965"/>
                    <a:pt x="4215" y="596"/>
                    <a:pt x="3751" y="596"/>
                  </a:cubicBezTo>
                  <a:cubicBezTo>
                    <a:pt x="3442" y="596"/>
                    <a:pt x="3168" y="751"/>
                    <a:pt x="3025" y="1013"/>
                  </a:cubicBezTo>
                  <a:cubicBezTo>
                    <a:pt x="2501" y="834"/>
                    <a:pt x="2025" y="751"/>
                    <a:pt x="1656" y="727"/>
                  </a:cubicBezTo>
                  <a:cubicBezTo>
                    <a:pt x="1596" y="322"/>
                    <a:pt x="1251" y="1"/>
                    <a:pt x="8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39"/>
            <p:cNvSpPr/>
            <p:nvPr/>
          </p:nvSpPr>
          <p:spPr>
            <a:xfrm>
              <a:off x="2198175" y="2977875"/>
              <a:ext cx="600700" cy="233975"/>
            </a:xfrm>
            <a:custGeom>
              <a:avLst/>
              <a:gdLst/>
              <a:ahLst/>
              <a:cxnLst/>
              <a:rect l="l" t="t" r="r" b="b"/>
              <a:pathLst>
                <a:path w="24028" h="9359" extrusionOk="0">
                  <a:moveTo>
                    <a:pt x="12038" y="1"/>
                  </a:moveTo>
                  <a:cubicBezTo>
                    <a:pt x="11621" y="1"/>
                    <a:pt x="11288" y="310"/>
                    <a:pt x="11193" y="763"/>
                  </a:cubicBezTo>
                  <a:cubicBezTo>
                    <a:pt x="10823" y="786"/>
                    <a:pt x="10407" y="882"/>
                    <a:pt x="9954" y="1060"/>
                  </a:cubicBezTo>
                  <a:cubicBezTo>
                    <a:pt x="9811" y="846"/>
                    <a:pt x="9573" y="715"/>
                    <a:pt x="9288" y="715"/>
                  </a:cubicBezTo>
                  <a:cubicBezTo>
                    <a:pt x="8823" y="715"/>
                    <a:pt x="8454" y="1084"/>
                    <a:pt x="8454" y="1548"/>
                  </a:cubicBezTo>
                  <a:cubicBezTo>
                    <a:pt x="8454" y="1679"/>
                    <a:pt x="8490" y="1822"/>
                    <a:pt x="8549" y="1917"/>
                  </a:cubicBezTo>
                  <a:cubicBezTo>
                    <a:pt x="8276" y="2144"/>
                    <a:pt x="7990" y="2418"/>
                    <a:pt x="7728" y="2739"/>
                  </a:cubicBezTo>
                  <a:cubicBezTo>
                    <a:pt x="7621" y="2691"/>
                    <a:pt x="7502" y="2668"/>
                    <a:pt x="7371" y="2668"/>
                  </a:cubicBezTo>
                  <a:cubicBezTo>
                    <a:pt x="6906" y="2668"/>
                    <a:pt x="6537" y="3037"/>
                    <a:pt x="6537" y="3501"/>
                  </a:cubicBezTo>
                  <a:cubicBezTo>
                    <a:pt x="6537" y="3727"/>
                    <a:pt x="6621" y="3930"/>
                    <a:pt x="6775" y="4084"/>
                  </a:cubicBezTo>
                  <a:cubicBezTo>
                    <a:pt x="6597" y="4382"/>
                    <a:pt x="6418" y="4680"/>
                    <a:pt x="6251" y="5013"/>
                  </a:cubicBezTo>
                  <a:cubicBezTo>
                    <a:pt x="6228" y="5096"/>
                    <a:pt x="6180" y="5168"/>
                    <a:pt x="6132" y="5239"/>
                  </a:cubicBezTo>
                  <a:cubicBezTo>
                    <a:pt x="6049" y="5192"/>
                    <a:pt x="5942" y="5180"/>
                    <a:pt x="5835" y="5180"/>
                  </a:cubicBezTo>
                  <a:cubicBezTo>
                    <a:pt x="5370" y="5180"/>
                    <a:pt x="5001" y="5549"/>
                    <a:pt x="5001" y="6013"/>
                  </a:cubicBezTo>
                  <a:cubicBezTo>
                    <a:pt x="5001" y="6228"/>
                    <a:pt x="5073" y="6418"/>
                    <a:pt x="5216" y="6561"/>
                  </a:cubicBezTo>
                  <a:cubicBezTo>
                    <a:pt x="4930" y="6882"/>
                    <a:pt x="4644" y="7144"/>
                    <a:pt x="4346" y="7371"/>
                  </a:cubicBezTo>
                  <a:cubicBezTo>
                    <a:pt x="4204" y="7204"/>
                    <a:pt x="3989" y="7120"/>
                    <a:pt x="3751" y="7120"/>
                  </a:cubicBezTo>
                  <a:cubicBezTo>
                    <a:pt x="3287" y="7120"/>
                    <a:pt x="2918" y="7490"/>
                    <a:pt x="2918" y="7954"/>
                  </a:cubicBezTo>
                  <a:cubicBezTo>
                    <a:pt x="2918" y="7990"/>
                    <a:pt x="2918" y="8049"/>
                    <a:pt x="2930" y="8109"/>
                  </a:cubicBezTo>
                  <a:cubicBezTo>
                    <a:pt x="2441" y="8275"/>
                    <a:pt x="2001" y="8347"/>
                    <a:pt x="1656" y="8371"/>
                  </a:cubicBezTo>
                  <a:cubicBezTo>
                    <a:pt x="1584" y="7990"/>
                    <a:pt x="1239" y="7692"/>
                    <a:pt x="834" y="7692"/>
                  </a:cubicBezTo>
                  <a:cubicBezTo>
                    <a:pt x="370" y="7692"/>
                    <a:pt x="1" y="8073"/>
                    <a:pt x="1" y="8525"/>
                  </a:cubicBezTo>
                  <a:cubicBezTo>
                    <a:pt x="1" y="8990"/>
                    <a:pt x="370" y="9359"/>
                    <a:pt x="834" y="9359"/>
                  </a:cubicBezTo>
                  <a:cubicBezTo>
                    <a:pt x="1251" y="9359"/>
                    <a:pt x="1596" y="9037"/>
                    <a:pt x="1656" y="8633"/>
                  </a:cubicBezTo>
                  <a:cubicBezTo>
                    <a:pt x="2025" y="8609"/>
                    <a:pt x="2501" y="8525"/>
                    <a:pt x="3025" y="8347"/>
                  </a:cubicBezTo>
                  <a:cubicBezTo>
                    <a:pt x="3168" y="8609"/>
                    <a:pt x="3442" y="8764"/>
                    <a:pt x="3751" y="8764"/>
                  </a:cubicBezTo>
                  <a:cubicBezTo>
                    <a:pt x="4215" y="8764"/>
                    <a:pt x="4585" y="8394"/>
                    <a:pt x="4585" y="7930"/>
                  </a:cubicBezTo>
                  <a:cubicBezTo>
                    <a:pt x="4585" y="7811"/>
                    <a:pt x="4561" y="7680"/>
                    <a:pt x="4501" y="7573"/>
                  </a:cubicBezTo>
                  <a:cubicBezTo>
                    <a:pt x="4811" y="7359"/>
                    <a:pt x="5120" y="7073"/>
                    <a:pt x="5418" y="6728"/>
                  </a:cubicBezTo>
                  <a:cubicBezTo>
                    <a:pt x="5537" y="6787"/>
                    <a:pt x="5668" y="6835"/>
                    <a:pt x="5823" y="6835"/>
                  </a:cubicBezTo>
                  <a:cubicBezTo>
                    <a:pt x="6287" y="6835"/>
                    <a:pt x="6656" y="6466"/>
                    <a:pt x="6656" y="6001"/>
                  </a:cubicBezTo>
                  <a:cubicBezTo>
                    <a:pt x="6656" y="5751"/>
                    <a:pt x="6537" y="5513"/>
                    <a:pt x="6359" y="5358"/>
                  </a:cubicBezTo>
                  <a:cubicBezTo>
                    <a:pt x="6406" y="5287"/>
                    <a:pt x="6442" y="5215"/>
                    <a:pt x="6490" y="5120"/>
                  </a:cubicBezTo>
                  <a:cubicBezTo>
                    <a:pt x="6656" y="4799"/>
                    <a:pt x="6823" y="4501"/>
                    <a:pt x="6978" y="4227"/>
                  </a:cubicBezTo>
                  <a:cubicBezTo>
                    <a:pt x="7097" y="4287"/>
                    <a:pt x="7216" y="4323"/>
                    <a:pt x="7359" y="4323"/>
                  </a:cubicBezTo>
                  <a:cubicBezTo>
                    <a:pt x="7811" y="4323"/>
                    <a:pt x="8192" y="3942"/>
                    <a:pt x="8192" y="3489"/>
                  </a:cubicBezTo>
                  <a:cubicBezTo>
                    <a:pt x="8192" y="3251"/>
                    <a:pt x="8097" y="3037"/>
                    <a:pt x="7954" y="2894"/>
                  </a:cubicBezTo>
                  <a:cubicBezTo>
                    <a:pt x="8204" y="2608"/>
                    <a:pt x="8454" y="2358"/>
                    <a:pt x="8704" y="2144"/>
                  </a:cubicBezTo>
                  <a:cubicBezTo>
                    <a:pt x="8859" y="2298"/>
                    <a:pt x="9061" y="2382"/>
                    <a:pt x="9288" y="2382"/>
                  </a:cubicBezTo>
                  <a:cubicBezTo>
                    <a:pt x="9752" y="2382"/>
                    <a:pt x="10121" y="2013"/>
                    <a:pt x="10121" y="1548"/>
                  </a:cubicBezTo>
                  <a:cubicBezTo>
                    <a:pt x="10121" y="1465"/>
                    <a:pt x="10109" y="1382"/>
                    <a:pt x="10097" y="1310"/>
                  </a:cubicBezTo>
                  <a:cubicBezTo>
                    <a:pt x="10490" y="1144"/>
                    <a:pt x="10871" y="1072"/>
                    <a:pt x="11204" y="1025"/>
                  </a:cubicBezTo>
                  <a:cubicBezTo>
                    <a:pt x="11288" y="1417"/>
                    <a:pt x="11621" y="1703"/>
                    <a:pt x="12026" y="1703"/>
                  </a:cubicBezTo>
                  <a:cubicBezTo>
                    <a:pt x="12431" y="1703"/>
                    <a:pt x="12776" y="1417"/>
                    <a:pt x="12848" y="1025"/>
                  </a:cubicBezTo>
                  <a:cubicBezTo>
                    <a:pt x="13205" y="1072"/>
                    <a:pt x="13586" y="1144"/>
                    <a:pt x="13991" y="1310"/>
                  </a:cubicBezTo>
                  <a:cubicBezTo>
                    <a:pt x="13979" y="1382"/>
                    <a:pt x="13967" y="1465"/>
                    <a:pt x="13967" y="1536"/>
                  </a:cubicBezTo>
                  <a:cubicBezTo>
                    <a:pt x="13967" y="2001"/>
                    <a:pt x="14336" y="2370"/>
                    <a:pt x="14800" y="2370"/>
                  </a:cubicBezTo>
                  <a:cubicBezTo>
                    <a:pt x="15014" y="2370"/>
                    <a:pt x="15217" y="2275"/>
                    <a:pt x="15360" y="2144"/>
                  </a:cubicBezTo>
                  <a:cubicBezTo>
                    <a:pt x="15645" y="2382"/>
                    <a:pt x="15943" y="2668"/>
                    <a:pt x="16229" y="3025"/>
                  </a:cubicBezTo>
                  <a:cubicBezTo>
                    <a:pt x="16062" y="3168"/>
                    <a:pt x="15967" y="3382"/>
                    <a:pt x="15967" y="3620"/>
                  </a:cubicBezTo>
                  <a:cubicBezTo>
                    <a:pt x="15967" y="4084"/>
                    <a:pt x="16348" y="4453"/>
                    <a:pt x="16800" y="4453"/>
                  </a:cubicBezTo>
                  <a:cubicBezTo>
                    <a:pt x="16919" y="4453"/>
                    <a:pt x="17039" y="4418"/>
                    <a:pt x="17146" y="4382"/>
                  </a:cubicBezTo>
                  <a:cubicBezTo>
                    <a:pt x="17277" y="4620"/>
                    <a:pt x="17420" y="4858"/>
                    <a:pt x="17550" y="5120"/>
                  </a:cubicBezTo>
                  <a:cubicBezTo>
                    <a:pt x="17598" y="5227"/>
                    <a:pt x="17658" y="5335"/>
                    <a:pt x="17717" y="5430"/>
                  </a:cubicBezTo>
                  <a:cubicBezTo>
                    <a:pt x="17550" y="5585"/>
                    <a:pt x="17443" y="5811"/>
                    <a:pt x="17443" y="6049"/>
                  </a:cubicBezTo>
                  <a:cubicBezTo>
                    <a:pt x="17443" y="6501"/>
                    <a:pt x="17812" y="6882"/>
                    <a:pt x="18277" y="6882"/>
                  </a:cubicBezTo>
                  <a:cubicBezTo>
                    <a:pt x="18432" y="6882"/>
                    <a:pt x="18563" y="6835"/>
                    <a:pt x="18682" y="6775"/>
                  </a:cubicBezTo>
                  <a:cubicBezTo>
                    <a:pt x="18979" y="7097"/>
                    <a:pt x="19277" y="7371"/>
                    <a:pt x="19586" y="7597"/>
                  </a:cubicBezTo>
                  <a:cubicBezTo>
                    <a:pt x="19539" y="7692"/>
                    <a:pt x="19515" y="7811"/>
                    <a:pt x="19515" y="7930"/>
                  </a:cubicBezTo>
                  <a:cubicBezTo>
                    <a:pt x="19515" y="8394"/>
                    <a:pt x="19884" y="8764"/>
                    <a:pt x="20348" y="8764"/>
                  </a:cubicBezTo>
                  <a:cubicBezTo>
                    <a:pt x="20646" y="8764"/>
                    <a:pt x="20908" y="8585"/>
                    <a:pt x="21063" y="8347"/>
                  </a:cubicBezTo>
                  <a:cubicBezTo>
                    <a:pt x="21551" y="8514"/>
                    <a:pt x="22015" y="8585"/>
                    <a:pt x="22373" y="8621"/>
                  </a:cubicBezTo>
                  <a:cubicBezTo>
                    <a:pt x="22432" y="9025"/>
                    <a:pt x="22777" y="9323"/>
                    <a:pt x="23194" y="9323"/>
                  </a:cubicBezTo>
                  <a:cubicBezTo>
                    <a:pt x="23646" y="9323"/>
                    <a:pt x="24027" y="8942"/>
                    <a:pt x="24027" y="8490"/>
                  </a:cubicBezTo>
                  <a:cubicBezTo>
                    <a:pt x="24027" y="8025"/>
                    <a:pt x="23646" y="7656"/>
                    <a:pt x="23194" y="7656"/>
                  </a:cubicBezTo>
                  <a:cubicBezTo>
                    <a:pt x="22777" y="7656"/>
                    <a:pt x="22432" y="7954"/>
                    <a:pt x="22373" y="8347"/>
                  </a:cubicBezTo>
                  <a:cubicBezTo>
                    <a:pt x="22039" y="8323"/>
                    <a:pt x="21622" y="8263"/>
                    <a:pt x="21170" y="8109"/>
                  </a:cubicBezTo>
                  <a:cubicBezTo>
                    <a:pt x="21170" y="8049"/>
                    <a:pt x="21182" y="7990"/>
                    <a:pt x="21182" y="7930"/>
                  </a:cubicBezTo>
                  <a:cubicBezTo>
                    <a:pt x="21182" y="7478"/>
                    <a:pt x="20813" y="7097"/>
                    <a:pt x="20348" y="7097"/>
                  </a:cubicBezTo>
                  <a:cubicBezTo>
                    <a:pt x="20110" y="7097"/>
                    <a:pt x="19884" y="7204"/>
                    <a:pt x="19741" y="7371"/>
                  </a:cubicBezTo>
                  <a:cubicBezTo>
                    <a:pt x="19455" y="7144"/>
                    <a:pt x="19170" y="6894"/>
                    <a:pt x="18908" y="6597"/>
                  </a:cubicBezTo>
                  <a:cubicBezTo>
                    <a:pt x="19039" y="6442"/>
                    <a:pt x="19122" y="6251"/>
                    <a:pt x="19122" y="6025"/>
                  </a:cubicBezTo>
                  <a:cubicBezTo>
                    <a:pt x="19122" y="5573"/>
                    <a:pt x="18753" y="5192"/>
                    <a:pt x="18289" y="5192"/>
                  </a:cubicBezTo>
                  <a:cubicBezTo>
                    <a:pt x="18170" y="5192"/>
                    <a:pt x="18074" y="5227"/>
                    <a:pt x="17967" y="5275"/>
                  </a:cubicBezTo>
                  <a:cubicBezTo>
                    <a:pt x="17920" y="5168"/>
                    <a:pt x="17860" y="5073"/>
                    <a:pt x="17812" y="4977"/>
                  </a:cubicBezTo>
                  <a:cubicBezTo>
                    <a:pt x="17681" y="4692"/>
                    <a:pt x="17539" y="4442"/>
                    <a:pt x="17396" y="4203"/>
                  </a:cubicBezTo>
                  <a:cubicBezTo>
                    <a:pt x="17550" y="4049"/>
                    <a:pt x="17658" y="3846"/>
                    <a:pt x="17658" y="3608"/>
                  </a:cubicBezTo>
                  <a:cubicBezTo>
                    <a:pt x="17658" y="3144"/>
                    <a:pt x="17277" y="2775"/>
                    <a:pt x="16824" y="2775"/>
                  </a:cubicBezTo>
                  <a:cubicBezTo>
                    <a:pt x="16681" y="2775"/>
                    <a:pt x="16562" y="2799"/>
                    <a:pt x="16467" y="2846"/>
                  </a:cubicBezTo>
                  <a:cubicBezTo>
                    <a:pt x="16146" y="2453"/>
                    <a:pt x="15836" y="2144"/>
                    <a:pt x="15538" y="1894"/>
                  </a:cubicBezTo>
                  <a:cubicBezTo>
                    <a:pt x="15598" y="1775"/>
                    <a:pt x="15634" y="1632"/>
                    <a:pt x="15634" y="1501"/>
                  </a:cubicBezTo>
                  <a:cubicBezTo>
                    <a:pt x="15634" y="1036"/>
                    <a:pt x="15253" y="667"/>
                    <a:pt x="14800" y="667"/>
                  </a:cubicBezTo>
                  <a:cubicBezTo>
                    <a:pt x="14514" y="667"/>
                    <a:pt x="14264" y="822"/>
                    <a:pt x="14110" y="1025"/>
                  </a:cubicBezTo>
                  <a:cubicBezTo>
                    <a:pt x="13669" y="846"/>
                    <a:pt x="13252" y="763"/>
                    <a:pt x="12859" y="715"/>
                  </a:cubicBezTo>
                  <a:cubicBezTo>
                    <a:pt x="12800" y="310"/>
                    <a:pt x="12455" y="1"/>
                    <a:pt x="120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39"/>
            <p:cNvSpPr/>
            <p:nvPr/>
          </p:nvSpPr>
          <p:spPr>
            <a:xfrm>
              <a:off x="2777425" y="3096350"/>
              <a:ext cx="3875" cy="67575"/>
            </a:xfrm>
            <a:custGeom>
              <a:avLst/>
              <a:gdLst/>
              <a:ahLst/>
              <a:cxnLst/>
              <a:rect l="l" t="t" r="r" b="b"/>
              <a:pathLst>
                <a:path w="155" h="2703" extrusionOk="0">
                  <a:moveTo>
                    <a:pt x="84" y="0"/>
                  </a:moveTo>
                  <a:cubicBezTo>
                    <a:pt x="36" y="0"/>
                    <a:pt x="0" y="24"/>
                    <a:pt x="0" y="72"/>
                  </a:cubicBezTo>
                  <a:lnTo>
                    <a:pt x="0" y="2632"/>
                  </a:lnTo>
                  <a:cubicBezTo>
                    <a:pt x="0" y="2679"/>
                    <a:pt x="36" y="2703"/>
                    <a:pt x="84" y="2703"/>
                  </a:cubicBezTo>
                  <a:cubicBezTo>
                    <a:pt x="119" y="2703"/>
                    <a:pt x="155" y="2679"/>
                    <a:pt x="155" y="2632"/>
                  </a:cubicBezTo>
                  <a:lnTo>
                    <a:pt x="155" y="72"/>
                  </a:lnTo>
                  <a:cubicBezTo>
                    <a:pt x="155" y="24"/>
                    <a:pt x="119" y="0"/>
                    <a:pt x="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39"/>
            <p:cNvSpPr/>
            <p:nvPr/>
          </p:nvSpPr>
          <p:spPr>
            <a:xfrm>
              <a:off x="2610425" y="3096350"/>
              <a:ext cx="3900" cy="67575"/>
            </a:xfrm>
            <a:custGeom>
              <a:avLst/>
              <a:gdLst/>
              <a:ahLst/>
              <a:cxnLst/>
              <a:rect l="l" t="t" r="r" b="b"/>
              <a:pathLst>
                <a:path w="156" h="2703" extrusionOk="0">
                  <a:moveTo>
                    <a:pt x="72" y="0"/>
                  </a:moveTo>
                  <a:cubicBezTo>
                    <a:pt x="37" y="0"/>
                    <a:pt x="1" y="24"/>
                    <a:pt x="1" y="72"/>
                  </a:cubicBezTo>
                  <a:lnTo>
                    <a:pt x="1" y="2632"/>
                  </a:lnTo>
                  <a:cubicBezTo>
                    <a:pt x="1" y="2679"/>
                    <a:pt x="37" y="2703"/>
                    <a:pt x="72" y="2703"/>
                  </a:cubicBezTo>
                  <a:cubicBezTo>
                    <a:pt x="120" y="2703"/>
                    <a:pt x="156" y="2679"/>
                    <a:pt x="156" y="2632"/>
                  </a:cubicBezTo>
                  <a:lnTo>
                    <a:pt x="156" y="72"/>
                  </a:lnTo>
                  <a:cubicBezTo>
                    <a:pt x="156" y="24"/>
                    <a:pt x="120" y="0"/>
                    <a:pt x="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39"/>
            <p:cNvSpPr/>
            <p:nvPr/>
          </p:nvSpPr>
          <p:spPr>
            <a:xfrm>
              <a:off x="2382725" y="3096050"/>
              <a:ext cx="3900" cy="67875"/>
            </a:xfrm>
            <a:custGeom>
              <a:avLst/>
              <a:gdLst/>
              <a:ahLst/>
              <a:cxnLst/>
              <a:rect l="l" t="t" r="r" b="b"/>
              <a:pathLst>
                <a:path w="156" h="2715" extrusionOk="0">
                  <a:moveTo>
                    <a:pt x="72" y="0"/>
                  </a:moveTo>
                  <a:cubicBezTo>
                    <a:pt x="36" y="0"/>
                    <a:pt x="1" y="36"/>
                    <a:pt x="1" y="84"/>
                  </a:cubicBezTo>
                  <a:lnTo>
                    <a:pt x="1" y="2644"/>
                  </a:lnTo>
                  <a:cubicBezTo>
                    <a:pt x="1" y="2679"/>
                    <a:pt x="36" y="2715"/>
                    <a:pt x="72" y="2715"/>
                  </a:cubicBezTo>
                  <a:cubicBezTo>
                    <a:pt x="120" y="2715"/>
                    <a:pt x="155" y="2691"/>
                    <a:pt x="155" y="2644"/>
                  </a:cubicBezTo>
                  <a:lnTo>
                    <a:pt x="155" y="84"/>
                  </a:lnTo>
                  <a:cubicBezTo>
                    <a:pt x="155" y="36"/>
                    <a:pt x="120" y="0"/>
                    <a:pt x="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39"/>
            <p:cNvSpPr/>
            <p:nvPr/>
          </p:nvSpPr>
          <p:spPr>
            <a:xfrm>
              <a:off x="2428875" y="3043650"/>
              <a:ext cx="3575" cy="167625"/>
            </a:xfrm>
            <a:custGeom>
              <a:avLst/>
              <a:gdLst/>
              <a:ahLst/>
              <a:cxnLst/>
              <a:rect l="l" t="t" r="r" b="b"/>
              <a:pathLst>
                <a:path w="143" h="6705" extrusionOk="0">
                  <a:moveTo>
                    <a:pt x="71" y="1"/>
                  </a:moveTo>
                  <a:cubicBezTo>
                    <a:pt x="36" y="1"/>
                    <a:pt x="0" y="37"/>
                    <a:pt x="0" y="84"/>
                  </a:cubicBezTo>
                  <a:lnTo>
                    <a:pt x="0" y="6633"/>
                  </a:lnTo>
                  <a:cubicBezTo>
                    <a:pt x="0" y="6668"/>
                    <a:pt x="36" y="6704"/>
                    <a:pt x="71" y="6704"/>
                  </a:cubicBezTo>
                  <a:cubicBezTo>
                    <a:pt x="119" y="6704"/>
                    <a:pt x="143" y="6668"/>
                    <a:pt x="143" y="6633"/>
                  </a:cubicBezTo>
                  <a:lnTo>
                    <a:pt x="143" y="84"/>
                  </a:lnTo>
                  <a:cubicBezTo>
                    <a:pt x="143" y="37"/>
                    <a:pt x="119" y="1"/>
                    <a:pt x="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39"/>
            <p:cNvSpPr/>
            <p:nvPr/>
          </p:nvSpPr>
          <p:spPr>
            <a:xfrm>
              <a:off x="2561625" y="3043650"/>
              <a:ext cx="3875" cy="167625"/>
            </a:xfrm>
            <a:custGeom>
              <a:avLst/>
              <a:gdLst/>
              <a:ahLst/>
              <a:cxnLst/>
              <a:rect l="l" t="t" r="r" b="b"/>
              <a:pathLst>
                <a:path w="155" h="6705" extrusionOk="0">
                  <a:moveTo>
                    <a:pt x="84" y="1"/>
                  </a:moveTo>
                  <a:cubicBezTo>
                    <a:pt x="36" y="1"/>
                    <a:pt x="0" y="37"/>
                    <a:pt x="0" y="84"/>
                  </a:cubicBezTo>
                  <a:lnTo>
                    <a:pt x="0" y="6633"/>
                  </a:lnTo>
                  <a:cubicBezTo>
                    <a:pt x="0" y="6668"/>
                    <a:pt x="36" y="6704"/>
                    <a:pt x="84" y="6704"/>
                  </a:cubicBezTo>
                  <a:cubicBezTo>
                    <a:pt x="119" y="6704"/>
                    <a:pt x="155" y="6668"/>
                    <a:pt x="155" y="6633"/>
                  </a:cubicBezTo>
                  <a:lnTo>
                    <a:pt x="155" y="84"/>
                  </a:lnTo>
                  <a:cubicBezTo>
                    <a:pt x="155" y="37"/>
                    <a:pt x="119" y="1"/>
                    <a:pt x="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39"/>
            <p:cNvSpPr/>
            <p:nvPr/>
          </p:nvSpPr>
          <p:spPr>
            <a:xfrm>
              <a:off x="2497025" y="3037100"/>
              <a:ext cx="3600" cy="186075"/>
            </a:xfrm>
            <a:custGeom>
              <a:avLst/>
              <a:gdLst/>
              <a:ahLst/>
              <a:cxnLst/>
              <a:rect l="l" t="t" r="r" b="b"/>
              <a:pathLst>
                <a:path w="144" h="7443" extrusionOk="0">
                  <a:moveTo>
                    <a:pt x="72" y="1"/>
                  </a:moveTo>
                  <a:cubicBezTo>
                    <a:pt x="24" y="1"/>
                    <a:pt x="1" y="25"/>
                    <a:pt x="1" y="72"/>
                  </a:cubicBezTo>
                  <a:lnTo>
                    <a:pt x="1" y="7371"/>
                  </a:lnTo>
                  <a:cubicBezTo>
                    <a:pt x="1" y="7407"/>
                    <a:pt x="24" y="7442"/>
                    <a:pt x="72" y="7442"/>
                  </a:cubicBezTo>
                  <a:cubicBezTo>
                    <a:pt x="120" y="7430"/>
                    <a:pt x="143" y="7395"/>
                    <a:pt x="143" y="7371"/>
                  </a:cubicBezTo>
                  <a:lnTo>
                    <a:pt x="143" y="72"/>
                  </a:lnTo>
                  <a:cubicBezTo>
                    <a:pt x="143" y="25"/>
                    <a:pt x="120" y="1"/>
                    <a:pt x="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39"/>
            <p:cNvSpPr/>
            <p:nvPr/>
          </p:nvSpPr>
          <p:spPr>
            <a:xfrm>
              <a:off x="2705675" y="3106750"/>
              <a:ext cx="3900" cy="45875"/>
            </a:xfrm>
            <a:custGeom>
              <a:avLst/>
              <a:gdLst/>
              <a:ahLst/>
              <a:cxnLst/>
              <a:rect l="l" t="t" r="r" b="b"/>
              <a:pathLst>
                <a:path w="156" h="1835" extrusionOk="0">
                  <a:moveTo>
                    <a:pt x="72" y="1"/>
                  </a:moveTo>
                  <a:cubicBezTo>
                    <a:pt x="37" y="1"/>
                    <a:pt x="1" y="25"/>
                    <a:pt x="1" y="72"/>
                  </a:cubicBezTo>
                  <a:lnTo>
                    <a:pt x="1" y="1763"/>
                  </a:lnTo>
                  <a:cubicBezTo>
                    <a:pt x="1" y="1811"/>
                    <a:pt x="37" y="1835"/>
                    <a:pt x="72" y="1835"/>
                  </a:cubicBezTo>
                  <a:cubicBezTo>
                    <a:pt x="120" y="1835"/>
                    <a:pt x="156" y="1811"/>
                    <a:pt x="156" y="1763"/>
                  </a:cubicBezTo>
                  <a:lnTo>
                    <a:pt x="156" y="72"/>
                  </a:lnTo>
                  <a:cubicBezTo>
                    <a:pt x="156" y="25"/>
                    <a:pt x="120" y="1"/>
                    <a:pt x="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39"/>
            <p:cNvSpPr/>
            <p:nvPr/>
          </p:nvSpPr>
          <p:spPr>
            <a:xfrm>
              <a:off x="2212775" y="3096050"/>
              <a:ext cx="3575" cy="67875"/>
            </a:xfrm>
            <a:custGeom>
              <a:avLst/>
              <a:gdLst/>
              <a:ahLst/>
              <a:cxnLst/>
              <a:rect l="l" t="t" r="r" b="b"/>
              <a:pathLst>
                <a:path w="143" h="2715" extrusionOk="0">
                  <a:moveTo>
                    <a:pt x="72" y="0"/>
                  </a:moveTo>
                  <a:cubicBezTo>
                    <a:pt x="24" y="0"/>
                    <a:pt x="0" y="36"/>
                    <a:pt x="0" y="84"/>
                  </a:cubicBezTo>
                  <a:lnTo>
                    <a:pt x="0" y="2644"/>
                  </a:lnTo>
                  <a:cubicBezTo>
                    <a:pt x="0" y="2679"/>
                    <a:pt x="24" y="2715"/>
                    <a:pt x="72" y="2715"/>
                  </a:cubicBezTo>
                  <a:cubicBezTo>
                    <a:pt x="119" y="2715"/>
                    <a:pt x="143" y="2691"/>
                    <a:pt x="143" y="2644"/>
                  </a:cubicBezTo>
                  <a:lnTo>
                    <a:pt x="143" y="84"/>
                  </a:lnTo>
                  <a:cubicBezTo>
                    <a:pt x="143" y="36"/>
                    <a:pt x="119" y="0"/>
                    <a:pt x="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39"/>
            <p:cNvSpPr/>
            <p:nvPr/>
          </p:nvSpPr>
          <p:spPr>
            <a:xfrm>
              <a:off x="2284500" y="3106750"/>
              <a:ext cx="3900" cy="45875"/>
            </a:xfrm>
            <a:custGeom>
              <a:avLst/>
              <a:gdLst/>
              <a:ahLst/>
              <a:cxnLst/>
              <a:rect l="l" t="t" r="r" b="b"/>
              <a:pathLst>
                <a:path w="156" h="1835" extrusionOk="0">
                  <a:moveTo>
                    <a:pt x="72" y="1"/>
                  </a:moveTo>
                  <a:cubicBezTo>
                    <a:pt x="36" y="1"/>
                    <a:pt x="0" y="25"/>
                    <a:pt x="0" y="72"/>
                  </a:cubicBezTo>
                  <a:lnTo>
                    <a:pt x="0" y="1763"/>
                  </a:lnTo>
                  <a:cubicBezTo>
                    <a:pt x="0" y="1811"/>
                    <a:pt x="36" y="1835"/>
                    <a:pt x="72" y="1835"/>
                  </a:cubicBezTo>
                  <a:cubicBezTo>
                    <a:pt x="120" y="1835"/>
                    <a:pt x="155" y="1811"/>
                    <a:pt x="155" y="1763"/>
                  </a:cubicBezTo>
                  <a:lnTo>
                    <a:pt x="155" y="72"/>
                  </a:lnTo>
                  <a:cubicBezTo>
                    <a:pt x="155" y="25"/>
                    <a:pt x="120" y="1"/>
                    <a:pt x="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4" name="Google Shape;894;p39"/>
          <p:cNvGrpSpPr/>
          <p:nvPr/>
        </p:nvGrpSpPr>
        <p:grpSpPr>
          <a:xfrm>
            <a:off x="1464802" y="2518825"/>
            <a:ext cx="354724" cy="354724"/>
            <a:chOff x="292035" y="246950"/>
            <a:chExt cx="461700" cy="461700"/>
          </a:xfrm>
        </p:grpSpPr>
        <p:sp>
          <p:nvSpPr>
            <p:cNvPr id="895" name="Google Shape;895;p39"/>
            <p:cNvSpPr/>
            <p:nvPr/>
          </p:nvSpPr>
          <p:spPr>
            <a:xfrm>
              <a:off x="487635" y="246950"/>
              <a:ext cx="70500" cy="4617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39"/>
            <p:cNvSpPr/>
            <p:nvPr/>
          </p:nvSpPr>
          <p:spPr>
            <a:xfrm rot="2710324">
              <a:off x="487565" y="247102"/>
              <a:ext cx="70640" cy="4615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39"/>
            <p:cNvSpPr/>
            <p:nvPr/>
          </p:nvSpPr>
          <p:spPr>
            <a:xfrm rot="5400000">
              <a:off x="487485" y="247000"/>
              <a:ext cx="70800" cy="4617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39"/>
            <p:cNvSpPr/>
            <p:nvPr/>
          </p:nvSpPr>
          <p:spPr>
            <a:xfrm rot="8110324">
              <a:off x="487565" y="247102"/>
              <a:ext cx="70640" cy="4615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9" name="Google Shape;899;p39"/>
          <p:cNvGrpSpPr/>
          <p:nvPr/>
        </p:nvGrpSpPr>
        <p:grpSpPr>
          <a:xfrm>
            <a:off x="3574402" y="3834662"/>
            <a:ext cx="354724" cy="354724"/>
            <a:chOff x="292035" y="246950"/>
            <a:chExt cx="461700" cy="461700"/>
          </a:xfrm>
        </p:grpSpPr>
        <p:sp>
          <p:nvSpPr>
            <p:cNvPr id="900" name="Google Shape;900;p39"/>
            <p:cNvSpPr/>
            <p:nvPr/>
          </p:nvSpPr>
          <p:spPr>
            <a:xfrm>
              <a:off x="487635" y="246950"/>
              <a:ext cx="70500" cy="4617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39"/>
            <p:cNvSpPr/>
            <p:nvPr/>
          </p:nvSpPr>
          <p:spPr>
            <a:xfrm rot="2710324">
              <a:off x="487565" y="247102"/>
              <a:ext cx="70640" cy="4615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39"/>
            <p:cNvSpPr/>
            <p:nvPr/>
          </p:nvSpPr>
          <p:spPr>
            <a:xfrm rot="5400000">
              <a:off x="487485" y="247000"/>
              <a:ext cx="70800" cy="4617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39"/>
            <p:cNvSpPr/>
            <p:nvPr/>
          </p:nvSpPr>
          <p:spPr>
            <a:xfrm rot="8110324">
              <a:off x="487565" y="247102"/>
              <a:ext cx="70640" cy="4615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04" name="Google Shape;904;p39"/>
          <p:cNvSpPr/>
          <p:nvPr/>
        </p:nvSpPr>
        <p:spPr>
          <a:xfrm>
            <a:off x="843800" y="2064235"/>
            <a:ext cx="799337" cy="185231"/>
          </a:xfrm>
          <a:custGeom>
            <a:avLst/>
            <a:gdLst/>
            <a:ahLst/>
            <a:cxnLst/>
            <a:rect l="l" t="t" r="r" b="b"/>
            <a:pathLst>
              <a:path w="28779" h="6669" extrusionOk="0">
                <a:moveTo>
                  <a:pt x="13951" y="1"/>
                </a:moveTo>
                <a:cubicBezTo>
                  <a:pt x="13574" y="1"/>
                  <a:pt x="13197" y="32"/>
                  <a:pt x="12824" y="96"/>
                </a:cubicBezTo>
                <a:cubicBezTo>
                  <a:pt x="11859" y="239"/>
                  <a:pt x="10955" y="608"/>
                  <a:pt x="10085" y="1072"/>
                </a:cubicBezTo>
                <a:cubicBezTo>
                  <a:pt x="8633" y="1858"/>
                  <a:pt x="7466" y="2799"/>
                  <a:pt x="6692" y="4263"/>
                </a:cubicBezTo>
                <a:cubicBezTo>
                  <a:pt x="5961" y="3714"/>
                  <a:pt x="5054" y="3419"/>
                  <a:pt x="4155" y="3419"/>
                </a:cubicBezTo>
                <a:cubicBezTo>
                  <a:pt x="3883" y="3419"/>
                  <a:pt x="3612" y="3446"/>
                  <a:pt x="3346" y="3501"/>
                </a:cubicBezTo>
                <a:cubicBezTo>
                  <a:pt x="2203" y="3739"/>
                  <a:pt x="1156" y="4501"/>
                  <a:pt x="584" y="5525"/>
                </a:cubicBezTo>
                <a:cubicBezTo>
                  <a:pt x="406" y="5835"/>
                  <a:pt x="167" y="6263"/>
                  <a:pt x="1" y="6668"/>
                </a:cubicBezTo>
                <a:lnTo>
                  <a:pt x="28778" y="6668"/>
                </a:lnTo>
                <a:cubicBezTo>
                  <a:pt x="28659" y="5716"/>
                  <a:pt x="28028" y="4846"/>
                  <a:pt x="27207" y="4299"/>
                </a:cubicBezTo>
                <a:cubicBezTo>
                  <a:pt x="26314" y="3727"/>
                  <a:pt x="25218" y="3501"/>
                  <a:pt x="24170" y="3489"/>
                </a:cubicBezTo>
                <a:cubicBezTo>
                  <a:pt x="24143" y="3489"/>
                  <a:pt x="24115" y="3489"/>
                  <a:pt x="24088" y="3489"/>
                </a:cubicBezTo>
                <a:cubicBezTo>
                  <a:pt x="22794" y="3489"/>
                  <a:pt x="21502" y="3763"/>
                  <a:pt x="20325" y="4334"/>
                </a:cubicBezTo>
                <a:cubicBezTo>
                  <a:pt x="19765" y="2894"/>
                  <a:pt x="18682" y="1644"/>
                  <a:pt x="17324" y="882"/>
                </a:cubicBezTo>
                <a:cubicBezTo>
                  <a:pt x="16297" y="305"/>
                  <a:pt x="15126" y="1"/>
                  <a:pt x="1395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5" name="Google Shape;905;p39"/>
          <p:cNvSpPr/>
          <p:nvPr/>
        </p:nvSpPr>
        <p:spPr>
          <a:xfrm>
            <a:off x="3414829" y="3398320"/>
            <a:ext cx="592051" cy="119300"/>
          </a:xfrm>
          <a:custGeom>
            <a:avLst/>
            <a:gdLst/>
            <a:ahLst/>
            <a:cxnLst/>
            <a:rect l="l" t="t" r="r" b="b"/>
            <a:pathLst>
              <a:path w="18182" h="3664" extrusionOk="0">
                <a:moveTo>
                  <a:pt x="5986" y="1"/>
                </a:moveTo>
                <a:cubicBezTo>
                  <a:pt x="5760" y="1"/>
                  <a:pt x="5535" y="15"/>
                  <a:pt x="5310" y="44"/>
                </a:cubicBezTo>
                <a:cubicBezTo>
                  <a:pt x="3239" y="318"/>
                  <a:pt x="1346" y="1711"/>
                  <a:pt x="0" y="3664"/>
                </a:cubicBezTo>
                <a:lnTo>
                  <a:pt x="18181" y="3664"/>
                </a:lnTo>
                <a:cubicBezTo>
                  <a:pt x="17514" y="2878"/>
                  <a:pt x="16621" y="2366"/>
                  <a:pt x="15716" y="2247"/>
                </a:cubicBezTo>
                <a:cubicBezTo>
                  <a:pt x="15503" y="2214"/>
                  <a:pt x="15288" y="2198"/>
                  <a:pt x="15073" y="2198"/>
                </a:cubicBezTo>
                <a:cubicBezTo>
                  <a:pt x="13796" y="2198"/>
                  <a:pt x="12503" y="2752"/>
                  <a:pt x="11454" y="3628"/>
                </a:cubicBezTo>
                <a:cubicBezTo>
                  <a:pt x="10354" y="1331"/>
                  <a:pt x="8160" y="1"/>
                  <a:pt x="598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06" name="Google Shape;906;p39"/>
          <p:cNvGrpSpPr/>
          <p:nvPr/>
        </p:nvGrpSpPr>
        <p:grpSpPr>
          <a:xfrm>
            <a:off x="5316359" y="1475270"/>
            <a:ext cx="173738" cy="173738"/>
            <a:chOff x="292035" y="246950"/>
            <a:chExt cx="461700" cy="461700"/>
          </a:xfrm>
        </p:grpSpPr>
        <p:sp>
          <p:nvSpPr>
            <p:cNvPr id="907" name="Google Shape;907;p39"/>
            <p:cNvSpPr/>
            <p:nvPr/>
          </p:nvSpPr>
          <p:spPr>
            <a:xfrm>
              <a:off x="487635" y="246950"/>
              <a:ext cx="70500" cy="4617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  <p:sp>
          <p:nvSpPr>
            <p:cNvPr id="908" name="Google Shape;908;p39"/>
            <p:cNvSpPr/>
            <p:nvPr/>
          </p:nvSpPr>
          <p:spPr>
            <a:xfrm rot="2710324">
              <a:off x="487565" y="247102"/>
              <a:ext cx="70640" cy="46159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  <p:sp>
          <p:nvSpPr>
            <p:cNvPr id="909" name="Google Shape;909;p39"/>
            <p:cNvSpPr/>
            <p:nvPr/>
          </p:nvSpPr>
          <p:spPr>
            <a:xfrm rot="5400000">
              <a:off x="487485" y="247000"/>
              <a:ext cx="70800" cy="4617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  <p:sp>
          <p:nvSpPr>
            <p:cNvPr id="910" name="Google Shape;910;p39"/>
            <p:cNvSpPr/>
            <p:nvPr/>
          </p:nvSpPr>
          <p:spPr>
            <a:xfrm rot="8110324">
              <a:off x="487565" y="247102"/>
              <a:ext cx="70640" cy="46159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</p:grpSp>
      <p:grpSp>
        <p:nvGrpSpPr>
          <p:cNvPr id="916" name="Google Shape;916;p39"/>
          <p:cNvGrpSpPr/>
          <p:nvPr/>
        </p:nvGrpSpPr>
        <p:grpSpPr>
          <a:xfrm>
            <a:off x="5368127" y="2823783"/>
            <a:ext cx="173738" cy="173738"/>
            <a:chOff x="292035" y="246950"/>
            <a:chExt cx="461700" cy="461700"/>
          </a:xfrm>
        </p:grpSpPr>
        <p:sp>
          <p:nvSpPr>
            <p:cNvPr id="917" name="Google Shape;917;p39"/>
            <p:cNvSpPr/>
            <p:nvPr/>
          </p:nvSpPr>
          <p:spPr>
            <a:xfrm>
              <a:off x="487635" y="246950"/>
              <a:ext cx="70500" cy="4617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  <p:sp>
          <p:nvSpPr>
            <p:cNvPr id="918" name="Google Shape;918;p39"/>
            <p:cNvSpPr/>
            <p:nvPr/>
          </p:nvSpPr>
          <p:spPr>
            <a:xfrm rot="2710324">
              <a:off x="487565" y="247102"/>
              <a:ext cx="70640" cy="46159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  <p:sp>
          <p:nvSpPr>
            <p:cNvPr id="919" name="Google Shape;919;p39"/>
            <p:cNvSpPr/>
            <p:nvPr/>
          </p:nvSpPr>
          <p:spPr>
            <a:xfrm rot="5400000">
              <a:off x="487485" y="247000"/>
              <a:ext cx="70800" cy="4617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  <p:sp>
          <p:nvSpPr>
            <p:cNvPr id="920" name="Google Shape;920;p39"/>
            <p:cNvSpPr/>
            <p:nvPr/>
          </p:nvSpPr>
          <p:spPr>
            <a:xfrm rot="8110324">
              <a:off x="487565" y="247102"/>
              <a:ext cx="70640" cy="46159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</p:grpSp>
      <p:sp>
        <p:nvSpPr>
          <p:cNvPr id="84" name="Google Shape;842;p39">
            <a:extLst>
              <a:ext uri="{FF2B5EF4-FFF2-40B4-BE49-F238E27FC236}">
                <a16:creationId xmlns:a16="http://schemas.microsoft.com/office/drawing/2014/main" xmlns="" id="{1854657A-6D19-49E1-8CBC-4ED0DE88A1D6}"/>
              </a:ext>
            </a:extLst>
          </p:cNvPr>
          <p:cNvSpPr txBox="1">
            <a:spLocks/>
          </p:cNvSpPr>
          <p:nvPr/>
        </p:nvSpPr>
        <p:spPr>
          <a:xfrm>
            <a:off x="5625841" y="1764734"/>
            <a:ext cx="2504522" cy="736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6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6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6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6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6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6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6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6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6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/>
            <a:r>
              <a:rPr lang="en-US" sz="1800" dirty="0" err="1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Khoảng</a:t>
            </a:r>
            <a:r>
              <a:rPr lang="en-US" sz="1800" dirty="0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sz="1800" dirty="0" err="1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từ</a:t>
            </a:r>
            <a:r>
              <a:rPr lang="en-US" sz="1800" dirty="0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40 </a:t>
            </a:r>
            <a:r>
              <a:rPr lang="en-US" sz="1800" dirty="0" err="1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lần</a:t>
            </a:r>
            <a:r>
              <a:rPr lang="en-US" sz="1800" dirty="0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sz="1800" dirty="0" err="1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đến</a:t>
            </a:r>
            <a:r>
              <a:rPr lang="en-US" sz="1800" dirty="0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3000 </a:t>
            </a:r>
            <a:r>
              <a:rPr lang="en-US" sz="1800" dirty="0" err="1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lần</a:t>
            </a:r>
            <a:r>
              <a:rPr lang="en-US" sz="1800" dirty="0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63103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500"/>
                                        <p:tgtEl>
                                          <p:spTgt spid="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1500"/>
                                        <p:tgtEl>
                                          <p:spTgt spid="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1500"/>
                                        <p:tgtEl>
                                          <p:spTgt spid="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1500"/>
                                        <p:tgtEl>
                                          <p:spTgt spid="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1500"/>
                                        <p:tgtEl>
                                          <p:spTgt spid="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3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1500"/>
                                        <p:tgtEl>
                                          <p:spTgt spid="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1500"/>
                                        <p:tgtEl>
                                          <p:spTgt spid="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3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8" dur="1500"/>
                                        <p:tgtEl>
                                          <p:spTgt spid="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250"/>
                            </p:stCondLst>
                            <p:childTnLst>
                              <p:par>
                                <p:cTn id="30" presetID="6" presetClass="emph" presetSubtype="0" repeatCount="indefinite" autoRev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839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6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2000" fill="hold"/>
                                        <p:tgtEl>
                                          <p:spTgt spid="89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6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89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6" presetClass="emph" presetSubtype="0" repeatCount="indefinite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2000" fill="hold"/>
                                        <p:tgtEl>
                                          <p:spTgt spid="90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6" presetClass="emph" presetSubtype="0" repeatCount="indefinite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2000" fill="hold"/>
                                        <p:tgtEl>
                                          <p:spTgt spid="9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9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9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5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7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8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65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7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9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9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750"/>
                                        <p:tgtEl>
                                          <p:spTgt spid="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5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7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8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6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7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8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" grpId="0" animBg="1"/>
      <p:bldP spid="839" grpId="1" animBg="1"/>
      <p:bldP spid="840" grpId="0" animBg="1"/>
      <p:bldP spid="841" grpId="0" build="p"/>
      <p:bldP spid="846" grpId="0" build="p"/>
      <p:bldP spid="847" grpId="0" build="p"/>
      <p:bldP spid="904" grpId="0" animBg="1"/>
      <p:bldP spid="904" grpId="1" animBg="1"/>
      <p:bldP spid="905" grpId="0" animBg="1"/>
      <p:bldP spid="905" grpId="1" animBg="1"/>
      <p:bldP spid="8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Google Shape;1049;p41"/>
          <p:cNvSpPr txBox="1">
            <a:spLocks noGrp="1"/>
          </p:cNvSpPr>
          <p:nvPr>
            <p:ph type="title"/>
          </p:nvPr>
        </p:nvSpPr>
        <p:spPr>
          <a:xfrm>
            <a:off x="967563" y="480678"/>
            <a:ext cx="7208874" cy="110796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err="1"/>
              <a:t>Những</a:t>
            </a:r>
            <a:r>
              <a:rPr lang="en-US" sz="2000" dirty="0"/>
              <a:t> </a:t>
            </a:r>
            <a:r>
              <a:rPr lang="en-US" sz="2000" dirty="0" err="1"/>
              <a:t>mẫu</a:t>
            </a:r>
            <a:r>
              <a:rPr lang="en-US" sz="2000" dirty="0"/>
              <a:t> </a:t>
            </a:r>
            <a:r>
              <a:rPr lang="en-US" sz="2000" dirty="0" err="1"/>
              <a:t>vật</a:t>
            </a:r>
            <a:r>
              <a:rPr lang="en-US" sz="2000" dirty="0"/>
              <a:t> </a:t>
            </a:r>
            <a:r>
              <a:rPr lang="en-US" sz="2000" dirty="0" err="1"/>
              <a:t>nào</a:t>
            </a:r>
            <a:r>
              <a:rPr lang="en-US" sz="2000" dirty="0"/>
              <a:t> </a:t>
            </a:r>
            <a:r>
              <a:rPr lang="en-US" sz="2000" dirty="0" err="1"/>
              <a:t>sau</a:t>
            </a:r>
            <a:r>
              <a:rPr lang="en-US" sz="2000" dirty="0"/>
              <a:t> </a:t>
            </a:r>
            <a:r>
              <a:rPr lang="en-US" sz="2000" dirty="0" err="1"/>
              <a:t>đây</a:t>
            </a:r>
            <a:r>
              <a:rPr lang="en-US" sz="2000" dirty="0"/>
              <a:t> </a:t>
            </a:r>
            <a:r>
              <a:rPr lang="en-US" sz="2000" dirty="0" err="1"/>
              <a:t>không</a:t>
            </a:r>
            <a:r>
              <a:rPr lang="en-US" sz="2000" dirty="0"/>
              <a:t> </a:t>
            </a:r>
            <a:r>
              <a:rPr lang="en-US" sz="2000" dirty="0" err="1"/>
              <a:t>thể</a:t>
            </a:r>
            <a:r>
              <a:rPr lang="en-US" sz="2000" dirty="0"/>
              <a:t> </a:t>
            </a:r>
            <a:r>
              <a:rPr lang="en-US" sz="2000" dirty="0" err="1"/>
              <a:t>quan</a:t>
            </a:r>
            <a:r>
              <a:rPr lang="en-US" sz="2000" dirty="0"/>
              <a:t> </a:t>
            </a:r>
            <a:r>
              <a:rPr lang="en-US" sz="2000" dirty="0" err="1"/>
              <a:t>sát</a:t>
            </a:r>
            <a:r>
              <a:rPr lang="en-US" sz="2000" dirty="0"/>
              <a:t> </a:t>
            </a:r>
            <a:r>
              <a:rPr lang="en-US" sz="2000" dirty="0" err="1"/>
              <a:t>trực</a:t>
            </a:r>
            <a:r>
              <a:rPr lang="en-US" sz="2000" dirty="0"/>
              <a:t> </a:t>
            </a:r>
            <a:r>
              <a:rPr lang="en-US" sz="2000" dirty="0" err="1"/>
              <a:t>tiếp</a:t>
            </a:r>
            <a:r>
              <a:rPr lang="en-US" sz="2000" dirty="0"/>
              <a:t> </a:t>
            </a:r>
            <a:r>
              <a:rPr lang="en-US" sz="2000" dirty="0" err="1"/>
              <a:t>bằng</a:t>
            </a:r>
            <a:r>
              <a:rPr lang="en-US" sz="2000" dirty="0"/>
              <a:t> </a:t>
            </a:r>
            <a:r>
              <a:rPr lang="en-US" sz="2000" dirty="0" err="1"/>
              <a:t>mắt</a:t>
            </a:r>
            <a:r>
              <a:rPr lang="en-US" sz="2000" dirty="0"/>
              <a:t>, </a:t>
            </a:r>
            <a:r>
              <a:rPr lang="en-US" sz="2000" dirty="0" err="1"/>
              <a:t>phải</a:t>
            </a:r>
            <a:r>
              <a:rPr lang="en-US" sz="2000" dirty="0"/>
              <a:t> </a:t>
            </a:r>
            <a:r>
              <a:rPr lang="en-US" sz="2000" dirty="0" err="1"/>
              <a:t>dùng</a:t>
            </a:r>
            <a:r>
              <a:rPr lang="en-US" sz="2000" dirty="0"/>
              <a:t> </a:t>
            </a:r>
            <a:r>
              <a:rPr lang="en-US" sz="2000" dirty="0" err="1"/>
              <a:t>kính</a:t>
            </a:r>
            <a:r>
              <a:rPr lang="en-US" sz="2000" dirty="0"/>
              <a:t> </a:t>
            </a:r>
            <a:r>
              <a:rPr lang="en-US" sz="2000" dirty="0" err="1"/>
              <a:t>lúp</a:t>
            </a:r>
            <a:r>
              <a:rPr lang="en-US" sz="2000" dirty="0"/>
              <a:t>, </a:t>
            </a:r>
            <a:r>
              <a:rPr lang="en-US" sz="2000" dirty="0" err="1"/>
              <a:t>kính</a:t>
            </a:r>
            <a:r>
              <a:rPr lang="en-US" sz="2000" dirty="0"/>
              <a:t> </a:t>
            </a:r>
            <a:r>
              <a:rPr lang="en-US" sz="2000" dirty="0" err="1"/>
              <a:t>hiển</a:t>
            </a:r>
            <a:r>
              <a:rPr lang="en-US" sz="2000" dirty="0"/>
              <a:t> vi </a:t>
            </a:r>
            <a:r>
              <a:rPr lang="en-US" sz="2000" dirty="0" err="1"/>
              <a:t>quang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r>
              <a:rPr lang="en-US" sz="2000" dirty="0"/>
              <a:t>? </a:t>
            </a:r>
            <a:r>
              <a:rPr lang="en-US" sz="2000" dirty="0" err="1"/>
              <a:t>Giải</a:t>
            </a:r>
            <a:r>
              <a:rPr lang="en-US" sz="2000" dirty="0"/>
              <a:t> </a:t>
            </a:r>
            <a:r>
              <a:rPr lang="en-US" sz="2000" dirty="0" err="1"/>
              <a:t>thích</a:t>
            </a:r>
            <a:r>
              <a:rPr lang="en-US" sz="2000" dirty="0"/>
              <a:t> </a:t>
            </a:r>
            <a:r>
              <a:rPr lang="en-US" sz="2000" dirty="0" err="1"/>
              <a:t>tại</a:t>
            </a:r>
            <a:r>
              <a:rPr lang="en-US" sz="2000" dirty="0"/>
              <a:t> </a:t>
            </a:r>
            <a:r>
              <a:rPr lang="en-US" sz="2000" dirty="0" err="1"/>
              <a:t>sao</a:t>
            </a:r>
            <a:r>
              <a:rPr lang="en-US" sz="2000" dirty="0"/>
              <a:t>.</a:t>
            </a:r>
          </a:p>
        </p:txBody>
      </p:sp>
      <p:sp>
        <p:nvSpPr>
          <p:cNvPr id="1061" name="Google Shape;1061;p41"/>
          <p:cNvSpPr/>
          <p:nvPr/>
        </p:nvSpPr>
        <p:spPr>
          <a:xfrm>
            <a:off x="7008428" y="399454"/>
            <a:ext cx="561097" cy="113053"/>
          </a:xfrm>
          <a:custGeom>
            <a:avLst/>
            <a:gdLst/>
            <a:ahLst/>
            <a:cxnLst/>
            <a:rect l="l" t="t" r="r" b="b"/>
            <a:pathLst>
              <a:path w="18182" h="3664" extrusionOk="0">
                <a:moveTo>
                  <a:pt x="5986" y="1"/>
                </a:moveTo>
                <a:cubicBezTo>
                  <a:pt x="5760" y="1"/>
                  <a:pt x="5535" y="15"/>
                  <a:pt x="5310" y="44"/>
                </a:cubicBezTo>
                <a:cubicBezTo>
                  <a:pt x="3239" y="318"/>
                  <a:pt x="1346" y="1711"/>
                  <a:pt x="0" y="3664"/>
                </a:cubicBezTo>
                <a:lnTo>
                  <a:pt x="18181" y="3664"/>
                </a:lnTo>
                <a:cubicBezTo>
                  <a:pt x="17514" y="2878"/>
                  <a:pt x="16621" y="2366"/>
                  <a:pt x="15716" y="2247"/>
                </a:cubicBezTo>
                <a:cubicBezTo>
                  <a:pt x="15503" y="2214"/>
                  <a:pt x="15288" y="2198"/>
                  <a:pt x="15073" y="2198"/>
                </a:cubicBezTo>
                <a:cubicBezTo>
                  <a:pt x="13796" y="2198"/>
                  <a:pt x="12503" y="2752"/>
                  <a:pt x="11454" y="3628"/>
                </a:cubicBezTo>
                <a:cubicBezTo>
                  <a:pt x="10354" y="1331"/>
                  <a:pt x="8160" y="1"/>
                  <a:pt x="598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62" name="Google Shape;1062;p41"/>
          <p:cNvGrpSpPr/>
          <p:nvPr/>
        </p:nvGrpSpPr>
        <p:grpSpPr>
          <a:xfrm>
            <a:off x="7891339" y="1105175"/>
            <a:ext cx="354724" cy="354724"/>
            <a:chOff x="292035" y="246950"/>
            <a:chExt cx="461700" cy="461700"/>
          </a:xfrm>
        </p:grpSpPr>
        <p:sp>
          <p:nvSpPr>
            <p:cNvPr id="1063" name="Google Shape;1063;p41"/>
            <p:cNvSpPr/>
            <p:nvPr/>
          </p:nvSpPr>
          <p:spPr>
            <a:xfrm>
              <a:off x="487635" y="246950"/>
              <a:ext cx="70500" cy="4617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41"/>
            <p:cNvSpPr/>
            <p:nvPr/>
          </p:nvSpPr>
          <p:spPr>
            <a:xfrm rot="2710324">
              <a:off x="487565" y="247102"/>
              <a:ext cx="70640" cy="461599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41"/>
            <p:cNvSpPr/>
            <p:nvPr/>
          </p:nvSpPr>
          <p:spPr>
            <a:xfrm rot="5400000">
              <a:off x="487485" y="247000"/>
              <a:ext cx="70800" cy="4617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41"/>
            <p:cNvSpPr/>
            <p:nvPr/>
          </p:nvSpPr>
          <p:spPr>
            <a:xfrm rot="8110324">
              <a:off x="487565" y="247102"/>
              <a:ext cx="70640" cy="461599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xmlns="" id="{A3DC786B-42A0-464F-AB80-9321A2C03AD2}"/>
              </a:ext>
            </a:extLst>
          </p:cNvPr>
          <p:cNvSpPr/>
          <p:nvPr/>
        </p:nvSpPr>
        <p:spPr>
          <a:xfrm>
            <a:off x="496187" y="2571750"/>
            <a:ext cx="1502735" cy="1526844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: Rounded Corners 80">
            <a:extLst>
              <a:ext uri="{FF2B5EF4-FFF2-40B4-BE49-F238E27FC236}">
                <a16:creationId xmlns:a16="http://schemas.microsoft.com/office/drawing/2014/main" xmlns="" id="{41FD1628-243E-4DE4-A7A6-AE918F6130DE}"/>
              </a:ext>
            </a:extLst>
          </p:cNvPr>
          <p:cNvSpPr/>
          <p:nvPr/>
        </p:nvSpPr>
        <p:spPr>
          <a:xfrm>
            <a:off x="2156638" y="2571750"/>
            <a:ext cx="1502735" cy="1526844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xmlns="" id="{1003A697-1188-428C-991E-FC3EA09D3141}"/>
              </a:ext>
            </a:extLst>
          </p:cNvPr>
          <p:cNvSpPr/>
          <p:nvPr/>
        </p:nvSpPr>
        <p:spPr>
          <a:xfrm>
            <a:off x="3817089" y="2571750"/>
            <a:ext cx="1502735" cy="1526844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: Rounded Corners 82">
            <a:extLst>
              <a:ext uri="{FF2B5EF4-FFF2-40B4-BE49-F238E27FC236}">
                <a16:creationId xmlns:a16="http://schemas.microsoft.com/office/drawing/2014/main" xmlns="" id="{C71B8072-0EC1-47CF-9C76-E98C248ED683}"/>
              </a:ext>
            </a:extLst>
          </p:cNvPr>
          <p:cNvSpPr/>
          <p:nvPr/>
        </p:nvSpPr>
        <p:spPr>
          <a:xfrm>
            <a:off x="5477540" y="2571750"/>
            <a:ext cx="1502735" cy="1526844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Google Shape;1049;p41">
            <a:extLst>
              <a:ext uri="{FF2B5EF4-FFF2-40B4-BE49-F238E27FC236}">
                <a16:creationId xmlns:a16="http://schemas.microsoft.com/office/drawing/2014/main" xmlns="" id="{E37CC723-43E3-439C-BD7A-A641053FF836}"/>
              </a:ext>
            </a:extLst>
          </p:cNvPr>
          <p:cNvSpPr txBox="1">
            <a:spLocks/>
          </p:cNvSpPr>
          <p:nvPr/>
        </p:nvSpPr>
        <p:spPr>
          <a:xfrm>
            <a:off x="492642" y="3632826"/>
            <a:ext cx="1513367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unito Black"/>
              <a:buNone/>
              <a:defRPr sz="28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unito Black"/>
              <a:buNone/>
              <a:defRPr sz="28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unito Black"/>
              <a:buNone/>
              <a:defRPr sz="28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unito Black"/>
              <a:buNone/>
              <a:defRPr sz="28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unito Black"/>
              <a:buNone/>
              <a:defRPr sz="28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unito Black"/>
              <a:buNone/>
              <a:defRPr sz="28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unito Black"/>
              <a:buNone/>
              <a:defRPr sz="28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unito Black"/>
              <a:buNone/>
              <a:defRPr sz="28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unito Black"/>
              <a:buNone/>
              <a:defRPr sz="28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9pPr>
          </a:lstStyle>
          <a:p>
            <a:pPr algn="ctr"/>
            <a:r>
              <a:rPr lang="en-US" sz="2000" dirty="0" err="1">
                <a:solidFill>
                  <a:schemeClr val="tx1"/>
                </a:solidFill>
              </a:rPr>
              <a:t>Côn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trùng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85" name="Google Shape;1049;p41">
            <a:extLst>
              <a:ext uri="{FF2B5EF4-FFF2-40B4-BE49-F238E27FC236}">
                <a16:creationId xmlns:a16="http://schemas.microsoft.com/office/drawing/2014/main" xmlns="" id="{2D2E15DC-7670-4723-9D3D-0FAEB0713856}"/>
              </a:ext>
            </a:extLst>
          </p:cNvPr>
          <p:cNvSpPr txBox="1">
            <a:spLocks/>
          </p:cNvSpPr>
          <p:nvPr/>
        </p:nvSpPr>
        <p:spPr>
          <a:xfrm>
            <a:off x="2186763" y="3632827"/>
            <a:ext cx="1513367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unito Black"/>
              <a:buNone/>
              <a:defRPr sz="28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unito Black"/>
              <a:buNone/>
              <a:defRPr sz="28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unito Black"/>
              <a:buNone/>
              <a:defRPr sz="28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unito Black"/>
              <a:buNone/>
              <a:defRPr sz="28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unito Black"/>
              <a:buNone/>
              <a:defRPr sz="28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unito Black"/>
              <a:buNone/>
              <a:defRPr sz="28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unito Black"/>
              <a:buNone/>
              <a:defRPr sz="28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unito Black"/>
              <a:buNone/>
              <a:defRPr sz="28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unito Black"/>
              <a:buNone/>
              <a:defRPr sz="28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9pPr>
          </a:lstStyle>
          <a:p>
            <a:pPr algn="ctr"/>
            <a:r>
              <a:rPr lang="en-US" sz="2000" dirty="0" err="1">
                <a:solidFill>
                  <a:schemeClr val="tx1"/>
                </a:solidFill>
              </a:rPr>
              <a:t>Giun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dirty="0" err="1">
                <a:solidFill>
                  <a:schemeClr val="tx1"/>
                </a:solidFill>
              </a:rPr>
              <a:t>sán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86" name="Google Shape;1049;p41">
            <a:extLst>
              <a:ext uri="{FF2B5EF4-FFF2-40B4-BE49-F238E27FC236}">
                <a16:creationId xmlns:a16="http://schemas.microsoft.com/office/drawing/2014/main" xmlns="" id="{7336938F-0AB5-461B-A7C7-B44B75C3DC8F}"/>
              </a:ext>
            </a:extLst>
          </p:cNvPr>
          <p:cNvSpPr txBox="1">
            <a:spLocks/>
          </p:cNvSpPr>
          <p:nvPr/>
        </p:nvSpPr>
        <p:spPr>
          <a:xfrm>
            <a:off x="3815316" y="3498148"/>
            <a:ext cx="1513367" cy="677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unito Black"/>
              <a:buNone/>
              <a:defRPr sz="28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unito Black"/>
              <a:buNone/>
              <a:defRPr sz="28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unito Black"/>
              <a:buNone/>
              <a:defRPr sz="28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unito Black"/>
              <a:buNone/>
              <a:defRPr sz="28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unito Black"/>
              <a:buNone/>
              <a:defRPr sz="28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unito Black"/>
              <a:buNone/>
              <a:defRPr sz="28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unito Black"/>
              <a:buNone/>
              <a:defRPr sz="28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unito Black"/>
              <a:buNone/>
              <a:defRPr sz="28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unito Black"/>
              <a:buNone/>
              <a:defRPr sz="28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9pPr>
          </a:lstStyle>
          <a:p>
            <a:pPr algn="ctr"/>
            <a:r>
              <a:rPr lang="en-US" sz="1600" dirty="0" err="1">
                <a:solidFill>
                  <a:schemeClr val="tx1"/>
                </a:solidFill>
              </a:rPr>
              <a:t>Tế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bào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tép</a:t>
            </a:r>
            <a:r>
              <a:rPr lang="en-US" sz="1600" dirty="0">
                <a:solidFill>
                  <a:schemeClr val="tx1"/>
                </a:solidFill>
              </a:rPr>
              <a:t>  cam, </a:t>
            </a:r>
            <a:r>
              <a:rPr lang="en-US" sz="1600" dirty="0" err="1">
                <a:solidFill>
                  <a:schemeClr val="tx1"/>
                </a:solidFill>
              </a:rPr>
              <a:t>tép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bưởi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87" name="Rectangle: Rounded Corners 86">
            <a:extLst>
              <a:ext uri="{FF2B5EF4-FFF2-40B4-BE49-F238E27FC236}">
                <a16:creationId xmlns:a16="http://schemas.microsoft.com/office/drawing/2014/main" xmlns="" id="{1CF1C0F5-4714-4FC7-A0F1-B2C00FCA0E25}"/>
              </a:ext>
            </a:extLst>
          </p:cNvPr>
          <p:cNvSpPr/>
          <p:nvPr/>
        </p:nvSpPr>
        <p:spPr>
          <a:xfrm>
            <a:off x="7137992" y="2571750"/>
            <a:ext cx="1502735" cy="1526844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Google Shape;1049;p41">
            <a:extLst>
              <a:ext uri="{FF2B5EF4-FFF2-40B4-BE49-F238E27FC236}">
                <a16:creationId xmlns:a16="http://schemas.microsoft.com/office/drawing/2014/main" xmlns="" id="{8514A86D-1E2A-4579-8FCA-6A9C01AD9B94}"/>
              </a:ext>
            </a:extLst>
          </p:cNvPr>
          <p:cNvSpPr txBox="1">
            <a:spLocks/>
          </p:cNvSpPr>
          <p:nvPr/>
        </p:nvSpPr>
        <p:spPr>
          <a:xfrm>
            <a:off x="5475767" y="3668268"/>
            <a:ext cx="1513367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unito Black"/>
              <a:buNone/>
              <a:defRPr sz="28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unito Black"/>
              <a:buNone/>
              <a:defRPr sz="28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unito Black"/>
              <a:buNone/>
              <a:defRPr sz="28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unito Black"/>
              <a:buNone/>
              <a:defRPr sz="28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unito Black"/>
              <a:buNone/>
              <a:defRPr sz="28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unito Black"/>
              <a:buNone/>
              <a:defRPr sz="28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unito Black"/>
              <a:buNone/>
              <a:defRPr sz="28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unito Black"/>
              <a:buNone/>
              <a:defRPr sz="28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unito Black"/>
              <a:buNone/>
              <a:defRPr sz="28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9pPr>
          </a:lstStyle>
          <a:p>
            <a:pPr algn="ctr"/>
            <a:r>
              <a:rPr lang="en-US" sz="1800" dirty="0" err="1">
                <a:solidFill>
                  <a:schemeClr val="tx1"/>
                </a:solidFill>
              </a:rPr>
              <a:t>Tế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bào</a:t>
            </a:r>
            <a:r>
              <a:rPr lang="en-US" sz="1800" dirty="0">
                <a:solidFill>
                  <a:schemeClr val="tx1"/>
                </a:solidFill>
              </a:rPr>
              <a:t> TV</a:t>
            </a:r>
          </a:p>
        </p:txBody>
      </p:sp>
      <p:sp>
        <p:nvSpPr>
          <p:cNvPr id="89" name="Google Shape;1049;p41">
            <a:extLst>
              <a:ext uri="{FF2B5EF4-FFF2-40B4-BE49-F238E27FC236}">
                <a16:creationId xmlns:a16="http://schemas.microsoft.com/office/drawing/2014/main" xmlns="" id="{8DB2D09A-D5C6-49CF-97EA-3EF2298EE694}"/>
              </a:ext>
            </a:extLst>
          </p:cNvPr>
          <p:cNvSpPr txBox="1">
            <a:spLocks/>
          </p:cNvSpPr>
          <p:nvPr/>
        </p:nvSpPr>
        <p:spPr>
          <a:xfrm>
            <a:off x="7155711" y="3625738"/>
            <a:ext cx="1513367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unito Black"/>
              <a:buNone/>
              <a:defRPr sz="28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unito Black"/>
              <a:buNone/>
              <a:defRPr sz="28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unito Black"/>
              <a:buNone/>
              <a:defRPr sz="28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unito Black"/>
              <a:buNone/>
              <a:defRPr sz="28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unito Black"/>
              <a:buNone/>
              <a:defRPr sz="28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unito Black"/>
              <a:buNone/>
              <a:defRPr sz="28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unito Black"/>
              <a:buNone/>
              <a:defRPr sz="28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unito Black"/>
              <a:buNone/>
              <a:defRPr sz="28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unito Black"/>
              <a:buNone/>
              <a:defRPr sz="28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9pPr>
          </a:lstStyle>
          <a:p>
            <a:pPr algn="ctr"/>
            <a:r>
              <a:rPr lang="en-US" sz="1800" dirty="0" err="1">
                <a:solidFill>
                  <a:schemeClr val="tx1"/>
                </a:solidFill>
              </a:rPr>
              <a:t>Tế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bào</a:t>
            </a:r>
            <a:r>
              <a:rPr lang="en-US" sz="1800" dirty="0">
                <a:solidFill>
                  <a:schemeClr val="tx1"/>
                </a:solidFill>
              </a:rPr>
              <a:t> ĐV</a:t>
            </a:r>
          </a:p>
        </p:txBody>
      </p:sp>
      <p:pic>
        <p:nvPicPr>
          <p:cNvPr id="1026" name="Picture 2" descr="Ladybug free icon">
            <a:extLst>
              <a:ext uri="{FF2B5EF4-FFF2-40B4-BE49-F238E27FC236}">
                <a16:creationId xmlns:a16="http://schemas.microsoft.com/office/drawing/2014/main" xmlns="" id="{A2F0AC78-0282-46BB-A32C-B070052023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368" y="2741871"/>
            <a:ext cx="958259" cy="958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aterpillar">
            <a:extLst>
              <a:ext uri="{FF2B5EF4-FFF2-40B4-BE49-F238E27FC236}">
                <a16:creationId xmlns:a16="http://schemas.microsoft.com/office/drawing/2014/main" xmlns="" id="{5AC20D85-2EC4-45AD-B5AB-6AEF250935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0550" y="2784401"/>
            <a:ext cx="837758" cy="837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xmlns="" id="{F3E76E7C-A49A-471D-9A3F-531D07A783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3574" y="2513271"/>
            <a:ext cx="1156852" cy="1239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Leaf free icon">
            <a:extLst>
              <a:ext uri="{FF2B5EF4-FFF2-40B4-BE49-F238E27FC236}">
                <a16:creationId xmlns:a16="http://schemas.microsoft.com/office/drawing/2014/main" xmlns="" id="{035CFFF7-7256-4D5C-9B59-57296A2B5A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846" y="2777313"/>
            <a:ext cx="859022" cy="859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Dermis free icon">
            <a:extLst>
              <a:ext uri="{FF2B5EF4-FFF2-40B4-BE49-F238E27FC236}">
                <a16:creationId xmlns:a16="http://schemas.microsoft.com/office/drawing/2014/main" xmlns="" id="{CD43613F-7D90-482A-A5BC-AB94DD81C1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3673" y="2770223"/>
            <a:ext cx="737191" cy="737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53" presetClass="entr" presetSubtype="52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53" presetClass="entr" presetSubtype="52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53" presetClass="entr" presetSubtype="52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75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53" presetClass="entr" presetSubtype="52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53" presetClass="entr" presetSubtype="52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7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53" presetClass="entr" presetSubtype="52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75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75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53" presetClass="entr" presetSubtype="52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7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7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7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7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7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53" presetClass="entr" presetSubtype="52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7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7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7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7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53" presetClass="entr" presetSubtype="52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75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75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75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75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75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53" presetClass="entr" presetSubtype="52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7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7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7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7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7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53" presetClass="entr" presetSubtype="52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7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53" presetClass="entr" presetSubtype="52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75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75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75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75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75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9" grpId="0"/>
      <p:bldP spid="26" grpId="0" animBg="1"/>
      <p:bldP spid="81" grpId="0" animBg="1"/>
      <p:bldP spid="82" grpId="0" animBg="1"/>
      <p:bldP spid="83" grpId="0" animBg="1"/>
      <p:bldP spid="84" grpId="0"/>
      <p:bldP spid="85" grpId="0"/>
      <p:bldP spid="86" grpId="0"/>
      <p:bldP spid="87" grpId="0" animBg="1"/>
      <p:bldP spid="88" grpId="0"/>
      <p:bldP spid="89" grpId="0"/>
    </p:bldLst>
  </p:timing>
</p:sld>
</file>

<file path=ppt/theme/theme1.xml><?xml version="1.0" encoding="utf-8"?>
<a:theme xmlns:a="http://schemas.openxmlformats.org/drawingml/2006/main" name="Science Subject for Middle School - 6th Grade: Biology by Slidesgo">
  <a:themeElements>
    <a:clrScheme name="Simple Light">
      <a:dk1>
        <a:srgbClr val="000000"/>
      </a:dk1>
      <a:lt1>
        <a:srgbClr val="FFFFFF"/>
      </a:lt1>
      <a:dk2>
        <a:srgbClr val="0E4042"/>
      </a:dk2>
      <a:lt2>
        <a:srgbClr val="FFFFFF"/>
      </a:lt2>
      <a:accent1>
        <a:srgbClr val="CFF1F2"/>
      </a:accent1>
      <a:accent2>
        <a:srgbClr val="56B2DB"/>
      </a:accent2>
      <a:accent3>
        <a:srgbClr val="49E1E6"/>
      </a:accent3>
      <a:accent4>
        <a:srgbClr val="3AC5CA"/>
      </a:accent4>
      <a:accent5>
        <a:srgbClr val="FECBC8"/>
      </a:accent5>
      <a:accent6>
        <a:srgbClr val="FE9F9B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424</TotalTime>
  <Words>588</Words>
  <Application>Microsoft Office PowerPoint</Application>
  <PresentationFormat>On-screen Show (16:9)</PresentationFormat>
  <Paragraphs>92</Paragraphs>
  <Slides>19</Slides>
  <Notes>14</Notes>
  <HiddenSlides>0</HiddenSlides>
  <MMClips>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Nunito Black</vt:lpstr>
      <vt:lpstr>Fira Sans Extra Condensed</vt:lpstr>
      <vt:lpstr>Karla</vt:lpstr>
      <vt:lpstr>Nunito</vt:lpstr>
      <vt:lpstr>Muli</vt:lpstr>
      <vt:lpstr>#9Slide03 Arima Madurai Black</vt:lpstr>
      <vt:lpstr>Lato</vt:lpstr>
      <vt:lpstr>Science Subject for Middle School - 6th Grade: Biology by Slidesgo</vt:lpstr>
      <vt:lpstr>SỬ DỤNG KÍNH HIỂN VI QUANG HỌC</vt:lpstr>
      <vt:lpstr>PowerPoint Presentation</vt:lpstr>
      <vt:lpstr>CÙNG TÌM HIỂU NHÉ!!!</vt:lpstr>
      <vt:lpstr>TÌM HIỂU VỀ KÍNH HIỂN VI QUANG HỌC</vt:lpstr>
      <vt:lpstr>TÌM HIỂU</vt:lpstr>
      <vt:lpstr>QUAN SÁT</vt:lpstr>
      <vt:lpstr>BỘ PHẬN CHÍNH</vt:lpstr>
      <vt:lpstr>CÔNG DỤNG</vt:lpstr>
      <vt:lpstr>Những mẫu vật nào sau đây không thể quan sát trực tiếp bằng mắt, phải dùng kính lúp, kính hiển vi quang học? Giải thích tại sao.</vt:lpstr>
      <vt:lpstr>KÍNH LÚP</vt:lpstr>
      <vt:lpstr>KÍNH LÚP</vt:lpstr>
      <vt:lpstr>SỬ DỤNG</vt:lpstr>
      <vt:lpstr>CÁC BƯỚC SỬ DỤNG</vt:lpstr>
      <vt:lpstr>VIDEO CÁCH SỬ DỤNG</vt:lpstr>
      <vt:lpstr>VIDEO CÁC VẬT DƯỚI KÍNH HIỂN VI</vt:lpstr>
      <vt:lpstr>PowerPoint Presentation</vt:lpstr>
      <vt:lpstr>01. KHI DI CHUYỂN</vt:lpstr>
      <vt:lpstr>KÍNH HIỂN VI QUANG HỌC</vt:lpstr>
      <vt:lpstr>THANKS!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SỬ DỤNG KÍNH HIỂN VI QUANG HỌC</dc:title>
  <dc:creator>Hoàng Long</dc:creator>
  <cp:lastModifiedBy>Admin</cp:lastModifiedBy>
  <cp:revision>9</cp:revision>
  <dcterms:modified xsi:type="dcterms:W3CDTF">2023-11-14T10:20:50Z</dcterms:modified>
</cp:coreProperties>
</file>