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4"/>
  </p:notesMasterIdLst>
  <p:sldIdLst>
    <p:sldId id="316" r:id="rId2"/>
    <p:sldId id="320" r:id="rId3"/>
    <p:sldId id="363" r:id="rId4"/>
    <p:sldId id="362" r:id="rId5"/>
    <p:sldId id="394" r:id="rId6"/>
    <p:sldId id="365" r:id="rId7"/>
    <p:sldId id="366" r:id="rId8"/>
    <p:sldId id="368" r:id="rId9"/>
    <p:sldId id="369" r:id="rId10"/>
    <p:sldId id="382" r:id="rId11"/>
    <p:sldId id="385" r:id="rId12"/>
    <p:sldId id="383" r:id="rId13"/>
    <p:sldId id="389" r:id="rId14"/>
    <p:sldId id="390" r:id="rId15"/>
    <p:sldId id="391" r:id="rId16"/>
    <p:sldId id="392" r:id="rId17"/>
    <p:sldId id="393" r:id="rId18"/>
    <p:sldId id="379" r:id="rId19"/>
    <p:sldId id="375" r:id="rId20"/>
    <p:sldId id="378" r:id="rId21"/>
    <p:sldId id="374" r:id="rId22"/>
    <p:sldId id="266" r:id="rId23"/>
  </p:sldIdLst>
  <p:sldSz cx="9144000" cy="5143500" type="screen16x9"/>
  <p:notesSz cx="6858000" cy="9144000"/>
  <p:embeddedFontLst>
    <p:embeddedFont>
      <p:font typeface="Barlow Light"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9Slide03 AllRoundGothic" panose="020B0604020202020204" charset="0"/>
      <p:regular r:id="rId33"/>
    </p:embeddedFont>
    <p:embeddedFont>
      <p:font typeface="#9Slide03 IcielPanton Black" panose="020B0604020202020204" charset="0"/>
      <p:bold r:id="rId34"/>
    </p:embeddedFont>
    <p:embeddedFont>
      <p:font typeface="#9Slide07 SVNNexa Rust Slab Bla" panose="020B0606040200020203" charset="0"/>
      <p:bold r:id="rId35"/>
    </p:embeddedFont>
    <p:embeddedFont>
      <p:font typeface="#9Slide03 Arima Madurai" panose="020B0604020202020204" charset="0"/>
      <p:regular r:id="rId36"/>
    </p:embeddedFont>
    <p:embeddedFont>
      <p:font typeface="#9Slide03 BoosterNextFYBlack" panose="020B0604020202020204" charset="0"/>
      <p:regular r:id="rId37"/>
    </p:embeddedFont>
    <p:embeddedFont>
      <p:font typeface="#9Slide03 Arima Madurai Black" panose="020B0604020202020204" charset="0"/>
      <p:bold r:id="rId38"/>
    </p:embeddedFont>
    <p:embeddedFont>
      <p:font typeface="Days One" panose="020B0604020202020204" charset="0"/>
      <p:regular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1F1"/>
    <a:srgbClr val="FFFFBD"/>
    <a:srgbClr val="FFFFA3"/>
    <a:srgbClr val="00D2E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D2D0F2F-7195-4A2D-BAA5-05DC51A09435}">
  <a:tblStyle styleId="{FD2D0F2F-7195-4A2D-BAA5-05DC51A0943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88" d="100"/>
          <a:sy n="88" d="100"/>
        </p:scale>
        <p:origin x="660" y="60"/>
      </p:cViewPr>
      <p:guideLst>
        <p:guide orient="horz" pos="166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739573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5106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3490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39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1376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784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5959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gac8208b228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2" name="Google Shape;2502;gac8208b228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15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7"/>
        <p:cNvGrpSpPr/>
        <p:nvPr/>
      </p:nvGrpSpPr>
      <p:grpSpPr>
        <a:xfrm>
          <a:off x="0" y="0"/>
          <a:ext cx="0" cy="0"/>
          <a:chOff x="0" y="0"/>
          <a:chExt cx="0" cy="0"/>
        </a:xfrm>
      </p:grpSpPr>
      <p:sp>
        <p:nvSpPr>
          <p:cNvPr id="358" name="Google Shape;358;p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59" name="Google Shape;359;p4"/>
          <p:cNvSpPr txBox="1">
            <a:spLocks noGrp="1"/>
          </p:cNvSpPr>
          <p:nvPr>
            <p:ph type="body" idx="1"/>
          </p:nvPr>
        </p:nvSpPr>
        <p:spPr>
          <a:xfrm>
            <a:off x="713225" y="1217425"/>
            <a:ext cx="7717500" cy="33909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Font typeface="Livvic"/>
              <a:buAutoNum type="arabicPeriod"/>
              <a:defRPr sz="1200">
                <a:latin typeface="Montserrat"/>
                <a:ea typeface="Montserrat"/>
                <a:cs typeface="Montserrat"/>
                <a:sym typeface="Montserrat"/>
              </a:defRPr>
            </a:lvl1pPr>
            <a:lvl2pPr marL="914400" lvl="1" indent="-298450" rtl="0">
              <a:spcBef>
                <a:spcPts val="1600"/>
              </a:spcBef>
              <a:spcAft>
                <a:spcPts val="0"/>
              </a:spcAft>
              <a:buSzPts val="1100"/>
              <a:buFont typeface="Roboto Condensed Light"/>
              <a:buAutoNum type="alphaLcPeriod"/>
              <a:defRPr sz="1100"/>
            </a:lvl2pPr>
            <a:lvl3pPr marL="1371600" lvl="2" indent="-298450" rtl="0">
              <a:spcBef>
                <a:spcPts val="1600"/>
              </a:spcBef>
              <a:spcAft>
                <a:spcPts val="0"/>
              </a:spcAft>
              <a:buSzPts val="1100"/>
              <a:buFont typeface="Roboto Condensed Light"/>
              <a:buAutoNum type="romanLcPeriod"/>
              <a:defRPr sz="1100"/>
            </a:lvl3pPr>
            <a:lvl4pPr marL="1828800" lvl="3" indent="-298450" rtl="0">
              <a:spcBef>
                <a:spcPts val="1600"/>
              </a:spcBef>
              <a:spcAft>
                <a:spcPts val="0"/>
              </a:spcAft>
              <a:buSzPts val="1100"/>
              <a:buFont typeface="Roboto Condensed Light"/>
              <a:buAutoNum type="arabicPeriod"/>
              <a:defRPr sz="1100"/>
            </a:lvl4pPr>
            <a:lvl5pPr marL="2286000" lvl="4" indent="-298450" rtl="0">
              <a:spcBef>
                <a:spcPts val="1600"/>
              </a:spcBef>
              <a:spcAft>
                <a:spcPts val="0"/>
              </a:spcAft>
              <a:buSzPts val="1100"/>
              <a:buFont typeface="Roboto Condensed Light"/>
              <a:buAutoNum type="alphaLcPeriod"/>
              <a:defRPr sz="1100"/>
            </a:lvl5pPr>
            <a:lvl6pPr marL="2743200" lvl="5" indent="-298450" rtl="0">
              <a:spcBef>
                <a:spcPts val="1600"/>
              </a:spcBef>
              <a:spcAft>
                <a:spcPts val="0"/>
              </a:spcAft>
              <a:buSzPts val="1100"/>
              <a:buFont typeface="Roboto Condensed Light"/>
              <a:buAutoNum type="romanLcPeriod"/>
              <a:defRPr sz="1100"/>
            </a:lvl6pPr>
            <a:lvl7pPr marL="3200400" lvl="6" indent="-298450" rtl="0">
              <a:spcBef>
                <a:spcPts val="1600"/>
              </a:spcBef>
              <a:spcAft>
                <a:spcPts val="0"/>
              </a:spcAft>
              <a:buSzPts val="1100"/>
              <a:buFont typeface="Roboto Condensed Light"/>
              <a:buAutoNum type="arabicPeriod"/>
              <a:defRPr sz="1100"/>
            </a:lvl7pPr>
            <a:lvl8pPr marL="3657600" lvl="7" indent="-298450" rtl="0">
              <a:spcBef>
                <a:spcPts val="1600"/>
              </a:spcBef>
              <a:spcAft>
                <a:spcPts val="0"/>
              </a:spcAft>
              <a:buSzPts val="1100"/>
              <a:buFont typeface="Roboto Condensed Light"/>
              <a:buAutoNum type="alphaLcPeriod"/>
              <a:defRPr sz="1100"/>
            </a:lvl8pPr>
            <a:lvl9pPr marL="4114800" lvl="8" indent="-298450" rtl="0">
              <a:spcBef>
                <a:spcPts val="1600"/>
              </a:spcBef>
              <a:spcAft>
                <a:spcPts val="1600"/>
              </a:spcAft>
              <a:buSzPts val="1100"/>
              <a:buFont typeface="Roboto Condensed Light"/>
              <a:buAutoNum type="romanLcPeriod"/>
              <a:defRPr sz="1100"/>
            </a:lvl9pPr>
          </a:lstStyle>
          <a:p>
            <a:endParaRPr/>
          </a:p>
        </p:txBody>
      </p:sp>
      <p:sp>
        <p:nvSpPr>
          <p:cNvPr id="360" name="Google Shape;360;p4"/>
          <p:cNvSpPr/>
          <p:nvPr/>
        </p:nvSpPr>
        <p:spPr>
          <a:xfrm rot="10800000" flipH="1">
            <a:off x="660181" y="297105"/>
            <a:ext cx="653191" cy="20469"/>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rot="10800000" flipH="1">
            <a:off x="1000" y="251350"/>
            <a:ext cx="2700700" cy="1975"/>
          </a:xfrm>
          <a:custGeom>
            <a:avLst/>
            <a:gdLst/>
            <a:ahLst/>
            <a:cxnLst/>
            <a:rect l="l" t="t" r="r" b="b"/>
            <a:pathLst>
              <a:path w="108028" h="79" extrusionOk="0">
                <a:moveTo>
                  <a:pt x="0" y="0"/>
                </a:moveTo>
                <a:lnTo>
                  <a:pt x="100841" y="56"/>
                </a:lnTo>
                <a:lnTo>
                  <a:pt x="108028" y="79"/>
                </a:lnTo>
              </a:path>
            </a:pathLst>
          </a:custGeom>
          <a:noFill/>
          <a:ln w="19050" cap="flat" cmpd="sng">
            <a:solidFill>
              <a:schemeClr val="lt2"/>
            </a:solidFill>
            <a:prstDash val="solid"/>
            <a:round/>
            <a:headEnd type="none" w="med" len="med"/>
            <a:tailEnd type="oval" w="med" len="med"/>
          </a:ln>
        </p:spPr>
      </p:sp>
      <p:sp>
        <p:nvSpPr>
          <p:cNvPr id="362" name="Google Shape;362;p4"/>
          <p:cNvSpPr/>
          <p:nvPr/>
        </p:nvSpPr>
        <p:spPr>
          <a:xfrm flipH="1">
            <a:off x="7937650" y="4829725"/>
            <a:ext cx="1206350" cy="225250"/>
          </a:xfrm>
          <a:custGeom>
            <a:avLst/>
            <a:gdLst/>
            <a:ahLst/>
            <a:cxnLst/>
            <a:rect l="l" t="t" r="r" b="b"/>
            <a:pathLst>
              <a:path w="48254" h="9010" extrusionOk="0">
                <a:moveTo>
                  <a:pt x="0" y="9010"/>
                </a:moveTo>
                <a:lnTo>
                  <a:pt x="10812" y="0"/>
                </a:lnTo>
                <a:lnTo>
                  <a:pt x="48254" y="0"/>
                </a:lnTo>
              </a:path>
            </a:pathLst>
          </a:custGeom>
          <a:noFill/>
          <a:ln w="19050" cap="flat" cmpd="sng">
            <a:solidFill>
              <a:schemeClr val="lt2"/>
            </a:solidFill>
            <a:prstDash val="solid"/>
            <a:round/>
            <a:headEnd type="none" w="med" len="med"/>
            <a:tailEnd type="oval" w="med" len="med"/>
          </a:ln>
        </p:spPr>
      </p:sp>
      <p:sp>
        <p:nvSpPr>
          <p:cNvPr id="363" name="Google Shape;363;p4"/>
          <p:cNvSpPr/>
          <p:nvPr/>
        </p:nvSpPr>
        <p:spPr>
          <a:xfrm rot="10800000" flipH="1">
            <a:off x="8464775" y="4902887"/>
            <a:ext cx="152100" cy="152100"/>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rot="10800000" flipH="1">
            <a:off x="8752521" y="4658218"/>
            <a:ext cx="67500" cy="675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4"/>
          <p:cNvGrpSpPr/>
          <p:nvPr/>
        </p:nvGrpSpPr>
        <p:grpSpPr>
          <a:xfrm>
            <a:off x="1488414" y="4777558"/>
            <a:ext cx="152173" cy="152150"/>
            <a:chOff x="810321" y="2832391"/>
            <a:chExt cx="266457" cy="266416"/>
          </a:xfrm>
        </p:grpSpPr>
        <p:sp>
          <p:nvSpPr>
            <p:cNvPr id="366" name="Google Shape;36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 name="Google Shape;384;p4"/>
          <p:cNvSpPr/>
          <p:nvPr/>
        </p:nvSpPr>
        <p:spPr>
          <a:xfrm rot="10800000" flipH="1">
            <a:off x="0" y="4730075"/>
            <a:ext cx="1096375" cy="199475"/>
          </a:xfrm>
          <a:custGeom>
            <a:avLst/>
            <a:gdLst/>
            <a:ahLst/>
            <a:cxnLst/>
            <a:rect l="l" t="t" r="r" b="b"/>
            <a:pathLst>
              <a:path w="43855" h="7979" extrusionOk="0">
                <a:moveTo>
                  <a:pt x="0" y="0"/>
                </a:moveTo>
                <a:lnTo>
                  <a:pt x="31366" y="0"/>
                </a:lnTo>
                <a:lnTo>
                  <a:pt x="43855" y="7979"/>
                </a:lnTo>
              </a:path>
            </a:pathLst>
          </a:custGeom>
          <a:noFill/>
          <a:ln w="19050" cap="flat" cmpd="sng">
            <a:solidFill>
              <a:schemeClr val="lt2"/>
            </a:solidFill>
            <a:prstDash val="solid"/>
            <a:round/>
            <a:headEnd type="none" w="med" len="med"/>
            <a:tailEnd type="oval" w="med" len="med"/>
          </a:ln>
        </p:spPr>
      </p:sp>
      <p:grpSp>
        <p:nvGrpSpPr>
          <p:cNvPr id="385" name="Google Shape;385;p4"/>
          <p:cNvGrpSpPr/>
          <p:nvPr/>
        </p:nvGrpSpPr>
        <p:grpSpPr>
          <a:xfrm>
            <a:off x="331135" y="4607673"/>
            <a:ext cx="143790" cy="153248"/>
            <a:chOff x="461025" y="2465625"/>
            <a:chExt cx="170650" cy="181875"/>
          </a:xfrm>
        </p:grpSpPr>
        <p:sp>
          <p:nvSpPr>
            <p:cNvPr id="386" name="Google Shape;386;p4"/>
            <p:cNvSpPr/>
            <p:nvPr/>
          </p:nvSpPr>
          <p:spPr>
            <a:xfrm>
              <a:off x="546475" y="2465625"/>
              <a:ext cx="25" cy="90800"/>
            </a:xfrm>
            <a:custGeom>
              <a:avLst/>
              <a:gdLst/>
              <a:ahLst/>
              <a:cxnLst/>
              <a:rect l="l" t="t" r="r" b="b"/>
              <a:pathLst>
                <a:path w="1" h="3632" fill="none" extrusionOk="0">
                  <a:moveTo>
                    <a:pt x="1" y="0"/>
                  </a:moveTo>
                  <a:lnTo>
                    <a:pt x="1" y="3632"/>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546475" y="2477450"/>
              <a:ext cx="33450" cy="33725"/>
            </a:xfrm>
            <a:custGeom>
              <a:avLst/>
              <a:gdLst/>
              <a:ahLst/>
              <a:cxnLst/>
              <a:rect l="l" t="t" r="r" b="b"/>
              <a:pathLst>
                <a:path w="1338" h="1349" fill="none" extrusionOk="0">
                  <a:moveTo>
                    <a:pt x="1" y="1349"/>
                  </a:moveTo>
                  <a:lnTo>
                    <a:pt x="1337"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512775" y="2477450"/>
              <a:ext cx="33725" cy="33725"/>
            </a:xfrm>
            <a:custGeom>
              <a:avLst/>
              <a:gdLst/>
              <a:ahLst/>
              <a:cxnLst/>
              <a:rect l="l" t="t" r="r" b="b"/>
              <a:pathLst>
                <a:path w="1349" h="1349" fill="none" extrusionOk="0">
                  <a:moveTo>
                    <a:pt x="1349" y="1349"/>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467525" y="2511150"/>
              <a:ext cx="78975" cy="45275"/>
            </a:xfrm>
            <a:custGeom>
              <a:avLst/>
              <a:gdLst/>
              <a:ahLst/>
              <a:cxnLst/>
              <a:rect l="l" t="t" r="r" b="b"/>
              <a:pathLst>
                <a:path w="3159" h="1811" fill="none" extrusionOk="0">
                  <a:moveTo>
                    <a:pt x="0" y="1"/>
                  </a:moveTo>
                  <a:lnTo>
                    <a:pt x="3159"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494725" y="2487800"/>
              <a:ext cx="12450" cy="46150"/>
            </a:xfrm>
            <a:custGeom>
              <a:avLst/>
              <a:gdLst/>
              <a:ahLst/>
              <a:cxnLst/>
              <a:rect l="l" t="t" r="r" b="b"/>
              <a:pathLst>
                <a:path w="498" h="1846" fill="none" extrusionOk="0">
                  <a:moveTo>
                    <a:pt x="497" y="1846"/>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461025" y="2533925"/>
              <a:ext cx="46150" cy="12150"/>
            </a:xfrm>
            <a:custGeom>
              <a:avLst/>
              <a:gdLst/>
              <a:ahLst/>
              <a:cxnLst/>
              <a:rect l="l" t="t" r="r" b="b"/>
              <a:pathLst>
                <a:path w="1846" h="486" fill="none" extrusionOk="0">
                  <a:moveTo>
                    <a:pt x="1845" y="1"/>
                  </a:moveTo>
                  <a:lnTo>
                    <a:pt x="0"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467525" y="2556400"/>
              <a:ext cx="78975" cy="45575"/>
            </a:xfrm>
            <a:custGeom>
              <a:avLst/>
              <a:gdLst/>
              <a:ahLst/>
              <a:cxnLst/>
              <a:rect l="l" t="t" r="r" b="b"/>
              <a:pathLst>
                <a:path w="3159" h="1823" fill="none" extrusionOk="0">
                  <a:moveTo>
                    <a:pt x="0" y="1822"/>
                  </a:moveTo>
                  <a:lnTo>
                    <a:pt x="3159"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461025" y="2567050"/>
              <a:ext cx="46150" cy="12150"/>
            </a:xfrm>
            <a:custGeom>
              <a:avLst/>
              <a:gdLst/>
              <a:ahLst/>
              <a:cxnLst/>
              <a:rect l="l" t="t" r="r" b="b"/>
              <a:pathLst>
                <a:path w="1846" h="486" fill="none" extrusionOk="0">
                  <a:moveTo>
                    <a:pt x="1845" y="485"/>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494725" y="2579175"/>
              <a:ext cx="12450" cy="45850"/>
            </a:xfrm>
            <a:custGeom>
              <a:avLst/>
              <a:gdLst/>
              <a:ahLst/>
              <a:cxnLst/>
              <a:rect l="l" t="t" r="r" b="b"/>
              <a:pathLst>
                <a:path w="498" h="1834" fill="none" extrusionOk="0">
                  <a:moveTo>
                    <a:pt x="497" y="0"/>
                  </a:moveTo>
                  <a:lnTo>
                    <a:pt x="1"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546475" y="2556400"/>
              <a:ext cx="25" cy="91100"/>
            </a:xfrm>
            <a:custGeom>
              <a:avLst/>
              <a:gdLst/>
              <a:ahLst/>
              <a:cxnLst/>
              <a:rect l="l" t="t" r="r" b="b"/>
              <a:pathLst>
                <a:path w="1" h="3644" fill="none" extrusionOk="0">
                  <a:moveTo>
                    <a:pt x="1" y="3644"/>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512775" y="2601950"/>
              <a:ext cx="33725" cy="33725"/>
            </a:xfrm>
            <a:custGeom>
              <a:avLst/>
              <a:gdLst/>
              <a:ahLst/>
              <a:cxnLst/>
              <a:rect l="l" t="t" r="r" b="b"/>
              <a:pathLst>
                <a:path w="1349" h="1349" fill="none" extrusionOk="0">
                  <a:moveTo>
                    <a:pt x="1349" y="0"/>
                  </a:moveTo>
                  <a:lnTo>
                    <a:pt x="0"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546475" y="2601950"/>
              <a:ext cx="33450" cy="33725"/>
            </a:xfrm>
            <a:custGeom>
              <a:avLst/>
              <a:gdLst/>
              <a:ahLst/>
              <a:cxnLst/>
              <a:rect l="l" t="t" r="r" b="b"/>
              <a:pathLst>
                <a:path w="1338" h="1349" fill="none" extrusionOk="0">
                  <a:moveTo>
                    <a:pt x="1" y="0"/>
                  </a:moveTo>
                  <a:lnTo>
                    <a:pt x="1337" y="1349"/>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546475" y="2556400"/>
              <a:ext cx="78700" cy="45575"/>
            </a:xfrm>
            <a:custGeom>
              <a:avLst/>
              <a:gdLst/>
              <a:ahLst/>
              <a:cxnLst/>
              <a:rect l="l" t="t" r="r" b="b"/>
              <a:pathLst>
                <a:path w="3148" h="1823" fill="none" extrusionOk="0">
                  <a:moveTo>
                    <a:pt x="3147" y="1822"/>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585800" y="2579175"/>
              <a:ext cx="12150" cy="45850"/>
            </a:xfrm>
            <a:custGeom>
              <a:avLst/>
              <a:gdLst/>
              <a:ahLst/>
              <a:cxnLst/>
              <a:rect l="l" t="t" r="r" b="b"/>
              <a:pathLst>
                <a:path w="486" h="1834" fill="none" extrusionOk="0">
                  <a:moveTo>
                    <a:pt x="1" y="0"/>
                  </a:moveTo>
                  <a:lnTo>
                    <a:pt x="486" y="183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585800" y="2567050"/>
              <a:ext cx="45875" cy="12150"/>
            </a:xfrm>
            <a:custGeom>
              <a:avLst/>
              <a:gdLst/>
              <a:ahLst/>
              <a:cxnLst/>
              <a:rect l="l" t="t" r="r" b="b"/>
              <a:pathLst>
                <a:path w="1835" h="486" fill="none" extrusionOk="0">
                  <a:moveTo>
                    <a:pt x="1" y="485"/>
                  </a:moveTo>
                  <a:lnTo>
                    <a:pt x="1834"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546475" y="2511150"/>
              <a:ext cx="78700" cy="45275"/>
            </a:xfrm>
            <a:custGeom>
              <a:avLst/>
              <a:gdLst/>
              <a:ahLst/>
              <a:cxnLst/>
              <a:rect l="l" t="t" r="r" b="b"/>
              <a:pathLst>
                <a:path w="3148" h="1811" fill="none" extrusionOk="0">
                  <a:moveTo>
                    <a:pt x="3147" y="1"/>
                  </a:moveTo>
                  <a:lnTo>
                    <a:pt x="1" y="181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585800" y="2533925"/>
              <a:ext cx="45875" cy="12150"/>
            </a:xfrm>
            <a:custGeom>
              <a:avLst/>
              <a:gdLst/>
              <a:ahLst/>
              <a:cxnLst/>
              <a:rect l="l" t="t" r="r" b="b"/>
              <a:pathLst>
                <a:path w="1835" h="486" fill="none" extrusionOk="0">
                  <a:moveTo>
                    <a:pt x="1" y="1"/>
                  </a:moveTo>
                  <a:lnTo>
                    <a:pt x="1834" y="486"/>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585800" y="2487800"/>
              <a:ext cx="12150" cy="46150"/>
            </a:xfrm>
            <a:custGeom>
              <a:avLst/>
              <a:gdLst/>
              <a:ahLst/>
              <a:cxnLst/>
              <a:rect l="l" t="t" r="r" b="b"/>
              <a:pathLst>
                <a:path w="486" h="1846" fill="none" extrusionOk="0">
                  <a:moveTo>
                    <a:pt x="1" y="1846"/>
                  </a:moveTo>
                  <a:lnTo>
                    <a:pt x="486"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4"/>
          <p:cNvSpPr/>
          <p:nvPr/>
        </p:nvSpPr>
        <p:spPr>
          <a:xfrm rot="10800000" flipH="1">
            <a:off x="1238350" y="4777550"/>
            <a:ext cx="309600" cy="3096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5" name="Google Shape;405;p4"/>
          <p:cNvGrpSpPr/>
          <p:nvPr/>
        </p:nvGrpSpPr>
        <p:grpSpPr>
          <a:xfrm>
            <a:off x="8866926" y="152558"/>
            <a:ext cx="152173" cy="152150"/>
            <a:chOff x="810321" y="2832391"/>
            <a:chExt cx="266457" cy="266416"/>
          </a:xfrm>
        </p:grpSpPr>
        <p:sp>
          <p:nvSpPr>
            <p:cNvPr id="406" name="Google Shape;406;p4"/>
            <p:cNvSpPr/>
            <p:nvPr/>
          </p:nvSpPr>
          <p:spPr>
            <a:xfrm>
              <a:off x="943549" y="2832391"/>
              <a:ext cx="41" cy="133229"/>
            </a:xfrm>
            <a:custGeom>
              <a:avLst/>
              <a:gdLst/>
              <a:ahLst/>
              <a:cxnLst/>
              <a:rect l="l" t="t" r="r" b="b"/>
              <a:pathLst>
                <a:path w="1" h="3230" fill="none" extrusionOk="0">
                  <a:moveTo>
                    <a:pt x="0" y="0"/>
                  </a:moveTo>
                  <a:lnTo>
                    <a:pt x="0" y="323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904983" y="2834329"/>
              <a:ext cx="38608" cy="38608"/>
            </a:xfrm>
            <a:custGeom>
              <a:avLst/>
              <a:gdLst/>
              <a:ahLst/>
              <a:cxnLst/>
              <a:rect l="l" t="t" r="r" b="b"/>
              <a:pathLst>
                <a:path w="936" h="936" fill="none" extrusionOk="0">
                  <a:moveTo>
                    <a:pt x="935" y="935"/>
                  </a:moveTo>
                  <a:lnTo>
                    <a:pt x="1"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943549" y="2834329"/>
              <a:ext cx="38566" cy="38608"/>
            </a:xfrm>
            <a:custGeom>
              <a:avLst/>
              <a:gdLst/>
              <a:ahLst/>
              <a:cxnLst/>
              <a:rect l="l" t="t" r="r" b="b"/>
              <a:pathLst>
                <a:path w="935" h="936" fill="none" extrusionOk="0">
                  <a:moveTo>
                    <a:pt x="0" y="935"/>
                  </a:moveTo>
                  <a:lnTo>
                    <a:pt x="935"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827892" y="2898757"/>
              <a:ext cx="115699" cy="66862"/>
            </a:xfrm>
            <a:custGeom>
              <a:avLst/>
              <a:gdLst/>
              <a:ahLst/>
              <a:cxnLst/>
              <a:rect l="l" t="t" r="r" b="b"/>
              <a:pathLst>
                <a:path w="2805" h="1621" fill="none" extrusionOk="0">
                  <a:moveTo>
                    <a:pt x="1" y="0"/>
                  </a:moveTo>
                  <a:lnTo>
                    <a:pt x="2804"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810321" y="2919216"/>
              <a:ext cx="52756" cy="14189"/>
            </a:xfrm>
            <a:custGeom>
              <a:avLst/>
              <a:gdLst/>
              <a:ahLst/>
              <a:cxnLst/>
              <a:rect l="l" t="t" r="r" b="b"/>
              <a:pathLst>
                <a:path w="1279" h="344" fill="none" extrusionOk="0">
                  <a:moveTo>
                    <a:pt x="1278" y="1"/>
                  </a:moveTo>
                  <a:lnTo>
                    <a:pt x="1"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848887" y="2866048"/>
              <a:ext cx="14189" cy="53209"/>
            </a:xfrm>
            <a:custGeom>
              <a:avLst/>
              <a:gdLst/>
              <a:ahLst/>
              <a:cxnLst/>
              <a:rect l="l" t="t" r="r" b="b"/>
              <a:pathLst>
                <a:path w="344" h="1290" fill="none" extrusionOk="0">
                  <a:moveTo>
                    <a:pt x="343" y="1290"/>
                  </a:moveTo>
                  <a:lnTo>
                    <a:pt x="0"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827892" y="2965577"/>
              <a:ext cx="115699" cy="66903"/>
            </a:xfrm>
            <a:custGeom>
              <a:avLst/>
              <a:gdLst/>
              <a:ahLst/>
              <a:cxnLst/>
              <a:rect l="l" t="t" r="r" b="b"/>
              <a:pathLst>
                <a:path w="2805" h="1622" fill="none" extrusionOk="0">
                  <a:moveTo>
                    <a:pt x="1" y="1621"/>
                  </a:moveTo>
                  <a:lnTo>
                    <a:pt x="2804"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848887" y="3011939"/>
              <a:ext cx="14189" cy="52714"/>
            </a:xfrm>
            <a:custGeom>
              <a:avLst/>
              <a:gdLst/>
              <a:ahLst/>
              <a:cxnLst/>
              <a:rect l="l" t="t" r="r" b="b"/>
              <a:pathLst>
                <a:path w="344" h="1278" fill="none" extrusionOk="0">
                  <a:moveTo>
                    <a:pt x="343" y="0"/>
                  </a:moveTo>
                  <a:lnTo>
                    <a:pt x="0"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810321" y="2997791"/>
              <a:ext cx="52756" cy="14189"/>
            </a:xfrm>
            <a:custGeom>
              <a:avLst/>
              <a:gdLst/>
              <a:ahLst/>
              <a:cxnLst/>
              <a:rect l="l" t="t" r="r" b="b"/>
              <a:pathLst>
                <a:path w="1279" h="344" fill="none" extrusionOk="0">
                  <a:moveTo>
                    <a:pt x="1278" y="343"/>
                  </a:moveTo>
                  <a:lnTo>
                    <a:pt x="1"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943549" y="2965577"/>
              <a:ext cx="41" cy="133229"/>
            </a:xfrm>
            <a:custGeom>
              <a:avLst/>
              <a:gdLst/>
              <a:ahLst/>
              <a:cxnLst/>
              <a:rect l="l" t="t" r="r" b="b"/>
              <a:pathLst>
                <a:path w="1" h="3230" fill="none" extrusionOk="0">
                  <a:moveTo>
                    <a:pt x="0" y="3230"/>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943549" y="3058301"/>
              <a:ext cx="38566" cy="38566"/>
            </a:xfrm>
            <a:custGeom>
              <a:avLst/>
              <a:gdLst/>
              <a:ahLst/>
              <a:cxnLst/>
              <a:rect l="l" t="t" r="r" b="b"/>
              <a:pathLst>
                <a:path w="935" h="935" fill="none" extrusionOk="0">
                  <a:moveTo>
                    <a:pt x="0" y="0"/>
                  </a:moveTo>
                  <a:lnTo>
                    <a:pt x="935"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904983" y="3058301"/>
              <a:ext cx="38608" cy="38566"/>
            </a:xfrm>
            <a:custGeom>
              <a:avLst/>
              <a:gdLst/>
              <a:ahLst/>
              <a:cxnLst/>
              <a:rect l="l" t="t" r="r" b="b"/>
              <a:pathLst>
                <a:path w="936" h="935" fill="none" extrusionOk="0">
                  <a:moveTo>
                    <a:pt x="935" y="0"/>
                  </a:moveTo>
                  <a:lnTo>
                    <a:pt x="1" y="935"/>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943549" y="2965577"/>
              <a:ext cx="115658" cy="66903"/>
            </a:xfrm>
            <a:custGeom>
              <a:avLst/>
              <a:gdLst/>
              <a:ahLst/>
              <a:cxnLst/>
              <a:rect l="l" t="t" r="r" b="b"/>
              <a:pathLst>
                <a:path w="2804" h="1622" fill="none" extrusionOk="0">
                  <a:moveTo>
                    <a:pt x="2804" y="1621"/>
                  </a:moveTo>
                  <a:lnTo>
                    <a:pt x="0" y="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1024063" y="2997791"/>
              <a:ext cx="52714" cy="14189"/>
            </a:xfrm>
            <a:custGeom>
              <a:avLst/>
              <a:gdLst/>
              <a:ahLst/>
              <a:cxnLst/>
              <a:rect l="l" t="t" r="r" b="b"/>
              <a:pathLst>
                <a:path w="1278" h="344" fill="none" extrusionOk="0">
                  <a:moveTo>
                    <a:pt x="0" y="343"/>
                  </a:moveTo>
                  <a:lnTo>
                    <a:pt x="1278"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1024063" y="3011939"/>
              <a:ext cx="14189" cy="52714"/>
            </a:xfrm>
            <a:custGeom>
              <a:avLst/>
              <a:gdLst/>
              <a:ahLst/>
              <a:cxnLst/>
              <a:rect l="l" t="t" r="r" b="b"/>
              <a:pathLst>
                <a:path w="344" h="1278" fill="none" extrusionOk="0">
                  <a:moveTo>
                    <a:pt x="0" y="0"/>
                  </a:moveTo>
                  <a:lnTo>
                    <a:pt x="343" y="1278"/>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943549" y="2898757"/>
              <a:ext cx="115658" cy="66862"/>
            </a:xfrm>
            <a:custGeom>
              <a:avLst/>
              <a:gdLst/>
              <a:ahLst/>
              <a:cxnLst/>
              <a:rect l="l" t="t" r="r" b="b"/>
              <a:pathLst>
                <a:path w="2804" h="1621" fill="none" extrusionOk="0">
                  <a:moveTo>
                    <a:pt x="2804" y="0"/>
                  </a:moveTo>
                  <a:lnTo>
                    <a:pt x="0" y="1621"/>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1024063" y="2866048"/>
              <a:ext cx="14189" cy="53209"/>
            </a:xfrm>
            <a:custGeom>
              <a:avLst/>
              <a:gdLst/>
              <a:ahLst/>
              <a:cxnLst/>
              <a:rect l="l" t="t" r="r" b="b"/>
              <a:pathLst>
                <a:path w="344" h="1290" fill="none" extrusionOk="0">
                  <a:moveTo>
                    <a:pt x="0" y="1290"/>
                  </a:moveTo>
                  <a:lnTo>
                    <a:pt x="343" y="0"/>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1024063" y="2919216"/>
              <a:ext cx="52714" cy="14189"/>
            </a:xfrm>
            <a:custGeom>
              <a:avLst/>
              <a:gdLst/>
              <a:ahLst/>
              <a:cxnLst/>
              <a:rect l="l" t="t" r="r" b="b"/>
              <a:pathLst>
                <a:path w="1278" h="344" fill="none" extrusionOk="0">
                  <a:moveTo>
                    <a:pt x="0" y="1"/>
                  </a:moveTo>
                  <a:lnTo>
                    <a:pt x="1278" y="344"/>
                  </a:lnTo>
                </a:path>
              </a:pathLst>
            </a:custGeom>
            <a:no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4" name="Google Shape;424;p4"/>
          <p:cNvSpPr/>
          <p:nvPr/>
        </p:nvSpPr>
        <p:spPr>
          <a:xfrm rot="10800000" flipH="1">
            <a:off x="7061400" y="0"/>
            <a:ext cx="1642075" cy="253325"/>
          </a:xfrm>
          <a:custGeom>
            <a:avLst/>
            <a:gdLst/>
            <a:ahLst/>
            <a:cxnLst/>
            <a:rect l="l" t="t" r="r" b="b"/>
            <a:pathLst>
              <a:path w="65683" h="10133" extrusionOk="0">
                <a:moveTo>
                  <a:pt x="0" y="0"/>
                </a:moveTo>
                <a:lnTo>
                  <a:pt x="54952" y="221"/>
                </a:lnTo>
                <a:lnTo>
                  <a:pt x="65683" y="10133"/>
                </a:lnTo>
              </a:path>
            </a:pathLst>
          </a:custGeom>
          <a:noFill/>
          <a:ln w="9525" cap="flat" cmpd="sng">
            <a:solidFill>
              <a:schemeClr val="lt2"/>
            </a:solidFill>
            <a:prstDash val="dash"/>
            <a:round/>
            <a:headEnd type="none" w="med" len="med"/>
            <a:tailEnd type="none" w="med" len="med"/>
          </a:ln>
        </p:spPr>
      </p:sp>
      <p:sp>
        <p:nvSpPr>
          <p:cNvPr id="425" name="Google Shape;425;p4"/>
          <p:cNvSpPr/>
          <p:nvPr/>
        </p:nvSpPr>
        <p:spPr>
          <a:xfrm rot="10800000" flipH="1">
            <a:off x="8616863" y="152550"/>
            <a:ext cx="309600" cy="309600"/>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rot="10800000" flipH="1">
            <a:off x="7265131" y="187105"/>
            <a:ext cx="653191" cy="20469"/>
          </a:xfrm>
          <a:custGeom>
            <a:avLst/>
            <a:gdLst/>
            <a:ahLst/>
            <a:cxnLst/>
            <a:rect l="l" t="t" r="r" b="b"/>
            <a:pathLst>
              <a:path w="12605" h="395" extrusionOk="0">
                <a:moveTo>
                  <a:pt x="260" y="0"/>
                </a:moveTo>
                <a:cubicBezTo>
                  <a:pt x="0" y="0"/>
                  <a:pt x="0" y="394"/>
                  <a:pt x="260" y="394"/>
                </a:cubicBezTo>
                <a:cubicBezTo>
                  <a:pt x="268" y="394"/>
                  <a:pt x="277" y="394"/>
                  <a:pt x="285" y="393"/>
                </a:cubicBezTo>
                <a:lnTo>
                  <a:pt x="12320" y="393"/>
                </a:lnTo>
                <a:cubicBezTo>
                  <a:pt x="12329" y="394"/>
                  <a:pt x="12337" y="394"/>
                  <a:pt x="12346" y="394"/>
                </a:cubicBezTo>
                <a:cubicBezTo>
                  <a:pt x="12605" y="394"/>
                  <a:pt x="12605" y="0"/>
                  <a:pt x="12346" y="0"/>
                </a:cubicBezTo>
                <a:cubicBezTo>
                  <a:pt x="12337" y="0"/>
                  <a:pt x="12329" y="1"/>
                  <a:pt x="12320" y="1"/>
                </a:cubicBezTo>
                <a:lnTo>
                  <a:pt x="285" y="1"/>
                </a:lnTo>
                <a:cubicBezTo>
                  <a:pt x="277" y="1"/>
                  <a:pt x="268" y="0"/>
                  <a:pt x="260"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1">
  <p:cSld name="CUSTOM_2">
    <p:spTree>
      <p:nvGrpSpPr>
        <p:cNvPr id="1" name="Shape 1178"/>
        <p:cNvGrpSpPr/>
        <p:nvPr/>
      </p:nvGrpSpPr>
      <p:grpSpPr>
        <a:xfrm>
          <a:off x="0" y="0"/>
          <a:ext cx="0" cy="0"/>
          <a:chOff x="0" y="0"/>
          <a:chExt cx="0" cy="0"/>
        </a:xfrm>
      </p:grpSpPr>
      <p:sp>
        <p:nvSpPr>
          <p:cNvPr id="1179" name="Google Shape;1179;p14"/>
          <p:cNvSpPr txBox="1">
            <a:spLocks noGrp="1"/>
          </p:cNvSpPr>
          <p:nvPr>
            <p:ph type="title"/>
          </p:nvPr>
        </p:nvSpPr>
        <p:spPr>
          <a:xfrm>
            <a:off x="713225" y="3343163"/>
            <a:ext cx="3864900" cy="66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80" name="Google Shape;1180;p14"/>
          <p:cNvSpPr txBox="1">
            <a:spLocks noGrp="1"/>
          </p:cNvSpPr>
          <p:nvPr>
            <p:ph type="subTitle" idx="1"/>
          </p:nvPr>
        </p:nvSpPr>
        <p:spPr>
          <a:xfrm>
            <a:off x="713225" y="1414250"/>
            <a:ext cx="3864900" cy="1929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400"/>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1181" name="Google Shape;1181;p14"/>
          <p:cNvSpPr/>
          <p:nvPr/>
        </p:nvSpPr>
        <p:spPr>
          <a:xfrm rot="-906735" flipH="1">
            <a:off x="5516384" y="1680909"/>
            <a:ext cx="2859490" cy="2856883"/>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rot="-3600004" flipH="1">
            <a:off x="5228542" y="901222"/>
            <a:ext cx="3193207" cy="3193207"/>
          </a:xfrm>
          <a:prstGeom prst="ellipse">
            <a:avLst/>
          </a:pr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rot="900059">
            <a:off x="4903489" y="1133963"/>
            <a:ext cx="2307641" cy="2307641"/>
          </a:xfrm>
          <a:prstGeom prst="ellipse">
            <a:avLst/>
          </a:pr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rot="-907145" flipH="1">
            <a:off x="4917482" y="1521595"/>
            <a:ext cx="2826020" cy="2823414"/>
          </a:xfrm>
          <a:prstGeom prst="ellipse">
            <a:avLst/>
          </a:pr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rot="5400000">
            <a:off x="4786254" y="-100079"/>
            <a:ext cx="18189" cy="482807"/>
          </a:xfrm>
          <a:custGeom>
            <a:avLst/>
            <a:gdLst/>
            <a:ahLst/>
            <a:cxnLst/>
            <a:rect l="l" t="t" r="r" b="b"/>
            <a:pathLst>
              <a:path w="351" h="9317" extrusionOk="0">
                <a:moveTo>
                  <a:pt x="176" y="1"/>
                </a:moveTo>
                <a:cubicBezTo>
                  <a:pt x="88" y="1"/>
                  <a:pt x="1" y="60"/>
                  <a:pt x="1" y="179"/>
                </a:cubicBezTo>
                <a:lnTo>
                  <a:pt x="1" y="9135"/>
                </a:lnTo>
                <a:cubicBezTo>
                  <a:pt x="1" y="9233"/>
                  <a:pt x="85" y="9317"/>
                  <a:pt x="183" y="9317"/>
                </a:cubicBezTo>
                <a:cubicBezTo>
                  <a:pt x="281" y="9317"/>
                  <a:pt x="350" y="9233"/>
                  <a:pt x="350" y="9149"/>
                </a:cubicBezTo>
                <a:lnTo>
                  <a:pt x="350" y="179"/>
                </a:lnTo>
                <a:cubicBezTo>
                  <a:pt x="350" y="60"/>
                  <a:pt x="263" y="1"/>
                  <a:pt x="176"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rot="5400000">
            <a:off x="4786254" y="4760772"/>
            <a:ext cx="18189" cy="482807"/>
          </a:xfrm>
          <a:custGeom>
            <a:avLst/>
            <a:gdLst/>
            <a:ahLst/>
            <a:cxnLst/>
            <a:rect l="l" t="t" r="r" b="b"/>
            <a:pathLst>
              <a:path w="351" h="9317" extrusionOk="0">
                <a:moveTo>
                  <a:pt x="175" y="1"/>
                </a:moveTo>
                <a:cubicBezTo>
                  <a:pt x="88" y="1"/>
                  <a:pt x="0" y="60"/>
                  <a:pt x="0" y="179"/>
                </a:cubicBezTo>
                <a:lnTo>
                  <a:pt x="0" y="9135"/>
                </a:lnTo>
                <a:cubicBezTo>
                  <a:pt x="0" y="9233"/>
                  <a:pt x="70" y="9317"/>
                  <a:pt x="168" y="9317"/>
                </a:cubicBezTo>
                <a:cubicBezTo>
                  <a:pt x="266" y="9317"/>
                  <a:pt x="336" y="9233"/>
                  <a:pt x="350" y="9149"/>
                </a:cubicBezTo>
                <a:lnTo>
                  <a:pt x="350" y="179"/>
                </a:lnTo>
                <a:cubicBezTo>
                  <a:pt x="350" y="60"/>
                  <a:pt x="263" y="1"/>
                  <a:pt x="175"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rot="5400000">
            <a:off x="4339561" y="4760772"/>
            <a:ext cx="18189" cy="482807"/>
          </a:xfrm>
          <a:custGeom>
            <a:avLst/>
            <a:gdLst/>
            <a:ahLst/>
            <a:cxnLst/>
            <a:rect l="l" t="t" r="r" b="b"/>
            <a:pathLst>
              <a:path w="351" h="9317" extrusionOk="0">
                <a:moveTo>
                  <a:pt x="175" y="1"/>
                </a:moveTo>
                <a:cubicBezTo>
                  <a:pt x="88" y="1"/>
                  <a:pt x="0" y="60"/>
                  <a:pt x="0" y="179"/>
                </a:cubicBezTo>
                <a:lnTo>
                  <a:pt x="0" y="9135"/>
                </a:lnTo>
                <a:cubicBezTo>
                  <a:pt x="0" y="9233"/>
                  <a:pt x="70" y="9317"/>
                  <a:pt x="168" y="9317"/>
                </a:cubicBezTo>
                <a:cubicBezTo>
                  <a:pt x="266" y="9317"/>
                  <a:pt x="336" y="9233"/>
                  <a:pt x="350" y="9149"/>
                </a:cubicBezTo>
                <a:lnTo>
                  <a:pt x="350" y="179"/>
                </a:lnTo>
                <a:cubicBezTo>
                  <a:pt x="350" y="60"/>
                  <a:pt x="263" y="1"/>
                  <a:pt x="175"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rot="5400000">
            <a:off x="4339561" y="-100079"/>
            <a:ext cx="18189" cy="482807"/>
          </a:xfrm>
          <a:custGeom>
            <a:avLst/>
            <a:gdLst/>
            <a:ahLst/>
            <a:cxnLst/>
            <a:rect l="l" t="t" r="r" b="b"/>
            <a:pathLst>
              <a:path w="351" h="9317" extrusionOk="0">
                <a:moveTo>
                  <a:pt x="176" y="1"/>
                </a:moveTo>
                <a:cubicBezTo>
                  <a:pt x="88" y="1"/>
                  <a:pt x="1" y="60"/>
                  <a:pt x="1" y="179"/>
                </a:cubicBezTo>
                <a:lnTo>
                  <a:pt x="1" y="9135"/>
                </a:lnTo>
                <a:cubicBezTo>
                  <a:pt x="1" y="9233"/>
                  <a:pt x="85" y="9317"/>
                  <a:pt x="183" y="9317"/>
                </a:cubicBezTo>
                <a:cubicBezTo>
                  <a:pt x="281" y="9317"/>
                  <a:pt x="350" y="9233"/>
                  <a:pt x="350" y="9149"/>
                </a:cubicBezTo>
                <a:lnTo>
                  <a:pt x="350" y="179"/>
                </a:lnTo>
                <a:cubicBezTo>
                  <a:pt x="350" y="60"/>
                  <a:pt x="263" y="1"/>
                  <a:pt x="176"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9" name="Google Shape;1189;p14"/>
          <p:cNvGrpSpPr/>
          <p:nvPr/>
        </p:nvGrpSpPr>
        <p:grpSpPr>
          <a:xfrm>
            <a:off x="7904431" y="449499"/>
            <a:ext cx="887486" cy="576896"/>
            <a:chOff x="7811019" y="1134049"/>
            <a:chExt cx="887486" cy="576896"/>
          </a:xfrm>
        </p:grpSpPr>
        <p:sp>
          <p:nvSpPr>
            <p:cNvPr id="1190" name="Google Shape;1190;p14"/>
            <p:cNvSpPr/>
            <p:nvPr/>
          </p:nvSpPr>
          <p:spPr>
            <a:xfrm>
              <a:off x="8438121" y="1607363"/>
              <a:ext cx="67381" cy="52530"/>
            </a:xfrm>
            <a:custGeom>
              <a:avLst/>
              <a:gdLst/>
              <a:ahLst/>
              <a:cxnLst/>
              <a:rect l="l" t="t" r="r" b="b"/>
              <a:pathLst>
                <a:path w="1275" h="994" extrusionOk="0">
                  <a:moveTo>
                    <a:pt x="644" y="0"/>
                  </a:moveTo>
                  <a:cubicBezTo>
                    <a:pt x="1" y="0"/>
                    <a:pt x="1" y="994"/>
                    <a:pt x="644" y="994"/>
                  </a:cubicBezTo>
                  <a:cubicBezTo>
                    <a:pt x="1274" y="994"/>
                    <a:pt x="1274" y="0"/>
                    <a:pt x="644"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7953763" y="1502352"/>
              <a:ext cx="68068" cy="52530"/>
            </a:xfrm>
            <a:custGeom>
              <a:avLst/>
              <a:gdLst/>
              <a:ahLst/>
              <a:cxnLst/>
              <a:rect l="l" t="t" r="r" b="b"/>
              <a:pathLst>
                <a:path w="1288" h="994" extrusionOk="0">
                  <a:moveTo>
                    <a:pt x="644" y="0"/>
                  </a:moveTo>
                  <a:cubicBezTo>
                    <a:pt x="0" y="0"/>
                    <a:pt x="0" y="994"/>
                    <a:pt x="644" y="994"/>
                  </a:cubicBezTo>
                  <a:cubicBezTo>
                    <a:pt x="1274" y="994"/>
                    <a:pt x="1288" y="0"/>
                    <a:pt x="644"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8262875" y="1245719"/>
              <a:ext cx="68068" cy="52583"/>
            </a:xfrm>
            <a:custGeom>
              <a:avLst/>
              <a:gdLst/>
              <a:ahLst/>
              <a:cxnLst/>
              <a:rect l="l" t="t" r="r" b="b"/>
              <a:pathLst>
                <a:path w="1288" h="995" extrusionOk="0">
                  <a:moveTo>
                    <a:pt x="644" y="1"/>
                  </a:moveTo>
                  <a:cubicBezTo>
                    <a:pt x="0" y="1"/>
                    <a:pt x="0" y="994"/>
                    <a:pt x="644" y="994"/>
                  </a:cubicBezTo>
                  <a:cubicBezTo>
                    <a:pt x="1288" y="994"/>
                    <a:pt x="1288" y="1"/>
                    <a:pt x="644"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8262875" y="1537814"/>
              <a:ext cx="68068" cy="52583"/>
            </a:xfrm>
            <a:custGeom>
              <a:avLst/>
              <a:gdLst/>
              <a:ahLst/>
              <a:cxnLst/>
              <a:rect l="l" t="t" r="r" b="b"/>
              <a:pathLst>
                <a:path w="1288" h="995" extrusionOk="0">
                  <a:moveTo>
                    <a:pt x="644" y="1"/>
                  </a:moveTo>
                  <a:cubicBezTo>
                    <a:pt x="0" y="1"/>
                    <a:pt x="0" y="995"/>
                    <a:pt x="644" y="995"/>
                  </a:cubicBezTo>
                  <a:cubicBezTo>
                    <a:pt x="1288" y="995"/>
                    <a:pt x="1288" y="1"/>
                    <a:pt x="644"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7811019" y="1358128"/>
              <a:ext cx="38526" cy="31867"/>
            </a:xfrm>
            <a:custGeom>
              <a:avLst/>
              <a:gdLst/>
              <a:ahLst/>
              <a:cxnLst/>
              <a:rect l="l" t="t" r="r" b="b"/>
              <a:pathLst>
                <a:path w="729" h="603" extrusionOk="0">
                  <a:moveTo>
                    <a:pt x="364" y="1"/>
                  </a:moveTo>
                  <a:cubicBezTo>
                    <a:pt x="0" y="29"/>
                    <a:pt x="0" y="574"/>
                    <a:pt x="364" y="602"/>
                  </a:cubicBezTo>
                  <a:cubicBezTo>
                    <a:pt x="728" y="574"/>
                    <a:pt x="728" y="29"/>
                    <a:pt x="364"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8461057" y="1384764"/>
              <a:ext cx="39266" cy="31867"/>
            </a:xfrm>
            <a:custGeom>
              <a:avLst/>
              <a:gdLst/>
              <a:ahLst/>
              <a:cxnLst/>
              <a:rect l="l" t="t" r="r" b="b"/>
              <a:pathLst>
                <a:path w="743" h="603" extrusionOk="0">
                  <a:moveTo>
                    <a:pt x="364" y="0"/>
                  </a:moveTo>
                  <a:cubicBezTo>
                    <a:pt x="1" y="28"/>
                    <a:pt x="1" y="560"/>
                    <a:pt x="364" y="602"/>
                  </a:cubicBezTo>
                  <a:cubicBezTo>
                    <a:pt x="742" y="560"/>
                    <a:pt x="742" y="28"/>
                    <a:pt x="364"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8018080" y="1200639"/>
              <a:ext cx="38526" cy="31814"/>
            </a:xfrm>
            <a:custGeom>
              <a:avLst/>
              <a:gdLst/>
              <a:ahLst/>
              <a:cxnLst/>
              <a:rect l="l" t="t" r="r" b="b"/>
              <a:pathLst>
                <a:path w="729" h="602" extrusionOk="0">
                  <a:moveTo>
                    <a:pt x="364" y="0"/>
                  </a:moveTo>
                  <a:cubicBezTo>
                    <a:pt x="1" y="28"/>
                    <a:pt x="1" y="574"/>
                    <a:pt x="364" y="602"/>
                  </a:cubicBezTo>
                  <a:cubicBezTo>
                    <a:pt x="728" y="574"/>
                    <a:pt x="728" y="28"/>
                    <a:pt x="364"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8140107" y="1679078"/>
              <a:ext cx="39266" cy="31867"/>
            </a:xfrm>
            <a:custGeom>
              <a:avLst/>
              <a:gdLst/>
              <a:ahLst/>
              <a:cxnLst/>
              <a:rect l="l" t="t" r="r" b="b"/>
              <a:pathLst>
                <a:path w="743" h="603" extrusionOk="0">
                  <a:moveTo>
                    <a:pt x="378" y="1"/>
                  </a:moveTo>
                  <a:cubicBezTo>
                    <a:pt x="0" y="29"/>
                    <a:pt x="0" y="574"/>
                    <a:pt x="378" y="602"/>
                  </a:cubicBezTo>
                  <a:cubicBezTo>
                    <a:pt x="742" y="574"/>
                    <a:pt x="742" y="29"/>
                    <a:pt x="378"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8659240" y="1551132"/>
              <a:ext cx="39266" cy="31127"/>
            </a:xfrm>
            <a:custGeom>
              <a:avLst/>
              <a:gdLst/>
              <a:ahLst/>
              <a:cxnLst/>
              <a:rect l="l" t="t" r="r" b="b"/>
              <a:pathLst>
                <a:path w="743" h="589" extrusionOk="0">
                  <a:moveTo>
                    <a:pt x="365" y="1"/>
                  </a:moveTo>
                  <a:cubicBezTo>
                    <a:pt x="1" y="29"/>
                    <a:pt x="1" y="561"/>
                    <a:pt x="365" y="589"/>
                  </a:cubicBezTo>
                  <a:cubicBezTo>
                    <a:pt x="742" y="561"/>
                    <a:pt x="742" y="29"/>
                    <a:pt x="365"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8630437" y="1294551"/>
              <a:ext cx="38473" cy="31074"/>
            </a:xfrm>
            <a:custGeom>
              <a:avLst/>
              <a:gdLst/>
              <a:ahLst/>
              <a:cxnLst/>
              <a:rect l="l" t="t" r="r" b="b"/>
              <a:pathLst>
                <a:path w="728" h="588" extrusionOk="0">
                  <a:moveTo>
                    <a:pt x="364" y="0"/>
                  </a:moveTo>
                  <a:cubicBezTo>
                    <a:pt x="0" y="28"/>
                    <a:pt x="0" y="560"/>
                    <a:pt x="364" y="588"/>
                  </a:cubicBezTo>
                  <a:cubicBezTo>
                    <a:pt x="728" y="560"/>
                    <a:pt x="728" y="28"/>
                    <a:pt x="364"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8339030" y="1134049"/>
              <a:ext cx="34827" cy="31127"/>
            </a:xfrm>
            <a:custGeom>
              <a:avLst/>
              <a:gdLst/>
              <a:ahLst/>
              <a:cxnLst/>
              <a:rect l="l" t="t" r="r" b="b"/>
              <a:pathLst>
                <a:path w="659" h="589" extrusionOk="0">
                  <a:moveTo>
                    <a:pt x="309" y="1"/>
                  </a:moveTo>
                  <a:cubicBezTo>
                    <a:pt x="267" y="1"/>
                    <a:pt x="225" y="1"/>
                    <a:pt x="183" y="29"/>
                  </a:cubicBezTo>
                  <a:cubicBezTo>
                    <a:pt x="155" y="29"/>
                    <a:pt x="113" y="57"/>
                    <a:pt x="99" y="85"/>
                  </a:cubicBezTo>
                  <a:cubicBezTo>
                    <a:pt x="71" y="113"/>
                    <a:pt x="43" y="141"/>
                    <a:pt x="29" y="183"/>
                  </a:cubicBezTo>
                  <a:cubicBezTo>
                    <a:pt x="15" y="211"/>
                    <a:pt x="1" y="253"/>
                    <a:pt x="15" y="294"/>
                  </a:cubicBezTo>
                  <a:lnTo>
                    <a:pt x="15" y="378"/>
                  </a:lnTo>
                  <a:cubicBezTo>
                    <a:pt x="29" y="420"/>
                    <a:pt x="57" y="462"/>
                    <a:pt x="99" y="504"/>
                  </a:cubicBezTo>
                  <a:lnTo>
                    <a:pt x="155" y="546"/>
                  </a:lnTo>
                  <a:cubicBezTo>
                    <a:pt x="197" y="574"/>
                    <a:pt x="253" y="588"/>
                    <a:pt x="309" y="588"/>
                  </a:cubicBezTo>
                  <a:lnTo>
                    <a:pt x="364" y="588"/>
                  </a:lnTo>
                  <a:cubicBezTo>
                    <a:pt x="392" y="588"/>
                    <a:pt x="434" y="588"/>
                    <a:pt x="476" y="574"/>
                  </a:cubicBezTo>
                  <a:cubicBezTo>
                    <a:pt x="546" y="532"/>
                    <a:pt x="602" y="476"/>
                    <a:pt x="630" y="406"/>
                  </a:cubicBezTo>
                  <a:cubicBezTo>
                    <a:pt x="644" y="378"/>
                    <a:pt x="658" y="336"/>
                    <a:pt x="658" y="294"/>
                  </a:cubicBezTo>
                  <a:lnTo>
                    <a:pt x="644" y="211"/>
                  </a:lnTo>
                  <a:cubicBezTo>
                    <a:pt x="630" y="169"/>
                    <a:pt x="602" y="127"/>
                    <a:pt x="574" y="85"/>
                  </a:cubicBezTo>
                  <a:lnTo>
                    <a:pt x="504" y="43"/>
                  </a:lnTo>
                  <a:cubicBezTo>
                    <a:pt x="462" y="15"/>
                    <a:pt x="406" y="1"/>
                    <a:pt x="364"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1" name="Google Shape;1201;p14"/>
          <p:cNvGrpSpPr/>
          <p:nvPr/>
        </p:nvGrpSpPr>
        <p:grpSpPr>
          <a:xfrm>
            <a:off x="7882611" y="4005573"/>
            <a:ext cx="931139" cy="636827"/>
            <a:chOff x="7906411" y="3766023"/>
            <a:chExt cx="931139" cy="636827"/>
          </a:xfrm>
        </p:grpSpPr>
        <p:sp>
          <p:nvSpPr>
            <p:cNvPr id="1202" name="Google Shape;1202;p14"/>
            <p:cNvSpPr/>
            <p:nvPr/>
          </p:nvSpPr>
          <p:spPr>
            <a:xfrm>
              <a:off x="8140847" y="4174279"/>
              <a:ext cx="67328" cy="52530"/>
            </a:xfrm>
            <a:custGeom>
              <a:avLst/>
              <a:gdLst/>
              <a:ahLst/>
              <a:cxnLst/>
              <a:rect l="l" t="t" r="r" b="b"/>
              <a:pathLst>
                <a:path w="1274" h="994" extrusionOk="0">
                  <a:moveTo>
                    <a:pt x="630" y="0"/>
                  </a:moveTo>
                  <a:cubicBezTo>
                    <a:pt x="0" y="0"/>
                    <a:pt x="0" y="994"/>
                    <a:pt x="630" y="994"/>
                  </a:cubicBezTo>
                  <a:cubicBezTo>
                    <a:pt x="1274" y="994"/>
                    <a:pt x="1274" y="0"/>
                    <a:pt x="630" y="0"/>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4"/>
            <p:cNvSpPr/>
            <p:nvPr/>
          </p:nvSpPr>
          <p:spPr>
            <a:xfrm>
              <a:off x="8408578" y="3998980"/>
              <a:ext cx="68068" cy="52583"/>
            </a:xfrm>
            <a:custGeom>
              <a:avLst/>
              <a:gdLst/>
              <a:ahLst/>
              <a:cxnLst/>
              <a:rect l="l" t="t" r="r" b="b"/>
              <a:pathLst>
                <a:path w="1288" h="995" extrusionOk="0">
                  <a:moveTo>
                    <a:pt x="644" y="1"/>
                  </a:moveTo>
                  <a:cubicBezTo>
                    <a:pt x="0" y="1"/>
                    <a:pt x="0" y="994"/>
                    <a:pt x="644" y="994"/>
                  </a:cubicBezTo>
                  <a:cubicBezTo>
                    <a:pt x="1287" y="994"/>
                    <a:pt x="1287" y="1"/>
                    <a:pt x="644"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8729528" y="3766023"/>
              <a:ext cx="68068" cy="52583"/>
            </a:xfrm>
            <a:custGeom>
              <a:avLst/>
              <a:gdLst/>
              <a:ahLst/>
              <a:cxnLst/>
              <a:rect l="l" t="t" r="r" b="b"/>
              <a:pathLst>
                <a:path w="1288" h="995" extrusionOk="0">
                  <a:moveTo>
                    <a:pt x="644" y="1"/>
                  </a:moveTo>
                  <a:cubicBezTo>
                    <a:pt x="0" y="1"/>
                    <a:pt x="0" y="994"/>
                    <a:pt x="644" y="994"/>
                  </a:cubicBezTo>
                  <a:cubicBezTo>
                    <a:pt x="1274" y="994"/>
                    <a:pt x="1287" y="1"/>
                    <a:pt x="644"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8418144" y="4214920"/>
              <a:ext cx="67381" cy="52583"/>
            </a:xfrm>
            <a:custGeom>
              <a:avLst/>
              <a:gdLst/>
              <a:ahLst/>
              <a:cxnLst/>
              <a:rect l="l" t="t" r="r" b="b"/>
              <a:pathLst>
                <a:path w="1275" h="995" extrusionOk="0">
                  <a:moveTo>
                    <a:pt x="645" y="1"/>
                  </a:moveTo>
                  <a:cubicBezTo>
                    <a:pt x="1" y="1"/>
                    <a:pt x="1" y="994"/>
                    <a:pt x="645" y="994"/>
                  </a:cubicBezTo>
                  <a:cubicBezTo>
                    <a:pt x="1274" y="994"/>
                    <a:pt x="1274" y="1"/>
                    <a:pt x="645"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4"/>
            <p:cNvSpPr/>
            <p:nvPr/>
          </p:nvSpPr>
          <p:spPr>
            <a:xfrm>
              <a:off x="8573466" y="4023396"/>
              <a:ext cx="41485" cy="31127"/>
            </a:xfrm>
            <a:custGeom>
              <a:avLst/>
              <a:gdLst/>
              <a:ahLst/>
              <a:cxnLst/>
              <a:rect l="l" t="t" r="r" b="b"/>
              <a:pathLst>
                <a:path w="785" h="589" extrusionOk="0">
                  <a:moveTo>
                    <a:pt x="406" y="0"/>
                  </a:moveTo>
                  <a:cubicBezTo>
                    <a:pt x="401" y="0"/>
                    <a:pt x="397" y="0"/>
                    <a:pt x="392" y="1"/>
                  </a:cubicBezTo>
                  <a:cubicBezTo>
                    <a:pt x="1" y="1"/>
                    <a:pt x="1" y="588"/>
                    <a:pt x="392" y="588"/>
                  </a:cubicBezTo>
                  <a:cubicBezTo>
                    <a:pt x="780" y="588"/>
                    <a:pt x="784" y="0"/>
                    <a:pt x="406"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4"/>
            <p:cNvSpPr/>
            <p:nvPr/>
          </p:nvSpPr>
          <p:spPr>
            <a:xfrm>
              <a:off x="8559408" y="3770462"/>
              <a:ext cx="42225" cy="31127"/>
            </a:xfrm>
            <a:custGeom>
              <a:avLst/>
              <a:gdLst/>
              <a:ahLst/>
              <a:cxnLst/>
              <a:rect l="l" t="t" r="r" b="b"/>
              <a:pathLst>
                <a:path w="799" h="589" extrusionOk="0">
                  <a:moveTo>
                    <a:pt x="406" y="1"/>
                  </a:moveTo>
                  <a:cubicBezTo>
                    <a:pt x="1" y="1"/>
                    <a:pt x="1" y="589"/>
                    <a:pt x="406" y="589"/>
                  </a:cubicBezTo>
                  <a:cubicBezTo>
                    <a:pt x="798" y="589"/>
                    <a:pt x="798" y="1"/>
                    <a:pt x="406"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8798284" y="3937623"/>
              <a:ext cx="39266" cy="31127"/>
            </a:xfrm>
            <a:custGeom>
              <a:avLst/>
              <a:gdLst/>
              <a:ahLst/>
              <a:cxnLst/>
              <a:rect l="l" t="t" r="r" b="b"/>
              <a:pathLst>
                <a:path w="743" h="589" extrusionOk="0">
                  <a:moveTo>
                    <a:pt x="364" y="0"/>
                  </a:moveTo>
                  <a:cubicBezTo>
                    <a:pt x="0" y="28"/>
                    <a:pt x="0" y="560"/>
                    <a:pt x="364" y="588"/>
                  </a:cubicBezTo>
                  <a:cubicBezTo>
                    <a:pt x="742" y="560"/>
                    <a:pt x="742" y="28"/>
                    <a:pt x="364"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4"/>
            <p:cNvSpPr/>
            <p:nvPr/>
          </p:nvSpPr>
          <p:spPr>
            <a:xfrm>
              <a:off x="8174142" y="4357665"/>
              <a:ext cx="39213" cy="31127"/>
            </a:xfrm>
            <a:custGeom>
              <a:avLst/>
              <a:gdLst/>
              <a:ahLst/>
              <a:cxnLst/>
              <a:rect l="l" t="t" r="r" b="b"/>
              <a:pathLst>
                <a:path w="742" h="589" extrusionOk="0">
                  <a:moveTo>
                    <a:pt x="378" y="1"/>
                  </a:moveTo>
                  <a:cubicBezTo>
                    <a:pt x="0" y="29"/>
                    <a:pt x="0" y="560"/>
                    <a:pt x="378" y="588"/>
                  </a:cubicBezTo>
                  <a:cubicBezTo>
                    <a:pt x="742" y="560"/>
                    <a:pt x="742" y="29"/>
                    <a:pt x="378"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4"/>
            <p:cNvSpPr/>
            <p:nvPr/>
          </p:nvSpPr>
          <p:spPr>
            <a:xfrm>
              <a:off x="7960422" y="4166881"/>
              <a:ext cx="39213" cy="31814"/>
            </a:xfrm>
            <a:custGeom>
              <a:avLst/>
              <a:gdLst/>
              <a:ahLst/>
              <a:cxnLst/>
              <a:rect l="l" t="t" r="r" b="b"/>
              <a:pathLst>
                <a:path w="742" h="602" extrusionOk="0">
                  <a:moveTo>
                    <a:pt x="364" y="0"/>
                  </a:moveTo>
                  <a:cubicBezTo>
                    <a:pt x="0" y="28"/>
                    <a:pt x="0" y="574"/>
                    <a:pt x="364" y="602"/>
                  </a:cubicBezTo>
                  <a:cubicBezTo>
                    <a:pt x="742" y="574"/>
                    <a:pt x="742" y="28"/>
                    <a:pt x="364" y="0"/>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7906411" y="4370983"/>
              <a:ext cx="42225" cy="31867"/>
            </a:xfrm>
            <a:custGeom>
              <a:avLst/>
              <a:gdLst/>
              <a:ahLst/>
              <a:cxnLst/>
              <a:rect l="l" t="t" r="r" b="b"/>
              <a:pathLst>
                <a:path w="799" h="603" extrusionOk="0">
                  <a:moveTo>
                    <a:pt x="392" y="0"/>
                  </a:moveTo>
                  <a:cubicBezTo>
                    <a:pt x="1" y="0"/>
                    <a:pt x="1" y="602"/>
                    <a:pt x="392" y="602"/>
                  </a:cubicBezTo>
                  <a:cubicBezTo>
                    <a:pt x="798" y="602"/>
                    <a:pt x="798" y="0"/>
                    <a:pt x="392" y="0"/>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4"/>
          <p:cNvGrpSpPr/>
          <p:nvPr/>
        </p:nvGrpSpPr>
        <p:grpSpPr>
          <a:xfrm rot="603685">
            <a:off x="4242536" y="3461046"/>
            <a:ext cx="1105621" cy="842338"/>
            <a:chOff x="306300" y="3598175"/>
            <a:chExt cx="1105645" cy="842356"/>
          </a:xfrm>
        </p:grpSpPr>
        <p:sp>
          <p:nvSpPr>
            <p:cNvPr id="1213" name="Google Shape;1213;p14"/>
            <p:cNvSpPr/>
            <p:nvPr/>
          </p:nvSpPr>
          <p:spPr>
            <a:xfrm>
              <a:off x="439426" y="3754185"/>
              <a:ext cx="68120" cy="52583"/>
            </a:xfrm>
            <a:custGeom>
              <a:avLst/>
              <a:gdLst/>
              <a:ahLst/>
              <a:cxnLst/>
              <a:rect l="l" t="t" r="r" b="b"/>
              <a:pathLst>
                <a:path w="1289" h="995" extrusionOk="0">
                  <a:moveTo>
                    <a:pt x="644" y="1"/>
                  </a:moveTo>
                  <a:cubicBezTo>
                    <a:pt x="1" y="1"/>
                    <a:pt x="1" y="995"/>
                    <a:pt x="644" y="995"/>
                  </a:cubicBezTo>
                  <a:cubicBezTo>
                    <a:pt x="1288" y="995"/>
                    <a:pt x="1288" y="1"/>
                    <a:pt x="644"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859467" y="4045593"/>
              <a:ext cx="68120" cy="52530"/>
            </a:xfrm>
            <a:custGeom>
              <a:avLst/>
              <a:gdLst/>
              <a:ahLst/>
              <a:cxnLst/>
              <a:rect l="l" t="t" r="r" b="b"/>
              <a:pathLst>
                <a:path w="1289" h="994" extrusionOk="0">
                  <a:moveTo>
                    <a:pt x="645" y="0"/>
                  </a:moveTo>
                  <a:cubicBezTo>
                    <a:pt x="1" y="0"/>
                    <a:pt x="1" y="994"/>
                    <a:pt x="645" y="994"/>
                  </a:cubicBezTo>
                  <a:cubicBezTo>
                    <a:pt x="1288" y="994"/>
                    <a:pt x="1288" y="0"/>
                    <a:pt x="645"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1343877" y="4191297"/>
              <a:ext cx="68068" cy="52530"/>
            </a:xfrm>
            <a:custGeom>
              <a:avLst/>
              <a:gdLst/>
              <a:ahLst/>
              <a:cxnLst/>
              <a:rect l="l" t="t" r="r" b="b"/>
              <a:pathLst>
                <a:path w="1288" h="994" extrusionOk="0">
                  <a:moveTo>
                    <a:pt x="644" y="0"/>
                  </a:moveTo>
                  <a:cubicBezTo>
                    <a:pt x="1" y="0"/>
                    <a:pt x="1" y="994"/>
                    <a:pt x="644" y="994"/>
                  </a:cubicBezTo>
                  <a:cubicBezTo>
                    <a:pt x="1288" y="994"/>
                    <a:pt x="1288" y="0"/>
                    <a:pt x="644" y="0"/>
                  </a:cubicBezTo>
                  <a:close/>
                </a:path>
              </a:pathLst>
            </a:custGeom>
            <a:solidFill>
              <a:srgbClr val="81B0C5">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847682" y="4249695"/>
              <a:ext cx="68068" cy="52583"/>
            </a:xfrm>
            <a:custGeom>
              <a:avLst/>
              <a:gdLst/>
              <a:ahLst/>
              <a:cxnLst/>
              <a:rect l="l" t="t" r="r" b="b"/>
              <a:pathLst>
                <a:path w="1288" h="995" extrusionOk="0">
                  <a:moveTo>
                    <a:pt x="644" y="1"/>
                  </a:moveTo>
                  <a:cubicBezTo>
                    <a:pt x="0" y="1"/>
                    <a:pt x="0" y="994"/>
                    <a:pt x="644" y="994"/>
                  </a:cubicBezTo>
                  <a:cubicBezTo>
                    <a:pt x="1287" y="994"/>
                    <a:pt x="1287" y="1"/>
                    <a:pt x="644" y="1"/>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515634" y="4057431"/>
              <a:ext cx="67328" cy="52530"/>
            </a:xfrm>
            <a:custGeom>
              <a:avLst/>
              <a:gdLst/>
              <a:ahLst/>
              <a:cxnLst/>
              <a:rect l="l" t="t" r="r" b="b"/>
              <a:pathLst>
                <a:path w="1274" h="994" extrusionOk="0">
                  <a:moveTo>
                    <a:pt x="630" y="0"/>
                  </a:moveTo>
                  <a:cubicBezTo>
                    <a:pt x="0" y="0"/>
                    <a:pt x="0" y="994"/>
                    <a:pt x="630" y="994"/>
                  </a:cubicBezTo>
                  <a:cubicBezTo>
                    <a:pt x="1273" y="994"/>
                    <a:pt x="1273" y="0"/>
                    <a:pt x="630" y="0"/>
                  </a:cubicBezTo>
                  <a:close/>
                </a:path>
              </a:pathLst>
            </a:custGeom>
            <a:solidFill>
              <a:srgbClr val="00899C">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662764" y="3898409"/>
              <a:ext cx="41485" cy="31867"/>
            </a:xfrm>
            <a:custGeom>
              <a:avLst/>
              <a:gdLst/>
              <a:ahLst/>
              <a:cxnLst/>
              <a:rect l="l" t="t" r="r" b="b"/>
              <a:pathLst>
                <a:path w="785" h="603" extrusionOk="0">
                  <a:moveTo>
                    <a:pt x="393" y="1"/>
                  </a:moveTo>
                  <a:cubicBezTo>
                    <a:pt x="1" y="1"/>
                    <a:pt x="1" y="602"/>
                    <a:pt x="393" y="602"/>
                  </a:cubicBezTo>
                  <a:cubicBezTo>
                    <a:pt x="784" y="602"/>
                    <a:pt x="784" y="1"/>
                    <a:pt x="393"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653886" y="4306613"/>
              <a:ext cx="41485" cy="31867"/>
            </a:xfrm>
            <a:custGeom>
              <a:avLst/>
              <a:gdLst/>
              <a:ahLst/>
              <a:cxnLst/>
              <a:rect l="l" t="t" r="r" b="b"/>
              <a:pathLst>
                <a:path w="785" h="603" extrusionOk="0">
                  <a:moveTo>
                    <a:pt x="393" y="1"/>
                  </a:moveTo>
                  <a:cubicBezTo>
                    <a:pt x="1" y="1"/>
                    <a:pt x="1" y="603"/>
                    <a:pt x="393" y="603"/>
                  </a:cubicBezTo>
                  <a:cubicBezTo>
                    <a:pt x="784" y="603"/>
                    <a:pt x="784" y="1"/>
                    <a:pt x="393" y="1"/>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1231468" y="4408717"/>
              <a:ext cx="41485" cy="31814"/>
            </a:xfrm>
            <a:custGeom>
              <a:avLst/>
              <a:gdLst/>
              <a:ahLst/>
              <a:cxnLst/>
              <a:rect l="l" t="t" r="r" b="b"/>
              <a:pathLst>
                <a:path w="785" h="602" extrusionOk="0">
                  <a:moveTo>
                    <a:pt x="392" y="0"/>
                  </a:moveTo>
                  <a:cubicBezTo>
                    <a:pt x="1" y="0"/>
                    <a:pt x="1" y="602"/>
                    <a:pt x="392" y="602"/>
                  </a:cubicBezTo>
                  <a:cubicBezTo>
                    <a:pt x="784" y="602"/>
                    <a:pt x="784" y="0"/>
                    <a:pt x="392"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4"/>
            <p:cNvSpPr/>
            <p:nvPr/>
          </p:nvSpPr>
          <p:spPr>
            <a:xfrm>
              <a:off x="306300" y="3884351"/>
              <a:ext cx="42225" cy="31127"/>
            </a:xfrm>
            <a:custGeom>
              <a:avLst/>
              <a:gdLst/>
              <a:ahLst/>
              <a:cxnLst/>
              <a:rect l="l" t="t" r="r" b="b"/>
              <a:pathLst>
                <a:path w="799" h="589" extrusionOk="0">
                  <a:moveTo>
                    <a:pt x="420" y="1"/>
                  </a:moveTo>
                  <a:cubicBezTo>
                    <a:pt x="416" y="1"/>
                    <a:pt x="411" y="1"/>
                    <a:pt x="407" y="1"/>
                  </a:cubicBezTo>
                  <a:cubicBezTo>
                    <a:pt x="1" y="1"/>
                    <a:pt x="1" y="589"/>
                    <a:pt x="407" y="589"/>
                  </a:cubicBezTo>
                  <a:cubicBezTo>
                    <a:pt x="794" y="589"/>
                    <a:pt x="799" y="1"/>
                    <a:pt x="420"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4"/>
            <p:cNvSpPr/>
            <p:nvPr/>
          </p:nvSpPr>
          <p:spPr>
            <a:xfrm>
              <a:off x="488998" y="3598175"/>
              <a:ext cx="39213" cy="31867"/>
            </a:xfrm>
            <a:custGeom>
              <a:avLst/>
              <a:gdLst/>
              <a:ahLst/>
              <a:cxnLst/>
              <a:rect l="l" t="t" r="r" b="b"/>
              <a:pathLst>
                <a:path w="742" h="603" extrusionOk="0">
                  <a:moveTo>
                    <a:pt x="364" y="0"/>
                  </a:moveTo>
                  <a:cubicBezTo>
                    <a:pt x="0" y="28"/>
                    <a:pt x="0" y="574"/>
                    <a:pt x="364" y="602"/>
                  </a:cubicBezTo>
                  <a:cubicBezTo>
                    <a:pt x="742" y="574"/>
                    <a:pt x="742" y="28"/>
                    <a:pt x="364" y="0"/>
                  </a:cubicBezTo>
                  <a:close/>
                </a:path>
              </a:pathLst>
            </a:custGeom>
            <a:solidFill>
              <a:srgbClr val="81B0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316658" y="3770462"/>
              <a:ext cx="41485" cy="31127"/>
            </a:xfrm>
            <a:custGeom>
              <a:avLst/>
              <a:gdLst/>
              <a:ahLst/>
              <a:cxnLst/>
              <a:rect l="l" t="t" r="r" b="b"/>
              <a:pathLst>
                <a:path w="785" h="589" extrusionOk="0">
                  <a:moveTo>
                    <a:pt x="393" y="1"/>
                  </a:moveTo>
                  <a:cubicBezTo>
                    <a:pt x="1" y="1"/>
                    <a:pt x="1" y="589"/>
                    <a:pt x="393" y="589"/>
                  </a:cubicBezTo>
                  <a:cubicBezTo>
                    <a:pt x="785" y="589"/>
                    <a:pt x="785" y="1"/>
                    <a:pt x="393" y="1"/>
                  </a:cubicBezTo>
                  <a:close/>
                </a:path>
              </a:pathLst>
            </a:custGeom>
            <a:solidFill>
              <a:srgbClr val="496A95">
                <a:alpha val="3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4" name="Google Shape;1224;p14"/>
          <p:cNvSpPr/>
          <p:nvPr/>
        </p:nvSpPr>
        <p:spPr>
          <a:xfrm rot="5400000">
            <a:off x="-2487900" y="2487900"/>
            <a:ext cx="5146500" cy="170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1pPr>
            <a:lvl2pPr lvl="1"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2pPr>
            <a:lvl3pPr lvl="2"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3pPr>
            <a:lvl4pPr lvl="3"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4pPr>
            <a:lvl5pPr lvl="4"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5pPr>
            <a:lvl6pPr lvl="5"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6pPr>
            <a:lvl7pPr lvl="6"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7pPr>
            <a:lvl8pPr lvl="7"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8pPr>
            <a:lvl9pPr lvl="8" algn="ctr">
              <a:spcBef>
                <a:spcPts val="0"/>
              </a:spcBef>
              <a:spcAft>
                <a:spcPts val="0"/>
              </a:spcAft>
              <a:buClr>
                <a:schemeClr val="dk1"/>
              </a:buClr>
              <a:buSzPts val="3600"/>
              <a:buFont typeface="Days One"/>
              <a:buNone/>
              <a:defRPr sz="3600">
                <a:solidFill>
                  <a:schemeClr val="dk1"/>
                </a:solidFill>
                <a:latin typeface="Days One"/>
                <a:ea typeface="Days One"/>
                <a:cs typeface="Days One"/>
                <a:sym typeface="Days On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1pPr>
            <a:lvl2pPr marL="914400" lvl="1"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2pPr>
            <a:lvl3pPr marL="1371600" lvl="2"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3pPr>
            <a:lvl4pPr marL="1828800" lvl="3"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4pPr>
            <a:lvl5pPr marL="2286000" lvl="4"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5pPr>
            <a:lvl6pPr marL="2743200" lvl="5"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6pPr>
            <a:lvl7pPr marL="3200400" lvl="6"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7pPr>
            <a:lvl8pPr marL="3657600" lvl="7" indent="-330200">
              <a:lnSpc>
                <a:spcPct val="100000"/>
              </a:lnSpc>
              <a:spcBef>
                <a:spcPts val="1600"/>
              </a:spcBef>
              <a:spcAft>
                <a:spcPts val="0"/>
              </a:spcAft>
              <a:buClr>
                <a:schemeClr val="dk1"/>
              </a:buClr>
              <a:buSzPts val="1600"/>
              <a:buFont typeface="Barlow Light"/>
              <a:buChar char="○"/>
              <a:defRPr sz="1600">
                <a:solidFill>
                  <a:schemeClr val="dk1"/>
                </a:solidFill>
                <a:latin typeface="Barlow Light"/>
                <a:ea typeface="Barlow Light"/>
                <a:cs typeface="Barlow Light"/>
                <a:sym typeface="Barlow Light"/>
              </a:defRPr>
            </a:lvl8pPr>
            <a:lvl9pPr marL="4114800" lvl="8" indent="-330200">
              <a:lnSpc>
                <a:spcPct val="100000"/>
              </a:lnSpc>
              <a:spcBef>
                <a:spcPts val="1600"/>
              </a:spcBef>
              <a:spcAft>
                <a:spcPts val="1600"/>
              </a:spcAft>
              <a:buClr>
                <a:schemeClr val="dk1"/>
              </a:buClr>
              <a:buSzPts val="1600"/>
              <a:buFont typeface="Barlow Light"/>
              <a:buChar char="■"/>
              <a:defRPr sz="1600">
                <a:solidFill>
                  <a:schemeClr val="dk1"/>
                </a:solidFill>
                <a:latin typeface="Barlow Light"/>
                <a:ea typeface="Barlow Light"/>
                <a:cs typeface="Barlow Light"/>
                <a:sym typeface="Barlow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6.png"/><Relationship Id="rId3" Type="http://schemas.microsoft.com/office/2007/relationships/hdphoto" Target="../media/hdphoto6.wdp"/><Relationship Id="rId7" Type="http://schemas.openxmlformats.org/officeDocument/2006/relationships/image" Target="../media/image33.png"/><Relationship Id="rId12"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5.png"/><Relationship Id="rId5" Type="http://schemas.microsoft.com/office/2007/relationships/hdphoto" Target="../media/hdphoto7.wdp"/><Relationship Id="rId10" Type="http://schemas.microsoft.com/office/2007/relationships/hdphoto" Target="../media/hdphoto9.wdp"/><Relationship Id="rId4" Type="http://schemas.openxmlformats.org/officeDocument/2006/relationships/image" Target="../media/image31.png"/><Relationship Id="rId9" Type="http://schemas.openxmlformats.org/officeDocument/2006/relationships/image" Target="../media/image34.png"/><Relationship Id="rId14" Type="http://schemas.microsoft.com/office/2007/relationships/hdphoto" Target="../media/hdphoto1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38.gif"/><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2.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microsoft.com/office/2007/relationships/hdphoto" Target="../media/hdphoto2.wdp"/><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1.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9133" y="1989364"/>
            <a:ext cx="8885733" cy="2471058"/>
            <a:chOff x="147625" y="2330495"/>
            <a:chExt cx="8885733" cy="1849620"/>
          </a:xfrm>
        </p:grpSpPr>
        <p:pic>
          <p:nvPicPr>
            <p:cNvPr id="4" name="Picture 2" descr="Quy Trình Làm Gốm | 5 Bước Làm Gốm Bạn Cần Biết - Gốm Nghệ Thuật"/>
            <p:cNvPicPr>
              <a:picLocks noChangeAspect="1" noChangeArrowheads="1"/>
            </p:cNvPicPr>
            <p:nvPr/>
          </p:nvPicPr>
          <p:blipFill rotWithShape="1">
            <a:blip r:embed="rId2">
              <a:extLst>
                <a:ext uri="{28A0092B-C50C-407E-A947-70E740481C1C}">
                  <a14:useLocalDpi xmlns:a14="http://schemas.microsoft.com/office/drawing/2010/main" val="0"/>
                </a:ext>
              </a:extLst>
            </a:blip>
            <a:srcRect l="6348" r="14590"/>
            <a:stretch/>
          </p:blipFill>
          <p:spPr bwMode="auto">
            <a:xfrm>
              <a:off x="147625" y="2343007"/>
              <a:ext cx="2178702" cy="183710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Đi đổ xăng cứ nắm mẹo này, vừa tiết kiệm vừa tránh gian lậ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27464" y="2343008"/>
              <a:ext cx="2307375" cy="18245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ân biệt cát bê tông và cát xây - Vật liệu xây dựng Việt Nam"/>
            <p:cNvPicPr>
              <a:picLocks noChangeAspect="1" noChangeArrowheads="1"/>
            </p:cNvPicPr>
            <p:nvPr/>
          </p:nvPicPr>
          <p:blipFill rotWithShape="1">
            <a:blip r:embed="rId4">
              <a:extLst>
                <a:ext uri="{28A0092B-C50C-407E-A947-70E740481C1C}">
                  <a14:useLocalDpi xmlns:a14="http://schemas.microsoft.com/office/drawing/2010/main" val="0"/>
                </a:ext>
              </a:extLst>
            </a:blip>
            <a:srcRect l="5338" t="7265" r="6238"/>
            <a:stretch/>
          </p:blipFill>
          <p:spPr bwMode="auto">
            <a:xfrm>
              <a:off x="2328947" y="2343007"/>
              <a:ext cx="2198518" cy="18245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ãy tả hình ảnh bác nông dân đang gặt lúa - Văn lớp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34840" y="2330495"/>
              <a:ext cx="2198518" cy="1837108"/>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Google Shape;2236;p32"/>
          <p:cNvSpPr txBox="1">
            <a:spLocks noGrp="1"/>
          </p:cNvSpPr>
          <p:nvPr>
            <p:ph type="title"/>
          </p:nvPr>
        </p:nvSpPr>
        <p:spPr>
          <a:xfrm>
            <a:off x="-118600" y="737506"/>
            <a:ext cx="9381199" cy="1872344"/>
          </a:xfrm>
          <a:prstGeom prst="rect">
            <a:avLst/>
          </a:prstGeom>
        </p:spPr>
        <p:txBody>
          <a:bodyPr spcFirstLastPara="1" wrap="square" lIns="91425" tIns="91425" rIns="91425" bIns="91425" anchor="t" anchorCtr="0">
            <a:noAutofit/>
          </a:bodyPr>
          <a:lstStyle/>
          <a:p>
            <a:pPr lvl="0"/>
            <a:r>
              <a:rPr lang="en-US" sz="3300" dirty="0">
                <a:solidFill>
                  <a:schemeClr val="tx1"/>
                </a:solidFill>
                <a:latin typeface="#9Slide03 AllRoundGothic" panose="020B0703020202020104" pitchFamily="34" charset="0"/>
              </a:rPr>
              <a:t>MỘT SỐ VẬT LIỆU, NGUYÊN LIỆU, NHIÊN LIỆU, L</a:t>
            </a:r>
            <a:r>
              <a:rPr lang="vi-VN" sz="3300" dirty="0">
                <a:solidFill>
                  <a:schemeClr val="tx1"/>
                </a:solidFill>
                <a:latin typeface="#9Slide03 AllRoundGothic" panose="020B0703020202020104" pitchFamily="34" charset="0"/>
              </a:rPr>
              <a:t>ƯƠ</a:t>
            </a:r>
            <a:r>
              <a:rPr lang="en-US" sz="3300" dirty="0">
                <a:solidFill>
                  <a:schemeClr val="tx1"/>
                </a:solidFill>
                <a:latin typeface="#9Slide03 AllRoundGothic" panose="020B0703020202020104" pitchFamily="34" charset="0"/>
              </a:rPr>
              <a:t>NG THỰC - THỰC PHẨM THÔNG DỤNG</a:t>
            </a:r>
            <a:endParaRPr sz="3300" dirty="0">
              <a:solidFill>
                <a:schemeClr val="tx1"/>
              </a:solidFill>
              <a:latin typeface="#9Slide03 AllRoundGothic" panose="020B0703020202020104" pitchFamily="34" charset="0"/>
            </a:endParaRPr>
          </a:p>
        </p:txBody>
      </p:sp>
      <p:sp>
        <p:nvSpPr>
          <p:cNvPr id="5" name="Rectangle 4"/>
          <p:cNvSpPr/>
          <p:nvPr/>
        </p:nvSpPr>
        <p:spPr>
          <a:xfrm>
            <a:off x="2307835" y="129180"/>
            <a:ext cx="4264715" cy="523220"/>
          </a:xfrm>
          <a:prstGeom prst="rect">
            <a:avLst/>
          </a:prstGeom>
          <a:solidFill>
            <a:schemeClr val="lt1"/>
          </a:solidFill>
          <a:ln w="28575">
            <a:solidFill>
              <a:schemeClr val="bg2">
                <a:alpha val="97000"/>
              </a:schemeClr>
            </a:solidFill>
            <a:prstDash val="dash"/>
          </a:ln>
        </p:spPr>
        <p:txBody>
          <a:bodyPr wrap="square">
            <a:spAutoFit/>
          </a:bodyPr>
          <a:lstStyle/>
          <a:p>
            <a:pPr algn="ctr"/>
            <a:r>
              <a:rPr lang="en-US" sz="2800" dirty="0">
                <a:solidFill>
                  <a:schemeClr val="tx1"/>
                </a:solidFill>
                <a:latin typeface="#9Slide03 AllRoundGothic" panose="020B0604020202020204" charset="0"/>
              </a:rPr>
              <a:t>CH</a:t>
            </a:r>
            <a:r>
              <a:rPr lang="vi-VN" sz="2800" dirty="0">
                <a:solidFill>
                  <a:schemeClr val="tx1"/>
                </a:solidFill>
                <a:latin typeface="#9Slide03 AllRoundGothic" panose="020B0604020202020204" charset="0"/>
              </a:rPr>
              <a:t>ƯƠ</a:t>
            </a:r>
            <a:r>
              <a:rPr lang="en-US" sz="2800" dirty="0">
                <a:solidFill>
                  <a:schemeClr val="tx1"/>
                </a:solidFill>
                <a:latin typeface="#9Slide03 AllRoundGothic" panose="020B0604020202020204" charset="0"/>
              </a:rPr>
              <a:t>NG III</a:t>
            </a:r>
          </a:p>
        </p:txBody>
      </p:sp>
    </p:spTree>
    <p:extLst>
      <p:ext uri="{BB962C8B-B14F-4D97-AF65-F5344CB8AC3E}">
        <p14:creationId xmlns:p14="http://schemas.microsoft.com/office/powerpoint/2010/main" val="151183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Tính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chất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ứng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dụng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ounded Rectangle 12"/>
          <p:cNvSpPr/>
          <p:nvPr/>
        </p:nvSpPr>
        <p:spPr>
          <a:xfrm>
            <a:off x="1037978" y="4114800"/>
            <a:ext cx="7702611" cy="753035"/>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9Slide03 Arima Madurai Black" panose="00000A00000000000000" pitchFamily="2" charset="0"/>
                <a:cs typeface="#9Slide03 Arima Madurai Black" panose="00000A00000000000000" pitchFamily="2" charset="0"/>
              </a:rPr>
              <a:t>Mỗi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loại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có</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tính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chất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nhau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Cần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dựa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tính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chất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này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để</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lựa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chọn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endParaRPr lang="en-US" sz="1800" dirty="0">
              <a:solidFill>
                <a:schemeClr val="tx1"/>
              </a:solidFill>
              <a:latin typeface="#9Slide03 Arima Madurai Black" panose="00000A00000000000000" pitchFamily="2" charset="0"/>
              <a:cs typeface="#9Slide03 Arima Madurai Black" panose="00000A00000000000000" pitchFamily="2" charset="0"/>
            </a:endParaRPr>
          </a:p>
        </p:txBody>
      </p:sp>
      <p:pic>
        <p:nvPicPr>
          <p:cNvPr id="14"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p:blipFill>
        <p:spPr bwMode="auto">
          <a:xfrm flipH="1">
            <a:off x="183664" y="3979997"/>
            <a:ext cx="755969" cy="8878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hân Biệt Dây 3 Pha 2-3-4 Ruột Đồng Cách Điện PVC | Cơ Điện Trần Ph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91" y="1540399"/>
            <a:ext cx="3154190" cy="166554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448849" y="2632298"/>
            <a:ext cx="2029611" cy="954107"/>
            <a:chOff x="1273949" y="772510"/>
            <a:chExt cx="2029611" cy="954107"/>
          </a:xfrm>
        </p:grpSpPr>
        <p:sp>
          <p:nvSpPr>
            <p:cNvPr id="6" name="Line Callout 2 (Accent Bar) 5"/>
            <p:cNvSpPr/>
            <p:nvPr/>
          </p:nvSpPr>
          <p:spPr>
            <a:xfrm>
              <a:off x="1399507" y="916699"/>
              <a:ext cx="1634754" cy="507829"/>
            </a:xfrm>
            <a:prstGeom prst="accentCallout2">
              <a:avLst>
                <a:gd name="adj1" fmla="val 58763"/>
                <a:gd name="adj2" fmla="val -6261"/>
                <a:gd name="adj3" fmla="val 60431"/>
                <a:gd name="adj4" fmla="val -18739"/>
                <a:gd name="adj5" fmla="val -6879"/>
                <a:gd name="adj6" fmla="val -383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73949" y="772510"/>
              <a:ext cx="2029611" cy="954107"/>
            </a:xfrm>
            <a:prstGeom prst="rect">
              <a:avLst/>
            </a:prstGeom>
            <a:noFill/>
          </p:spPr>
          <p:txBody>
            <a:bodyPr wrap="square" rtlCol="0">
              <a:spAutoFit/>
            </a:bodyPr>
            <a:lstStyle/>
            <a:p>
              <a:pPr algn="just"/>
              <a:r>
                <a:rPr lang="en-US" dirty="0" err="1">
                  <a:solidFill>
                    <a:srgbClr val="002060"/>
                  </a:solidFill>
                  <a:latin typeface="#9Slide03 Arima Madurai" panose="00000500000000000000" pitchFamily="2" charset="0"/>
                  <a:cs typeface="#9Slide03 Arima Madurai" panose="00000500000000000000" pitchFamily="2" charset="0"/>
                </a:rPr>
                <a:t>Lõi</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dây</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dẫn</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điện</a:t>
              </a:r>
              <a:r>
                <a:rPr lang="en-US" dirty="0">
                  <a:solidFill>
                    <a:srgbClr val="002060"/>
                  </a:solidFill>
                  <a:latin typeface="#9Slide03 Arima Madurai" panose="00000500000000000000" pitchFamily="2" charset="0"/>
                  <a:cs typeface="#9Slide03 Arima Madurai" panose="00000500000000000000" pitchFamily="2" charset="0"/>
                </a:rPr>
                <a:t> đ</a:t>
              </a:r>
              <a:r>
                <a:rPr lang="vi-VN" dirty="0">
                  <a:solidFill>
                    <a:srgbClr val="002060"/>
                  </a:solidFill>
                  <a:latin typeface="#9Slide03 Arima Madurai" panose="00000500000000000000" pitchFamily="2" charset="0"/>
                  <a:cs typeface="#9Slide03 Arima Madurai" panose="00000500000000000000" pitchFamily="2" charset="0"/>
                </a:rPr>
                <a:t>ượ</a:t>
              </a:r>
              <a:r>
                <a:rPr lang="en-US" dirty="0">
                  <a:solidFill>
                    <a:srgbClr val="002060"/>
                  </a:solidFill>
                  <a:latin typeface="#9Slide03 Arima Madurai" panose="00000500000000000000" pitchFamily="2" charset="0"/>
                  <a:cs typeface="#9Slide03 Arima Madurai" panose="00000500000000000000" pitchFamily="2" charset="0"/>
                </a:rPr>
                <a:t>c </a:t>
              </a:r>
              <a:r>
                <a:rPr lang="en-US" dirty="0" err="1">
                  <a:solidFill>
                    <a:srgbClr val="002060"/>
                  </a:solidFill>
                  <a:latin typeface="#9Slide03 Arima Madurai" panose="00000500000000000000" pitchFamily="2" charset="0"/>
                  <a:cs typeface="#9Slide03 Arima Madurai" panose="00000500000000000000" pitchFamily="2" charset="0"/>
                </a:rPr>
                <a:t>làm</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bằng</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kim</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loại</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vì</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kim</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loại</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có</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tính</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chất</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dẫn</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điện</a:t>
              </a:r>
              <a:endParaRPr lang="en-US" dirty="0">
                <a:solidFill>
                  <a:srgbClr val="002060"/>
                </a:solidFill>
                <a:latin typeface="#9Slide03 Arima Madurai" panose="00000500000000000000" pitchFamily="2" charset="0"/>
                <a:cs typeface="#9Slide03 Arima Madurai" panose="00000500000000000000" pitchFamily="2" charset="0"/>
              </a:endParaRPr>
            </a:p>
          </p:txBody>
        </p:sp>
      </p:grpSp>
      <p:grpSp>
        <p:nvGrpSpPr>
          <p:cNvPr id="26" name="Group 25"/>
          <p:cNvGrpSpPr/>
          <p:nvPr/>
        </p:nvGrpSpPr>
        <p:grpSpPr>
          <a:xfrm rot="10800000">
            <a:off x="307975" y="928952"/>
            <a:ext cx="2336800" cy="738664"/>
            <a:chOff x="-6878" y="1124806"/>
            <a:chExt cx="2336800" cy="738664"/>
          </a:xfrm>
        </p:grpSpPr>
        <p:sp>
          <p:nvSpPr>
            <p:cNvPr id="27" name="Line Callout 2 (Accent Bar) 26"/>
            <p:cNvSpPr/>
            <p:nvPr/>
          </p:nvSpPr>
          <p:spPr>
            <a:xfrm>
              <a:off x="108447" y="1331777"/>
              <a:ext cx="1634754" cy="507829"/>
            </a:xfrm>
            <a:prstGeom prst="accentCallout2">
              <a:avLst>
                <a:gd name="adj1" fmla="val 58763"/>
                <a:gd name="adj2" fmla="val -6261"/>
                <a:gd name="adj3" fmla="val 60431"/>
                <a:gd name="adj4" fmla="val -18739"/>
                <a:gd name="adj5" fmla="val -30094"/>
                <a:gd name="adj6" fmla="val -343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10800000">
              <a:off x="-6878" y="1124806"/>
              <a:ext cx="2336800" cy="738664"/>
            </a:xfrm>
            <a:prstGeom prst="rect">
              <a:avLst/>
            </a:prstGeom>
            <a:noFill/>
          </p:spPr>
          <p:txBody>
            <a:bodyPr wrap="square" rtlCol="0">
              <a:spAutoFit/>
            </a:bodyPr>
            <a:lstStyle/>
            <a:p>
              <a:pPr algn="just"/>
              <a:r>
                <a:rPr lang="en-US" dirty="0" err="1">
                  <a:solidFill>
                    <a:srgbClr val="002060"/>
                  </a:solidFill>
                  <a:latin typeface="#9Slide03 Arima Madurai" panose="00000500000000000000" pitchFamily="2" charset="0"/>
                  <a:cs typeface="#9Slide03 Arima Madurai" panose="00000500000000000000" pitchFamily="2" charset="0"/>
                </a:rPr>
                <a:t>Vỏ</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dây</a:t>
              </a:r>
              <a:r>
                <a:rPr lang="en-US" dirty="0">
                  <a:solidFill>
                    <a:srgbClr val="002060"/>
                  </a:solidFill>
                  <a:latin typeface="#9Slide03 Arima Madurai" panose="00000500000000000000" pitchFamily="2" charset="0"/>
                  <a:cs typeface="#9Slide03 Arima Madurai" panose="00000500000000000000" pitchFamily="2" charset="0"/>
                </a:rPr>
                <a:t> đ</a:t>
              </a:r>
              <a:r>
                <a:rPr lang="vi-VN" dirty="0">
                  <a:solidFill>
                    <a:srgbClr val="002060"/>
                  </a:solidFill>
                  <a:latin typeface="#9Slide03 Arima Madurai" panose="00000500000000000000" pitchFamily="2" charset="0"/>
                  <a:cs typeface="#9Slide03 Arima Madurai" panose="00000500000000000000" pitchFamily="2" charset="0"/>
                </a:rPr>
                <a:t>ượ</a:t>
              </a:r>
              <a:r>
                <a:rPr lang="en-US" dirty="0">
                  <a:solidFill>
                    <a:srgbClr val="002060"/>
                  </a:solidFill>
                  <a:latin typeface="#9Slide03 Arima Madurai" panose="00000500000000000000" pitchFamily="2" charset="0"/>
                  <a:cs typeface="#9Slide03 Arima Madurai" panose="00000500000000000000" pitchFamily="2" charset="0"/>
                </a:rPr>
                <a:t>c </a:t>
              </a:r>
              <a:r>
                <a:rPr lang="en-US" dirty="0" err="1">
                  <a:solidFill>
                    <a:srgbClr val="002060"/>
                  </a:solidFill>
                  <a:latin typeface="#9Slide03 Arima Madurai" panose="00000500000000000000" pitchFamily="2" charset="0"/>
                  <a:cs typeface="#9Slide03 Arima Madurai" panose="00000500000000000000" pitchFamily="2" charset="0"/>
                </a:rPr>
                <a:t>bọc</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nhựa</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cách</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điện</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để</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tránh</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bị</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điện</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giật</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khi</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tiếp</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xúc</a:t>
              </a:r>
              <a:endParaRPr lang="en-US" dirty="0">
                <a:solidFill>
                  <a:srgbClr val="002060"/>
                </a:solidFill>
                <a:latin typeface="#9Slide03 Arima Madurai" panose="00000500000000000000" pitchFamily="2" charset="0"/>
                <a:cs typeface="#9Slide03 Arima Madurai" panose="00000500000000000000" pitchFamily="2" charset="0"/>
              </a:endParaRPr>
            </a:p>
          </p:txBody>
        </p:sp>
      </p:grpSp>
      <p:cxnSp>
        <p:nvCxnSpPr>
          <p:cNvPr id="29" name="Straight Connector 28"/>
          <p:cNvCxnSpPr/>
          <p:nvPr/>
        </p:nvCxnSpPr>
        <p:spPr>
          <a:xfrm>
            <a:off x="4562248" y="928952"/>
            <a:ext cx="9752" cy="2677155"/>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pic>
        <p:nvPicPr>
          <p:cNvPr id="10244" name="Picture 4" descr="Đánh giá] Tính năng nổi bật của Nồi nhôm chống dính đáy từ 20 cm Sunhouse  SHG2020MCA - Chính hãng trên Điện Máy Xanh"/>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7583" t="16363" r="14968" b="24677"/>
          <a:stretch/>
        </p:blipFill>
        <p:spPr bwMode="auto">
          <a:xfrm>
            <a:off x="5248128" y="1323304"/>
            <a:ext cx="2988134" cy="1959025"/>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5460254" y="3313968"/>
            <a:ext cx="2776008" cy="523220"/>
            <a:chOff x="5460254" y="3313968"/>
            <a:chExt cx="2776008" cy="523220"/>
          </a:xfrm>
        </p:grpSpPr>
        <p:sp>
          <p:nvSpPr>
            <p:cNvPr id="16" name="Line Callout 1 (Accent Bar) 15"/>
            <p:cNvSpPr/>
            <p:nvPr/>
          </p:nvSpPr>
          <p:spPr>
            <a:xfrm rot="5400000">
              <a:off x="6596881" y="3010651"/>
              <a:ext cx="281354" cy="941754"/>
            </a:xfrm>
            <a:prstGeom prst="accentCallout1">
              <a:avLst>
                <a:gd name="adj1" fmla="val 48211"/>
                <a:gd name="adj2" fmla="val -12500"/>
                <a:gd name="adj3" fmla="val 48185"/>
                <a:gd name="adj4" fmla="val -6749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460254" y="3313968"/>
              <a:ext cx="2776008" cy="523220"/>
            </a:xfrm>
            <a:prstGeom prst="rect">
              <a:avLst/>
            </a:prstGeom>
            <a:noFill/>
          </p:spPr>
          <p:txBody>
            <a:bodyPr wrap="square" rtlCol="0">
              <a:spAutoFit/>
            </a:bodyPr>
            <a:lstStyle/>
            <a:p>
              <a:pPr algn="ctr"/>
              <a:r>
                <a:rPr lang="en-US" dirty="0" err="1">
                  <a:solidFill>
                    <a:srgbClr val="002060"/>
                  </a:solidFill>
                  <a:latin typeface="#9Slide03 Arima Madurai" panose="00000500000000000000" pitchFamily="2" charset="0"/>
                  <a:cs typeface="#9Slide03 Arima Madurai" panose="00000500000000000000" pitchFamily="2" charset="0"/>
                </a:rPr>
                <a:t>Nồi</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nấu</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bằng</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kim</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loại</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vì</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kim</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loại</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có</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tính</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chất</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dẫn</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nhiệt</a:t>
              </a:r>
              <a:endParaRPr lang="en-US" dirty="0">
                <a:solidFill>
                  <a:srgbClr val="002060"/>
                </a:solidFill>
                <a:latin typeface="#9Slide03 Arima Madurai" panose="00000500000000000000" pitchFamily="2" charset="0"/>
                <a:cs typeface="#9Slide03 Arima Madurai" panose="00000500000000000000" pitchFamily="2" charset="0"/>
              </a:endParaRPr>
            </a:p>
          </p:txBody>
        </p:sp>
      </p:grpSp>
      <p:cxnSp>
        <p:nvCxnSpPr>
          <p:cNvPr id="30" name="Straight Connector 29"/>
          <p:cNvCxnSpPr/>
          <p:nvPr/>
        </p:nvCxnSpPr>
        <p:spPr>
          <a:xfrm>
            <a:off x="5931855" y="1312179"/>
            <a:ext cx="16206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0244" idx="0"/>
          </p:cNvCxnSpPr>
          <p:nvPr/>
        </p:nvCxnSpPr>
        <p:spPr>
          <a:xfrm flipH="1">
            <a:off x="5560349" y="1323304"/>
            <a:ext cx="1181846" cy="6334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10244" idx="0"/>
          </p:cNvCxnSpPr>
          <p:nvPr/>
        </p:nvCxnSpPr>
        <p:spPr>
          <a:xfrm>
            <a:off x="6742195" y="1323304"/>
            <a:ext cx="1205753" cy="5953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0244" idx="0"/>
          </p:cNvCxnSpPr>
          <p:nvPr/>
        </p:nvCxnSpPr>
        <p:spPr>
          <a:xfrm>
            <a:off x="6742195" y="1323304"/>
            <a:ext cx="0" cy="31960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042040" y="814298"/>
            <a:ext cx="3391035" cy="523220"/>
          </a:xfrm>
          <a:prstGeom prst="rect">
            <a:avLst/>
          </a:prstGeom>
          <a:noFill/>
        </p:spPr>
        <p:txBody>
          <a:bodyPr wrap="square" rtlCol="0">
            <a:spAutoFit/>
          </a:bodyPr>
          <a:lstStyle/>
          <a:p>
            <a:pPr algn="ctr"/>
            <a:r>
              <a:rPr lang="en-US" dirty="0">
                <a:solidFill>
                  <a:srgbClr val="002060"/>
                </a:solidFill>
                <a:latin typeface="#9Slide03 Arima Madurai" panose="00000500000000000000" pitchFamily="2" charset="0"/>
                <a:cs typeface="#9Slide03 Arima Madurai" panose="00000500000000000000" pitchFamily="2" charset="0"/>
              </a:rPr>
              <a:t>Quai </a:t>
            </a:r>
            <a:r>
              <a:rPr lang="en-US" dirty="0" err="1">
                <a:solidFill>
                  <a:srgbClr val="002060"/>
                </a:solidFill>
                <a:latin typeface="#9Slide03 Arima Madurai" panose="00000500000000000000" pitchFamily="2" charset="0"/>
                <a:cs typeface="#9Slide03 Arima Madurai" panose="00000500000000000000" pitchFamily="2" charset="0"/>
              </a:rPr>
              <a:t>nồi</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làm</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bằng</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gỗ</a:t>
            </a:r>
            <a:r>
              <a:rPr lang="en-US" dirty="0">
                <a:solidFill>
                  <a:srgbClr val="002060"/>
                </a:solidFill>
                <a:latin typeface="#9Slide03 Arima Madurai" panose="00000500000000000000" pitchFamily="2" charset="0"/>
                <a:cs typeface="#9Slide03 Arima Madurai" panose="00000500000000000000" pitchFamily="2" charset="0"/>
              </a:rPr>
              <a:t> hay </a:t>
            </a:r>
            <a:r>
              <a:rPr lang="en-US" dirty="0" err="1">
                <a:solidFill>
                  <a:srgbClr val="002060"/>
                </a:solidFill>
                <a:latin typeface="#9Slide03 Arima Madurai" panose="00000500000000000000" pitchFamily="2" charset="0"/>
                <a:cs typeface="#9Slide03 Arima Madurai" panose="00000500000000000000" pitchFamily="2" charset="0"/>
              </a:rPr>
              <a:t>nhựa</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vật</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liệu</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dẫn</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nhiệt</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kém</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để</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tránh</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bị</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bỏng</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khi</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cầm</a:t>
            </a:r>
            <a:endParaRPr lang="en-US" dirty="0">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51954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circle(in)">
                                      <p:cBhvr>
                                        <p:cTn id="17" dur="20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circle(in)">
                                      <p:cBhvr>
                                        <p:cTn id="28" dur="2000"/>
                                        <p:tgtEl>
                                          <p:spTgt spid="3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circle(in)">
                                      <p:cBhvr>
                                        <p:cTn id="31" dur="2000"/>
                                        <p:tgtEl>
                                          <p:spTgt spid="45"/>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Tính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chất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ứng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dụng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Pentagon 12"/>
          <p:cNvSpPr/>
          <p:nvPr/>
        </p:nvSpPr>
        <p:spPr>
          <a:xfrm>
            <a:off x="0" y="814298"/>
            <a:ext cx="4679576"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latin typeface="#9Slide03 Arima Madurai Black" panose="00000A00000000000000" pitchFamily="2" charset="0"/>
                <a:cs typeface="#9Slide03 Arima Madurai Black" panose="00000A00000000000000" pitchFamily="2" charset="0"/>
              </a:rPr>
              <a:t>Tìm</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hiểu</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khả</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năng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dẫn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điện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của</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vật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liệu</a:t>
            </a:r>
            <a:endParaRPr lang="en-US" sz="1800" dirty="0">
              <a:latin typeface="#9Slide03 Arima Madurai Black" panose="00000A00000000000000" pitchFamily="2" charset="0"/>
              <a:cs typeface="#9Slide03 Arima Madurai Black" panose="00000A00000000000000" pitchFamily="2" charset="0"/>
            </a:endParaRPr>
          </a:p>
        </p:txBody>
      </p:sp>
      <p:pic>
        <p:nvPicPr>
          <p:cNvPr id="14" name="Picture 4" descr="Hình ảnh Phòng Thí Nghiệm Thiết Kế Biểu Tượng Minh Họa, Phòng Thí Nghiệm.,  Biểu Tượng Của Phòng Thí Nghiệm., Thiết Kế Phòng Thí Nghiệm Vector và PNG  với nền trong suố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833" b="93750" l="10000" r="90000"/>
                    </a14:imgEffect>
                  </a14:imgLayer>
                </a14:imgProps>
              </a:ext>
              <a:ext uri="{28A0092B-C50C-407E-A947-70E740481C1C}">
                <a14:useLocalDpi xmlns:a14="http://schemas.microsoft.com/office/drawing/2010/main" val="0"/>
              </a:ext>
            </a:extLst>
          </a:blip>
          <a:srcRect l="25529" t="26299" r="22378"/>
          <a:stretch/>
        </p:blipFill>
        <p:spPr bwMode="auto">
          <a:xfrm>
            <a:off x="26349" y="1287846"/>
            <a:ext cx="434025" cy="614056"/>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619759" y="1368811"/>
            <a:ext cx="3952241" cy="3373877"/>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anose="020B0604020202020204" pitchFamily="34" charset="0"/>
              <a:buChar char="•"/>
            </a:pPr>
            <a:r>
              <a:rPr lang="en-US" dirty="0">
                <a:solidFill>
                  <a:schemeClr val="tx1"/>
                </a:solidFill>
                <a:latin typeface="#9Slide03 Arima Madurai Black" panose="00000A00000000000000" pitchFamily="2" charset="0"/>
                <a:cs typeface="#9Slide03 Arima Madurai Black" panose="00000A00000000000000" pitchFamily="2" charset="0"/>
              </a:rPr>
              <a:t>Theo </a:t>
            </a:r>
            <a:r>
              <a:rPr lang="en-US" dirty="0" err="1">
                <a:solidFill>
                  <a:schemeClr val="tx1"/>
                </a:solidFill>
                <a:latin typeface="#9Slide03 Arima Madurai Black" panose="00000A00000000000000" pitchFamily="2" charset="0"/>
                <a:cs typeface="#9Slide03 Arima Madurai Black" panose="00000A00000000000000" pitchFamily="2" charset="0"/>
              </a:rPr>
              <a:t>dõi</a:t>
            </a:r>
            <a:r>
              <a:rPr lang="en-US" dirty="0">
                <a:solidFill>
                  <a:schemeClr val="tx1"/>
                </a:solidFill>
                <a:latin typeface="#9Slide03 Arima Madurai Black" panose="00000A00000000000000" pitchFamily="2" charset="0"/>
                <a:cs typeface="#9Slide03 Arima Madurai Black" panose="00000A00000000000000" pitchFamily="2" charset="0"/>
              </a:rPr>
              <a:t> video </a:t>
            </a:r>
            <a:r>
              <a:rPr lang="en-US" dirty="0" err="1">
                <a:solidFill>
                  <a:schemeClr val="tx1"/>
                </a:solidFill>
                <a:latin typeface="#9Slide03 Arima Madurai Black" panose="00000A00000000000000" pitchFamily="2" charset="0"/>
                <a:cs typeface="#9Slide03 Arima Madurai Black" panose="00000A00000000000000" pitchFamily="2" charset="0"/>
              </a:rPr>
              <a:t>mẫu</a:t>
            </a:r>
            <a:r>
              <a:rPr lang="en-US" dirty="0">
                <a:solidFill>
                  <a:schemeClr val="tx1"/>
                </a:solidFill>
                <a:latin typeface="#9Slide03 Arima Madurai Black" panose="00000A00000000000000" pitchFamily="2" charset="0"/>
                <a:cs typeface="#9Slide03 Arima Madurai Black" panose="00000A00000000000000" pitchFamily="2" charset="0"/>
              </a:rPr>
              <a:t> h</a:t>
            </a:r>
            <a:r>
              <a:rPr lang="vi-VN" dirty="0">
                <a:solidFill>
                  <a:schemeClr val="tx1"/>
                </a:solidFill>
                <a:latin typeface="#9Slide03 Arima Madurai Black" panose="00000A00000000000000" pitchFamily="2" charset="0"/>
                <a:cs typeface="#9Slide03 Arima Madurai Black" panose="00000A00000000000000" pitchFamily="2" charset="0"/>
              </a:rPr>
              <a:t>ướng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dẫn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và</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lắng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nghe</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yêu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cầu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nhiệm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vụ</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từ</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giáo</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viên</a:t>
            </a:r>
            <a:endParaRPr lang="en-US" dirty="0">
              <a:solidFill>
                <a:schemeClr val="tx1"/>
              </a:solidFill>
              <a:latin typeface="#9Slide03 Arima Madurai Black" panose="00000A00000000000000" pitchFamily="2" charset="0"/>
              <a:cs typeface="#9Slide03 Arima Madurai Black" panose="00000A00000000000000" pitchFamily="2" charset="0"/>
            </a:endParaRPr>
          </a:p>
          <a:p>
            <a:pPr marL="285750" indent="-285750" algn="just">
              <a:buFont typeface="Arial" panose="020B0604020202020204" pitchFamily="34" charset="0"/>
              <a:buChar char="•"/>
            </a:pPr>
            <a:r>
              <a:rPr lang="en-US" dirty="0" err="1">
                <a:solidFill>
                  <a:schemeClr val="tx1"/>
                </a:solidFill>
                <a:latin typeface="#9Slide03 Arima Madurai Black" panose="00000A00000000000000" pitchFamily="2" charset="0"/>
                <a:cs typeface="#9Slide03 Arima Madurai Black" panose="00000A00000000000000" pitchFamily="2" charset="0"/>
              </a:rPr>
              <a:t>Chuẩn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bị</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bộ</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dụng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cụ</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xác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định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khả</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năng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dẫn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của</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vật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liệu</a:t>
            </a:r>
            <a:endParaRPr lang="en-US" dirty="0">
              <a:solidFill>
                <a:schemeClr val="tx1"/>
              </a:solidFill>
              <a:latin typeface="#9Slide03 Arima Madurai Black" panose="00000A00000000000000" pitchFamily="2" charset="0"/>
              <a:cs typeface="#9Slide03 Arima Madurai Black" panose="00000A00000000000000" pitchFamily="2" charset="0"/>
            </a:endParaRPr>
          </a:p>
          <a:p>
            <a:pPr marL="285750" indent="-285750" algn="just">
              <a:buFont typeface="Arial" panose="020B0604020202020204" pitchFamily="34" charset="0"/>
              <a:buChar char="•"/>
            </a:pPr>
            <a:r>
              <a:rPr lang="en-US" dirty="0" err="1">
                <a:solidFill>
                  <a:schemeClr val="tx1"/>
                </a:solidFill>
                <a:latin typeface="#9Slide03 Arima Madurai Black" panose="00000A00000000000000" pitchFamily="2" charset="0"/>
                <a:cs typeface="#9Slide03 Arima Madurai Black" panose="00000A00000000000000" pitchFamily="2" charset="0"/>
              </a:rPr>
              <a:t>Kiểm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tra</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dụng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cụ</a:t>
            </a:r>
            <a:r>
              <a:rPr lang="en-US"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dirty="0" err="1">
                <a:solidFill>
                  <a:schemeClr val="tx1"/>
                </a:solidFill>
                <a:latin typeface="#9Slide03 Arima Madurai Black" panose="00000A00000000000000" pitchFamily="2" charset="0"/>
                <a:cs typeface="#9Slide03 Arima Madurai Black" panose="00000A00000000000000" pitchFamily="2" charset="0"/>
              </a:rPr>
              <a:t>Tiến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hành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thí</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nghiệm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với</a:t>
            </a:r>
            <a:r>
              <a:rPr lang="en-US"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dirty="0">
                <a:solidFill>
                  <a:schemeClr val="tx1"/>
                </a:solidFill>
                <a:latin typeface="#9Slide03 Arima Madurai Black" panose="00000A00000000000000" pitchFamily="2" charset="0"/>
                <a:cs typeface="#9Slide03 Arima Madurai Black" panose="00000A00000000000000" pitchFamily="2" charset="0"/>
              </a:rPr>
              <a:t>         + </a:t>
            </a:r>
            <a:r>
              <a:rPr lang="en-US" dirty="0" err="1">
                <a:solidFill>
                  <a:schemeClr val="tx1"/>
                </a:solidFill>
                <a:latin typeface="#9Slide03 Arima Madurai Black" panose="00000A00000000000000" pitchFamily="2" charset="0"/>
                <a:cs typeface="#9Slide03 Arima Madurai Black" panose="00000A00000000000000" pitchFamily="2" charset="0"/>
              </a:rPr>
              <a:t>Dây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đồng</a:t>
            </a:r>
            <a:endParaRPr lang="en-US"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dirty="0">
                <a:solidFill>
                  <a:schemeClr val="tx1"/>
                </a:solidFill>
                <a:latin typeface="#9Slide03 Arima Madurai Black" panose="00000A00000000000000" pitchFamily="2" charset="0"/>
                <a:cs typeface="#9Slide03 Arima Madurai Black" panose="00000A00000000000000" pitchFamily="2" charset="0"/>
              </a:rPr>
              <a:t>         + Cao </a:t>
            </a:r>
            <a:r>
              <a:rPr lang="en-US" dirty="0" err="1">
                <a:solidFill>
                  <a:schemeClr val="tx1"/>
                </a:solidFill>
                <a:latin typeface="#9Slide03 Arima Madurai Black" panose="00000A00000000000000" pitchFamily="2" charset="0"/>
                <a:cs typeface="#9Slide03 Arima Madurai Black" panose="00000A00000000000000" pitchFamily="2" charset="0"/>
              </a:rPr>
              <a:t>su</a:t>
            </a:r>
            <a:endParaRPr lang="en-US"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dirty="0">
                <a:solidFill>
                  <a:schemeClr val="tx1"/>
                </a:solidFill>
                <a:latin typeface="#9Slide03 Arima Madurai Black" panose="00000A00000000000000" pitchFamily="2" charset="0"/>
                <a:cs typeface="#9Slide03 Arima Madurai Black" panose="00000A00000000000000" pitchFamily="2" charset="0"/>
              </a:rPr>
              <a:t>         + </a:t>
            </a:r>
            <a:r>
              <a:rPr lang="en-US" dirty="0" err="1">
                <a:solidFill>
                  <a:schemeClr val="tx1"/>
                </a:solidFill>
                <a:latin typeface="#9Slide03 Arima Madurai Black" panose="00000A00000000000000" pitchFamily="2" charset="0"/>
                <a:cs typeface="#9Slide03 Arima Madurai Black" panose="00000A00000000000000" pitchFamily="2" charset="0"/>
              </a:rPr>
              <a:t>Thủy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tinh</a:t>
            </a:r>
            <a:endParaRPr lang="en-US"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dirty="0">
                <a:solidFill>
                  <a:schemeClr val="tx1"/>
                </a:solidFill>
                <a:latin typeface="#9Slide03 Arima Madurai Black" panose="00000A00000000000000" pitchFamily="2" charset="0"/>
                <a:cs typeface="#9Slide03 Arima Madurai Black" panose="00000A00000000000000" pitchFamily="2" charset="0"/>
              </a:rPr>
              <a:t>         + </a:t>
            </a:r>
            <a:r>
              <a:rPr lang="en-US" dirty="0" err="1">
                <a:solidFill>
                  <a:schemeClr val="tx1"/>
                </a:solidFill>
                <a:latin typeface="#9Slide03 Arima Madurai Black" panose="00000A00000000000000" pitchFamily="2" charset="0"/>
                <a:cs typeface="#9Slide03 Arima Madurai Black" panose="00000A00000000000000" pitchFamily="2" charset="0"/>
              </a:rPr>
              <a:t>Sứ</a:t>
            </a:r>
            <a:endParaRPr lang="en-US"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dirty="0">
                <a:solidFill>
                  <a:schemeClr val="tx1"/>
                </a:solidFill>
                <a:latin typeface="#9Slide03 Arima Madurai Black" panose="00000A00000000000000" pitchFamily="2" charset="0"/>
                <a:cs typeface="#9Slide03 Arima Madurai Black" panose="00000A00000000000000" pitchFamily="2" charset="0"/>
              </a:rPr>
              <a:t>         + </a:t>
            </a:r>
            <a:r>
              <a:rPr lang="en-US" dirty="0" err="1">
                <a:solidFill>
                  <a:schemeClr val="tx1"/>
                </a:solidFill>
                <a:latin typeface="#9Slide03 Arima Madurai Black" panose="00000A00000000000000" pitchFamily="2" charset="0"/>
                <a:cs typeface="#9Slide03 Arima Madurai Black" panose="00000A00000000000000" pitchFamily="2" charset="0"/>
              </a:rPr>
              <a:t>Gốm</a:t>
            </a:r>
            <a:endParaRPr lang="en-US"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dirty="0">
                <a:solidFill>
                  <a:schemeClr val="tx1"/>
                </a:solidFill>
                <a:latin typeface="#9Slide03 Arima Madurai Black" panose="00000A00000000000000" pitchFamily="2" charset="0"/>
                <a:cs typeface="#9Slide03 Arima Madurai Black" panose="00000A00000000000000" pitchFamily="2" charset="0"/>
              </a:rPr>
              <a:t>         + </a:t>
            </a:r>
            <a:r>
              <a:rPr lang="en-US" dirty="0" err="1">
                <a:solidFill>
                  <a:schemeClr val="tx1"/>
                </a:solidFill>
                <a:latin typeface="#9Slide03 Arima Madurai Black" panose="00000A00000000000000" pitchFamily="2" charset="0"/>
                <a:cs typeface="#9Slide03 Arima Madurai Black" panose="00000A00000000000000" pitchFamily="2" charset="0"/>
              </a:rPr>
              <a:t>Nhựa</a:t>
            </a:r>
            <a:endParaRPr lang="en-US" dirty="0">
              <a:solidFill>
                <a:schemeClr val="tx1"/>
              </a:solidFill>
              <a:latin typeface="#9Slide03 Arima Madurai Black" panose="00000A00000000000000" pitchFamily="2" charset="0"/>
              <a:cs typeface="#9Slide03 Arima Madurai Black" panose="00000A00000000000000" pitchFamily="2" charset="0"/>
            </a:endParaRPr>
          </a:p>
          <a:p>
            <a:pPr marL="285750" indent="-285750" algn="just">
              <a:buFont typeface="Arial" panose="020B0604020202020204" pitchFamily="34" charset="0"/>
              <a:buChar char="•"/>
            </a:pPr>
            <a:r>
              <a:rPr lang="en-US" dirty="0" err="1">
                <a:solidFill>
                  <a:schemeClr val="tx1"/>
                </a:solidFill>
                <a:latin typeface="#9Slide03 Arima Madurai Black" panose="00000A00000000000000" pitchFamily="2" charset="0"/>
                <a:cs typeface="#9Slide03 Arima Madurai Black" panose="00000A00000000000000" pitchFamily="2" charset="0"/>
              </a:rPr>
              <a:t>Trình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bày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kết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quả</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hiện</a:t>
            </a:r>
            <a:r>
              <a:rPr lang="en-US" dirty="0">
                <a:solidFill>
                  <a:schemeClr val="tx1"/>
                </a:solidFill>
                <a:latin typeface="#9Slide03 Arima Madurai Black" panose="00000A00000000000000" pitchFamily="2" charset="0"/>
                <a:cs typeface="#9Slide03 Arima Madurai Black" panose="00000A00000000000000" pitchFamily="2" charset="0"/>
              </a:rPr>
              <a:t> t</a:t>
            </a:r>
            <a:r>
              <a:rPr lang="vi-VN" dirty="0">
                <a:solidFill>
                  <a:schemeClr val="tx1"/>
                </a:solidFill>
                <a:latin typeface="#9Slide03 Arima Madurai Black" panose="00000A00000000000000" pitchFamily="2" charset="0"/>
                <a:cs typeface="#9Slide03 Arima Madurai Black" panose="00000A00000000000000" pitchFamily="2" charset="0"/>
              </a:rPr>
              <a:t>ượng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theo</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mẫu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bảng</a:t>
            </a:r>
            <a:r>
              <a:rPr lang="en-US" dirty="0">
                <a:solidFill>
                  <a:schemeClr val="tx1"/>
                </a:solidFill>
                <a:latin typeface="#9Slide03 Arima Madurai Black" panose="00000A00000000000000" pitchFamily="2" charset="0"/>
                <a:cs typeface="#9Slide03 Arima Madurai Black" panose="00000A00000000000000" pitchFamily="2" charset="0"/>
              </a:rPr>
              <a:t> SGK </a:t>
            </a:r>
            <a:r>
              <a:rPr lang="en-US" dirty="0" err="1">
                <a:solidFill>
                  <a:schemeClr val="tx1"/>
                </a:solidFill>
                <a:latin typeface="#9Slide03 Arima Madurai Black" panose="00000A00000000000000" pitchFamily="2" charset="0"/>
                <a:cs typeface="#9Slide03 Arima Madurai Black" panose="00000A00000000000000" pitchFamily="2" charset="0"/>
              </a:rPr>
              <a:t>trang</a:t>
            </a:r>
            <a:r>
              <a:rPr lang="en-US" dirty="0">
                <a:solidFill>
                  <a:schemeClr val="tx1"/>
                </a:solidFill>
                <a:latin typeface="#9Slide03 Arima Madurai Black" panose="00000A00000000000000" pitchFamily="2" charset="0"/>
                <a:cs typeface="#9Slide03 Arima Madurai Black" panose="00000A00000000000000" pitchFamily="2" charset="0"/>
              </a:rPr>
              <a:t> 51.</a:t>
            </a:r>
          </a:p>
        </p:txBody>
      </p:sp>
      <p:grpSp>
        <p:nvGrpSpPr>
          <p:cNvPr id="5" name="Group 4"/>
          <p:cNvGrpSpPr/>
          <p:nvPr/>
        </p:nvGrpSpPr>
        <p:grpSpPr>
          <a:xfrm>
            <a:off x="5079208" y="1368811"/>
            <a:ext cx="3894103" cy="2903093"/>
            <a:chOff x="4782612" y="1122652"/>
            <a:chExt cx="2971800" cy="2381250"/>
          </a:xfrm>
        </p:grpSpPr>
        <p:pic>
          <p:nvPicPr>
            <p:cNvPr id="11266" name="Picture 2" descr="Bài 20. Chất dẫn điện và chất cách điện - Dòng điện trong kim loại - Hoc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2612" y="1122652"/>
              <a:ext cx="2971800" cy="23812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268512" y="2516428"/>
              <a:ext cx="870509" cy="936345"/>
            </a:xfrm>
            <a:prstGeom prst="round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2060"/>
                  </a:solidFill>
                  <a:latin typeface="#9Slide03 Arima Madurai Black" panose="00000A00000000000000" pitchFamily="2" charset="0"/>
                  <a:cs typeface="#9Slide03 Arima Madurai Black" panose="00000A00000000000000" pitchFamily="2" charset="0"/>
                </a:rPr>
                <a:t>Vật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17769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Tính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chất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ứng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dụng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Pentagon 12"/>
          <p:cNvSpPr/>
          <p:nvPr/>
        </p:nvSpPr>
        <p:spPr>
          <a:xfrm>
            <a:off x="0" y="814298"/>
            <a:ext cx="4679576"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latin typeface="#9Slide03 Arima Madurai Black" panose="00000A00000000000000" pitchFamily="2" charset="0"/>
                <a:cs typeface="#9Slide03 Arima Madurai Black" panose="00000A00000000000000" pitchFamily="2" charset="0"/>
              </a:rPr>
              <a:t>Tìm</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hiểu</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khả</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năng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dẫn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điện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của</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vật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liệu</a:t>
            </a:r>
            <a:endParaRPr lang="en-US" sz="1800" dirty="0">
              <a:latin typeface="#9Slide03 Arima Madurai Black" panose="00000A00000000000000" pitchFamily="2" charset="0"/>
              <a:cs typeface="#9Slide03 Arima Madurai Black" panose="00000A00000000000000" pitchFamily="2"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98043253"/>
              </p:ext>
            </p:extLst>
          </p:nvPr>
        </p:nvGraphicFramePr>
        <p:xfrm>
          <a:off x="155575" y="1707538"/>
          <a:ext cx="8805546" cy="2886205"/>
        </p:xfrm>
        <a:graphic>
          <a:graphicData uri="http://schemas.openxmlformats.org/drawingml/2006/table">
            <a:tbl>
              <a:tblPr firstRow="1" bandRow="1">
                <a:tableStyleId>{FD2D0F2F-7195-4A2D-BAA5-05DC51A09435}</a:tableStyleId>
              </a:tblPr>
              <a:tblGrid>
                <a:gridCol w="600331">
                  <a:extLst>
                    <a:ext uri="{9D8B030D-6E8A-4147-A177-3AD203B41FA5}">
                      <a16:colId xmlns:a16="http://schemas.microsoft.com/office/drawing/2014/main" xmlns="" val="20000"/>
                    </a:ext>
                  </a:extLst>
                </a:gridCol>
                <a:gridCol w="1649199">
                  <a:extLst>
                    <a:ext uri="{9D8B030D-6E8A-4147-A177-3AD203B41FA5}">
                      <a16:colId xmlns:a16="http://schemas.microsoft.com/office/drawing/2014/main" xmlns="" val="20001"/>
                    </a:ext>
                  </a:extLst>
                </a:gridCol>
                <a:gridCol w="3165821">
                  <a:extLst>
                    <a:ext uri="{9D8B030D-6E8A-4147-A177-3AD203B41FA5}">
                      <a16:colId xmlns:a16="http://schemas.microsoft.com/office/drawing/2014/main" xmlns="" val="20002"/>
                    </a:ext>
                  </a:extLst>
                </a:gridCol>
                <a:gridCol w="3390195">
                  <a:extLst>
                    <a:ext uri="{9D8B030D-6E8A-4147-A177-3AD203B41FA5}">
                      <a16:colId xmlns:a16="http://schemas.microsoft.com/office/drawing/2014/main" xmlns="" val="20003"/>
                    </a:ext>
                  </a:extLst>
                </a:gridCol>
              </a:tblGrid>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STT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Black" panose="00000A00000000000000" pitchFamily="2" charset="0"/>
                          <a:cs typeface="#9Slide03 Arima Madurai Black" panose="00000A00000000000000" pitchFamily="2" charset="0"/>
                        </a:rPr>
                        <a:t>Vật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liệu</a:t>
                      </a: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Black" panose="00000A00000000000000" pitchFamily="2" charset="0"/>
                          <a:cs typeface="#9Slide03 Arima Madurai Black" panose="00000A00000000000000" pitchFamily="2" charset="0"/>
                        </a:rPr>
                        <a:t>Bóng</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đèn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sáng</a:t>
                      </a:r>
                      <a:r>
                        <a:rPr lang="en-US" dirty="0">
                          <a:solidFill>
                            <a:srgbClr val="002060"/>
                          </a:solidFill>
                          <a:latin typeface="#9Slide03 Arima Madurai Black" panose="00000A00000000000000" pitchFamily="2" charset="0"/>
                          <a:cs typeface="#9Slide03 Arima Madurai Black" panose="00000A00000000000000" pitchFamily="2" charset="0"/>
                        </a:rPr>
                        <a:t> hay</a:t>
                      </a:r>
                      <a:r>
                        <a:rPr lang="en-US" baseline="0" dirty="0">
                          <a:solidFill>
                            <a:srgbClr val="002060"/>
                          </a:solidFill>
                          <a:latin typeface="#9Slide03 Arima Madurai Black" panose="00000A00000000000000" pitchFamily="2" charset="0"/>
                          <a:cs typeface="#9Slide03 Arima Madurai Black" panose="00000A00000000000000" pitchFamily="2" charset="0"/>
                        </a:rPr>
                        <a:t> </a:t>
                      </a:r>
                      <a:r>
                        <a:rPr lang="en-US" baseline="0" dirty="0" err="1">
                          <a:solidFill>
                            <a:srgbClr val="002060"/>
                          </a:solidFill>
                          <a:latin typeface="#9Slide03 Arima Madurai Black" panose="00000A00000000000000" pitchFamily="2" charset="0"/>
                          <a:cs typeface="#9Slide03 Arima Madurai Black" panose="00000A00000000000000" pitchFamily="2" charset="0"/>
                        </a:rPr>
                        <a:t>không</a:t>
                      </a:r>
                      <a:r>
                        <a:rPr lang="en-US" baseline="0" dirty="0">
                          <a:solidFill>
                            <a:srgbClr val="002060"/>
                          </a:solidFill>
                          <a:latin typeface="#9Slide03 Arima Madurai Black" panose="00000A00000000000000" pitchFamily="2" charset="0"/>
                          <a:cs typeface="#9Slide03 Arima Madurai Black" panose="00000A00000000000000" pitchFamily="2" charset="0"/>
                        </a:rPr>
                        <a:t> </a:t>
                      </a:r>
                      <a:r>
                        <a:rPr lang="en-US" baseline="0" dirty="0" err="1">
                          <a:solidFill>
                            <a:srgbClr val="002060"/>
                          </a:solidFill>
                          <a:latin typeface="#9Slide03 Arima Madurai Black" panose="00000A00000000000000" pitchFamily="2" charset="0"/>
                          <a:cs typeface="#9Slide03 Arima Madurai Black" panose="00000A00000000000000" pitchFamily="2" charset="0"/>
                        </a:rPr>
                        <a:t>sáng</a:t>
                      </a: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Black" panose="00000A00000000000000" pitchFamily="2" charset="0"/>
                          <a:cs typeface="#9Slide03 Arima Madurai Black" panose="00000A00000000000000" pitchFamily="2" charset="0"/>
                        </a:rPr>
                        <a:t>Vật</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liệu</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dẫn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điện</a:t>
                      </a:r>
                      <a:r>
                        <a:rPr lang="en-US" dirty="0">
                          <a:solidFill>
                            <a:srgbClr val="002060"/>
                          </a:solidFill>
                          <a:latin typeface="#9Slide03 Arima Madurai Black" panose="00000A00000000000000" pitchFamily="2" charset="0"/>
                          <a:cs typeface="#9Slide03 Arima Madurai Black" panose="00000A00000000000000" pitchFamily="2" charset="0"/>
                        </a:rPr>
                        <a:t> hay </a:t>
                      </a:r>
                      <a:r>
                        <a:rPr lang="en-US" dirty="0" err="1">
                          <a:solidFill>
                            <a:srgbClr val="002060"/>
                          </a:solidFill>
                          <a:latin typeface="#9Slide03 Arima Madurai Black" panose="00000A00000000000000" pitchFamily="2" charset="0"/>
                          <a:cs typeface="#9Slide03 Arima Madurai Black" panose="00000A00000000000000" pitchFamily="2" charset="0"/>
                        </a:rPr>
                        <a:t>không</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dẫn</a:t>
                      </a:r>
                      <a:r>
                        <a:rPr lang="en-US" dirty="0">
                          <a:solidFill>
                            <a:srgbClr val="002060"/>
                          </a:solidFill>
                          <a:latin typeface="#9Slide03 Arima Madurai Black" panose="00000A00000000000000" pitchFamily="2" charset="0"/>
                          <a:cs typeface="#9Slide03 Arima Madurai Black" panose="00000A00000000000000" pitchFamily="2" charset="0"/>
                        </a:rPr>
                        <a:t> </a:t>
                      </a:r>
                      <a:r>
                        <a:rPr lang="en-US" dirty="0" err="1">
                          <a:solidFill>
                            <a:srgbClr val="002060"/>
                          </a:solidFill>
                          <a:latin typeface="#9Slide03 Arima Madurai Black" panose="00000A00000000000000" pitchFamily="2" charset="0"/>
                          <a:cs typeface="#9Slide03 Arima Madurai Black" panose="00000A00000000000000" pitchFamily="2" charset="0"/>
                        </a:rPr>
                        <a:t>điện</a:t>
                      </a: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panose="00000500000000000000" pitchFamily="2" charset="0"/>
                          <a:cs typeface="#9Slide03 Arima Madurai" panose="00000500000000000000" pitchFamily="2" charset="0"/>
                        </a:rPr>
                        <a:t>Dây</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đồng</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a:solidFill>
                            <a:srgbClr val="002060"/>
                          </a:solidFill>
                          <a:latin typeface="#9Slide03 Arima Madurai" panose="00000500000000000000" pitchFamily="2" charset="0"/>
                          <a:cs typeface="#9Slide03 Arima Madurai" panose="00000500000000000000" pitchFamily="2" charset="0"/>
                        </a:rPr>
                        <a:t>Cao </a:t>
                      </a:r>
                      <a:r>
                        <a:rPr lang="en-US" dirty="0" err="1">
                          <a:solidFill>
                            <a:srgbClr val="002060"/>
                          </a:solidFill>
                          <a:latin typeface="#9Slide03 Arima Madurai" panose="00000500000000000000" pitchFamily="2" charset="0"/>
                          <a:cs typeface="#9Slide03 Arima Madurai" panose="00000500000000000000" pitchFamily="2" charset="0"/>
                        </a:rPr>
                        <a:t>su</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panose="00000500000000000000" pitchFamily="2" charset="0"/>
                          <a:cs typeface="#9Slide03 Arima Madurai" panose="00000500000000000000" pitchFamily="2" charset="0"/>
                        </a:rPr>
                        <a:t>Thủy</a:t>
                      </a:r>
                      <a:r>
                        <a:rPr lang="en-US" dirty="0">
                          <a:solidFill>
                            <a:srgbClr val="002060"/>
                          </a:solidFill>
                          <a:latin typeface="#9Slide03 Arima Madurai" panose="00000500000000000000" pitchFamily="2" charset="0"/>
                          <a:cs typeface="#9Slide03 Arima Madurai" panose="00000500000000000000" pitchFamily="2" charset="0"/>
                        </a:rPr>
                        <a:t> </a:t>
                      </a:r>
                      <a:r>
                        <a:rPr lang="en-US" dirty="0" err="1">
                          <a:solidFill>
                            <a:srgbClr val="002060"/>
                          </a:solidFill>
                          <a:latin typeface="#9Slide03 Arima Madurai" panose="00000500000000000000" pitchFamily="2" charset="0"/>
                          <a:cs typeface="#9Slide03 Arima Madurai" panose="00000500000000000000" pitchFamily="2" charset="0"/>
                        </a:rPr>
                        <a:t>tinh</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panose="00000500000000000000" pitchFamily="2" charset="0"/>
                          <a:cs typeface="#9Slide03 Arima Madurai" panose="00000500000000000000" pitchFamily="2" charset="0"/>
                        </a:rPr>
                        <a:t>Sứ</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panose="00000500000000000000" pitchFamily="2" charset="0"/>
                          <a:cs typeface="#9Slide03 Arima Madurai" panose="00000500000000000000" pitchFamily="2" charset="0"/>
                        </a:rPr>
                        <a:t>Gốm</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412315">
                <a:tc>
                  <a:txBody>
                    <a:bodyPr/>
                    <a:lstStyle/>
                    <a:p>
                      <a:pPr algn="ctr">
                        <a:lnSpc>
                          <a:spcPct val="150000"/>
                        </a:lnSpc>
                      </a:pPr>
                      <a:r>
                        <a:rPr lang="en-US" dirty="0">
                          <a:solidFill>
                            <a:srgbClr val="002060"/>
                          </a:solidFill>
                          <a:latin typeface="#9Slide03 Arima Madurai Black" panose="00000A00000000000000" pitchFamily="2" charset="0"/>
                          <a:cs typeface="#9Slide03 Arima Madurai Black" panose="00000A00000000000000" pitchFamily="2"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dirty="0" err="1">
                          <a:solidFill>
                            <a:srgbClr val="002060"/>
                          </a:solidFill>
                          <a:latin typeface="#9Slide03 Arima Madurai" panose="00000500000000000000" pitchFamily="2" charset="0"/>
                          <a:cs typeface="#9Slide03 Arima Madurai" panose="00000500000000000000" pitchFamily="2" charset="0"/>
                        </a:rPr>
                        <a:t>Nhựa</a:t>
                      </a: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bl>
          </a:graphicData>
        </a:graphic>
      </p:graphicFrame>
      <p:sp>
        <p:nvSpPr>
          <p:cNvPr id="3" name="TextBox 2"/>
          <p:cNvSpPr txBox="1"/>
          <p:nvPr/>
        </p:nvSpPr>
        <p:spPr>
          <a:xfrm>
            <a:off x="2835203" y="2148770"/>
            <a:ext cx="2104221" cy="338554"/>
          </a:xfrm>
          <a:prstGeom prst="rect">
            <a:avLst/>
          </a:prstGeom>
          <a:noFill/>
        </p:spPr>
        <p:txBody>
          <a:bodyPr wrap="square" rtlCol="0">
            <a:spAutoFit/>
          </a:bodyPr>
          <a:lstStyle/>
          <a:p>
            <a:pPr algn="ctr"/>
            <a:r>
              <a:rPr lang="en-US" sz="1600" dirty="0" err="1">
                <a:solidFill>
                  <a:srgbClr val="C00000"/>
                </a:solidFill>
                <a:latin typeface="#9Slide03 Arima Madurai" panose="00000500000000000000" pitchFamily="2" charset="0"/>
                <a:cs typeface="#9Slide03 Arima Madurai" panose="00000500000000000000" pitchFamily="2" charset="0"/>
              </a:rPr>
              <a:t>Sáng</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16" name="TextBox 15"/>
          <p:cNvSpPr txBox="1"/>
          <p:nvPr/>
        </p:nvSpPr>
        <p:spPr>
          <a:xfrm>
            <a:off x="2835206" y="2519893"/>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sáng</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17" name="TextBox 16"/>
          <p:cNvSpPr txBox="1"/>
          <p:nvPr/>
        </p:nvSpPr>
        <p:spPr>
          <a:xfrm>
            <a:off x="2835206" y="2955511"/>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sáng</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26" name="TextBox 25"/>
          <p:cNvSpPr txBox="1"/>
          <p:nvPr/>
        </p:nvSpPr>
        <p:spPr>
          <a:xfrm>
            <a:off x="2835205" y="3357900"/>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sáng</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27" name="TextBox 26"/>
          <p:cNvSpPr txBox="1"/>
          <p:nvPr/>
        </p:nvSpPr>
        <p:spPr>
          <a:xfrm>
            <a:off x="2835204" y="3760289"/>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sáng</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28" name="TextBox 27"/>
          <p:cNvSpPr txBox="1"/>
          <p:nvPr/>
        </p:nvSpPr>
        <p:spPr>
          <a:xfrm>
            <a:off x="2835203" y="4162678"/>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sáng</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29" name="TextBox 28"/>
          <p:cNvSpPr txBox="1"/>
          <p:nvPr/>
        </p:nvSpPr>
        <p:spPr>
          <a:xfrm>
            <a:off x="6237571" y="2092770"/>
            <a:ext cx="2104221" cy="430887"/>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điện</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0" name="TextBox 29"/>
          <p:cNvSpPr txBox="1"/>
          <p:nvPr/>
        </p:nvSpPr>
        <p:spPr>
          <a:xfrm>
            <a:off x="6237579" y="2519893"/>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điện</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1" name="TextBox 30"/>
          <p:cNvSpPr txBox="1"/>
          <p:nvPr/>
        </p:nvSpPr>
        <p:spPr>
          <a:xfrm>
            <a:off x="6237579" y="2949225"/>
            <a:ext cx="2104221"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điện</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2" name="TextBox 31"/>
          <p:cNvSpPr txBox="1"/>
          <p:nvPr/>
        </p:nvSpPr>
        <p:spPr>
          <a:xfrm>
            <a:off x="6237577" y="3298624"/>
            <a:ext cx="22013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điện</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3" name="TextBox 32"/>
          <p:cNvSpPr txBox="1"/>
          <p:nvPr/>
        </p:nvSpPr>
        <p:spPr>
          <a:xfrm>
            <a:off x="6237574" y="3742510"/>
            <a:ext cx="22013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điện</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4" name="TextBox 33"/>
          <p:cNvSpPr txBox="1"/>
          <p:nvPr/>
        </p:nvSpPr>
        <p:spPr>
          <a:xfrm>
            <a:off x="6237571" y="4159911"/>
            <a:ext cx="22013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điện</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5" name="TextBox 34"/>
          <p:cNvSpPr txBox="1"/>
          <p:nvPr/>
        </p:nvSpPr>
        <p:spPr>
          <a:xfrm>
            <a:off x="1191856" y="1337470"/>
            <a:ext cx="6310631" cy="338554"/>
          </a:xfrm>
          <a:prstGeom prst="rect">
            <a:avLst/>
          </a:prstGeom>
          <a:noFill/>
        </p:spPr>
        <p:txBody>
          <a:bodyPr wrap="square" rtlCol="0">
            <a:spAutoFit/>
          </a:bodyPr>
          <a:lstStyle/>
          <a:p>
            <a:pPr algn="ctr"/>
            <a:r>
              <a:rPr lang="en-US" sz="1600" dirty="0" err="1">
                <a:solidFill>
                  <a:srgbClr val="002060"/>
                </a:solidFill>
                <a:latin typeface="#9Slide03 Arima Madurai Black" panose="00000A00000000000000" pitchFamily="2" charset="0"/>
                <a:cs typeface="#9Slide03 Arima Madurai Black" panose="00000A00000000000000" pitchFamily="2" charset="0"/>
              </a:rPr>
              <a:t>Kết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quả</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nghiệm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khả</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năng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dẫn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điện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của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95190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barn(inVertical)">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7" grpId="0"/>
      <p:bldP spid="26" grpId="0"/>
      <p:bldP spid="27" grpId="0"/>
      <p:bldP spid="28" grpId="0"/>
      <p:bldP spid="29" grpId="0"/>
      <p:bldP spid="30" grpId="0"/>
      <p:bldP spid="31" grpId="0"/>
      <p:bldP spid="32" grpId="0"/>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Tính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chất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ứng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dụng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Pentagon 12"/>
          <p:cNvSpPr/>
          <p:nvPr/>
        </p:nvSpPr>
        <p:spPr>
          <a:xfrm>
            <a:off x="0" y="814298"/>
            <a:ext cx="4679576"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latin typeface="#9Slide03 Arima Madurai Black" panose="00000A00000000000000" pitchFamily="2" charset="0"/>
                <a:cs typeface="#9Slide03 Arima Madurai Black" panose="00000A00000000000000" pitchFamily="2" charset="0"/>
              </a:rPr>
              <a:t>Tìm</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hiểu</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khả</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năng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dẫn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nhiệt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của</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vật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liệu</a:t>
            </a:r>
            <a:endParaRPr lang="en-US" sz="1800" dirty="0">
              <a:latin typeface="#9Slide03 Arima Madurai Black" panose="00000A00000000000000" pitchFamily="2" charset="0"/>
              <a:cs typeface="#9Slide03 Arima Madurai Black" panose="00000A00000000000000" pitchFamily="2" charset="0"/>
            </a:endParaRPr>
          </a:p>
        </p:txBody>
      </p:sp>
      <p:pic>
        <p:nvPicPr>
          <p:cNvPr id="14" name="Picture 4" descr="Hình ảnh Phòng Thí Nghiệm Thiết Kế Biểu Tượng Minh Họa, Phòng Thí Nghiệm.,  Biểu Tượng Của Phòng Thí Nghiệm., Thiết Kế Phòng Thí Nghiệm Vector và PNG  với nền trong suố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833" b="93750" l="10000" r="90000"/>
                    </a14:imgEffect>
                  </a14:imgLayer>
                </a14:imgProps>
              </a:ext>
              <a:ext uri="{28A0092B-C50C-407E-A947-70E740481C1C}">
                <a14:useLocalDpi xmlns:a14="http://schemas.microsoft.com/office/drawing/2010/main" val="0"/>
              </a:ext>
            </a:extLst>
          </a:blip>
          <a:srcRect l="25529" t="26299" r="22378"/>
          <a:stretch/>
        </p:blipFill>
        <p:spPr bwMode="auto">
          <a:xfrm>
            <a:off x="48147" y="1413759"/>
            <a:ext cx="434025" cy="614056"/>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57224" y="1471609"/>
            <a:ext cx="3327769" cy="231547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Chuẩn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bị</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cụ</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nghiệm</a:t>
            </a:r>
            <a:endParaRPr lang="en-US" sz="1600" dirty="0">
              <a:solidFill>
                <a:schemeClr val="tx1"/>
              </a:solidFill>
              <a:latin typeface="#9Slide03 Arima Madurai Black" panose="00000A00000000000000" pitchFamily="2" charset="0"/>
              <a:cs typeface="#9Slide03 Arima Madurai Black" panose="00000A00000000000000" pitchFamily="2" charset="0"/>
            </a:endParaRP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Tiến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hành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nghiệm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với</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 </a:t>
            </a:r>
            <a:r>
              <a:rPr lang="en-US" sz="1600" dirty="0" err="1">
                <a:solidFill>
                  <a:schemeClr val="tx1"/>
                </a:solidFill>
                <a:latin typeface="#9Slide03 Arima Madurai Black" panose="00000A00000000000000" pitchFamily="2" charset="0"/>
                <a:cs typeface="#9Slide03 Arima Madurai Black" panose="00000A00000000000000" pitchFamily="2" charset="0"/>
              </a:rPr>
              <a:t>Thìa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kim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endParaRPr lang="en-US" sz="1600"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 </a:t>
            </a:r>
            <a:r>
              <a:rPr lang="en-US" sz="1600" dirty="0" err="1">
                <a:solidFill>
                  <a:schemeClr val="tx1"/>
                </a:solidFill>
                <a:latin typeface="#9Slide03 Arima Madurai Black" panose="00000A00000000000000" pitchFamily="2" charset="0"/>
                <a:cs typeface="#9Slide03 Arima Madurai Black" panose="00000A00000000000000" pitchFamily="2" charset="0"/>
              </a:rPr>
              <a:t>Thìa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gỗ</a:t>
            </a:r>
            <a:endParaRPr lang="en-US" sz="1600"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 </a:t>
            </a:r>
            <a:r>
              <a:rPr lang="en-US" sz="1600" dirty="0" err="1">
                <a:solidFill>
                  <a:schemeClr val="tx1"/>
                </a:solidFill>
                <a:latin typeface="#9Slide03 Arima Madurai Black" panose="00000A00000000000000" pitchFamily="2" charset="0"/>
                <a:cs typeface="#9Slide03 Arima Madurai Black" panose="00000A00000000000000" pitchFamily="2" charset="0"/>
              </a:rPr>
              <a:t>Thìa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sứ</a:t>
            </a:r>
            <a:endParaRPr lang="en-US" sz="1600" dirty="0">
              <a:solidFill>
                <a:schemeClr val="tx1"/>
              </a:solidFill>
              <a:latin typeface="#9Slide03 Arima Madurai Black" panose="00000A00000000000000" pitchFamily="2" charset="0"/>
              <a:cs typeface="#9Slide03 Arima Madurai Black" panose="00000A00000000000000" pitchFamily="2" charset="0"/>
            </a:endParaRPr>
          </a:p>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 </a:t>
            </a:r>
            <a:r>
              <a:rPr lang="en-US" sz="1600" dirty="0" err="1">
                <a:solidFill>
                  <a:schemeClr val="tx1"/>
                </a:solidFill>
                <a:latin typeface="#9Slide03 Arima Madurai Black" panose="00000A00000000000000" pitchFamily="2" charset="0"/>
                <a:cs typeface="#9Slide03 Arima Madurai Black" panose="00000A00000000000000" pitchFamily="2" charset="0"/>
              </a:rPr>
              <a:t>Thìa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Trình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bày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kết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quả</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nghiệm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theo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mẫu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trang</a:t>
            </a:r>
            <a:r>
              <a:rPr lang="en-US" sz="1600" dirty="0">
                <a:solidFill>
                  <a:schemeClr val="tx1"/>
                </a:solidFill>
                <a:latin typeface="#9Slide03 Arima Madurai Black" panose="00000A00000000000000" pitchFamily="2" charset="0"/>
                <a:cs typeface="#9Slide03 Arima Madurai Black" panose="00000A00000000000000" pitchFamily="2" charset="0"/>
              </a:rPr>
              <a:t> 51 SGK.</a:t>
            </a:r>
          </a:p>
        </p:txBody>
      </p:sp>
      <p:pic>
        <p:nvPicPr>
          <p:cNvPr id="16386" name="Picture 2" descr="Dụng Cụ Thí Nghiệm Hóa Học Cốc Cốc Vuốt Gió Minh Họa Hình ảnh | Định dạng hình  ảnh PNG 401542734| vn.lovepik.com"/>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1356" t="28099" r="19541" b="14492"/>
          <a:stretch/>
        </p:blipFill>
        <p:spPr bwMode="auto">
          <a:xfrm>
            <a:off x="4929746" y="3371161"/>
            <a:ext cx="1335778" cy="11097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490440" y="4480884"/>
            <a:ext cx="2214390" cy="338554"/>
          </a:xfrm>
          <a:prstGeom prst="rect">
            <a:avLst/>
          </a:prstGeom>
          <a:noFill/>
        </p:spPr>
        <p:txBody>
          <a:bodyPr wrap="square" rtlCol="0">
            <a:spAutoFit/>
          </a:bodyPr>
          <a:lstStyle/>
          <a:p>
            <a:pPr algn="ctr"/>
            <a:r>
              <a:rPr lang="en-US" sz="1600" dirty="0" err="1">
                <a:solidFill>
                  <a:srgbClr val="002060"/>
                </a:solidFill>
                <a:latin typeface="#9Slide03 Arima Madurai" panose="00000500000000000000" pitchFamily="2" charset="0"/>
                <a:cs typeface="#9Slide03 Arima Madurai" panose="00000500000000000000" pitchFamily="2" charset="0"/>
              </a:rPr>
              <a:t>Cốc</a:t>
            </a:r>
            <a:r>
              <a:rPr lang="en-US" sz="1600" dirty="0">
                <a:solidFill>
                  <a:srgbClr val="002060"/>
                </a:solidFill>
                <a:latin typeface="#9Slide03 Arima Madurai" panose="00000500000000000000" pitchFamily="2" charset="0"/>
                <a:cs typeface="#9Slide03 Arima Madurai" panose="00000500000000000000" pitchFamily="2" charset="0"/>
              </a:rPr>
              <a:t> n</a:t>
            </a:r>
            <a:r>
              <a:rPr lang="vi-VN" sz="1600" dirty="0">
                <a:solidFill>
                  <a:srgbClr val="002060"/>
                </a:solidFill>
                <a:latin typeface="#9Slide03 Arima Madurai" panose="00000500000000000000" pitchFamily="2" charset="0"/>
                <a:cs typeface="#9Slide03 Arima Madurai" panose="00000500000000000000" pitchFamily="2" charset="0"/>
              </a:rPr>
              <a:t>ước</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nóng</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sp>
        <p:nvSpPr>
          <p:cNvPr id="28" name="TextBox 27"/>
          <p:cNvSpPr txBox="1"/>
          <p:nvPr/>
        </p:nvSpPr>
        <p:spPr>
          <a:xfrm>
            <a:off x="6924483" y="4480884"/>
            <a:ext cx="2214390" cy="338554"/>
          </a:xfrm>
          <a:prstGeom prst="rect">
            <a:avLst/>
          </a:prstGeom>
          <a:noFill/>
        </p:spPr>
        <p:txBody>
          <a:bodyPr wrap="square" rtlCol="0">
            <a:spAutoFit/>
          </a:bodyPr>
          <a:lstStyle/>
          <a:p>
            <a:pPr algn="ctr"/>
            <a:r>
              <a:rPr lang="en-US" sz="1600" dirty="0" err="1">
                <a:solidFill>
                  <a:srgbClr val="002060"/>
                </a:solidFill>
                <a:latin typeface="#9Slide03 Arima Madurai" panose="00000500000000000000" pitchFamily="2" charset="0"/>
                <a:cs typeface="#9Slide03 Arima Madurai" panose="00000500000000000000" pitchFamily="2" charset="0"/>
              </a:rPr>
              <a:t>Cốc</a:t>
            </a:r>
            <a:r>
              <a:rPr lang="en-US" sz="1600" dirty="0">
                <a:solidFill>
                  <a:srgbClr val="002060"/>
                </a:solidFill>
                <a:latin typeface="#9Slide03 Arima Madurai" panose="00000500000000000000" pitchFamily="2" charset="0"/>
                <a:cs typeface="#9Slide03 Arima Madurai" panose="00000500000000000000" pitchFamily="2" charset="0"/>
              </a:rPr>
              <a:t> n</a:t>
            </a:r>
            <a:r>
              <a:rPr lang="vi-VN" sz="1600" dirty="0">
                <a:solidFill>
                  <a:srgbClr val="002060"/>
                </a:solidFill>
                <a:latin typeface="#9Slide03 Arima Madurai" panose="00000500000000000000" pitchFamily="2" charset="0"/>
                <a:cs typeface="#9Slide03 Arima Madurai" panose="00000500000000000000" pitchFamily="2" charset="0"/>
              </a:rPr>
              <a:t>ước</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lạnh</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17412" name="Picture 4" descr="Download Soup Spoon Image HQ PNG Image | FreePNGImg"/>
          <p:cNvPicPr>
            <a:picLocks noChangeAspect="1" noChangeArrowheads="1"/>
          </p:cNvPicPr>
          <p:nvPr/>
        </p:nvPicPr>
        <p:blipFill rotWithShape="1">
          <a:blip r:embed="rId6">
            <a:extLst>
              <a:ext uri="{28A0092B-C50C-407E-A947-70E740481C1C}">
                <a14:useLocalDpi xmlns:a14="http://schemas.microsoft.com/office/drawing/2010/main" val="0"/>
              </a:ext>
            </a:extLst>
          </a:blip>
          <a:srcRect l="35777" t="4293" r="35035" b="4333"/>
          <a:stretch/>
        </p:blipFill>
        <p:spPr bwMode="auto">
          <a:xfrm rot="10800000">
            <a:off x="4835915" y="1365554"/>
            <a:ext cx="601530" cy="188307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557230" y="1073742"/>
            <a:ext cx="1158901" cy="338554"/>
          </a:xfrm>
          <a:prstGeom prst="rect">
            <a:avLst/>
          </a:prstGeom>
          <a:noFill/>
        </p:spPr>
        <p:txBody>
          <a:bodyPr wrap="square" rtlCol="0">
            <a:spAutoFit/>
          </a:bodyPr>
          <a:lstStyle/>
          <a:p>
            <a:pPr algn="ctr"/>
            <a:r>
              <a:rPr lang="en-US" sz="1600" dirty="0" err="1">
                <a:solidFill>
                  <a:srgbClr val="002060"/>
                </a:solidFill>
                <a:latin typeface="#9Slide03 Arima Madurai" panose="00000500000000000000" pitchFamily="2" charset="0"/>
                <a:cs typeface="#9Slide03 Arima Madurai" panose="00000500000000000000" pitchFamily="2" charset="0"/>
              </a:rPr>
              <a:t>Thìa</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inox</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31" name="Picture 4" descr="Một Cái Thìa Gỗ Hình ảnh | Định dạng hình ảnh PNG 400891916| vn.lovepik.com"/>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983" b="95181" l="10000" r="90000"/>
                    </a14:imgEffect>
                  </a14:imgLayer>
                </a14:imgProps>
              </a:ext>
              <a:ext uri="{28A0092B-C50C-407E-A947-70E740481C1C}">
                <a14:useLocalDpi xmlns:a14="http://schemas.microsoft.com/office/drawing/2010/main" val="0"/>
              </a:ext>
            </a:extLst>
          </a:blip>
          <a:srcRect l="40997" t="11227" r="40986" b="4217"/>
          <a:stretch/>
        </p:blipFill>
        <p:spPr bwMode="auto">
          <a:xfrm rot="10800000">
            <a:off x="5909635" y="1383833"/>
            <a:ext cx="711778" cy="1907514"/>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587548" y="1072027"/>
            <a:ext cx="1158901" cy="338554"/>
          </a:xfrm>
          <a:prstGeom prst="rect">
            <a:avLst/>
          </a:prstGeom>
          <a:noFill/>
        </p:spPr>
        <p:txBody>
          <a:bodyPr wrap="square" rtlCol="0">
            <a:spAutoFit/>
          </a:bodyPr>
          <a:lstStyle/>
          <a:p>
            <a:pPr algn="ctr"/>
            <a:r>
              <a:rPr lang="en-US" sz="1600" dirty="0" err="1">
                <a:solidFill>
                  <a:srgbClr val="002060"/>
                </a:solidFill>
                <a:latin typeface="#9Slide03 Arima Madurai" panose="00000500000000000000" pitchFamily="2" charset="0"/>
                <a:cs typeface="#9Slide03 Arima Madurai" panose="00000500000000000000" pitchFamily="2" charset="0"/>
              </a:rPr>
              <a:t>Thìa</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gỗ</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33" name="Picture 6" descr="Hình ảnh Muỗng Nhỏ Màu Trắng Sản Phẩm Mô Phỏng Mịn, Muỗng Clipart, Muỗng  Nhỏ Màu Trắng, Sản Phẩm miễn phí tải tập tin PNG PSDComment và Vecto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4917" b="95250" l="1500" r="94000">
                        <a14:foregroundMark x1="16583" y1="14917" x2="39250" y2="35500"/>
                        <a14:foregroundMark x1="24917" y1="18083" x2="46417" y2="43833"/>
                        <a14:foregroundMark x1="53333" y1="60333" x2="70333" y2="77750"/>
                      </a14:backgroundRemoval>
                    </a14:imgEffect>
                  </a14:imgLayer>
                </a14:imgProps>
              </a:ext>
              <a:ext uri="{28A0092B-C50C-407E-A947-70E740481C1C}">
                <a14:useLocalDpi xmlns:a14="http://schemas.microsoft.com/office/drawing/2010/main" val="0"/>
              </a:ext>
            </a:extLst>
          </a:blip>
          <a:srcRect l="2523" t="-1" b="-4055"/>
          <a:stretch/>
        </p:blipFill>
        <p:spPr bwMode="auto">
          <a:xfrm rot="2712360">
            <a:off x="6662021" y="1658646"/>
            <a:ext cx="1486774" cy="158711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769372" y="1072027"/>
            <a:ext cx="1158901" cy="338554"/>
          </a:xfrm>
          <a:prstGeom prst="rect">
            <a:avLst/>
          </a:prstGeom>
          <a:noFill/>
        </p:spPr>
        <p:txBody>
          <a:bodyPr wrap="square" rtlCol="0">
            <a:spAutoFit/>
          </a:bodyPr>
          <a:lstStyle/>
          <a:p>
            <a:pPr algn="ctr"/>
            <a:r>
              <a:rPr lang="en-US" sz="1600" dirty="0" err="1">
                <a:solidFill>
                  <a:srgbClr val="002060"/>
                </a:solidFill>
                <a:latin typeface="#9Slide03 Arima Madurai" panose="00000500000000000000" pitchFamily="2" charset="0"/>
                <a:cs typeface="#9Slide03 Arima Madurai" panose="00000500000000000000" pitchFamily="2" charset="0"/>
              </a:rPr>
              <a:t>Thìa</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sứ</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35" name="Picture 8" descr="Hình ảnh Muỗng Thìa Xanh Thìa Nhân Tạo Thìa Nhựa, Nhựa, Bộ đồ ăn Nhân Tạo,  Mô miễn phí tải tập tin PNG PSDComment và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202378">
            <a:off x="7536100" y="1543134"/>
            <a:ext cx="1863165" cy="186316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7882727" y="1072027"/>
            <a:ext cx="1158901" cy="338554"/>
          </a:xfrm>
          <a:prstGeom prst="rect">
            <a:avLst/>
          </a:prstGeom>
          <a:noFill/>
        </p:spPr>
        <p:txBody>
          <a:bodyPr wrap="square" rtlCol="0">
            <a:spAutoFit/>
          </a:bodyPr>
          <a:lstStyle/>
          <a:p>
            <a:pPr algn="ctr"/>
            <a:r>
              <a:rPr lang="en-US" sz="1600" dirty="0" err="1">
                <a:solidFill>
                  <a:srgbClr val="002060"/>
                </a:solidFill>
                <a:latin typeface="#9Slide03 Arima Madurai" panose="00000500000000000000" pitchFamily="2" charset="0"/>
                <a:cs typeface="#9Slide03 Arima Madurai" panose="00000500000000000000" pitchFamily="2" charset="0"/>
              </a:rPr>
              <a:t>Thìa</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nhựa</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17414" name="Picture 6" descr="Cốc Hóa học trong phòng Thí nghiệm Khoa học nghệ thuật Clip - Khoa học png  tải về - Miễn phí trong suốt Màu Xanh Tải về."/>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8667" l="20444" r="77222">
                        <a14:foregroundMark x1="72778" y1="7333" x2="71444" y2="48500"/>
                        <a14:foregroundMark x1="62444" y1="30833" x2="71111" y2="29667"/>
                        <a14:foregroundMark x1="62111" y1="45333" x2="70222" y2="45333"/>
                        <a14:backgroundMark x1="26444" y1="7000" x2="72778" y2="6667"/>
                        <a14:backgroundMark x1="27333" y1="7000" x2="29667" y2="12667"/>
                        <a14:backgroundMark x1="30444" y1="12333" x2="29444" y2="52000"/>
                        <a14:backgroundMark x1="30222" y1="51667" x2="70222" y2="52000"/>
                        <a14:backgroundMark x1="70444" y1="48500" x2="70444" y2="52000"/>
                        <a14:backgroundMark x1="70889" y1="46667" x2="59778" y2="46000"/>
                        <a14:backgroundMark x1="59778" y1="42500" x2="60222" y2="46667"/>
                        <a14:backgroundMark x1="60222" y1="42500" x2="71111" y2="42500"/>
                        <a14:backgroundMark x1="71444" y1="32833" x2="60222" y2="31500"/>
                        <a14:backgroundMark x1="60222" y1="27833" x2="59556" y2="32167"/>
                        <a14:backgroundMark x1="60444" y1="27500" x2="70667" y2="27500"/>
                      </a14:backgroundRemoval>
                    </a14:imgEffect>
                  </a14:imgLayer>
                </a14:imgProps>
              </a:ext>
              <a:ext uri="{28A0092B-C50C-407E-A947-70E740481C1C}">
                <a14:useLocalDpi xmlns:a14="http://schemas.microsoft.com/office/drawing/2010/main" val="0"/>
              </a:ext>
            </a:extLst>
          </a:blip>
          <a:srcRect/>
          <a:stretch>
            <a:fillRect/>
          </a:stretch>
        </p:blipFill>
        <p:spPr bwMode="auto">
          <a:xfrm>
            <a:off x="7144136" y="3371160"/>
            <a:ext cx="1684989" cy="110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68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Tính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chất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ứng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dụng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Pentagon 12"/>
          <p:cNvSpPr/>
          <p:nvPr/>
        </p:nvSpPr>
        <p:spPr>
          <a:xfrm>
            <a:off x="0" y="804301"/>
            <a:ext cx="4679576" cy="392582"/>
          </a:xfrm>
          <a:prstGeom prst="homePlate">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1800" dirty="0" err="1">
                <a:latin typeface="#9Slide03 Arima Madurai Black" panose="00000A00000000000000" pitchFamily="2" charset="0"/>
                <a:cs typeface="#9Slide03 Arima Madurai Black" panose="00000A00000000000000" pitchFamily="2" charset="0"/>
              </a:rPr>
              <a:t>Tìm</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hiểu</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khả</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năng</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dẫn</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nhiệt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của</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vật</a:t>
            </a:r>
            <a:r>
              <a:rPr lang="en-US" sz="1800" dirty="0">
                <a:latin typeface="#9Slide03 Arima Madurai Black" panose="00000A00000000000000" pitchFamily="2" charset="0"/>
                <a:cs typeface="#9Slide03 Arima Madurai Black" panose="00000A00000000000000" pitchFamily="2" charset="0"/>
              </a:rPr>
              <a:t> </a:t>
            </a:r>
            <a:r>
              <a:rPr lang="en-US" sz="1800" dirty="0" err="1">
                <a:latin typeface="#9Slide03 Arima Madurai Black" panose="00000A00000000000000" pitchFamily="2" charset="0"/>
                <a:cs typeface="#9Slide03 Arima Madurai Black" panose="00000A00000000000000" pitchFamily="2" charset="0"/>
              </a:rPr>
              <a:t>liệu</a:t>
            </a:r>
            <a:endParaRPr lang="en-US" sz="1800" dirty="0">
              <a:latin typeface="#9Slide03 Arima Madurai Black" panose="00000A00000000000000" pitchFamily="2" charset="0"/>
              <a:cs typeface="#9Slide03 Arima Madurai Black" panose="00000A00000000000000" pitchFamily="2"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3989244081"/>
              </p:ext>
            </p:extLst>
          </p:nvPr>
        </p:nvGraphicFramePr>
        <p:xfrm>
          <a:off x="155575" y="1773635"/>
          <a:ext cx="8823172" cy="3029718"/>
        </p:xfrm>
        <a:graphic>
          <a:graphicData uri="http://schemas.openxmlformats.org/drawingml/2006/table">
            <a:tbl>
              <a:tblPr firstRow="1" bandRow="1">
                <a:tableStyleId>{FD2D0F2F-7195-4A2D-BAA5-05DC51A09435}</a:tableStyleId>
              </a:tblPr>
              <a:tblGrid>
                <a:gridCol w="1180490">
                  <a:extLst>
                    <a:ext uri="{9D8B030D-6E8A-4147-A177-3AD203B41FA5}">
                      <a16:colId xmlns:a16="http://schemas.microsoft.com/office/drawing/2014/main" xmlns="" val="20000"/>
                    </a:ext>
                  </a:extLst>
                </a:gridCol>
                <a:gridCol w="3059665">
                  <a:extLst>
                    <a:ext uri="{9D8B030D-6E8A-4147-A177-3AD203B41FA5}">
                      <a16:colId xmlns:a16="http://schemas.microsoft.com/office/drawing/2014/main" xmlns="" val="20001"/>
                    </a:ext>
                  </a:extLst>
                </a:gridCol>
                <a:gridCol w="2610998">
                  <a:extLst>
                    <a:ext uri="{9D8B030D-6E8A-4147-A177-3AD203B41FA5}">
                      <a16:colId xmlns:a16="http://schemas.microsoft.com/office/drawing/2014/main" xmlns="" val="20002"/>
                    </a:ext>
                  </a:extLst>
                </a:gridCol>
                <a:gridCol w="1972019">
                  <a:extLst>
                    <a:ext uri="{9D8B030D-6E8A-4147-A177-3AD203B41FA5}">
                      <a16:colId xmlns:a16="http://schemas.microsoft.com/office/drawing/2014/main" xmlns="" val="20003"/>
                    </a:ext>
                  </a:extLst>
                </a:gridCol>
              </a:tblGrid>
              <a:tr h="504953">
                <a:tc rowSpan="2">
                  <a:txBody>
                    <a:bodyPr/>
                    <a:lstStyle/>
                    <a:p>
                      <a:pPr algn="ctr">
                        <a:lnSpc>
                          <a:spcPct val="150000"/>
                        </a:lnSpc>
                      </a:pPr>
                      <a:endParaRPr lang="en-US" sz="1600" dirty="0">
                        <a:solidFill>
                          <a:srgbClr val="002060"/>
                        </a:solidFill>
                        <a:latin typeface="#9Slide03 Arima Madurai Black" panose="00000A00000000000000" pitchFamily="2" charset="0"/>
                        <a:cs typeface="#9Slide03 Arima Madurai Black" panose="00000A00000000000000" pitchFamily="2" charset="0"/>
                      </a:endParaRPr>
                    </a:p>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gridSpan="2">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Chiếc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thìa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nóng</a:t>
                      </a:r>
                      <a:r>
                        <a:rPr lang="en-US" sz="1600" dirty="0">
                          <a:solidFill>
                            <a:srgbClr val="002060"/>
                          </a:solidFill>
                          <a:latin typeface="#9Slide03 Arima Madurai Black" panose="00000A00000000000000" pitchFamily="2" charset="0"/>
                          <a:cs typeface="#9Slide03 Arima Madurai Black" panose="00000A00000000000000" pitchFamily="2" charset="0"/>
                        </a:rPr>
                        <a:t> h</a:t>
                      </a:r>
                      <a:r>
                        <a:rPr lang="vi-VN" sz="1600" dirty="0">
                          <a:solidFill>
                            <a:srgbClr val="002060"/>
                          </a:solidFill>
                          <a:latin typeface="#9Slide03 Arima Madurai Black" panose="00000A00000000000000" pitchFamily="2" charset="0"/>
                          <a:cs typeface="#9Slide03 Arima Madurai Black" panose="00000A00000000000000" pitchFamily="2" charset="0"/>
                        </a:rPr>
                        <a:t>ơ</a:t>
                      </a:r>
                      <a:r>
                        <a:rPr lang="en-US" sz="1600" dirty="0">
                          <a:solidFill>
                            <a:srgbClr val="002060"/>
                          </a:solidFill>
                          <a:latin typeface="#9Slide03 Arima Madurai Black" panose="00000A00000000000000" pitchFamily="2" charset="0"/>
                          <a:cs typeface="#9Slide03 Arima Madurai Black" panose="00000A00000000000000" pitchFamily="2" charset="0"/>
                        </a:rPr>
                        <a:t>n/ </a:t>
                      </a:r>
                      <a:r>
                        <a:rPr lang="en-US" sz="1600" dirty="0" err="1">
                          <a:solidFill>
                            <a:srgbClr val="002060"/>
                          </a:solidFill>
                          <a:latin typeface="#9Slide03 Arima Madurai Black" panose="00000A00000000000000" pitchFamily="2" charset="0"/>
                          <a:cs typeface="#9Slide03 Arima Madurai Black" panose="00000A00000000000000" pitchFamily="2" charset="0"/>
                        </a:rPr>
                        <a:t>lạnh</a:t>
                      </a:r>
                      <a:r>
                        <a:rPr lang="en-US" sz="1600" dirty="0">
                          <a:solidFill>
                            <a:srgbClr val="002060"/>
                          </a:solidFill>
                          <a:latin typeface="#9Slide03 Arima Madurai Black" panose="00000A00000000000000" pitchFamily="2" charset="0"/>
                          <a:cs typeface="#9Slide03 Arima Madurai Black" panose="00000A00000000000000" pitchFamily="2" charset="0"/>
                        </a:rPr>
                        <a:t> h</a:t>
                      </a:r>
                      <a:r>
                        <a:rPr lang="vi-VN" sz="1600" dirty="0">
                          <a:solidFill>
                            <a:srgbClr val="002060"/>
                          </a:solidFill>
                          <a:latin typeface="#9Slide03 Arima Madurai Black" panose="00000A00000000000000" pitchFamily="2" charset="0"/>
                          <a:cs typeface="#9Slide03 Arima Madurai Black" panose="00000A00000000000000" pitchFamily="2" charset="0"/>
                        </a:rPr>
                        <a:t>ơ</a:t>
                      </a:r>
                      <a:r>
                        <a:rPr lang="en-US" sz="1600" dirty="0">
                          <a:solidFill>
                            <a:srgbClr val="002060"/>
                          </a:solidFill>
                          <a:latin typeface="#9Slide03 Arima Madurai Black" panose="00000A00000000000000" pitchFamily="2" charset="0"/>
                          <a:cs typeface="#9Slide03 Arima Madurai Black" panose="00000A00000000000000" pitchFamily="2" charset="0"/>
                        </a:rPr>
                        <a:t>n/ </a:t>
                      </a:r>
                      <a:r>
                        <a:rPr lang="en-US" sz="160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thấy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sự</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thay</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đổi</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rowSpan="2">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dẫn</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nhiệt</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tốt</a:t>
                      </a:r>
                      <a:r>
                        <a:rPr lang="en-US" sz="1600" baseline="0" dirty="0">
                          <a:solidFill>
                            <a:srgbClr val="002060"/>
                          </a:solidFill>
                          <a:latin typeface="#9Slide03 Arima Madurai Black" panose="00000A00000000000000" pitchFamily="2" charset="0"/>
                          <a:cs typeface="#9Slide03 Arima Madurai Black" panose="00000A00000000000000" pitchFamily="2" charset="0"/>
                        </a:rPr>
                        <a:t> hay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không</a:t>
                      </a:r>
                      <a:r>
                        <a:rPr lang="en-US" sz="1600" baseline="0" dirty="0">
                          <a:solidFill>
                            <a:srgbClr val="002060"/>
                          </a:solidFill>
                          <a:latin typeface="#9Slide03 Arima Madurai Black" panose="00000A00000000000000" pitchFamily="2" charset="0"/>
                          <a:cs typeface="#9Slide03 Arima Madurai Black" panose="00000A00000000000000" pitchFamily="2" charset="0"/>
                        </a:rPr>
                        <a:t>?</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0"/>
                  </a:ext>
                </a:extLst>
              </a:tr>
              <a:tr h="504953">
                <a:tc vMerge="1">
                  <a:txBody>
                    <a:bodyPr/>
                    <a:lstStyle/>
                    <a:p>
                      <a:pPr>
                        <a:lnSpc>
                          <a:spcPct val="150000"/>
                        </a:lnSpc>
                      </a:pPr>
                      <a:endParaRPr lang="en-US" dirty="0">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nhúng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vào</a:t>
                      </a:r>
                      <a:r>
                        <a:rPr lang="en-US" sz="1600" dirty="0">
                          <a:solidFill>
                            <a:srgbClr val="002060"/>
                          </a:solidFill>
                          <a:latin typeface="#9Slide03 Arima Madurai Black" panose="00000A00000000000000" pitchFamily="2" charset="0"/>
                          <a:cs typeface="#9Slide03 Arima Madurai Black" panose="00000A00000000000000" pitchFamily="2" charset="0"/>
                        </a:rPr>
                        <a:t> n</a:t>
                      </a:r>
                      <a:r>
                        <a:rPr lang="vi-VN" sz="1600" dirty="0">
                          <a:solidFill>
                            <a:srgbClr val="002060"/>
                          </a:solidFill>
                          <a:latin typeface="#9Slide03 Arima Madurai Black" panose="00000A00000000000000" pitchFamily="2" charset="0"/>
                          <a:cs typeface="#9Slide03 Arima Madurai Black" panose="00000A00000000000000" pitchFamily="2" charset="0"/>
                        </a:rPr>
                        <a:t>ước</a:t>
                      </a:r>
                      <a:r>
                        <a:rPr lang="en-US" sz="1600" baseline="0" dirty="0">
                          <a:solidFill>
                            <a:srgbClr val="002060"/>
                          </a:solidFill>
                          <a:latin typeface="#9Slide03 Arima Madurai Black" panose="00000A00000000000000" pitchFamily="2" charset="0"/>
                          <a:cs typeface="#9Slide03 Arima Madurai Black" panose="00000A00000000000000" pitchFamily="2" charset="0"/>
                        </a:rPr>
                        <a:t> </a:t>
                      </a:r>
                      <a:r>
                        <a:rPr lang="en-US" sz="1600" baseline="0" dirty="0" err="1">
                          <a:solidFill>
                            <a:srgbClr val="002060"/>
                          </a:solidFill>
                          <a:latin typeface="#9Slide03 Arima Madurai Black" panose="00000A00000000000000" pitchFamily="2" charset="0"/>
                          <a:cs typeface="#9Slide03 Arima Madurai Black" panose="00000A00000000000000" pitchFamily="2" charset="0"/>
                        </a:rPr>
                        <a:t>nóng</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Khi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nhúng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vào</a:t>
                      </a:r>
                      <a:r>
                        <a:rPr lang="en-US" sz="1600" dirty="0">
                          <a:solidFill>
                            <a:srgbClr val="002060"/>
                          </a:solidFill>
                          <a:latin typeface="#9Slide03 Arima Madurai Black" panose="00000A00000000000000" pitchFamily="2" charset="0"/>
                          <a:cs typeface="#9Slide03 Arima Madurai Black" panose="00000A00000000000000" pitchFamily="2" charset="0"/>
                        </a:rPr>
                        <a:t> n</a:t>
                      </a:r>
                      <a:r>
                        <a:rPr lang="vi-VN" sz="1600" dirty="0">
                          <a:solidFill>
                            <a:srgbClr val="002060"/>
                          </a:solidFill>
                          <a:latin typeface="#9Slide03 Arima Madurai Black" panose="00000A00000000000000" pitchFamily="2" charset="0"/>
                          <a:cs typeface="#9Slide03 Arima Madurai Black" panose="00000A00000000000000" pitchFamily="2" charset="0"/>
                        </a:rPr>
                        <a:t>ước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đá</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vMerge="1">
                  <a:txBody>
                    <a:bodyPr/>
                    <a:lstStyle/>
                    <a:p>
                      <a:pPr>
                        <a:lnSpc>
                          <a:spcPct val="150000"/>
                        </a:lnSpc>
                      </a:pPr>
                      <a:endParaRPr lang="en-US" dirty="0">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1"/>
                  </a:ext>
                </a:extLst>
              </a:tr>
              <a:tr h="504953">
                <a:tc>
                  <a:txBody>
                    <a:bodyPr/>
                    <a:lstStyle/>
                    <a:p>
                      <a:pPr algn="ctr">
                        <a:lnSpc>
                          <a:spcPct val="150000"/>
                        </a:lnSpc>
                      </a:pPr>
                      <a:r>
                        <a:rPr lang="en-US" sz="1600" dirty="0">
                          <a:solidFill>
                            <a:srgbClr val="002060"/>
                          </a:solidFill>
                          <a:latin typeface="#9Slide03 Arima Madurai Black" panose="00000A00000000000000" pitchFamily="2" charset="0"/>
                          <a:cs typeface="#9Slide03 Arima Madurai Black" panose="00000A00000000000000" pitchFamily="2" charset="0"/>
                        </a:rPr>
                        <a:t>Kim </a:t>
                      </a:r>
                      <a:r>
                        <a:rPr lang="en-US" sz="1600" dirty="0" err="1">
                          <a:solidFill>
                            <a:srgbClr val="002060"/>
                          </a:solidFill>
                          <a:latin typeface="#9Slide03 Arima Madurai Black" panose="00000A00000000000000" pitchFamily="2" charset="0"/>
                          <a:cs typeface="#9Slide03 Arima Madurai Black" panose="00000A00000000000000" pitchFamily="2" charset="0"/>
                        </a:rPr>
                        <a:t>loại</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2"/>
                  </a:ext>
                </a:extLst>
              </a:tr>
              <a:tr h="504953">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Sứ</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3"/>
                  </a:ext>
                </a:extLst>
              </a:tr>
              <a:tr h="504953">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Nhựa</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4"/>
                  </a:ext>
                </a:extLst>
              </a:tr>
              <a:tr h="504953">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Gỗ</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50000"/>
                        </a:lnSpc>
                      </a:pPr>
                      <a:endParaRPr lang="en-US" dirty="0">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7" name="TextBox 36"/>
          <p:cNvSpPr txBox="1"/>
          <p:nvPr/>
        </p:nvSpPr>
        <p:spPr>
          <a:xfrm>
            <a:off x="6951643" y="3312783"/>
            <a:ext cx="1972019"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nhiệt</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tốt</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8" name="TextBox 37"/>
          <p:cNvSpPr txBox="1"/>
          <p:nvPr/>
        </p:nvSpPr>
        <p:spPr>
          <a:xfrm>
            <a:off x="6951643" y="3816963"/>
            <a:ext cx="1972019"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nhiệt</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tốt</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9" name="TextBox 38"/>
          <p:cNvSpPr txBox="1"/>
          <p:nvPr/>
        </p:nvSpPr>
        <p:spPr>
          <a:xfrm>
            <a:off x="6951643" y="4323455"/>
            <a:ext cx="1972019"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nhiệt</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tốt</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0" name="TextBox 39"/>
          <p:cNvSpPr txBox="1"/>
          <p:nvPr/>
        </p:nvSpPr>
        <p:spPr>
          <a:xfrm>
            <a:off x="6951643" y="2807208"/>
            <a:ext cx="1972019"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nhiệt</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tốt</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1" name="TextBox 40"/>
          <p:cNvSpPr txBox="1"/>
          <p:nvPr/>
        </p:nvSpPr>
        <p:spPr>
          <a:xfrm>
            <a:off x="4572000" y="2829163"/>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Lạnh</a:t>
            </a:r>
            <a:r>
              <a:rPr lang="en-US" sz="1600" dirty="0">
                <a:solidFill>
                  <a:srgbClr val="C00000"/>
                </a:solidFill>
                <a:latin typeface="#9Slide03 Arima Madurai" panose="00000500000000000000" pitchFamily="2" charset="0"/>
                <a:cs typeface="#9Slide03 Arima Madurai" panose="00000500000000000000" pitchFamily="2" charset="0"/>
              </a:rPr>
              <a:t> h</a:t>
            </a:r>
            <a:r>
              <a:rPr lang="vi-VN" sz="1600" dirty="0">
                <a:solidFill>
                  <a:srgbClr val="C00000"/>
                </a:solidFill>
                <a:latin typeface="#9Slide03 Arima Madurai" panose="00000500000000000000" pitchFamily="2" charset="0"/>
                <a:cs typeface="#9Slide03 Arima Madurai" panose="00000500000000000000" pitchFamily="2" charset="0"/>
              </a:rPr>
              <a:t>ơ</a:t>
            </a:r>
            <a:r>
              <a:rPr lang="en-US" sz="1600" dirty="0">
                <a:solidFill>
                  <a:srgbClr val="C00000"/>
                </a:solidFill>
                <a:latin typeface="#9Slide03 Arima Madurai" panose="00000500000000000000" pitchFamily="2" charset="0"/>
                <a:cs typeface="#9Slide03 Arima Madurai" panose="00000500000000000000" pitchFamily="2" charset="0"/>
              </a:rPr>
              <a:t>n</a:t>
            </a:r>
          </a:p>
        </p:txBody>
      </p:sp>
      <p:sp>
        <p:nvSpPr>
          <p:cNvPr id="42" name="TextBox 41"/>
          <p:cNvSpPr txBox="1"/>
          <p:nvPr/>
        </p:nvSpPr>
        <p:spPr>
          <a:xfrm>
            <a:off x="4526309" y="3328171"/>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thay</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đổi</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3" name="TextBox 42"/>
          <p:cNvSpPr txBox="1"/>
          <p:nvPr/>
        </p:nvSpPr>
        <p:spPr>
          <a:xfrm>
            <a:off x="4572000" y="3816963"/>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thay</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đổi</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4" name="TextBox 43"/>
          <p:cNvSpPr txBox="1"/>
          <p:nvPr/>
        </p:nvSpPr>
        <p:spPr>
          <a:xfrm>
            <a:off x="4572000" y="4306819"/>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thay</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đổi</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5" name="TextBox 44"/>
          <p:cNvSpPr txBox="1"/>
          <p:nvPr/>
        </p:nvSpPr>
        <p:spPr>
          <a:xfrm>
            <a:off x="1645384" y="3328170"/>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thay</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đổi</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6" name="TextBox 45"/>
          <p:cNvSpPr txBox="1"/>
          <p:nvPr/>
        </p:nvSpPr>
        <p:spPr>
          <a:xfrm>
            <a:off x="1668229" y="3789835"/>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thay</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đổi</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7" name="TextBox 46"/>
          <p:cNvSpPr txBox="1"/>
          <p:nvPr/>
        </p:nvSpPr>
        <p:spPr>
          <a:xfrm>
            <a:off x="1668229" y="4323455"/>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thay</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đổi</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8" name="TextBox 47"/>
          <p:cNvSpPr txBox="1"/>
          <p:nvPr/>
        </p:nvSpPr>
        <p:spPr>
          <a:xfrm>
            <a:off x="1645383" y="2797127"/>
            <a:ext cx="2379643"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Nóng</a:t>
            </a:r>
            <a:r>
              <a:rPr lang="en-US" sz="1600" dirty="0">
                <a:solidFill>
                  <a:srgbClr val="C00000"/>
                </a:solidFill>
                <a:latin typeface="#9Slide03 Arima Madurai" panose="00000500000000000000" pitchFamily="2" charset="0"/>
                <a:cs typeface="#9Slide03 Arima Madurai" panose="00000500000000000000" pitchFamily="2" charset="0"/>
              </a:rPr>
              <a:t> h</a:t>
            </a:r>
            <a:r>
              <a:rPr lang="vi-VN" sz="1600" dirty="0">
                <a:solidFill>
                  <a:srgbClr val="C00000"/>
                </a:solidFill>
                <a:latin typeface="#9Slide03 Arima Madurai" panose="00000500000000000000" pitchFamily="2" charset="0"/>
                <a:cs typeface="#9Slide03 Arima Madurai" panose="00000500000000000000" pitchFamily="2" charset="0"/>
              </a:rPr>
              <a:t>ơ</a:t>
            </a:r>
            <a:r>
              <a:rPr lang="en-US" sz="1600" dirty="0">
                <a:solidFill>
                  <a:srgbClr val="C00000"/>
                </a:solidFill>
                <a:latin typeface="#9Slide03 Arima Madurai" panose="00000500000000000000" pitchFamily="2" charset="0"/>
                <a:cs typeface="#9Slide03 Arima Madurai" panose="00000500000000000000" pitchFamily="2" charset="0"/>
              </a:rPr>
              <a:t>n</a:t>
            </a:r>
          </a:p>
        </p:txBody>
      </p:sp>
      <p:sp>
        <p:nvSpPr>
          <p:cNvPr id="49" name="TextBox 48"/>
          <p:cNvSpPr txBox="1"/>
          <p:nvPr/>
        </p:nvSpPr>
        <p:spPr>
          <a:xfrm>
            <a:off x="1191856" y="1337470"/>
            <a:ext cx="6310631" cy="338554"/>
          </a:xfrm>
          <a:prstGeom prst="rect">
            <a:avLst/>
          </a:prstGeom>
          <a:noFill/>
        </p:spPr>
        <p:txBody>
          <a:bodyPr wrap="square" rtlCol="0">
            <a:spAutoFit/>
          </a:bodyPr>
          <a:lstStyle/>
          <a:p>
            <a:pPr algn="ctr"/>
            <a:r>
              <a:rPr lang="en-US" sz="1600" dirty="0" err="1">
                <a:solidFill>
                  <a:srgbClr val="002060"/>
                </a:solidFill>
                <a:latin typeface="#9Slide03 Arima Madurai Black" panose="00000A00000000000000" pitchFamily="2" charset="0"/>
                <a:cs typeface="#9Slide03 Arima Madurai Black" panose="00000A00000000000000" pitchFamily="2" charset="0"/>
              </a:rPr>
              <a:t>Kết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quả</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nghiệm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khả</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năng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dẫn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nhiệt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của</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0647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arn(inVertical)">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barn(inVertic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arn(inVertical)">
                                      <p:cBhvr>
                                        <p:cTn id="29" dur="500"/>
                                        <p:tgtEl>
                                          <p:spTgt spid="4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arn(inVertical)">
                                      <p:cBhvr>
                                        <p:cTn id="40" dur="500"/>
                                        <p:tgtEl>
                                          <p:spTgt spid="3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arn(inVertical)">
                                      <p:cBhvr>
                                        <p:cTn id="43" dur="500"/>
                                        <p:tgtEl>
                                          <p:spTgt spid="4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Tính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chất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ứng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dụng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Rounded Rectangle 27"/>
          <p:cNvSpPr/>
          <p:nvPr/>
        </p:nvSpPr>
        <p:spPr>
          <a:xfrm>
            <a:off x="42817" y="814298"/>
            <a:ext cx="4396982" cy="661962"/>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panose="00000500000000000000" pitchFamily="2" charset="0"/>
                <a:cs typeface="#9Slide03 Arima Madurai" panose="00000500000000000000" pitchFamily="2" charset="0"/>
              </a:rPr>
              <a:t>Ngoài</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tính</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dẫn</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điện</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và</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dẫn</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nhiệt</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các</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vật</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liệu</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còn</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có</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các</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tính</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chất</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khác</a:t>
            </a:r>
            <a:r>
              <a:rPr lang="en-US" sz="1600" dirty="0">
                <a:solidFill>
                  <a:schemeClr val="tx1"/>
                </a:solidFill>
                <a:latin typeface="#9Slide03 Arima Madurai" panose="00000500000000000000" pitchFamily="2" charset="0"/>
                <a:cs typeface="#9Slide03 Arima Madurai" panose="00000500000000000000" pitchFamily="2" charset="0"/>
              </a:rPr>
              <a:t> </a:t>
            </a:r>
            <a:r>
              <a:rPr lang="en-US" sz="1600" dirty="0" err="1">
                <a:solidFill>
                  <a:schemeClr val="tx1"/>
                </a:solidFill>
                <a:latin typeface="#9Slide03 Arima Madurai" panose="00000500000000000000" pitchFamily="2" charset="0"/>
                <a:cs typeface="#9Slide03 Arima Madurai" panose="00000500000000000000" pitchFamily="2" charset="0"/>
              </a:rPr>
              <a:t>nh</a:t>
            </a:r>
            <a:r>
              <a:rPr lang="vi-VN" sz="1600" dirty="0">
                <a:solidFill>
                  <a:schemeClr val="tx1"/>
                </a:solidFill>
                <a:latin typeface="#9Slide03 Arima Madurai" panose="00000500000000000000" pitchFamily="2" charset="0"/>
                <a:cs typeface="#9Slide03 Arima Madurai" panose="00000500000000000000" pitchFamily="2" charset="0"/>
              </a:rPr>
              <a:t>ư</a:t>
            </a:r>
            <a:r>
              <a:rPr lang="en-US" sz="1600" dirty="0">
                <a:solidFill>
                  <a:schemeClr val="tx1"/>
                </a:solidFill>
                <a:latin typeface="#9Slide03 Arima Madurai" panose="00000500000000000000" pitchFamily="2" charset="0"/>
                <a:cs typeface="#9Slide03 Arima Madurai" panose="00000500000000000000" pitchFamily="2" charset="0"/>
              </a:rPr>
              <a:t>: </a:t>
            </a:r>
          </a:p>
        </p:txBody>
      </p:sp>
      <p:pic>
        <p:nvPicPr>
          <p:cNvPr id="3" name="Picture 2"/>
          <p:cNvPicPr>
            <a:picLocks noChangeAspect="1"/>
          </p:cNvPicPr>
          <p:nvPr/>
        </p:nvPicPr>
        <p:blipFill>
          <a:blip r:embed="rId2"/>
          <a:stretch>
            <a:fillRect/>
          </a:stretch>
        </p:blipFill>
        <p:spPr>
          <a:xfrm>
            <a:off x="0" y="1557226"/>
            <a:ext cx="4439799" cy="3433415"/>
          </a:xfrm>
          <a:prstGeom prst="rect">
            <a:avLst/>
          </a:prstGeom>
        </p:spPr>
      </p:pic>
      <p:cxnSp>
        <p:nvCxnSpPr>
          <p:cNvPr id="32" name="Straight Connector 31"/>
          <p:cNvCxnSpPr/>
          <p:nvPr/>
        </p:nvCxnSpPr>
        <p:spPr>
          <a:xfrm>
            <a:off x="4562248" y="928952"/>
            <a:ext cx="9752" cy="4214548"/>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694448" y="763892"/>
            <a:ext cx="4247268" cy="1004069"/>
            <a:chOff x="4694448" y="763892"/>
            <a:chExt cx="4247268" cy="1004069"/>
          </a:xfrm>
        </p:grpSpPr>
        <p:grpSp>
          <p:nvGrpSpPr>
            <p:cNvPr id="7" name="Group 6"/>
            <p:cNvGrpSpPr/>
            <p:nvPr/>
          </p:nvGrpSpPr>
          <p:grpSpPr>
            <a:xfrm>
              <a:off x="4694448" y="763892"/>
              <a:ext cx="4247268" cy="1004069"/>
              <a:chOff x="4694448" y="763892"/>
              <a:chExt cx="4247268" cy="1004069"/>
            </a:xfrm>
          </p:grpSpPr>
          <p:sp>
            <p:nvSpPr>
              <p:cNvPr id="34" name="Rectangle 33"/>
              <p:cNvSpPr/>
              <p:nvPr/>
            </p:nvSpPr>
            <p:spPr>
              <a:xfrm>
                <a:off x="5871990" y="862715"/>
                <a:ext cx="3069726" cy="899848"/>
              </a:xfrm>
              <a:prstGeom prst="rect">
                <a:avLst/>
              </a:prstGeom>
              <a:ln>
                <a:solidFill>
                  <a:schemeClr val="bg1">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35" name="Picture 2" descr="Cartoon Question Mark GIF - Cartoon QuestionMark - Discover &amp;amp; Share GIFs |  Cartoon question mark, Cartoons questions, Question mark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94448" y="763892"/>
                <a:ext cx="1219227" cy="100406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6066095" y="913509"/>
              <a:ext cx="2828377" cy="830997"/>
            </a:xfrm>
            <a:prstGeom prst="rect">
              <a:avLst/>
            </a:prstGeom>
            <a:noFill/>
          </p:spPr>
          <p:txBody>
            <a:bodyPr wrap="square" rtlCol="0">
              <a:spAutoFit/>
            </a:bodyPr>
            <a:lstStyle/>
            <a:p>
              <a:pPr algn="just"/>
              <a:r>
                <a:rPr lang="en-US" sz="1600" dirty="0" err="1">
                  <a:solidFill>
                    <a:srgbClr val="002060"/>
                  </a:solidFill>
                  <a:latin typeface="#9Slide03 Arima Madurai Black" panose="00000A00000000000000" pitchFamily="2" charset="0"/>
                  <a:cs typeface="#9Slide03 Arima Madurai Black" panose="00000A00000000000000" pitchFamily="2" charset="0"/>
                </a:rPr>
                <a:t>Để</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làm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chiếc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ấm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điện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đun</a:t>
              </a:r>
              <a:r>
                <a:rPr lang="en-US" sz="1600" dirty="0">
                  <a:solidFill>
                    <a:srgbClr val="002060"/>
                  </a:solidFill>
                  <a:latin typeface="#9Slide03 Arima Madurai Black" panose="00000A00000000000000" pitchFamily="2" charset="0"/>
                  <a:cs typeface="#9Slide03 Arima Madurai Black" panose="00000A00000000000000" pitchFamily="2" charset="0"/>
                </a:rPr>
                <a:t> n</a:t>
              </a:r>
              <a:r>
                <a:rPr lang="vi-VN" sz="1600" dirty="0">
                  <a:solidFill>
                    <a:srgbClr val="002060"/>
                  </a:solidFill>
                  <a:latin typeface="#9Slide03 Arima Madurai Black" panose="00000A00000000000000" pitchFamily="2" charset="0"/>
                  <a:cs typeface="#9Slide03 Arima Madurai Black" panose="00000A00000000000000" pitchFamily="2" charset="0"/>
                </a:rPr>
                <a:t>ước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a:t>
              </a:r>
              <a:r>
                <a:rPr lang="vi-VN" sz="1600" dirty="0">
                  <a:solidFill>
                    <a:srgbClr val="002060"/>
                  </a:solidFill>
                  <a:latin typeface="#9Slide03 Arima Madurai Black" panose="00000A00000000000000" pitchFamily="2" charset="0"/>
                  <a:cs typeface="#9Slide03 Arima Madurai Black" panose="00000A00000000000000" pitchFamily="2" charset="0"/>
                </a:rPr>
                <a:t>ười</a:t>
              </a:r>
              <a:r>
                <a:rPr lang="en-US" sz="1600" dirty="0">
                  <a:solidFill>
                    <a:srgbClr val="002060"/>
                  </a:solidFill>
                  <a:latin typeface="#9Slide03 Arima Madurai Black" panose="00000A00000000000000" pitchFamily="2" charset="0"/>
                  <a:cs typeface="#9Slide03 Arima Madurai Black" panose="00000A00000000000000" pitchFamily="2" charset="0"/>
                </a:rPr>
                <a:t> ta </a:t>
              </a:r>
              <a:r>
                <a:rPr lang="en-US" sz="1600" dirty="0" err="1">
                  <a:solidFill>
                    <a:srgbClr val="002060"/>
                  </a:solidFill>
                  <a:latin typeface="#9Slide03 Arima Madurai Black" panose="00000A00000000000000" pitchFamily="2" charset="0"/>
                  <a:cs typeface="#9Slide03 Arima Madurai Black" panose="00000A00000000000000" pitchFamily="2" charset="0"/>
                </a:rPr>
                <a:t>đã</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gì</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Giải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thích</a:t>
              </a:r>
              <a:r>
                <a:rPr lang="en-US" sz="1600" dirty="0">
                  <a:solidFill>
                    <a:srgbClr val="002060"/>
                  </a:solidFill>
                  <a:latin typeface="#9Slide03 Arima Madurai Black" panose="00000A00000000000000" pitchFamily="2" charset="0"/>
                  <a:cs typeface="#9Slide03 Arima Madurai Black" panose="00000A00000000000000" pitchFamily="2" charset="0"/>
                </a:rPr>
                <a:t>.</a:t>
              </a:r>
            </a:p>
          </p:txBody>
        </p:sp>
      </p:grpSp>
      <p:pic>
        <p:nvPicPr>
          <p:cNvPr id="18436" name="Picture 4" descr="Ấm điện đun nước Sanyo KTL-9NC - Hàng chính hãng"/>
          <p:cNvPicPr>
            <a:picLocks noChangeAspect="1" noChangeArrowheads="1"/>
          </p:cNvPicPr>
          <p:nvPr/>
        </p:nvPicPr>
        <p:blipFill rotWithShape="1">
          <a:blip r:embed="rId4">
            <a:extLst>
              <a:ext uri="{28A0092B-C50C-407E-A947-70E740481C1C}">
                <a14:useLocalDpi xmlns:a14="http://schemas.microsoft.com/office/drawing/2010/main" val="0"/>
              </a:ext>
            </a:extLst>
          </a:blip>
          <a:srcRect t="9556" b="9931"/>
          <a:stretch/>
        </p:blipFill>
        <p:spPr bwMode="auto">
          <a:xfrm>
            <a:off x="5293846" y="1808377"/>
            <a:ext cx="1577601" cy="127017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Ấm đun nước siêu tốc cắm điện Bosch của Đức bán tại Hải Phò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992" y="1909755"/>
            <a:ext cx="1168794" cy="1168794"/>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49"/>
          <p:cNvSpPr/>
          <p:nvPr/>
        </p:nvSpPr>
        <p:spPr>
          <a:xfrm>
            <a:off x="4785910" y="3124363"/>
            <a:ext cx="4155806" cy="1939483"/>
          </a:xfrm>
          <a:prstGeom prst="roundRect">
            <a:avLst/>
          </a:prstGeom>
          <a:solidFill>
            <a:srgbClr val="FDF1F1"/>
          </a:solidFill>
          <a:ln>
            <a:solidFill>
              <a:schemeClr val="accent6">
                <a:lumMod val="60000"/>
                <a:lumOff val="4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dirty="0" err="1">
                <a:solidFill>
                  <a:schemeClr val="tx1"/>
                </a:solidFill>
                <a:latin typeface="#9Slide03 Arima Madurai Black" panose="00000A00000000000000" pitchFamily="2" charset="0"/>
                <a:cs typeface="#9Slide03 Arima Madurai Black" panose="00000A00000000000000" pitchFamily="2" charset="0"/>
              </a:rPr>
              <a:t>Chiếc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ấm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đun</a:t>
            </a:r>
            <a:r>
              <a:rPr lang="en-US" dirty="0">
                <a:solidFill>
                  <a:schemeClr val="tx1"/>
                </a:solidFill>
                <a:latin typeface="#9Slide03 Arima Madurai Black" panose="00000A00000000000000" pitchFamily="2" charset="0"/>
                <a:cs typeface="#9Slide03 Arima Madurai Black" panose="00000A00000000000000" pitchFamily="2" charset="0"/>
              </a:rPr>
              <a:t> n</a:t>
            </a:r>
            <a:r>
              <a:rPr lang="vi-VN" dirty="0">
                <a:solidFill>
                  <a:schemeClr val="tx1"/>
                </a:solidFill>
                <a:latin typeface="#9Slide03 Arima Madurai Black" panose="00000A00000000000000" pitchFamily="2" charset="0"/>
                <a:cs typeface="#9Slide03 Arima Madurai Black" panose="00000A00000000000000" pitchFamily="2" charset="0"/>
              </a:rPr>
              <a:t>ước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có</a:t>
            </a:r>
            <a:r>
              <a:rPr lang="en-US"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Thân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làm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bằng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inox</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bền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chắc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chịu</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nhiệt</a:t>
            </a:r>
            <a:r>
              <a:rPr lang="en-US"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Nắp</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và</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tay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cầm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bằng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nhựa</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cách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cách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nhiệt</a:t>
            </a:r>
            <a:r>
              <a:rPr lang="en-US"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Thanh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cấp</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nhiệt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bằng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thép</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dẫn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dẫn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nhiệt</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giúp</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làm</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nóng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và</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sôi</a:t>
            </a:r>
            <a:r>
              <a:rPr lang="en-US" dirty="0">
                <a:solidFill>
                  <a:schemeClr val="tx1"/>
                </a:solidFill>
                <a:latin typeface="#9Slide03 Arima Madurai Black" panose="00000A00000000000000" pitchFamily="2" charset="0"/>
                <a:cs typeface="#9Slide03 Arima Madurai Black" panose="00000A00000000000000" pitchFamily="2" charset="0"/>
              </a:rPr>
              <a:t> n</a:t>
            </a:r>
            <a:r>
              <a:rPr lang="vi-VN" dirty="0">
                <a:solidFill>
                  <a:schemeClr val="tx1"/>
                </a:solidFill>
                <a:latin typeface="#9Slide03 Arima Madurai Black" panose="00000A00000000000000" pitchFamily="2" charset="0"/>
                <a:cs typeface="#9Slide03 Arima Madurai Black" panose="00000A00000000000000" pitchFamily="2" charset="0"/>
              </a:rPr>
              <a:t>ước</a:t>
            </a:r>
            <a:r>
              <a:rPr lang="en-US" dirty="0">
                <a:solidFill>
                  <a:schemeClr val="tx1"/>
                </a:solidFill>
                <a:latin typeface="#9Slide03 Arima Madurai Black" panose="00000A00000000000000" pitchFamily="2" charset="0"/>
                <a:cs typeface="#9Slide03 Arima Madurai Black" panose="00000A00000000000000" pitchFamily="2" charset="0"/>
              </a:rPr>
              <a:t>.</a:t>
            </a:r>
          </a:p>
          <a:p>
            <a:pPr algn="just"/>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Dây</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có</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lõi</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bằng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đồng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dẫn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vỏ</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bọc</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bằng</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nhựa</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cách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điện</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cách</a:t>
            </a:r>
            <a:r>
              <a:rPr lang="en-US" dirty="0">
                <a:solidFill>
                  <a:schemeClr val="tx1"/>
                </a:solidFill>
                <a:latin typeface="#9Slide03 Arima Madurai Black" panose="00000A00000000000000" pitchFamily="2" charset="0"/>
                <a:cs typeface="#9Slide03 Arima Madurai Black" panose="00000A00000000000000" pitchFamily="2" charset="0"/>
              </a:rPr>
              <a:t> </a:t>
            </a:r>
            <a:r>
              <a:rPr lang="en-US" dirty="0" err="1">
                <a:solidFill>
                  <a:schemeClr val="tx1"/>
                </a:solidFill>
                <a:latin typeface="#9Slide03 Arima Madurai Black" panose="00000A00000000000000" pitchFamily="2" charset="0"/>
                <a:cs typeface="#9Slide03 Arima Madurai Black" panose="00000A00000000000000" pitchFamily="2" charset="0"/>
              </a:rPr>
              <a:t>nhiệt</a:t>
            </a:r>
            <a:r>
              <a:rPr lang="en-US" dirty="0">
                <a:solidFill>
                  <a:schemeClr val="tx1"/>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41284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22" presetClass="entr" presetSubtype="4"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436"/>
                                        </p:tgtEl>
                                        <p:attrNameLst>
                                          <p:attrName>style.visibility</p:attrName>
                                        </p:attrNameLst>
                                      </p:cBhvr>
                                      <p:to>
                                        <p:strVal val="visible"/>
                                      </p:to>
                                    </p:set>
                                    <p:animEffect transition="in" filter="barn(inVertical)">
                                      <p:cBhvr>
                                        <p:cTn id="15" dur="500"/>
                                        <p:tgtEl>
                                          <p:spTgt spid="18436"/>
                                        </p:tgtEl>
                                      </p:cBhvr>
                                    </p:animEffect>
                                  </p:childTnLst>
                                </p:cTn>
                              </p:par>
                              <p:par>
                                <p:cTn id="16" presetID="16" presetClass="entr" presetSubtype="21"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Effect transition="in" filter="barn(inVertical)">
                                      <p:cBhvr>
                                        <p:cTn id="18" dur="500"/>
                                        <p:tgtEl>
                                          <p:spTgt spid="18440"/>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500" fill="hold"/>
                                        <p:tgtEl>
                                          <p:spTgt spid="50"/>
                                        </p:tgtEl>
                                        <p:attrNameLst>
                                          <p:attrName>ppt_x</p:attrName>
                                        </p:attrNameLst>
                                      </p:cBhvr>
                                      <p:tavLst>
                                        <p:tav tm="0">
                                          <p:val>
                                            <p:strVal val="#ppt_x"/>
                                          </p:val>
                                        </p:tav>
                                        <p:tav tm="100000">
                                          <p:val>
                                            <p:strVal val="#ppt_x"/>
                                          </p:val>
                                        </p:tav>
                                      </p:tavLst>
                                    </p:anim>
                                    <p:anim calcmode="lin" valueType="num">
                                      <p:cBhvr additive="base">
                                        <p:cTn id="2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Tính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chất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ứng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dụng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Rectangle 33"/>
          <p:cNvSpPr/>
          <p:nvPr/>
        </p:nvSpPr>
        <p:spPr>
          <a:xfrm>
            <a:off x="1800001" y="882474"/>
            <a:ext cx="5543998" cy="656325"/>
          </a:xfrm>
          <a:prstGeom prst="rect">
            <a:avLst/>
          </a:prstGeom>
          <a:ln>
            <a:solidFill>
              <a:schemeClr val="bg1">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35" name="Picture 2" descr="Cartoon Question Mark GIF - Cartoon QuestionMark - Discover &amp;amp; Share GIFs |  Cartoon question mark, Cartoons questions, Question mark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9378" y="764524"/>
            <a:ext cx="1070623" cy="8816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21187" y="954024"/>
            <a:ext cx="5422812" cy="584775"/>
          </a:xfrm>
          <a:prstGeom prst="rect">
            <a:avLst/>
          </a:prstGeom>
          <a:noFill/>
        </p:spPr>
        <p:txBody>
          <a:bodyPr wrap="square" rtlCol="0">
            <a:spAutoFit/>
          </a:bodyPr>
          <a:lstStyle/>
          <a:p>
            <a:pPr algn="just"/>
            <a:r>
              <a:rPr lang="en-US" sz="1600" dirty="0" err="1">
                <a:solidFill>
                  <a:srgbClr val="002060"/>
                </a:solidFill>
                <a:latin typeface="#9Slide03 Arima Madurai Black" panose="00000A00000000000000" pitchFamily="2" charset="0"/>
                <a:cs typeface="#9Slide03 Arima Madurai Black" panose="00000A00000000000000" pitchFamily="2" charset="0"/>
              </a:rPr>
              <a:t>Quan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sát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các</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đồ</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trong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hình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bên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rồi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ghi</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nhận</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xét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vào</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bảng</a:t>
            </a:r>
            <a:r>
              <a:rPr lang="en-US" sz="1600" dirty="0">
                <a:solidFill>
                  <a:srgbClr val="002060"/>
                </a:solidFill>
                <a:latin typeface="#9Slide03 Arima Madurai Black" panose="00000A00000000000000" pitchFamily="2" charset="0"/>
                <a:cs typeface="#9Slide03 Arima Madurai Black" panose="00000A00000000000000" pitchFamily="2" charset="0"/>
              </a:rPr>
              <a:t> SGK </a:t>
            </a:r>
            <a:r>
              <a:rPr lang="en-US" sz="1600" dirty="0" err="1">
                <a:solidFill>
                  <a:srgbClr val="002060"/>
                </a:solidFill>
                <a:latin typeface="#9Slide03 Arima Madurai Black" panose="00000A00000000000000" pitchFamily="2" charset="0"/>
                <a:cs typeface="#9Slide03 Arima Madurai Black" panose="00000A00000000000000" pitchFamily="2" charset="0"/>
              </a:rPr>
              <a:t>trang</a:t>
            </a:r>
            <a:r>
              <a:rPr lang="en-US" sz="1600" dirty="0">
                <a:solidFill>
                  <a:srgbClr val="002060"/>
                </a:solidFill>
                <a:latin typeface="#9Slide03 Arima Madurai Black" panose="00000A00000000000000" pitchFamily="2" charset="0"/>
                <a:cs typeface="#9Slide03 Arima Madurai Black" panose="00000A00000000000000" pitchFamily="2" charset="0"/>
              </a:rPr>
              <a:t> 52.</a:t>
            </a:r>
          </a:p>
        </p:txBody>
      </p:sp>
      <p:pic>
        <p:nvPicPr>
          <p:cNvPr id="20482" name="Picture 2" descr="Ấm Tử Sa Thủy Bình - ATS3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52" y="1656749"/>
            <a:ext cx="2176309" cy="163223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Đồ chơi xếp hình Lego có tốt không? Mua hàng chính hãng ở đ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461" y="1715079"/>
            <a:ext cx="2485939" cy="1573902"/>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10 dụng cụ thí nghiệm hóa học thông dụng (Phần 1) – Dụng cụ thí nghiệm  Nguyên Việt Triều"/>
          <p:cNvPicPr>
            <a:picLocks noChangeAspect="1" noChangeArrowheads="1"/>
          </p:cNvPicPr>
          <p:nvPr/>
        </p:nvPicPr>
        <p:blipFill rotWithShape="1">
          <a:blip r:embed="rId5">
            <a:extLst>
              <a:ext uri="{28A0092B-C50C-407E-A947-70E740481C1C}">
                <a14:useLocalDpi xmlns:a14="http://schemas.microsoft.com/office/drawing/2010/main" val="0"/>
              </a:ext>
            </a:extLst>
          </a:blip>
          <a:srcRect l="10435" r="7979"/>
          <a:stretch/>
        </p:blipFill>
        <p:spPr bwMode="auto">
          <a:xfrm>
            <a:off x="5486400" y="1610349"/>
            <a:ext cx="2434728" cy="1678632"/>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Bàn gỗ mầm non hình chữ nhật - Bàn ghế gỗ thông cho bé - Bangtot.vn"/>
          <p:cNvPicPr>
            <a:picLocks noChangeAspect="1" noChangeArrowheads="1"/>
          </p:cNvPicPr>
          <p:nvPr/>
        </p:nvPicPr>
        <p:blipFill rotWithShape="1">
          <a:blip r:embed="rId6">
            <a:extLst>
              <a:ext uri="{28A0092B-C50C-407E-A947-70E740481C1C}">
                <a14:useLocalDpi xmlns:a14="http://schemas.microsoft.com/office/drawing/2010/main" val="0"/>
              </a:ext>
            </a:extLst>
          </a:blip>
          <a:srcRect l="17806" t="18223" r="12796" b="10990"/>
          <a:stretch/>
        </p:blipFill>
        <p:spPr bwMode="auto">
          <a:xfrm>
            <a:off x="797316" y="3288981"/>
            <a:ext cx="2229979" cy="1767761"/>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Nồi inox cao cấp vung kính của Đức ELo Kallisto 20cm"/>
          <p:cNvPicPr>
            <a:picLocks noChangeAspect="1" noChangeArrowheads="1"/>
          </p:cNvPicPr>
          <p:nvPr/>
        </p:nvPicPr>
        <p:blipFill rotWithShape="1">
          <a:blip r:embed="rId7">
            <a:extLst>
              <a:ext uri="{28A0092B-C50C-407E-A947-70E740481C1C}">
                <a14:useLocalDpi xmlns:a14="http://schemas.microsoft.com/office/drawing/2010/main" val="0"/>
              </a:ext>
            </a:extLst>
          </a:blip>
          <a:srcRect t="10783" b="10153"/>
          <a:stretch/>
        </p:blipFill>
        <p:spPr bwMode="auto">
          <a:xfrm>
            <a:off x="3197633" y="3288981"/>
            <a:ext cx="2118429" cy="1767761"/>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Văn phòng phẩm Hải Phòng, Giấy in A4 Hải Phòng, Thiết bị văn phòng Hải  Phòng, Đổ mực máy in Hải Phòng, Cho thuê máy Photo Hải Phò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9566" y="3294926"/>
            <a:ext cx="2442041" cy="1673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254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10112"/>
            <a:ext cx="62516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Tính</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chất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và</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ứng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dụng</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của</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119413806"/>
              </p:ext>
            </p:extLst>
          </p:nvPr>
        </p:nvGraphicFramePr>
        <p:xfrm>
          <a:off x="169227" y="1193578"/>
          <a:ext cx="8805546" cy="3766216"/>
        </p:xfrm>
        <a:graphic>
          <a:graphicData uri="http://schemas.openxmlformats.org/drawingml/2006/table">
            <a:tbl>
              <a:tblPr firstRow="1" bandRow="1">
                <a:tableStyleId>{FD2D0F2F-7195-4A2D-BAA5-05DC51A09435}</a:tableStyleId>
              </a:tblPr>
              <a:tblGrid>
                <a:gridCol w="1210517">
                  <a:extLst>
                    <a:ext uri="{9D8B030D-6E8A-4147-A177-3AD203B41FA5}">
                      <a16:colId xmlns:a16="http://schemas.microsoft.com/office/drawing/2014/main" xmlns="" val="20000"/>
                    </a:ext>
                  </a:extLst>
                </a:gridCol>
                <a:gridCol w="1277956">
                  <a:extLst>
                    <a:ext uri="{9D8B030D-6E8A-4147-A177-3AD203B41FA5}">
                      <a16:colId xmlns:a16="http://schemas.microsoft.com/office/drawing/2014/main" xmlns="" val="20001"/>
                    </a:ext>
                  </a:extLst>
                </a:gridCol>
                <a:gridCol w="4161741">
                  <a:extLst>
                    <a:ext uri="{9D8B030D-6E8A-4147-A177-3AD203B41FA5}">
                      <a16:colId xmlns:a16="http://schemas.microsoft.com/office/drawing/2014/main" xmlns="" val="20002"/>
                    </a:ext>
                  </a:extLst>
                </a:gridCol>
                <a:gridCol w="2155332">
                  <a:extLst>
                    <a:ext uri="{9D8B030D-6E8A-4147-A177-3AD203B41FA5}">
                      <a16:colId xmlns:a16="http://schemas.microsoft.com/office/drawing/2014/main" xmlns="" val="20003"/>
                    </a:ext>
                  </a:extLst>
                </a:gridCol>
              </a:tblGrid>
              <a:tr h="0">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Đồ</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Tính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chất</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Công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412315">
                <a:tc>
                  <a:txBody>
                    <a:bodyPr/>
                    <a:lstStyle/>
                    <a:p>
                      <a:pPr algn="just">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Ấm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trà</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657256">
                <a:tc>
                  <a:txBody>
                    <a:bodyPr/>
                    <a:lstStyle/>
                    <a:p>
                      <a:pPr algn="just">
                        <a:lnSpc>
                          <a:spcPct val="150000"/>
                        </a:lnSpc>
                      </a:pPr>
                      <a:r>
                        <a:rPr lang="en-US" sz="1600" dirty="0">
                          <a:solidFill>
                            <a:srgbClr val="002060"/>
                          </a:solidFill>
                          <a:latin typeface="#9Slide03 Arima Madurai Black" panose="00000A00000000000000" pitchFamily="2" charset="0"/>
                          <a:cs typeface="#9Slide03 Arima Madurai Black" panose="00000A00000000000000" pitchFamily="2" charset="0"/>
                        </a:rPr>
                        <a:t>Lego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412315">
                <a:tc>
                  <a:txBody>
                    <a:bodyPr/>
                    <a:lstStyle/>
                    <a:p>
                      <a:pPr algn="l">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Bình</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thí</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nghiệm</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412315">
                <a:tc>
                  <a:txBody>
                    <a:bodyPr/>
                    <a:lstStyle/>
                    <a:p>
                      <a:pPr algn="just">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Bàn</a:t>
                      </a:r>
                      <a:r>
                        <a:rPr lang="en-US" sz="1600" dirty="0">
                          <a:solidFill>
                            <a:srgbClr val="002060"/>
                          </a:solidFill>
                          <a:latin typeface="#9Slide03 Arima Madurai Black" panose="00000A00000000000000" pitchFamily="2" charset="0"/>
                          <a:cs typeface="#9Slide03 Arima Madurai Black" panose="00000A00000000000000" pitchFamily="2"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412315">
                <a:tc>
                  <a:txBody>
                    <a:bodyPr/>
                    <a:lstStyle/>
                    <a:p>
                      <a:pPr algn="just">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Nồi</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412315">
                <a:tc>
                  <a:txBody>
                    <a:bodyPr/>
                    <a:lstStyle/>
                    <a:p>
                      <a:pPr algn="just">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Găng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tay</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endParaRPr lang="en-US" sz="1600" dirty="0">
                        <a:solidFill>
                          <a:srgbClr val="002060"/>
                        </a:solidFill>
                        <a:latin typeface="#9Slide03 Arima Madurai" panose="00000500000000000000" pitchFamily="2" charset="0"/>
                        <a:cs typeface="#9Slide03 Arima Madurai" panose="00000500000000000000" pitchFamily="2"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bl>
          </a:graphicData>
        </a:graphic>
      </p:graphicFrame>
      <p:sp>
        <p:nvSpPr>
          <p:cNvPr id="27" name="TextBox 26"/>
          <p:cNvSpPr txBox="1"/>
          <p:nvPr/>
        </p:nvSpPr>
        <p:spPr>
          <a:xfrm>
            <a:off x="1416684" y="824246"/>
            <a:ext cx="6310631" cy="369332"/>
          </a:xfrm>
          <a:prstGeom prst="rect">
            <a:avLst/>
          </a:prstGeom>
          <a:noFill/>
        </p:spPr>
        <p:txBody>
          <a:bodyPr wrap="square" rtlCol="0">
            <a:spAutoFit/>
          </a:bodyPr>
          <a:lstStyle/>
          <a:p>
            <a:pPr algn="ctr"/>
            <a:r>
              <a:rPr lang="en-US" sz="1800" dirty="0" err="1">
                <a:solidFill>
                  <a:srgbClr val="002060"/>
                </a:solidFill>
                <a:latin typeface="#9Slide03 Arima Madurai Black" panose="00000A00000000000000" pitchFamily="2" charset="0"/>
                <a:cs typeface="#9Slide03 Arima Madurai Black" panose="00000A00000000000000" pitchFamily="2" charset="0"/>
              </a:rPr>
              <a:t>Vật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tính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công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dụng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của</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một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số</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đồ</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vật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quen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thuộc</a:t>
            </a:r>
            <a:endParaRPr lang="en-US" sz="18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8" name="TextBox 27"/>
          <p:cNvSpPr txBox="1"/>
          <p:nvPr/>
        </p:nvSpPr>
        <p:spPr>
          <a:xfrm>
            <a:off x="6871446" y="1630025"/>
            <a:ext cx="2063233" cy="461665"/>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Pha</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trà</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29" name="TextBox 28"/>
          <p:cNvSpPr txBox="1"/>
          <p:nvPr/>
        </p:nvSpPr>
        <p:spPr>
          <a:xfrm>
            <a:off x="1391976" y="2181590"/>
            <a:ext cx="1235874" cy="430887"/>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Nhựa</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0" name="TextBox 29"/>
          <p:cNvSpPr txBox="1"/>
          <p:nvPr/>
        </p:nvSpPr>
        <p:spPr>
          <a:xfrm>
            <a:off x="1416684" y="2824040"/>
            <a:ext cx="1235874"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Thủy</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tinh</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1" name="TextBox 30"/>
          <p:cNvSpPr txBox="1"/>
          <p:nvPr/>
        </p:nvSpPr>
        <p:spPr>
          <a:xfrm>
            <a:off x="1416684" y="3585669"/>
            <a:ext cx="1235874" cy="430887"/>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Gỗ</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2" name="TextBox 31"/>
          <p:cNvSpPr txBox="1"/>
          <p:nvPr/>
        </p:nvSpPr>
        <p:spPr>
          <a:xfrm>
            <a:off x="1439543" y="4093387"/>
            <a:ext cx="1235874" cy="430887"/>
          </a:xfrm>
          <a:prstGeom prst="rect">
            <a:avLst/>
          </a:prstGeom>
          <a:noFill/>
        </p:spPr>
        <p:txBody>
          <a:bodyPr wrap="square" rtlCol="0">
            <a:spAutoFit/>
          </a:bodyPr>
          <a:lstStyle/>
          <a:p>
            <a:pPr algn="ctr">
              <a:lnSpc>
                <a:spcPct val="150000"/>
              </a:lnSpc>
            </a:pPr>
            <a:r>
              <a:rPr lang="en-US" sz="1600" dirty="0">
                <a:solidFill>
                  <a:srgbClr val="C00000"/>
                </a:solidFill>
                <a:latin typeface="#9Slide03 Arima Madurai" panose="00000500000000000000" pitchFamily="2" charset="0"/>
                <a:cs typeface="#9Slide03 Arima Madurai" panose="00000500000000000000" pitchFamily="2" charset="0"/>
              </a:rPr>
              <a:t>Kim </a:t>
            </a:r>
            <a:r>
              <a:rPr lang="en-US" sz="1600" dirty="0" err="1">
                <a:solidFill>
                  <a:srgbClr val="C00000"/>
                </a:solidFill>
                <a:latin typeface="#9Slide03 Arima Madurai" panose="00000500000000000000" pitchFamily="2" charset="0"/>
                <a:cs typeface="#9Slide03 Arima Madurai" panose="00000500000000000000" pitchFamily="2" charset="0"/>
              </a:rPr>
              <a:t>loại</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3" name="TextBox 32"/>
          <p:cNvSpPr txBox="1"/>
          <p:nvPr/>
        </p:nvSpPr>
        <p:spPr>
          <a:xfrm>
            <a:off x="1439543" y="4550615"/>
            <a:ext cx="1235874" cy="430887"/>
          </a:xfrm>
          <a:prstGeom prst="rect">
            <a:avLst/>
          </a:prstGeom>
          <a:noFill/>
        </p:spPr>
        <p:txBody>
          <a:bodyPr wrap="square" rtlCol="0">
            <a:spAutoFit/>
          </a:bodyPr>
          <a:lstStyle/>
          <a:p>
            <a:pPr algn="ctr">
              <a:lnSpc>
                <a:spcPct val="150000"/>
              </a:lnSpc>
            </a:pPr>
            <a:r>
              <a:rPr lang="en-US" sz="1600" dirty="0">
                <a:solidFill>
                  <a:srgbClr val="C00000"/>
                </a:solidFill>
                <a:latin typeface="#9Slide03 Arima Madurai" panose="00000500000000000000" pitchFamily="2" charset="0"/>
                <a:cs typeface="#9Slide03 Arima Madurai" panose="00000500000000000000" pitchFamily="2" charset="0"/>
              </a:rPr>
              <a:t>Cao </a:t>
            </a:r>
            <a:r>
              <a:rPr lang="en-US" sz="1600" dirty="0" err="1">
                <a:solidFill>
                  <a:srgbClr val="C00000"/>
                </a:solidFill>
                <a:latin typeface="#9Slide03 Arima Madurai" panose="00000500000000000000" pitchFamily="2" charset="0"/>
                <a:cs typeface="#9Slide03 Arima Madurai" panose="00000500000000000000" pitchFamily="2" charset="0"/>
              </a:rPr>
              <a:t>su</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6" name="TextBox 35"/>
          <p:cNvSpPr txBox="1"/>
          <p:nvPr/>
        </p:nvSpPr>
        <p:spPr>
          <a:xfrm>
            <a:off x="2652558" y="1693460"/>
            <a:ext cx="4100781" cy="461665"/>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Cứng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không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thấm</a:t>
            </a:r>
            <a:r>
              <a:rPr lang="en-US" sz="1600" dirty="0">
                <a:solidFill>
                  <a:srgbClr val="C00000"/>
                </a:solidFill>
                <a:latin typeface="#9Slide03 Arima Madurai" panose="00000500000000000000" pitchFamily="2" charset="0"/>
                <a:cs typeface="#9Slide03 Arima Madurai" panose="00000500000000000000" pitchFamily="2" charset="0"/>
              </a:rPr>
              <a:t> n</a:t>
            </a:r>
            <a:r>
              <a:rPr lang="vi-VN" sz="1600" dirty="0">
                <a:solidFill>
                  <a:srgbClr val="C00000"/>
                </a:solidFill>
                <a:latin typeface="#9Slide03 Arima Madurai" panose="00000500000000000000" pitchFamily="2" charset="0"/>
                <a:cs typeface="#9Slide03 Arima Madurai" panose="00000500000000000000" pitchFamily="2" charset="0"/>
              </a:rPr>
              <a:t>ước</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nhiệt</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kém</a:t>
            </a:r>
            <a:r>
              <a:rPr lang="en-US" sz="1600" dirty="0">
                <a:solidFill>
                  <a:srgbClr val="C00000"/>
                </a:solidFill>
                <a:latin typeface="#9Slide03 Arima Madurai" panose="00000500000000000000" pitchFamily="2" charset="0"/>
                <a:cs typeface="#9Slide03 Arima Madurai" panose="00000500000000000000" pitchFamily="2" charset="0"/>
              </a:rPr>
              <a:t>, . . .</a:t>
            </a:r>
          </a:p>
        </p:txBody>
      </p:sp>
      <p:sp>
        <p:nvSpPr>
          <p:cNvPr id="37" name="TextBox 36"/>
          <p:cNvSpPr txBox="1"/>
          <p:nvPr/>
        </p:nvSpPr>
        <p:spPr>
          <a:xfrm>
            <a:off x="2652558" y="2174052"/>
            <a:ext cx="3968579" cy="584775"/>
          </a:xfrm>
          <a:prstGeom prst="rect">
            <a:avLst/>
          </a:prstGeom>
          <a:noFill/>
        </p:spPr>
        <p:txBody>
          <a:bodyPr wrap="square" rtlCol="0">
            <a:spAutoFit/>
          </a:bodyPr>
          <a:lstStyle/>
          <a:p>
            <a:pPr algn="just"/>
            <a:r>
              <a:rPr lang="en-US" sz="1600" dirty="0">
                <a:solidFill>
                  <a:srgbClr val="C00000"/>
                </a:solidFill>
                <a:latin typeface="#9Slide03 Arima Madurai" panose="00000500000000000000" pitchFamily="2" charset="0"/>
                <a:cs typeface="#9Slide03 Arima Madurai" panose="00000500000000000000" pitchFamily="2" charset="0"/>
              </a:rPr>
              <a:t>T</a:t>
            </a:r>
            <a:r>
              <a:rPr lang="vi-VN" sz="1600" dirty="0">
                <a:solidFill>
                  <a:srgbClr val="C00000"/>
                </a:solidFill>
                <a:latin typeface="#9Slide03 Arima Madurai" panose="00000500000000000000" pitchFamily="2" charset="0"/>
                <a:cs typeface="#9Slide03 Arima Madurai" panose="00000500000000000000" pitchFamily="2" charset="0"/>
              </a:rPr>
              <a:t>ươ</a:t>
            </a:r>
            <a:r>
              <a:rPr lang="en-US" sz="1600" dirty="0" err="1">
                <a:solidFill>
                  <a:srgbClr val="C00000"/>
                </a:solidFill>
                <a:latin typeface="#9Slide03 Arima Madurai" panose="00000500000000000000" pitchFamily="2" charset="0"/>
                <a:cs typeface="#9Slide03 Arima Madurai" panose="00000500000000000000" pitchFamily="2" charset="0"/>
              </a:rPr>
              <a:t>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đối</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bền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nhẹ</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dễ</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làm</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sạch</a:t>
            </a:r>
            <a:r>
              <a:rPr lang="en-US" sz="1600" dirty="0">
                <a:solidFill>
                  <a:srgbClr val="C00000"/>
                </a:solidFill>
                <a:latin typeface="#9Slide03 Arima Madurai" panose="00000500000000000000" pitchFamily="2" charset="0"/>
                <a:cs typeface="#9Slide03 Arima Madurai" panose="00000500000000000000" pitchFamily="2" charset="0"/>
              </a:rPr>
              <a:t>, an </a:t>
            </a:r>
            <a:r>
              <a:rPr lang="en-US" sz="1600" dirty="0" err="1">
                <a:solidFill>
                  <a:srgbClr val="C00000"/>
                </a:solidFill>
                <a:latin typeface="#9Slide03 Arima Madurai" panose="00000500000000000000" pitchFamily="2" charset="0"/>
                <a:cs typeface="#9Slide03 Arima Madurai" panose="00000500000000000000" pitchFamily="2" charset="0"/>
              </a:rPr>
              <a:t>toàn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với</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trẻ</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nhỏ</a:t>
            </a:r>
            <a:r>
              <a:rPr lang="en-US" sz="1600" dirty="0">
                <a:solidFill>
                  <a:srgbClr val="C00000"/>
                </a:solidFill>
                <a:latin typeface="#9Slide03 Arima Madurai" panose="00000500000000000000" pitchFamily="2" charset="0"/>
                <a:cs typeface="#9Slide03 Arima Madurai" panose="00000500000000000000" pitchFamily="2" charset="0"/>
              </a:rPr>
              <a:t>, . . .</a:t>
            </a:r>
          </a:p>
        </p:txBody>
      </p:sp>
      <p:sp>
        <p:nvSpPr>
          <p:cNvPr id="38" name="TextBox 37"/>
          <p:cNvSpPr txBox="1"/>
          <p:nvPr/>
        </p:nvSpPr>
        <p:spPr>
          <a:xfrm>
            <a:off x="1357631" y="1670990"/>
            <a:ext cx="1235874" cy="461665"/>
          </a:xfrm>
          <a:prstGeom prst="rect">
            <a:avLst/>
          </a:prstGeom>
          <a:noFill/>
        </p:spPr>
        <p:txBody>
          <a:bodyPr wrap="square" rtlCol="0">
            <a:spAutoFit/>
          </a:bodyPr>
          <a:lstStyle/>
          <a:p>
            <a:pPr algn="ctr">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Gốm</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sứ</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39" name="TextBox 38"/>
          <p:cNvSpPr txBox="1"/>
          <p:nvPr/>
        </p:nvSpPr>
        <p:spPr>
          <a:xfrm>
            <a:off x="6871446" y="2097285"/>
            <a:ext cx="2063233" cy="461665"/>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Đồ</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ch</a:t>
            </a:r>
            <a:r>
              <a:rPr lang="vi-VN" sz="1600" dirty="0">
                <a:solidFill>
                  <a:srgbClr val="C00000"/>
                </a:solidFill>
                <a:latin typeface="#9Slide03 Arima Madurai" panose="00000500000000000000" pitchFamily="2" charset="0"/>
                <a:cs typeface="#9Slide03 Arima Madurai" panose="00000500000000000000" pitchFamily="2" charset="0"/>
              </a:rPr>
              <a:t>ơ</a:t>
            </a:r>
            <a:r>
              <a:rPr lang="en-US" sz="1600" dirty="0" err="1">
                <a:solidFill>
                  <a:srgbClr val="C00000"/>
                </a:solidFill>
                <a:latin typeface="#9Slide03 Arima Madurai" panose="00000500000000000000" pitchFamily="2" charset="0"/>
                <a:cs typeface="#9Slide03 Arima Madurai" panose="00000500000000000000" pitchFamily="2" charset="0"/>
              </a:rPr>
              <a:t>i</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0" name="TextBox 39"/>
          <p:cNvSpPr txBox="1"/>
          <p:nvPr/>
        </p:nvSpPr>
        <p:spPr>
          <a:xfrm>
            <a:off x="2675417" y="2820186"/>
            <a:ext cx="4100781" cy="461665"/>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Cứng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chắc</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trong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suốt</a:t>
            </a:r>
            <a:r>
              <a:rPr lang="en-US" sz="1600" dirty="0">
                <a:solidFill>
                  <a:srgbClr val="C00000"/>
                </a:solidFill>
                <a:latin typeface="#9Slide03 Arima Madurai" panose="00000500000000000000" pitchFamily="2" charset="0"/>
                <a:cs typeface="#9Slide03 Arima Madurai" panose="00000500000000000000" pitchFamily="2" charset="0"/>
              </a:rPr>
              <a:t>, . . .</a:t>
            </a:r>
          </a:p>
        </p:txBody>
      </p:sp>
      <p:sp>
        <p:nvSpPr>
          <p:cNvPr id="41" name="TextBox 40"/>
          <p:cNvSpPr txBox="1"/>
          <p:nvPr/>
        </p:nvSpPr>
        <p:spPr>
          <a:xfrm>
            <a:off x="2652558" y="3550899"/>
            <a:ext cx="4100781" cy="461665"/>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Cứng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chắc</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bền</a:t>
            </a:r>
            <a:r>
              <a:rPr lang="en-US" sz="1600" dirty="0">
                <a:solidFill>
                  <a:srgbClr val="C00000"/>
                </a:solidFill>
                <a:latin typeface="#9Slide03 Arima Madurai" panose="00000500000000000000" pitchFamily="2" charset="0"/>
                <a:cs typeface="#9Slide03 Arima Madurai" panose="00000500000000000000" pitchFamily="2" charset="0"/>
              </a:rPr>
              <a:t>, . . .</a:t>
            </a:r>
          </a:p>
        </p:txBody>
      </p:sp>
      <p:sp>
        <p:nvSpPr>
          <p:cNvPr id="42" name="TextBox 41"/>
          <p:cNvSpPr txBox="1"/>
          <p:nvPr/>
        </p:nvSpPr>
        <p:spPr>
          <a:xfrm>
            <a:off x="2675416" y="4012564"/>
            <a:ext cx="4100781" cy="461665"/>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Cứng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chắc</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bền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dẫn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nhiệt</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tốt</a:t>
            </a:r>
            <a:r>
              <a:rPr lang="en-US" sz="1600" dirty="0">
                <a:solidFill>
                  <a:srgbClr val="C00000"/>
                </a:solidFill>
                <a:latin typeface="#9Slide03 Arima Madurai" panose="00000500000000000000" pitchFamily="2" charset="0"/>
                <a:cs typeface="#9Slide03 Arima Madurai" panose="00000500000000000000" pitchFamily="2" charset="0"/>
              </a:rPr>
              <a:t>,  . . .</a:t>
            </a:r>
          </a:p>
        </p:txBody>
      </p:sp>
      <p:sp>
        <p:nvSpPr>
          <p:cNvPr id="43" name="TextBox 42"/>
          <p:cNvSpPr txBox="1"/>
          <p:nvPr/>
        </p:nvSpPr>
        <p:spPr>
          <a:xfrm>
            <a:off x="2652557" y="4473377"/>
            <a:ext cx="4100781" cy="461665"/>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Đàn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hồi</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bền</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dễ</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làm</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sạch</a:t>
            </a:r>
            <a:r>
              <a:rPr lang="en-US" sz="1600" dirty="0">
                <a:solidFill>
                  <a:srgbClr val="C00000"/>
                </a:solidFill>
                <a:latin typeface="#9Slide03 Arima Madurai" panose="00000500000000000000" pitchFamily="2" charset="0"/>
                <a:cs typeface="#9Slide03 Arima Madurai" panose="00000500000000000000" pitchFamily="2" charset="0"/>
              </a:rPr>
              <a:t>,  . . .</a:t>
            </a:r>
          </a:p>
        </p:txBody>
      </p:sp>
      <p:sp>
        <p:nvSpPr>
          <p:cNvPr id="44" name="TextBox 43"/>
          <p:cNvSpPr txBox="1"/>
          <p:nvPr/>
        </p:nvSpPr>
        <p:spPr>
          <a:xfrm>
            <a:off x="6853903" y="2758827"/>
            <a:ext cx="2063233" cy="830997"/>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Đựng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đong</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các</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hóa</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chất</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5" name="TextBox 44"/>
          <p:cNvSpPr txBox="1"/>
          <p:nvPr/>
        </p:nvSpPr>
        <p:spPr>
          <a:xfrm>
            <a:off x="6799055" y="3558868"/>
            <a:ext cx="2063233" cy="461665"/>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Để</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các</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đồ</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vật</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6" name="TextBox 45"/>
          <p:cNvSpPr txBox="1"/>
          <p:nvPr/>
        </p:nvSpPr>
        <p:spPr>
          <a:xfrm>
            <a:off x="6853902" y="4026128"/>
            <a:ext cx="2063233" cy="430887"/>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Nấu</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ăn</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
        <p:nvSpPr>
          <p:cNvPr id="47" name="TextBox 46"/>
          <p:cNvSpPr txBox="1"/>
          <p:nvPr/>
        </p:nvSpPr>
        <p:spPr>
          <a:xfrm>
            <a:off x="6799054" y="4524274"/>
            <a:ext cx="2135625" cy="461665"/>
          </a:xfrm>
          <a:prstGeom prst="rect">
            <a:avLst/>
          </a:prstGeom>
          <a:noFill/>
        </p:spPr>
        <p:txBody>
          <a:bodyPr wrap="square" rtlCol="0">
            <a:spAutoFit/>
          </a:bodyPr>
          <a:lstStyle/>
          <a:p>
            <a:pPr algn="just">
              <a:lnSpc>
                <a:spcPct val="150000"/>
              </a:lnSpc>
            </a:pPr>
            <a:r>
              <a:rPr lang="en-US" sz="1600" dirty="0" err="1">
                <a:solidFill>
                  <a:srgbClr val="C00000"/>
                </a:solidFill>
                <a:latin typeface="#9Slide03 Arima Madurai" panose="00000500000000000000" pitchFamily="2" charset="0"/>
                <a:cs typeface="#9Slide03 Arima Madurai" panose="00000500000000000000" pitchFamily="2" charset="0"/>
              </a:rPr>
              <a:t>Bảo</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vê</a:t>
            </a:r>
            <a:r>
              <a:rPr lang="en-US" sz="1600" dirty="0">
                <a:solidFill>
                  <a:srgbClr val="C00000"/>
                </a:solidFill>
                <a:latin typeface="#9Slide03 Arima Madurai" panose="00000500000000000000" pitchFamily="2" charset="0"/>
                <a:cs typeface="#9Slide03 Arima Madurai" panose="00000500000000000000" pitchFamily="2" charset="0"/>
              </a:rPr>
              <a:t> </a:t>
            </a:r>
            <a:r>
              <a:rPr lang="en-US" sz="1600" dirty="0" err="1">
                <a:solidFill>
                  <a:srgbClr val="C00000"/>
                </a:solidFill>
                <a:latin typeface="#9Slide03 Arima Madurai" panose="00000500000000000000" pitchFamily="2" charset="0"/>
                <a:cs typeface="#9Slide03 Arima Madurai" panose="00000500000000000000" pitchFamily="2" charset="0"/>
              </a:rPr>
              <a:t>tay</a:t>
            </a:r>
            <a:endParaRPr lang="en-US" sz="1600" dirty="0">
              <a:solidFill>
                <a:srgbClr val="C0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79721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arn(inVertical)">
                                      <p:cBhvr>
                                        <p:cTn id="54" dur="500"/>
                                        <p:tgtEl>
                                          <p:spTgt spid="4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barn(inVertical)">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barn(inVertical)">
                                      <p:cBhvr>
                                        <p:cTn id="65" dur="500"/>
                                        <p:tgtEl>
                                          <p:spTgt spid="4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barn(inVertical)">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6" grpId="0"/>
      <p:bldP spid="37" grpId="0"/>
      <p:bldP spid="38" grpId="0"/>
      <p:bldP spid="39" grpId="0"/>
      <p:bldP spid="40" grpId="0"/>
      <p:bldP spid="41" grpId="0"/>
      <p:bldP spid="42" grpId="0"/>
      <p:bldP spid="43" grpId="0"/>
      <p:bldP spid="44" grpId="0"/>
      <p:bldP spid="45" grpId="0"/>
      <p:bldP spid="46"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60375" y="237969"/>
            <a:ext cx="8389769" cy="446276"/>
          </a:xfrm>
          <a:prstGeom prst="rect">
            <a:avLst/>
          </a:prstGeom>
          <a:noFill/>
        </p:spPr>
        <p:txBody>
          <a:bodyPr wrap="square" rtlCol="0">
            <a:spAutoFit/>
          </a:bodyPr>
          <a:lstStyle/>
          <a:p>
            <a:pPr algn="ctr"/>
            <a:r>
              <a:rPr lang="en-US" sz="2300" dirty="0">
                <a:solidFill>
                  <a:schemeClr val="tx1"/>
                </a:solidFill>
                <a:latin typeface="#9Slide03 AllRoundGothic" panose="020B0703020202020104" pitchFamily="34" charset="0"/>
              </a:rPr>
              <a:t>Thu </a:t>
            </a:r>
            <a:r>
              <a:rPr lang="en-US" sz="2300" dirty="0" err="1">
                <a:solidFill>
                  <a:schemeClr val="tx1"/>
                </a:solidFill>
                <a:latin typeface="#9Slide03 AllRoundGothic" panose="020B0703020202020104" pitchFamily="34" charset="0"/>
              </a:rPr>
              <a:t>gom</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rác</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thải</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và</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tái</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sử</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dụng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đồ</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dùng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trong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gia</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đình</a:t>
            </a:r>
            <a:endParaRPr lang="en-US" sz="23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26895" y="289353"/>
            <a:ext cx="685800"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ounded Rectangle 12"/>
          <p:cNvSpPr/>
          <p:nvPr/>
        </p:nvSpPr>
        <p:spPr>
          <a:xfrm>
            <a:off x="877634" y="912607"/>
            <a:ext cx="7972510" cy="1144793"/>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9Slide03 Arima Madurai Black" panose="00000A00000000000000" pitchFamily="2" charset="0"/>
                <a:cs typeface="#9Slide03 Arima Madurai Black" panose="00000A00000000000000" pitchFamily="2" charset="0"/>
              </a:rPr>
              <a:t>Rất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nhiều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đồ</a:t>
            </a:r>
            <a:r>
              <a:rPr lang="en-US" sz="1800" dirty="0">
                <a:solidFill>
                  <a:schemeClr val="tx1"/>
                </a:solidFill>
                <a:latin typeface="#9Slide03 Arima Madurai Black" panose="00000A00000000000000" pitchFamily="2" charset="0"/>
                <a:cs typeface="#9Slide03 Arima Madurai Black" panose="00000A00000000000000" pitchFamily="2" charset="0"/>
              </a:rPr>
              <a:t> dung </a:t>
            </a:r>
            <a:r>
              <a:rPr lang="en-US" sz="1800" dirty="0" err="1">
                <a:solidFill>
                  <a:schemeClr val="tx1"/>
                </a:solidFill>
                <a:latin typeface="#9Slide03 Arima Madurai Black" panose="00000A00000000000000" pitchFamily="2" charset="0"/>
                <a:cs typeface="#9Slide03 Arima Madurai Black" panose="00000A00000000000000" pitchFamily="2" charset="0"/>
              </a:rPr>
              <a:t>cũ</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hoặc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bị</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hỏng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có</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thể</a:t>
            </a:r>
            <a:r>
              <a:rPr lang="en-US" sz="1800" dirty="0">
                <a:solidFill>
                  <a:schemeClr val="tx1"/>
                </a:solidFill>
                <a:latin typeface="#9Slide03 Arima Madurai Black" panose="00000A00000000000000" pitchFamily="2" charset="0"/>
                <a:cs typeface="#9Slide03 Arima Madurai Black" panose="00000A00000000000000" pitchFamily="2" charset="0"/>
              </a:rPr>
              <a:t> đ</a:t>
            </a:r>
            <a:r>
              <a:rPr lang="vi-VN" sz="1800" dirty="0">
                <a:solidFill>
                  <a:schemeClr val="tx1"/>
                </a:solidFill>
                <a:latin typeface="#9Slide03 Arima Madurai Black" panose="00000A00000000000000" pitchFamily="2" charset="0"/>
                <a:cs typeface="#9Slide03 Arima Madurai Black" panose="00000A00000000000000" pitchFamily="2" charset="0"/>
              </a:rPr>
              <a:t>ượ</a:t>
            </a:r>
            <a:r>
              <a:rPr lang="en-US" sz="1800" dirty="0">
                <a:solidFill>
                  <a:schemeClr val="tx1"/>
                </a:solidFill>
                <a:latin typeface="#9Slide03 Arima Madurai Black" panose="00000A00000000000000" pitchFamily="2" charset="0"/>
                <a:cs typeface="#9Slide03 Arima Madurai Black" panose="00000A00000000000000" pitchFamily="2" charset="0"/>
              </a:rPr>
              <a:t>c </a:t>
            </a:r>
            <a:r>
              <a:rPr lang="en-US" sz="1800" dirty="0" err="1">
                <a:solidFill>
                  <a:schemeClr val="tx1"/>
                </a:solidFill>
                <a:latin typeface="#9Slide03 Arima Madurai Black" panose="00000A00000000000000" pitchFamily="2" charset="0"/>
                <a:cs typeface="#9Slide03 Arima Madurai Black" panose="00000A00000000000000" pitchFamily="2" charset="0"/>
              </a:rPr>
              <a:t>sử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lại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với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mục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đích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hoặc</a:t>
            </a:r>
            <a:r>
              <a:rPr lang="en-US" sz="1800" dirty="0">
                <a:solidFill>
                  <a:schemeClr val="tx1"/>
                </a:solidFill>
                <a:latin typeface="#9Slide03 Arima Madurai Black" panose="00000A00000000000000" pitchFamily="2" charset="0"/>
                <a:cs typeface="#9Slide03 Arima Madurai Black" panose="00000A00000000000000" pitchFamily="2" charset="0"/>
              </a:rPr>
              <a:t> đ</a:t>
            </a:r>
            <a:r>
              <a:rPr lang="vi-VN" sz="1800" dirty="0">
                <a:solidFill>
                  <a:schemeClr val="tx1"/>
                </a:solidFill>
                <a:latin typeface="#9Slide03 Arima Madurai Black" panose="00000A00000000000000" pitchFamily="2" charset="0"/>
                <a:cs typeface="#9Slide03 Arima Madurai Black" panose="00000A00000000000000" pitchFamily="2" charset="0"/>
              </a:rPr>
              <a:t>ượ</a:t>
            </a:r>
            <a:r>
              <a:rPr lang="en-US" sz="1800" dirty="0">
                <a:solidFill>
                  <a:schemeClr val="tx1"/>
                </a:solidFill>
                <a:latin typeface="#9Slide03 Arima Madurai Black" panose="00000A00000000000000" pitchFamily="2" charset="0"/>
                <a:cs typeface="#9Slide03 Arima Madurai Black" panose="00000A00000000000000" pitchFamily="2" charset="0"/>
              </a:rPr>
              <a:t>c </a:t>
            </a:r>
            <a:r>
              <a:rPr lang="en-US" sz="1800" dirty="0" err="1">
                <a:solidFill>
                  <a:schemeClr val="tx1"/>
                </a:solidFill>
                <a:latin typeface="#9Slide03 Arima Madurai Black" panose="00000A00000000000000" pitchFamily="2" charset="0"/>
                <a:cs typeface="#9Slide03 Arima Madurai Black" panose="00000A00000000000000" pitchFamily="2" charset="0"/>
              </a:rPr>
              <a:t>gom</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lại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để</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tái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chế</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Hạn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chế</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rác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thải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phân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loại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rác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bỏ</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là</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những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hành</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động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thiết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thực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để</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góp</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phần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bảo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vệ</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môi</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a:t>
            </a:r>
            <a:r>
              <a:rPr lang="vi-VN" sz="1800" dirty="0">
                <a:solidFill>
                  <a:schemeClr val="tx1"/>
                </a:solidFill>
                <a:latin typeface="#9Slide03 Arima Madurai Black" panose="00000A00000000000000" pitchFamily="2" charset="0"/>
                <a:cs typeface="#9Slide03 Arima Madurai Black" panose="00000A00000000000000" pitchFamily="2" charset="0"/>
              </a:rPr>
              <a:t>ường</a:t>
            </a:r>
            <a:r>
              <a:rPr lang="en-US" sz="18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14"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p:blipFill>
        <p:spPr bwMode="auto">
          <a:xfrm flipH="1">
            <a:off x="42817" y="912607"/>
            <a:ext cx="755969" cy="8878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UROBA phát động phong trào THU GOM PIN CŨ BẢO VỆ MÔI TRƯỜNG"/>
          <p:cNvPicPr>
            <a:picLocks noChangeAspect="1" noChangeArrowheads="1"/>
          </p:cNvPicPr>
          <p:nvPr/>
        </p:nvPicPr>
        <p:blipFill rotWithShape="1">
          <a:blip r:embed="rId4">
            <a:extLst>
              <a:ext uri="{28A0092B-C50C-407E-A947-70E740481C1C}">
                <a14:useLocalDpi xmlns:a14="http://schemas.microsoft.com/office/drawing/2010/main" val="0"/>
              </a:ext>
            </a:extLst>
          </a:blip>
          <a:srcRect b="10929"/>
          <a:stretch/>
        </p:blipFill>
        <p:spPr bwMode="auto">
          <a:xfrm>
            <a:off x="330385" y="2285762"/>
            <a:ext cx="2727245" cy="20401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ạch sinh thái giải pháp tái chế chai nhựa và nilon - Phế liệu Lộc Phá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7629" y="2285762"/>
            <a:ext cx="2777507" cy="204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8+ Ý tưởng và cách tái chế chai nhựa thành đồ chơi, đồ dùng cho bé |  Clean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2095" y="2285762"/>
            <a:ext cx="3107135" cy="204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37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60375" y="237969"/>
            <a:ext cx="8389769" cy="446276"/>
          </a:xfrm>
          <a:prstGeom prst="rect">
            <a:avLst/>
          </a:prstGeom>
          <a:noFill/>
        </p:spPr>
        <p:txBody>
          <a:bodyPr wrap="square" rtlCol="0">
            <a:spAutoFit/>
          </a:bodyPr>
          <a:lstStyle/>
          <a:p>
            <a:pPr algn="ctr"/>
            <a:r>
              <a:rPr lang="en-US" sz="2300" dirty="0">
                <a:solidFill>
                  <a:schemeClr val="tx1"/>
                </a:solidFill>
                <a:latin typeface="#9Slide03 AllRoundGothic" panose="020B0703020202020104" pitchFamily="34" charset="0"/>
              </a:rPr>
              <a:t>Thu </a:t>
            </a:r>
            <a:r>
              <a:rPr lang="en-US" sz="2300" dirty="0" err="1">
                <a:solidFill>
                  <a:schemeClr val="tx1"/>
                </a:solidFill>
                <a:latin typeface="#9Slide03 AllRoundGothic" panose="020B0703020202020104" pitchFamily="34" charset="0"/>
              </a:rPr>
              <a:t>gom</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rác</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thải</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và</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tái</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sử</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dụng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đồ</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dùng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trong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gia</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đình</a:t>
            </a:r>
            <a:endParaRPr lang="en-US" sz="23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26895" y="289353"/>
            <a:ext cx="685800"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6" descr="Chùm ảnh sinh vật biển đau đớn vì rác thải nhựa: Ám ảnh và đáng buồn | Tin  tức mới nhất 24h - Đọc Báo Lao Động online - Laodong.vn"/>
          <p:cNvPicPr>
            <a:picLocks noChangeAspect="1" noChangeArrowheads="1"/>
          </p:cNvPicPr>
          <p:nvPr/>
        </p:nvPicPr>
        <p:blipFill rotWithShape="1">
          <a:blip r:embed="rId2">
            <a:extLst>
              <a:ext uri="{28A0092B-C50C-407E-A947-70E740481C1C}">
                <a14:useLocalDpi xmlns:a14="http://schemas.microsoft.com/office/drawing/2010/main" val="0"/>
              </a:ext>
            </a:extLst>
          </a:blip>
          <a:srcRect t="11558"/>
          <a:stretch/>
        </p:blipFill>
        <p:spPr bwMode="auto">
          <a:xfrm>
            <a:off x="231434" y="3056579"/>
            <a:ext cx="2756317" cy="17722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NHỰA THÔNG DỤNG CÓ MẤY LOẠI?"/>
          <p:cNvPicPr>
            <a:picLocks noChangeAspect="1" noChangeArrowheads="1"/>
          </p:cNvPicPr>
          <p:nvPr/>
        </p:nvPicPr>
        <p:blipFill rotWithShape="1">
          <a:blip r:embed="rId3">
            <a:extLst>
              <a:ext uri="{28A0092B-C50C-407E-A947-70E740481C1C}">
                <a14:useLocalDpi xmlns:a14="http://schemas.microsoft.com/office/drawing/2010/main" val="0"/>
              </a:ext>
            </a:extLst>
          </a:blip>
          <a:srcRect t="7773"/>
          <a:stretch/>
        </p:blipFill>
        <p:spPr bwMode="auto">
          <a:xfrm>
            <a:off x="231434" y="1169438"/>
            <a:ext cx="2756317" cy="163285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3148061" y="1094796"/>
            <a:ext cx="5874915" cy="2184694"/>
          </a:xfrm>
          <a:prstGeom prst="roundRect">
            <a:avLst/>
          </a:prstGeom>
          <a:solidFill>
            <a:srgbClr val="FFFF9B"/>
          </a:solidFill>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bằng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thải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ra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môi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a:t>
            </a:r>
            <a:r>
              <a:rPr lang="vi-VN" sz="1600" dirty="0">
                <a:solidFill>
                  <a:schemeClr val="tx1"/>
                </a:solidFill>
                <a:latin typeface="#9Slide03 Arima Madurai Black" panose="00000A00000000000000" pitchFamily="2" charset="0"/>
                <a:cs typeface="#9Slide03 Arima Madurai Black" panose="00000A00000000000000" pitchFamily="2" charset="0"/>
              </a:rPr>
              <a:t>ường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không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bị</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phân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hủy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ngay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tồn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gian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rất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dài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Cụ</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thể</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a:solidFill>
                  <a:schemeClr val="tx1"/>
                </a:solidFill>
                <a:latin typeface="#9Slide03 Arima Madurai Black" panose="00000A00000000000000" pitchFamily="2" charset="0"/>
                <a:cs typeface="#9Slide03 Arima Madurai Black" panose="00000A00000000000000" pitchFamily="2" charset="0"/>
              </a:rPr>
              <a:t>Chai n</a:t>
            </a:r>
            <a:r>
              <a:rPr lang="vi-VN" sz="1600" dirty="0">
                <a:solidFill>
                  <a:schemeClr val="tx1"/>
                </a:solidFill>
                <a:latin typeface="#9Slide03 Arima Madurai Black" panose="00000A00000000000000" pitchFamily="2" charset="0"/>
                <a:cs typeface="#9Slide03 Arima Madurai Black" panose="00000A00000000000000" pitchFamily="2" charset="0"/>
              </a:rPr>
              <a:t>ước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sau</a:t>
            </a:r>
            <a:r>
              <a:rPr lang="en-US" sz="1600" dirty="0">
                <a:solidFill>
                  <a:schemeClr val="tx1"/>
                </a:solidFill>
                <a:latin typeface="#9Slide03 Arima Madurai Black" panose="00000A00000000000000" pitchFamily="2" charset="0"/>
                <a:cs typeface="#9Slide03 Arima Madurai Black" panose="00000A00000000000000" pitchFamily="2" charset="0"/>
              </a:rPr>
              <a:t> 450 – 1000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Ống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hút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sau</a:t>
            </a:r>
            <a:r>
              <a:rPr lang="en-US" sz="1600" dirty="0">
                <a:solidFill>
                  <a:schemeClr val="tx1"/>
                </a:solidFill>
                <a:latin typeface="#9Slide03 Arima Madurai Black" panose="00000A00000000000000" pitchFamily="2" charset="0"/>
                <a:cs typeface="#9Slide03 Arima Madurai Black" panose="00000A00000000000000" pitchFamily="2" charset="0"/>
              </a:rPr>
              <a:t> 100 - 500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Cốc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50 – 200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Túi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túi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nilong</a:t>
            </a:r>
            <a:r>
              <a:rPr lang="en-US" sz="1600" dirty="0">
                <a:solidFill>
                  <a:schemeClr val="tx1"/>
                </a:solidFill>
                <a:latin typeface="#9Slide03 Arima Madurai Black" panose="00000A00000000000000" pitchFamily="2" charset="0"/>
                <a:cs typeface="#9Slide03 Arima Madurai Black" panose="00000A00000000000000" pitchFamily="2" charset="0"/>
              </a:rPr>
              <a:t>: 500 – 1000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Bỉm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tả</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lót</a:t>
            </a:r>
            <a:r>
              <a:rPr lang="en-US" sz="1600" dirty="0">
                <a:solidFill>
                  <a:schemeClr val="tx1"/>
                </a:solidFill>
                <a:latin typeface="#9Slide03 Arima Madurai Black" panose="00000A00000000000000" pitchFamily="2" charset="0"/>
                <a:cs typeface="#9Slide03 Arima Madurai Black" panose="00000A00000000000000" pitchFamily="2" charset="0"/>
              </a:rPr>
              <a:t>: 250 – 500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Vỏ</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hộp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sữa</a:t>
            </a:r>
            <a:r>
              <a:rPr lang="en-US" sz="1600" dirty="0">
                <a:solidFill>
                  <a:schemeClr val="tx1"/>
                </a:solidFill>
                <a:latin typeface="#9Slide03 Arima Madurai Black" panose="00000A00000000000000" pitchFamily="2" charset="0"/>
                <a:cs typeface="#9Slide03 Arima Madurai Black" panose="00000A00000000000000" pitchFamily="2" charset="0"/>
              </a:rPr>
              <a:t> : 100 – 1000 </a:t>
            </a:r>
            <a:r>
              <a:rPr lang="en-US" sz="1600" dirty="0" err="1">
                <a:solidFill>
                  <a:schemeClr val="tx1"/>
                </a:solidFill>
                <a:latin typeface="#9Slide03 Arima Madurai Black" panose="00000A00000000000000" pitchFamily="2" charset="0"/>
                <a:cs typeface="#9Slide03 Arima Madurai Black" panose="00000A00000000000000" pitchFamily="2" charset="0"/>
              </a:rPr>
              <a:t>năm</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16" name="Picture 2" descr="Bóng đèn Phát Sáng Hình ảnh | Định dạng hình ảnh PSD 401358341|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2933364" y="638526"/>
            <a:ext cx="798699" cy="798700"/>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3106271" y="3496235"/>
            <a:ext cx="5916705" cy="1399853"/>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en-US" sz="1600" dirty="0" err="1">
                <a:solidFill>
                  <a:schemeClr val="tx1"/>
                </a:solidFill>
                <a:latin typeface="#9Slide03 Arima Madurai Black" panose="00000A00000000000000" pitchFamily="2" charset="0"/>
                <a:cs typeface="#9Slide03 Arima Madurai Black" panose="00000A00000000000000" pitchFamily="2" charset="0"/>
              </a:rPr>
              <a:t>Để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an </a:t>
            </a:r>
            <a:r>
              <a:rPr lang="en-US" sz="1600" dirty="0" err="1">
                <a:solidFill>
                  <a:schemeClr val="tx1"/>
                </a:solidFill>
                <a:latin typeface="#9Slide03 Arima Madurai Black" panose="00000A00000000000000" pitchFamily="2" charset="0"/>
                <a:cs typeface="#9Slide03 Arima Madurai Black" panose="00000A00000000000000" pitchFamily="2" charset="0"/>
              </a:rPr>
              <a:t>toàn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quả</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Tránh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đặt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chúng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gần</a:t>
            </a:r>
            <a:r>
              <a:rPr lang="en-US" sz="1600" dirty="0">
                <a:solidFill>
                  <a:schemeClr val="tx1"/>
                </a:solidFill>
                <a:latin typeface="#9Slide03 Arima Madurai Black" panose="00000A00000000000000" pitchFamily="2" charset="0"/>
                <a:cs typeface="#9Slide03 Arima Madurai Black" panose="00000A00000000000000" pitchFamily="2" charset="0"/>
              </a:rPr>
              <a:t> n</a:t>
            </a:r>
            <a:r>
              <a:rPr lang="vi-VN" sz="1600" dirty="0">
                <a:solidFill>
                  <a:schemeClr val="tx1"/>
                </a:solidFill>
                <a:latin typeface="#9Slide03 Arima Madurai Black" panose="00000A00000000000000" pitchFamily="2" charset="0"/>
                <a:cs typeface="#9Slide03 Arima Madurai Black" panose="00000A00000000000000" pitchFamily="2" charset="0"/>
              </a:rPr>
              <a:t>ơ</a:t>
            </a:r>
            <a:r>
              <a:rPr lang="en-US" sz="1600" dirty="0" err="1">
                <a:solidFill>
                  <a:schemeClr val="tx1"/>
                </a:solidFill>
                <a:latin typeface="#9Slide03 Arima Madurai Black" panose="00000A00000000000000" pitchFamily="2" charset="0"/>
                <a:cs typeface="#9Slide03 Arima Madurai Black" panose="00000A00000000000000" pitchFamily="2" charset="0"/>
              </a:rPr>
              <a:t>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nhiệt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độ</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cao</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Tùy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mục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đích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chọn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các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phù</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hợp</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từng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đúng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chức</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năng</a:t>
            </a:r>
            <a:r>
              <a:rPr lang="en-US" sz="16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solidFill>
                  <a:schemeClr val="tx1"/>
                </a:solidFill>
                <a:latin typeface="#9Slide03 Arima Madurai Black" panose="00000A00000000000000" pitchFamily="2" charset="0"/>
                <a:cs typeface="#9Slide03 Arima Madurai Black" panose="00000A00000000000000" pitchFamily="2" charset="0"/>
              </a:rPr>
              <a:t>Hạn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chế</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dụng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dung </a:t>
            </a:r>
            <a:r>
              <a:rPr lang="en-US" sz="1600" dirty="0" err="1">
                <a:solidFill>
                  <a:schemeClr val="tx1"/>
                </a:solidFill>
                <a:latin typeface="#9Slide03 Arima Madurai Black" panose="00000A00000000000000" pitchFamily="2" charset="0"/>
                <a:cs typeface="#9Slide03 Arima Madurai Black" panose="00000A00000000000000" pitchFamily="2" charset="0"/>
              </a:rPr>
              <a:t>một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lần</a:t>
            </a:r>
            <a:r>
              <a:rPr lang="en-US" sz="1600" dirty="0">
                <a:solidFill>
                  <a:schemeClr val="tx1"/>
                </a:solidFill>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63502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Quy Trình Làm Gốm | 5 Bước Làm Gốm Bạn Cần Biết - Gốm Nghệ Thu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940" y="836149"/>
            <a:ext cx="2123994" cy="1948522"/>
          </a:xfrm>
          <a:prstGeom prst="ellipse">
            <a:avLst/>
          </a:prstGeom>
          <a:noFill/>
          <a:extLst>
            <a:ext uri="{909E8E84-426E-40DD-AFC4-6F175D3DCCD1}">
              <a14:hiddenFill xmlns:a14="http://schemas.microsoft.com/office/drawing/2010/main">
                <a:solidFill>
                  <a:srgbClr val="FFFFFF"/>
                </a:solidFill>
              </a14:hiddenFill>
            </a:ext>
          </a:extLst>
        </p:spPr>
      </p:pic>
      <p:pic>
        <p:nvPicPr>
          <p:cNvPr id="3074" name="Picture 2" descr="Đi đổ xăng cứ nắm mẹo này, vừa tiết kiệm vừa tránh gian lậ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19160"/>
            <a:ext cx="1998874" cy="1949036"/>
          </a:xfrm>
          <a:prstGeom prst="ellipse">
            <a:avLst/>
          </a:prstGeom>
          <a:noFill/>
          <a:extLst>
            <a:ext uri="{909E8E84-426E-40DD-AFC4-6F175D3DCCD1}">
              <a14:hiddenFill xmlns:a14="http://schemas.microsoft.com/office/drawing/2010/main">
                <a:solidFill>
                  <a:srgbClr val="FFFFFF"/>
                </a:solidFill>
              </a14:hiddenFill>
            </a:ext>
          </a:extLst>
        </p:spPr>
      </p:pic>
      <p:pic>
        <p:nvPicPr>
          <p:cNvPr id="3076" name="Picture 4" descr="Phân biệt cát bê tông và cát xây - Vật liệu xây dựng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5174" y="2789254"/>
            <a:ext cx="2038880" cy="2033368"/>
          </a:xfrm>
          <a:prstGeom prst="ellipse">
            <a:avLst/>
          </a:prstGeom>
          <a:noFill/>
          <a:extLst>
            <a:ext uri="{909E8E84-426E-40DD-AFC4-6F175D3DCCD1}">
              <a14:hiddenFill xmlns:a14="http://schemas.microsoft.com/office/drawing/2010/main">
                <a:solidFill>
                  <a:srgbClr val="FFFFFF"/>
                </a:solidFill>
              </a14:hiddenFill>
            </a:ext>
          </a:extLst>
        </p:spPr>
      </p:pic>
      <p:pic>
        <p:nvPicPr>
          <p:cNvPr id="3078" name="Picture 6" descr="Hãy tả hình ảnh bác nông dân đang gặt lúa - Văn lớp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4055" y="2784672"/>
            <a:ext cx="2063753" cy="2037950"/>
          </a:xfrm>
          <a:prstGeom prst="ellipse">
            <a:avLst/>
          </a:prstGeom>
          <a:noFill/>
          <a:extLst>
            <a:ext uri="{909E8E84-426E-40DD-AFC4-6F175D3DCCD1}">
              <a14:hiddenFill xmlns:a14="http://schemas.microsoft.com/office/drawing/2010/main">
                <a:solidFill>
                  <a:srgbClr val="FFFFFF"/>
                </a:solidFill>
              </a14:hiddenFill>
            </a:ext>
          </a:extLst>
        </p:spPr>
      </p:pic>
      <p:sp>
        <p:nvSpPr>
          <p:cNvPr id="61" name="Google Shape;2239;p32"/>
          <p:cNvSpPr txBox="1">
            <a:spLocks/>
          </p:cNvSpPr>
          <p:nvPr/>
        </p:nvSpPr>
        <p:spPr>
          <a:xfrm>
            <a:off x="240332" y="1106474"/>
            <a:ext cx="2285710" cy="10863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sz="2800" dirty="0">
                <a:solidFill>
                  <a:schemeClr val="tx1"/>
                </a:solidFill>
                <a:latin typeface="#9Slide03 BoosterNextFYBlack" panose="02000A03000000020004" pitchFamily="2" charset="0"/>
              </a:rPr>
              <a:t>MỘT SỐ VẬT LIỆU</a:t>
            </a:r>
          </a:p>
        </p:txBody>
      </p:sp>
      <p:sp>
        <p:nvSpPr>
          <p:cNvPr id="2" name="Line Callout 2 (Border and Accent Bar) 1"/>
          <p:cNvSpPr/>
          <p:nvPr/>
        </p:nvSpPr>
        <p:spPr>
          <a:xfrm rot="10800000">
            <a:off x="394405" y="573460"/>
            <a:ext cx="1917700" cy="531271"/>
          </a:xfrm>
          <a:prstGeom prst="accentBorderCallout2">
            <a:avLst>
              <a:gd name="adj1" fmla="val 50027"/>
              <a:gd name="adj2" fmla="val -7008"/>
              <a:gd name="adj3" fmla="val 49840"/>
              <a:gd name="adj4" fmla="val -23952"/>
              <a:gd name="adj5" fmla="val 7318"/>
              <a:gd name="adj6" fmla="val -29448"/>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3" name="Google Shape;2237;p32"/>
          <p:cNvSpPr txBox="1">
            <a:spLocks noGrp="1"/>
          </p:cNvSpPr>
          <p:nvPr>
            <p:ph type="title" idx="4294967295"/>
          </p:nvPr>
        </p:nvSpPr>
        <p:spPr>
          <a:xfrm>
            <a:off x="366832" y="653453"/>
            <a:ext cx="1891800" cy="474300"/>
          </a:xfrm>
          <a:prstGeom prst="rect">
            <a:avLst/>
          </a:prstGeom>
        </p:spPr>
        <p:txBody>
          <a:bodyPr spcFirstLastPara="1" wrap="square" lIns="91425" tIns="91425" rIns="91425" bIns="91425" anchor="ctr" anchorCtr="0">
            <a:noAutofit/>
          </a:bodyPr>
          <a:lstStyle/>
          <a:p>
            <a:pPr lvl="0"/>
            <a:r>
              <a:rPr lang="en" dirty="0">
                <a:solidFill>
                  <a:schemeClr val="accent3"/>
                </a:solidFill>
              </a:rPr>
              <a:t>B</a:t>
            </a:r>
            <a:r>
              <a:rPr lang="en-US" dirty="0">
                <a:solidFill>
                  <a:schemeClr val="accent3"/>
                </a:solidFill>
              </a:rPr>
              <a:t>ÀI 1</a:t>
            </a:r>
            <a:endParaRPr dirty="0">
              <a:solidFill>
                <a:schemeClr val="accent3"/>
              </a:solidFill>
            </a:endParaRPr>
          </a:p>
        </p:txBody>
      </p:sp>
      <p:sp>
        <p:nvSpPr>
          <p:cNvPr id="44" name="Line Callout 2 (Border and Accent Bar) 43"/>
          <p:cNvSpPr/>
          <p:nvPr/>
        </p:nvSpPr>
        <p:spPr>
          <a:xfrm rot="10800000">
            <a:off x="381593" y="2569703"/>
            <a:ext cx="1917700" cy="531271"/>
          </a:xfrm>
          <a:prstGeom prst="accentBorderCallout2">
            <a:avLst>
              <a:gd name="adj1" fmla="val 50027"/>
              <a:gd name="adj2" fmla="val -7008"/>
              <a:gd name="adj3" fmla="val 49840"/>
              <a:gd name="adj4" fmla="val -23952"/>
              <a:gd name="adj5" fmla="val 7318"/>
              <a:gd name="adj6" fmla="val -2944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5" name="Google Shape;2243;p32"/>
          <p:cNvSpPr txBox="1">
            <a:spLocks noGrp="1"/>
          </p:cNvSpPr>
          <p:nvPr>
            <p:ph type="title" idx="4294967295"/>
          </p:nvPr>
        </p:nvSpPr>
        <p:spPr>
          <a:xfrm>
            <a:off x="413675" y="2615745"/>
            <a:ext cx="1891800" cy="474300"/>
          </a:xfrm>
          <a:prstGeom prst="rect">
            <a:avLst/>
          </a:prstGeom>
        </p:spPr>
        <p:txBody>
          <a:bodyPr spcFirstLastPara="1" wrap="square" lIns="91425" tIns="91425" rIns="91425" bIns="91425" anchor="ctr" anchorCtr="0">
            <a:noAutofit/>
          </a:bodyPr>
          <a:lstStyle/>
          <a:p>
            <a:pPr lvl="0"/>
            <a:r>
              <a:rPr lang="en" dirty="0">
                <a:solidFill>
                  <a:schemeClr val="accent6"/>
                </a:solidFill>
              </a:rPr>
              <a:t>B</a:t>
            </a:r>
            <a:r>
              <a:rPr lang="en-US" dirty="0">
                <a:solidFill>
                  <a:schemeClr val="accent6"/>
                </a:solidFill>
              </a:rPr>
              <a:t>ÀI </a:t>
            </a:r>
            <a:r>
              <a:rPr lang="en" dirty="0">
                <a:solidFill>
                  <a:schemeClr val="accent6"/>
                </a:solidFill>
              </a:rPr>
              <a:t>3</a:t>
            </a:r>
            <a:endParaRPr dirty="0">
              <a:solidFill>
                <a:schemeClr val="accent6"/>
              </a:solidFill>
            </a:endParaRPr>
          </a:p>
        </p:txBody>
      </p:sp>
      <p:sp>
        <p:nvSpPr>
          <p:cNvPr id="46" name="Line Callout 2 (Border and Accent Bar) 45"/>
          <p:cNvSpPr/>
          <p:nvPr/>
        </p:nvSpPr>
        <p:spPr>
          <a:xfrm>
            <a:off x="6990783" y="573460"/>
            <a:ext cx="1917700" cy="531271"/>
          </a:xfrm>
          <a:prstGeom prst="accentBorderCallout2">
            <a:avLst>
              <a:gd name="adj1" fmla="val 50027"/>
              <a:gd name="adj2" fmla="val -7008"/>
              <a:gd name="adj3" fmla="val 49840"/>
              <a:gd name="adj4" fmla="val -23952"/>
              <a:gd name="adj5" fmla="val 112500"/>
              <a:gd name="adj6" fmla="val -36071"/>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7" name="Google Shape;2240;p32"/>
          <p:cNvSpPr txBox="1">
            <a:spLocks noGrp="1"/>
          </p:cNvSpPr>
          <p:nvPr>
            <p:ph type="title" idx="4294967295"/>
          </p:nvPr>
        </p:nvSpPr>
        <p:spPr>
          <a:xfrm>
            <a:off x="7016683" y="635960"/>
            <a:ext cx="1891800" cy="474300"/>
          </a:xfrm>
          <a:prstGeom prst="rect">
            <a:avLst/>
          </a:prstGeom>
        </p:spPr>
        <p:txBody>
          <a:bodyPr spcFirstLastPara="1" wrap="square" lIns="91425" tIns="91425" rIns="91425" bIns="91425" anchor="ctr" anchorCtr="0">
            <a:noAutofit/>
          </a:bodyPr>
          <a:lstStyle/>
          <a:p>
            <a:pPr lvl="0"/>
            <a:r>
              <a:rPr lang="en" dirty="0">
                <a:solidFill>
                  <a:schemeClr val="accent2"/>
                </a:solidFill>
              </a:rPr>
              <a:t>B</a:t>
            </a:r>
            <a:r>
              <a:rPr lang="en-US" dirty="0">
                <a:solidFill>
                  <a:schemeClr val="accent2"/>
                </a:solidFill>
              </a:rPr>
              <a:t>ÀI </a:t>
            </a:r>
            <a:r>
              <a:rPr lang="en" dirty="0">
                <a:solidFill>
                  <a:schemeClr val="accent2"/>
                </a:solidFill>
              </a:rPr>
              <a:t>2</a:t>
            </a:r>
            <a:endParaRPr dirty="0">
              <a:solidFill>
                <a:schemeClr val="accent2"/>
              </a:solidFill>
            </a:endParaRPr>
          </a:p>
        </p:txBody>
      </p:sp>
      <p:sp>
        <p:nvSpPr>
          <p:cNvPr id="48" name="Line Callout 2 (Border and Accent Bar) 47"/>
          <p:cNvSpPr/>
          <p:nvPr/>
        </p:nvSpPr>
        <p:spPr>
          <a:xfrm>
            <a:off x="7016683" y="2502560"/>
            <a:ext cx="1917700" cy="531271"/>
          </a:xfrm>
          <a:prstGeom prst="accentBorderCallout2">
            <a:avLst>
              <a:gd name="adj1" fmla="val 50027"/>
              <a:gd name="adj2" fmla="val -7008"/>
              <a:gd name="adj3" fmla="val 49840"/>
              <a:gd name="adj4" fmla="val -23952"/>
              <a:gd name="adj5" fmla="val 112500"/>
              <a:gd name="adj6" fmla="val -36071"/>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9" name="Google Shape;2246;p32"/>
          <p:cNvSpPr txBox="1">
            <a:spLocks noGrp="1"/>
          </p:cNvSpPr>
          <p:nvPr>
            <p:ph type="title" idx="4294967295"/>
          </p:nvPr>
        </p:nvSpPr>
        <p:spPr>
          <a:xfrm>
            <a:off x="6975903" y="2569703"/>
            <a:ext cx="1891800" cy="474300"/>
          </a:xfrm>
          <a:prstGeom prst="rect">
            <a:avLst/>
          </a:prstGeom>
        </p:spPr>
        <p:txBody>
          <a:bodyPr spcFirstLastPara="1" wrap="square" lIns="91425" tIns="91425" rIns="91425" bIns="91425" anchor="ctr" anchorCtr="0">
            <a:noAutofit/>
          </a:bodyPr>
          <a:lstStyle/>
          <a:p>
            <a:pPr lvl="0"/>
            <a:r>
              <a:rPr lang="en" dirty="0">
                <a:solidFill>
                  <a:schemeClr val="accent5">
                    <a:lumMod val="75000"/>
                  </a:schemeClr>
                </a:solidFill>
              </a:rPr>
              <a:t>B</a:t>
            </a:r>
            <a:r>
              <a:rPr lang="en-US" dirty="0">
                <a:solidFill>
                  <a:schemeClr val="accent5">
                    <a:lumMod val="75000"/>
                  </a:schemeClr>
                </a:solidFill>
              </a:rPr>
              <a:t>ÀI </a:t>
            </a:r>
            <a:r>
              <a:rPr lang="en" dirty="0">
                <a:solidFill>
                  <a:schemeClr val="accent5">
                    <a:lumMod val="75000"/>
                  </a:schemeClr>
                </a:solidFill>
              </a:rPr>
              <a:t>4</a:t>
            </a:r>
            <a:endParaRPr dirty="0">
              <a:solidFill>
                <a:schemeClr val="accent5">
                  <a:lumMod val="75000"/>
                </a:schemeClr>
              </a:solidFill>
            </a:endParaRPr>
          </a:p>
        </p:txBody>
      </p:sp>
      <p:sp>
        <p:nvSpPr>
          <p:cNvPr id="19" name="Google Shape;2239;p32"/>
          <p:cNvSpPr txBox="1">
            <a:spLocks/>
          </p:cNvSpPr>
          <p:nvPr/>
        </p:nvSpPr>
        <p:spPr>
          <a:xfrm>
            <a:off x="6695994" y="1106474"/>
            <a:ext cx="2494202" cy="10863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sz="2800" dirty="0">
                <a:solidFill>
                  <a:schemeClr val="tx1"/>
                </a:solidFill>
                <a:latin typeface="#9Slide03 BoosterNextFYBlack" panose="02000A03000000020004" pitchFamily="2" charset="0"/>
              </a:rPr>
              <a:t>MỘT SỐ NGUYÊN LIỆU</a:t>
            </a:r>
          </a:p>
        </p:txBody>
      </p:sp>
      <p:sp>
        <p:nvSpPr>
          <p:cNvPr id="20" name="Google Shape;2239;p32"/>
          <p:cNvSpPr txBox="1">
            <a:spLocks/>
          </p:cNvSpPr>
          <p:nvPr/>
        </p:nvSpPr>
        <p:spPr>
          <a:xfrm>
            <a:off x="240332" y="3100975"/>
            <a:ext cx="2285710" cy="10863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sz="2800" dirty="0">
                <a:solidFill>
                  <a:schemeClr val="tx1"/>
                </a:solidFill>
                <a:latin typeface="#9Slide03 BoosterNextFYBlack" panose="02000A03000000020004" pitchFamily="2" charset="0"/>
              </a:rPr>
              <a:t>MỘT SỐ NHIÊN LIỆU</a:t>
            </a:r>
          </a:p>
        </p:txBody>
      </p:sp>
      <p:sp>
        <p:nvSpPr>
          <p:cNvPr id="21" name="Google Shape;2239;p32"/>
          <p:cNvSpPr txBox="1">
            <a:spLocks/>
          </p:cNvSpPr>
          <p:nvPr/>
        </p:nvSpPr>
        <p:spPr>
          <a:xfrm>
            <a:off x="6649798" y="3044003"/>
            <a:ext cx="2494202" cy="108638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600"/>
              </a:spcAft>
            </a:pPr>
            <a:r>
              <a:rPr lang="en-US" sz="2800" dirty="0">
                <a:solidFill>
                  <a:schemeClr val="tx1"/>
                </a:solidFill>
                <a:latin typeface="#9Slide03 BoosterNextFYBlack" panose="02000A03000000020004" pitchFamily="2" charset="0"/>
              </a:rPr>
              <a:t>MỘT SỐ L</a:t>
            </a:r>
            <a:r>
              <a:rPr lang="vi-VN" sz="2800" dirty="0">
                <a:solidFill>
                  <a:schemeClr val="tx1"/>
                </a:solidFill>
                <a:latin typeface="#9Slide03 BoosterNextFYBlack" panose="02000A03000000020004" pitchFamily="2" charset="0"/>
              </a:rPr>
              <a:t>ƯƠ</a:t>
            </a:r>
            <a:r>
              <a:rPr lang="en-US" sz="2800" dirty="0">
                <a:solidFill>
                  <a:schemeClr val="tx1"/>
                </a:solidFill>
                <a:latin typeface="#9Slide03 BoosterNextFYBlack" panose="02000A03000000020004" pitchFamily="2" charset="0"/>
              </a:rPr>
              <a:t>NG THỰC - THỰC PHẨM</a:t>
            </a:r>
          </a:p>
        </p:txBody>
      </p:sp>
      <p:sp>
        <p:nvSpPr>
          <p:cNvPr id="22" name="Rectangle 21"/>
          <p:cNvSpPr/>
          <p:nvPr/>
        </p:nvSpPr>
        <p:spPr>
          <a:xfrm>
            <a:off x="3116303" y="2506585"/>
            <a:ext cx="2926019" cy="523220"/>
          </a:xfrm>
          <a:prstGeom prst="rect">
            <a:avLst/>
          </a:prstGeom>
          <a:solidFill>
            <a:schemeClr val="lt1"/>
          </a:solidFill>
          <a:ln w="28575">
            <a:solidFill>
              <a:schemeClr val="bg2">
                <a:alpha val="97000"/>
              </a:schemeClr>
            </a:solidFill>
            <a:prstDash val="dash"/>
          </a:ln>
        </p:spPr>
        <p:txBody>
          <a:bodyPr wrap="square">
            <a:spAutoFit/>
          </a:bodyPr>
          <a:lstStyle/>
          <a:p>
            <a:pPr algn="ctr"/>
            <a:r>
              <a:rPr lang="en-US" sz="2800" dirty="0">
                <a:solidFill>
                  <a:schemeClr val="tx1"/>
                </a:solidFill>
                <a:latin typeface="#9Slide07 SVNNexa Rust Slab Bla" panose="020B0606040200020203" pitchFamily="34" charset="0"/>
              </a:rPr>
              <a:t>CH</a:t>
            </a:r>
            <a:r>
              <a:rPr lang="vi-VN" sz="2800" dirty="0">
                <a:solidFill>
                  <a:schemeClr val="tx1"/>
                </a:solidFill>
                <a:latin typeface="#9Slide07 SVNNexa Rust Slab Bla" panose="020B0606040200020203" pitchFamily="34" charset="0"/>
              </a:rPr>
              <a:t>ƯƠ</a:t>
            </a:r>
            <a:r>
              <a:rPr lang="en-US" sz="2800" dirty="0">
                <a:solidFill>
                  <a:schemeClr val="tx1"/>
                </a:solidFill>
                <a:latin typeface="#9Slide07 SVNNexa Rust Slab Bla" panose="020B0606040200020203" pitchFamily="34" charset="0"/>
              </a:rPr>
              <a:t>NG III</a:t>
            </a:r>
          </a:p>
        </p:txBody>
      </p:sp>
    </p:spTree>
    <p:extLst>
      <p:ext uri="{BB962C8B-B14F-4D97-AF65-F5344CB8AC3E}">
        <p14:creationId xmlns:p14="http://schemas.microsoft.com/office/powerpoint/2010/main" val="2410009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60375" y="237969"/>
            <a:ext cx="8389769" cy="446276"/>
          </a:xfrm>
          <a:prstGeom prst="rect">
            <a:avLst/>
          </a:prstGeom>
          <a:noFill/>
        </p:spPr>
        <p:txBody>
          <a:bodyPr wrap="square" rtlCol="0">
            <a:spAutoFit/>
          </a:bodyPr>
          <a:lstStyle/>
          <a:p>
            <a:pPr algn="ctr"/>
            <a:r>
              <a:rPr lang="en-US" sz="2300" dirty="0">
                <a:solidFill>
                  <a:schemeClr val="tx1"/>
                </a:solidFill>
                <a:latin typeface="#9Slide03 AllRoundGothic" panose="020B0703020202020104" pitchFamily="34" charset="0"/>
              </a:rPr>
              <a:t>Thu </a:t>
            </a:r>
            <a:r>
              <a:rPr lang="en-US" sz="2300" dirty="0" err="1">
                <a:solidFill>
                  <a:schemeClr val="tx1"/>
                </a:solidFill>
                <a:latin typeface="#9Slide03 AllRoundGothic" panose="020B0703020202020104" pitchFamily="34" charset="0"/>
              </a:rPr>
              <a:t>gom</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rác</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thải</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và</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tái</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sử</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dụng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đồ</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dùng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trong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gia</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đình</a:t>
            </a:r>
            <a:endParaRPr lang="en-US" sz="23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26895" y="289353"/>
            <a:ext cx="685800"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4" descr="Cách Chọn Các Vật Dụng Bằng Nhựa Không Gây Hại Cho Bé - cnfzone"/>
          <p:cNvPicPr>
            <a:picLocks noChangeAspect="1" noChangeArrowheads="1"/>
          </p:cNvPicPr>
          <p:nvPr/>
        </p:nvPicPr>
        <p:blipFill rotWithShape="1">
          <a:blip r:embed="rId2">
            <a:extLst>
              <a:ext uri="{28A0092B-C50C-407E-A947-70E740481C1C}">
                <a14:useLocalDpi xmlns:a14="http://schemas.microsoft.com/office/drawing/2010/main" val="0"/>
              </a:ext>
            </a:extLst>
          </a:blip>
          <a:srcRect r="4314"/>
          <a:stretch/>
        </p:blipFill>
        <p:spPr bwMode="auto">
          <a:xfrm>
            <a:off x="105624" y="926948"/>
            <a:ext cx="2637417" cy="16918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ách dùng lò vi sóng Nhật Bản đúng chuẩn! | Công Nghệ Nh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818075"/>
            <a:ext cx="2560731" cy="163036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2743041" y="781564"/>
            <a:ext cx="6224296" cy="948691"/>
            <a:chOff x="2617666" y="484560"/>
            <a:chExt cx="6224296" cy="948691"/>
          </a:xfrm>
        </p:grpSpPr>
        <p:sp>
          <p:nvSpPr>
            <p:cNvPr id="28" name="Rounded Rectangle 27"/>
            <p:cNvSpPr/>
            <p:nvPr/>
          </p:nvSpPr>
          <p:spPr>
            <a:xfrm>
              <a:off x="3231132" y="861296"/>
              <a:ext cx="5610830" cy="444560"/>
            </a:xfrm>
            <a:prstGeom prst="roundRect">
              <a:avLst/>
            </a:prstGeom>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solidFill>
                    <a:schemeClr val="tx1"/>
                  </a:solidFill>
                  <a:latin typeface="#9Slide03 Arima Madurai Black" panose="00000A00000000000000" pitchFamily="2" charset="0"/>
                  <a:cs typeface="#9Slide03 Arima Madurai Black" panose="00000A00000000000000" pitchFamily="2" charset="0"/>
                </a:rPr>
                <a:t>Phân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biệt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trên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nhựa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thông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p>
          </p:txBody>
        </p:sp>
        <p:pic>
          <p:nvPicPr>
            <p:cNvPr id="29" name="Picture 2" descr="Bóng đèn Phát Sáng Hình ảnh | Định dạng hình ảnh PSD 401358341|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2617666" y="484560"/>
              <a:ext cx="948690" cy="948691"/>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95% DÂN SỐ KHÔNG BIẾT ĐƯỢC CÁC KÝ HIỆU DƯỚI ĐÁY CHAI NHỰA NÀY, HÃY LÀ  BRITA® Việt Nam - Bình lọc nước từ Đức"/>
          <p:cNvPicPr>
            <a:picLocks noChangeAspect="1" noChangeArrowheads="1"/>
          </p:cNvPicPr>
          <p:nvPr/>
        </p:nvPicPr>
        <p:blipFill rotWithShape="1">
          <a:blip r:embed="rId6">
            <a:extLst>
              <a:ext uri="{28A0092B-C50C-407E-A947-70E740481C1C}">
                <a14:useLocalDpi xmlns:a14="http://schemas.microsoft.com/office/drawing/2010/main" val="0"/>
              </a:ext>
            </a:extLst>
          </a:blip>
          <a:srcRect t="31005"/>
          <a:stretch/>
        </p:blipFill>
        <p:spPr bwMode="auto">
          <a:xfrm>
            <a:off x="5610271" y="1871725"/>
            <a:ext cx="3472141" cy="222312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Làm sao để nhận biết các loại nhựa an toàn? – VNCP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5292" y="2143853"/>
            <a:ext cx="2724979" cy="16788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8"/>
          <a:stretch>
            <a:fillRect/>
          </a:stretch>
        </p:blipFill>
        <p:spPr>
          <a:xfrm>
            <a:off x="6106669" y="1772884"/>
            <a:ext cx="2397567" cy="2495273"/>
          </a:xfrm>
          <a:prstGeom prst="rect">
            <a:avLst/>
          </a:prstGeom>
        </p:spPr>
      </p:pic>
    </p:spTree>
    <p:extLst>
      <p:ext uri="{BB962C8B-B14F-4D97-AF65-F5344CB8AC3E}">
        <p14:creationId xmlns:p14="http://schemas.microsoft.com/office/powerpoint/2010/main" val="315882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barn(inVertical)">
                                      <p:cBhvr>
                                        <p:cTn id="16" dur="500"/>
                                        <p:tgtEl>
                                          <p:spTgt spid="30"/>
                                        </p:tgtEl>
                                      </p:cBhvr>
                                    </p:animEffect>
                                  </p:childTnLst>
                                </p:cTn>
                              </p:par>
                              <p:par>
                                <p:cTn id="17" presetID="16" presetClass="entr" presetSubtype="21"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6" presetClass="entr" presetSubtype="21"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60375" y="237969"/>
            <a:ext cx="8389769" cy="446276"/>
          </a:xfrm>
          <a:prstGeom prst="rect">
            <a:avLst/>
          </a:prstGeom>
          <a:noFill/>
        </p:spPr>
        <p:txBody>
          <a:bodyPr wrap="square" rtlCol="0">
            <a:spAutoFit/>
          </a:bodyPr>
          <a:lstStyle/>
          <a:p>
            <a:pPr algn="ctr"/>
            <a:r>
              <a:rPr lang="en-US" sz="2300" dirty="0">
                <a:solidFill>
                  <a:schemeClr val="tx1"/>
                </a:solidFill>
                <a:latin typeface="#9Slide03 AllRoundGothic" panose="020B0703020202020104" pitchFamily="34" charset="0"/>
              </a:rPr>
              <a:t>Thu </a:t>
            </a:r>
            <a:r>
              <a:rPr lang="en-US" sz="2300" dirty="0" err="1">
                <a:solidFill>
                  <a:schemeClr val="tx1"/>
                </a:solidFill>
                <a:latin typeface="#9Slide03 AllRoundGothic" panose="020B0703020202020104" pitchFamily="34" charset="0"/>
              </a:rPr>
              <a:t>gom</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rác</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thải</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và</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tái</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sử</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dụng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đồ</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dùng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trong</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gia</a:t>
            </a:r>
            <a:r>
              <a:rPr lang="en-US" sz="2300" dirty="0">
                <a:solidFill>
                  <a:schemeClr val="tx1"/>
                </a:solidFill>
                <a:latin typeface="#9Slide03 AllRoundGothic" panose="020B0703020202020104" pitchFamily="34" charset="0"/>
              </a:rPr>
              <a:t> </a:t>
            </a:r>
            <a:r>
              <a:rPr lang="en-US" sz="2300" dirty="0" err="1">
                <a:solidFill>
                  <a:schemeClr val="tx1"/>
                </a:solidFill>
                <a:latin typeface="#9Slide03 AllRoundGothic" panose="020B0703020202020104" pitchFamily="34" charset="0"/>
              </a:rPr>
              <a:t>đình</a:t>
            </a:r>
            <a:endParaRPr lang="en-US" sz="2300" dirty="0">
              <a:solidFill>
                <a:schemeClr val="tx1"/>
              </a:solidFill>
              <a:latin typeface="#9Slide03 AllRoundGothic" panose="020B0703020202020104" pitchFamily="34" charset="0"/>
            </a:endParaRPr>
          </a:p>
        </p:txBody>
      </p:sp>
      <p:grpSp>
        <p:nvGrpSpPr>
          <p:cNvPr id="20" name="Group 19"/>
          <p:cNvGrpSpPr/>
          <p:nvPr/>
        </p:nvGrpSpPr>
        <p:grpSpPr>
          <a:xfrm>
            <a:off x="0" y="210112"/>
            <a:ext cx="5716131" cy="45719"/>
            <a:chOff x="0" y="895908"/>
            <a:chExt cx="2739712" cy="45719"/>
          </a:xfrm>
        </p:grpSpPr>
        <p:cxnSp>
          <p:nvCxnSpPr>
            <p:cNvPr id="21"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2" name="Oval 21"/>
            <p:cNvSpPr/>
            <p:nvPr/>
          </p:nvSpPr>
          <p:spPr>
            <a:xfrm>
              <a:off x="2717799"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0" y="666382"/>
            <a:ext cx="5687285" cy="61313"/>
            <a:chOff x="0" y="846097"/>
            <a:chExt cx="5687285" cy="61313"/>
          </a:xfrm>
        </p:grpSpPr>
        <p:grpSp>
          <p:nvGrpSpPr>
            <p:cNvPr id="18" name="Group 17"/>
            <p:cNvGrpSpPr/>
            <p:nvPr/>
          </p:nvGrpSpPr>
          <p:grpSpPr>
            <a:xfrm>
              <a:off x="0" y="846097"/>
              <a:ext cx="5687285" cy="45719"/>
              <a:chOff x="0" y="895908"/>
              <a:chExt cx="2725886" cy="45719"/>
            </a:xfrm>
          </p:grpSpPr>
          <p:cxnSp>
            <p:nvCxnSpPr>
              <p:cNvPr id="4" name="直接连接符 15">
                <a:extLst>
                  <a:ext uri="{FF2B5EF4-FFF2-40B4-BE49-F238E27FC236}">
                    <a16:creationId xmlns:a16="http://schemas.microsoft.com/office/drawing/2014/main" xmlns="" id="{F22AACA2-8D4F-4D0B-B897-00B64505935B}"/>
                  </a:ext>
                </a:extLst>
              </p:cNvPr>
              <p:cNvCxnSpPr>
                <a:cxnSpLocks/>
              </p:cNvCxnSpPr>
              <p:nvPr/>
            </p:nvCxnSpPr>
            <p:spPr>
              <a:xfrm flipH="1">
                <a:off x="0" y="927100"/>
                <a:ext cx="2717799" cy="14527"/>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9" name="Oval 8"/>
              <p:cNvSpPr/>
              <p:nvPr/>
            </p:nvSpPr>
            <p:spPr>
              <a:xfrm flipH="1">
                <a:off x="2703973" y="895908"/>
                <a:ext cx="21913"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26895" y="289353"/>
            <a:ext cx="685800"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III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3r | Tam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6817" y="1395790"/>
            <a:ext cx="3005183" cy="250431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3"/>
          <a:stretch>
            <a:fillRect/>
          </a:stretch>
        </p:blipFill>
        <p:spPr>
          <a:xfrm>
            <a:off x="4572000" y="1874397"/>
            <a:ext cx="2705478" cy="1657581"/>
          </a:xfrm>
          <a:prstGeom prst="rect">
            <a:avLst/>
          </a:prstGeom>
        </p:spPr>
      </p:pic>
      <p:sp>
        <p:nvSpPr>
          <p:cNvPr id="15" name="TextBox 14"/>
          <p:cNvSpPr txBox="1"/>
          <p:nvPr/>
        </p:nvSpPr>
        <p:spPr>
          <a:xfrm>
            <a:off x="1522395" y="3807105"/>
            <a:ext cx="6510917" cy="400110"/>
          </a:xfrm>
          <a:prstGeom prst="rect">
            <a:avLst/>
          </a:prstGeom>
          <a:noFill/>
        </p:spPr>
        <p:txBody>
          <a:bodyPr wrap="square" rtlCol="0">
            <a:spAutoFit/>
          </a:bodyPr>
          <a:lstStyle/>
          <a:p>
            <a:pPr algn="ctr"/>
            <a:r>
              <a:rPr lang="en-US" sz="2000" dirty="0" err="1">
                <a:solidFill>
                  <a:schemeClr val="tx1"/>
                </a:solidFill>
                <a:latin typeface="#9Slide03 Arima Madurai Black" panose="00000A00000000000000" pitchFamily="2" charset="0"/>
                <a:cs typeface="#9Slide03 Arima Madurai Black" panose="00000A00000000000000" pitchFamily="2" charset="0"/>
              </a:rPr>
              <a:t>Mô</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hình</a:t>
            </a:r>
            <a:r>
              <a:rPr lang="en-US" sz="2000" dirty="0">
                <a:solidFill>
                  <a:schemeClr val="tx1"/>
                </a:solidFill>
                <a:latin typeface="#9Slide03 Arima Madurai Black" panose="00000A00000000000000" pitchFamily="2" charset="0"/>
                <a:cs typeface="#9Slide03 Arima Madurai Black" panose="00000A00000000000000" pitchFamily="2" charset="0"/>
              </a:rPr>
              <a:t> 3R</a:t>
            </a:r>
          </a:p>
        </p:txBody>
      </p:sp>
      <p:sp>
        <p:nvSpPr>
          <p:cNvPr id="16" name="Rounded Rectangle 15"/>
          <p:cNvSpPr/>
          <p:nvPr/>
        </p:nvSpPr>
        <p:spPr>
          <a:xfrm>
            <a:off x="1546712" y="859101"/>
            <a:ext cx="6217094" cy="479109"/>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800" dirty="0" err="1">
                <a:solidFill>
                  <a:schemeClr val="tx1"/>
                </a:solidFill>
                <a:latin typeface="#9Slide03 Arima Madurai Black" panose="00000A00000000000000" pitchFamily="2" charset="0"/>
                <a:cs typeface="#9Slide03 Arima Madurai Black" panose="00000A00000000000000" pitchFamily="2" charset="0"/>
              </a:rPr>
              <a:t>Sử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r>
              <a:rPr lang="en-US" sz="1800" dirty="0">
                <a:solidFill>
                  <a:schemeClr val="tx1"/>
                </a:solidFill>
                <a:latin typeface="#9Slide03 Arima Madurai Black" panose="00000A00000000000000" pitchFamily="2" charset="0"/>
                <a:cs typeface="#9Slide03 Arima Madurai Black" panose="00000A00000000000000" pitchFamily="2" charset="0"/>
              </a:rPr>
              <a:t> an </a:t>
            </a:r>
            <a:r>
              <a:rPr lang="en-US" sz="1800" dirty="0" err="1">
                <a:solidFill>
                  <a:schemeClr val="tx1"/>
                </a:solidFill>
                <a:latin typeface="#9Slide03 Arima Madurai Black" panose="00000A00000000000000" pitchFamily="2" charset="0"/>
                <a:cs typeface="#9Slide03 Arima Madurai Black" panose="00000A00000000000000" pitchFamily="2" charset="0"/>
              </a:rPr>
              <a:t>toàn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quả</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theo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mô</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hình</a:t>
            </a:r>
            <a:r>
              <a:rPr lang="en-US" sz="1800" dirty="0">
                <a:solidFill>
                  <a:schemeClr val="tx1"/>
                </a:solidFill>
                <a:latin typeface="#9Slide03 Arima Madurai Black" panose="00000A00000000000000" pitchFamily="2" charset="0"/>
                <a:cs typeface="#9Slide03 Arima Madurai Black" panose="00000A00000000000000" pitchFamily="2" charset="0"/>
              </a:rPr>
              <a:t> 3R.</a:t>
            </a:r>
          </a:p>
        </p:txBody>
      </p:sp>
    </p:spTree>
    <p:extLst>
      <p:ext uri="{BB962C8B-B14F-4D97-AF65-F5344CB8AC3E}">
        <p14:creationId xmlns:p14="http://schemas.microsoft.com/office/powerpoint/2010/main" val="271427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pic>
        <p:nvPicPr>
          <p:cNvPr id="8194" name="Picture 2" descr="Hình ảnh Nhà Hoạt Hình, Nhà Clipart, Png Vector, Ngôi Nhà Nhỏ miễn phí tải  tập tin PNG PSDComment và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500" b="90000" l="6250" r="94500"/>
                    </a14:imgEffect>
                  </a14:imgLayer>
                </a14:imgProps>
              </a:ext>
              <a:ext uri="{28A0092B-C50C-407E-A947-70E740481C1C}">
                <a14:useLocalDpi xmlns:a14="http://schemas.microsoft.com/office/drawing/2010/main" val="0"/>
              </a:ext>
            </a:extLst>
          </a:blip>
          <a:srcRect/>
          <a:stretch>
            <a:fillRect/>
          </a:stretch>
        </p:blipFill>
        <p:spPr bwMode="auto">
          <a:xfrm>
            <a:off x="4667944" y="611875"/>
            <a:ext cx="4072150" cy="4072150"/>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3327" y="299481"/>
            <a:ext cx="3752648" cy="1569660"/>
          </a:xfrm>
          <a:prstGeom prst="rect">
            <a:avLst/>
          </a:prstGeom>
          <a:noFill/>
        </p:spPr>
        <p:txBody>
          <a:bodyPr wrap="square" rtlCol="0">
            <a:spAutoFit/>
          </a:bodyPr>
          <a:lstStyle/>
          <a:p>
            <a:pPr algn="ctr"/>
            <a:r>
              <a:rPr lang="en-US" sz="4800" dirty="0">
                <a:solidFill>
                  <a:schemeClr val="tx1"/>
                </a:solidFill>
                <a:latin typeface="#9Slide03 IcielPanton Black" panose="00000A00000000000000" pitchFamily="2" charset="0"/>
              </a:rPr>
              <a:t>NHIỆM VỤ VỀ NHÀ</a:t>
            </a:r>
          </a:p>
        </p:txBody>
      </p:sp>
      <p:grpSp>
        <p:nvGrpSpPr>
          <p:cNvPr id="9" name="Group 8"/>
          <p:cNvGrpSpPr/>
          <p:nvPr/>
        </p:nvGrpSpPr>
        <p:grpSpPr>
          <a:xfrm>
            <a:off x="321811" y="1869141"/>
            <a:ext cx="4489676" cy="1933235"/>
            <a:chOff x="1227908" y="1234984"/>
            <a:chExt cx="7354389" cy="3337016"/>
          </a:xfrm>
        </p:grpSpPr>
        <p:sp>
          <p:nvSpPr>
            <p:cNvPr id="10" name="Rounded Rectangle 9"/>
            <p:cNvSpPr/>
            <p:nvPr/>
          </p:nvSpPr>
          <p:spPr>
            <a:xfrm>
              <a:off x="1227908" y="1234984"/>
              <a:ext cx="7354389" cy="33370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1476102" y="1449626"/>
              <a:ext cx="6871063" cy="2926430"/>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just">
                <a:buFont typeface="Wingdings" panose="05000000000000000000" pitchFamily="2" charset="2"/>
                <a:buChar char="ü"/>
              </a:pPr>
              <a:r>
                <a:rPr lang="en-US" sz="2000" dirty="0" err="1">
                  <a:solidFill>
                    <a:schemeClr val="tx1"/>
                  </a:solidFill>
                  <a:latin typeface="#9Slide03 Arima Madurai Black" panose="00000A00000000000000" pitchFamily="2" charset="0"/>
                  <a:cs typeface="#9Slide03 Arima Madurai Black" panose="00000A00000000000000" pitchFamily="2" charset="0"/>
                </a:rPr>
                <a:t>Hoàn</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thành</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các</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bài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tập</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trong</a:t>
              </a:r>
              <a:r>
                <a:rPr lang="en-US" sz="2000" dirty="0">
                  <a:solidFill>
                    <a:schemeClr val="tx1"/>
                  </a:solidFill>
                  <a:latin typeface="#9Slide03 Arima Madurai Black" panose="00000A00000000000000" pitchFamily="2" charset="0"/>
                  <a:cs typeface="#9Slide03 Arima Madurai Black" panose="00000A00000000000000" pitchFamily="2" charset="0"/>
                </a:rPr>
                <a:t> SBT </a:t>
              </a:r>
              <a:r>
                <a:rPr lang="en-US" sz="2000" dirty="0" err="1">
                  <a:solidFill>
                    <a:schemeClr val="tx1"/>
                  </a:solidFill>
                  <a:latin typeface="#9Slide03 Arima Madurai Black" panose="00000A00000000000000" pitchFamily="2" charset="0"/>
                  <a:cs typeface="#9Slide03 Arima Madurai Black" panose="00000A00000000000000" pitchFamily="2" charset="0"/>
                </a:rPr>
                <a:t>và</a:t>
              </a:r>
              <a:r>
                <a:rPr lang="en-US" sz="2000" dirty="0">
                  <a:solidFill>
                    <a:schemeClr val="tx1"/>
                  </a:solidFill>
                  <a:latin typeface="#9Slide03 Arima Madurai Black" panose="00000A00000000000000" pitchFamily="2" charset="0"/>
                  <a:cs typeface="#9Slide03 Arima Madurai Black" panose="00000A00000000000000" pitchFamily="2" charset="0"/>
                </a:rPr>
                <a:t> SGK.</a:t>
              </a:r>
            </a:p>
            <a:p>
              <a:pPr marL="342900" indent="-342900" algn="just">
                <a:buFont typeface="Wingdings" panose="05000000000000000000" pitchFamily="2" charset="2"/>
                <a:buChar char="ü"/>
              </a:pPr>
              <a:r>
                <a:rPr lang="en-US" sz="2000" dirty="0" err="1">
                  <a:solidFill>
                    <a:schemeClr val="tx1"/>
                  </a:solidFill>
                  <a:latin typeface="#9Slide03 Arima Madurai Black" panose="00000A00000000000000" pitchFamily="2" charset="0"/>
                  <a:cs typeface="#9Slide03 Arima Madurai Black" panose="00000A00000000000000" pitchFamily="2" charset="0"/>
                </a:rPr>
                <a:t>Chuẩn</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bị</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bài</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Một</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số</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nguyên</a:t>
              </a:r>
              <a:r>
                <a:rPr lang="en-US" sz="2000" dirty="0">
                  <a:solidFill>
                    <a:schemeClr val="tx1"/>
                  </a:solidFill>
                  <a:latin typeface="#9Slide03 Arima Madurai Black" panose="00000A00000000000000" pitchFamily="2" charset="0"/>
                  <a:cs typeface="#9Slide03 Arima Madurai Black" panose="00000A00000000000000" pitchFamily="2" charset="0"/>
                </a:rPr>
                <a:t> </a:t>
              </a:r>
              <a:r>
                <a:rPr lang="en-US" sz="2000" dirty="0" err="1">
                  <a:solidFill>
                    <a:schemeClr val="tx1"/>
                  </a:solidFill>
                  <a:latin typeface="#9Slide03 Arima Madurai Black" panose="00000A00000000000000" pitchFamily="2" charset="0"/>
                  <a:cs typeface="#9Slide03 Arima Madurai Black" panose="00000A00000000000000" pitchFamily="2" charset="0"/>
                </a:rPr>
                <a:t>liệu</a:t>
              </a:r>
              <a:r>
                <a:rPr lang="en-US" sz="2000" dirty="0">
                  <a:solidFill>
                    <a:schemeClr val="tx1"/>
                  </a:solidFill>
                  <a:latin typeface="#9Slide03 Arima Madurai Black" panose="00000A00000000000000" pitchFamily="2" charset="0"/>
                  <a:cs typeface="#9Slide03 Arima Madurai Black" panose="00000A00000000000000" pitchFamily="2" charset="0"/>
                </a:rPr>
                <a:t>”.</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uyên vật liệu (Materials) và cung ứng nguyên vật liệu (Supply of  materials) là gì? | Việt Nam Mới"/>
          <p:cNvPicPr>
            <a:picLocks noChangeAspect="1" noChangeArrowheads="1"/>
          </p:cNvPicPr>
          <p:nvPr/>
        </p:nvPicPr>
        <p:blipFill rotWithShape="1">
          <a:blip r:embed="rId3">
            <a:extLst>
              <a:ext uri="{28A0092B-C50C-407E-A947-70E740481C1C}">
                <a14:useLocalDpi xmlns:a14="http://schemas.microsoft.com/office/drawing/2010/main" val="0"/>
              </a:ext>
            </a:extLst>
          </a:blip>
          <a:srcRect l="1577" r="1034"/>
          <a:stretch/>
        </p:blipFill>
        <p:spPr bwMode="auto">
          <a:xfrm>
            <a:off x="867454" y="2035629"/>
            <a:ext cx="7173460" cy="310787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236;p32"/>
          <p:cNvSpPr txBox="1">
            <a:spLocks noGrp="1"/>
          </p:cNvSpPr>
          <p:nvPr>
            <p:ph type="title"/>
          </p:nvPr>
        </p:nvSpPr>
        <p:spPr>
          <a:xfrm>
            <a:off x="-67924" y="862226"/>
            <a:ext cx="9044216" cy="1398686"/>
          </a:xfrm>
          <a:prstGeom prst="rect">
            <a:avLst/>
          </a:prstGeom>
        </p:spPr>
        <p:txBody>
          <a:bodyPr spcFirstLastPara="1" wrap="square" lIns="91425" tIns="91425" rIns="91425" bIns="91425" anchor="t" anchorCtr="0">
            <a:noAutofit/>
          </a:bodyPr>
          <a:lstStyle/>
          <a:p>
            <a:pPr lvl="0"/>
            <a:r>
              <a:rPr lang="en-US" sz="6600" dirty="0">
                <a:solidFill>
                  <a:schemeClr val="tx1"/>
                </a:solidFill>
                <a:latin typeface="#9Slide03 AllRoundGothic" panose="020B0703020202020104" pitchFamily="34" charset="0"/>
              </a:rPr>
              <a:t>MỘT SỐ VẬT LIỆU</a:t>
            </a:r>
            <a:endParaRPr sz="6600" dirty="0">
              <a:solidFill>
                <a:schemeClr val="tx1"/>
              </a:solidFill>
              <a:latin typeface="#9Slide03 AllRoundGothic" panose="020B0703020202020104" pitchFamily="34" charset="0"/>
            </a:endParaRPr>
          </a:p>
        </p:txBody>
      </p:sp>
      <p:sp>
        <p:nvSpPr>
          <p:cNvPr id="7" name="Google Shape;1818;p32"/>
          <p:cNvSpPr/>
          <p:nvPr/>
        </p:nvSpPr>
        <p:spPr>
          <a:xfrm>
            <a:off x="3002869" y="98219"/>
            <a:ext cx="3138259" cy="624307"/>
          </a:xfrm>
          <a:custGeom>
            <a:avLst/>
            <a:gdLst/>
            <a:ahLst/>
            <a:cxnLst/>
            <a:rect l="l" t="t" r="r" b="b"/>
            <a:pathLst>
              <a:path w="157460" h="28786" extrusionOk="0">
                <a:moveTo>
                  <a:pt x="1" y="0"/>
                </a:moveTo>
                <a:lnTo>
                  <a:pt x="8408" y="14561"/>
                </a:lnTo>
                <a:lnTo>
                  <a:pt x="1" y="28785"/>
                </a:lnTo>
                <a:lnTo>
                  <a:pt x="157460" y="28785"/>
                </a:lnTo>
                <a:lnTo>
                  <a:pt x="150238" y="14561"/>
                </a:lnTo>
                <a:lnTo>
                  <a:pt x="157460" y="0"/>
                </a:lnTo>
                <a:close/>
              </a:path>
            </a:pathLst>
          </a:custGeom>
          <a:solidFill>
            <a:schemeClr val="tx1">
              <a:lumMod val="10000"/>
              <a:lumOff val="90000"/>
            </a:schemeClr>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lvl="0" algn="ctr"/>
            <a:r>
              <a:rPr lang="en-US" sz="4400" dirty="0">
                <a:solidFill>
                  <a:srgbClr val="002060"/>
                </a:solidFill>
                <a:latin typeface="#9Slide03 AllRoundGothic" panose="020B0703020202020104" pitchFamily="34" charset="0"/>
              </a:rPr>
              <a:t> BÀI 1</a:t>
            </a:r>
          </a:p>
        </p:txBody>
      </p:sp>
    </p:spTree>
    <p:extLst>
      <p:ext uri="{BB962C8B-B14F-4D97-AF65-F5344CB8AC3E}">
        <p14:creationId xmlns:p14="http://schemas.microsoft.com/office/powerpoint/2010/main" val="652241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12700" y="2768010"/>
            <a:ext cx="9131300" cy="590"/>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63906" y="1892896"/>
            <a:ext cx="2105025" cy="2187773"/>
            <a:chOff x="163906" y="1892896"/>
            <a:chExt cx="2105025" cy="2187773"/>
          </a:xfrm>
        </p:grpSpPr>
        <p:pic>
          <p:nvPicPr>
            <p:cNvPr id="15" name="Picture 4" descr="Phát hiện mới về cư dân châu Âu vào thời kỳ đồ đá - Báo Quảng Bình điện tử"/>
            <p:cNvPicPr>
              <a:picLocks noChangeAspect="1" noChangeArrowheads="1"/>
            </p:cNvPicPr>
            <p:nvPr/>
          </p:nvPicPr>
          <p:blipFill rotWithShape="1">
            <a:blip r:embed="rId2">
              <a:extLst>
                <a:ext uri="{28A0092B-C50C-407E-A947-70E740481C1C}">
                  <a14:useLocalDpi xmlns:a14="http://schemas.microsoft.com/office/drawing/2010/main" val="0"/>
                </a:ext>
              </a:extLst>
            </a:blip>
            <a:srcRect r="9796"/>
            <a:stretch/>
          </p:blipFill>
          <p:spPr bwMode="auto">
            <a:xfrm>
              <a:off x="163906" y="1892896"/>
              <a:ext cx="2105025" cy="175021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19217" y="3759632"/>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9Slide03 BoosterNextFYBlack" panose="02000A03000000020004" pitchFamily="2" charset="0"/>
                </a:rPr>
                <a:t>Thời</a:t>
              </a:r>
              <a:r>
                <a:rPr lang="en-US" sz="1800" dirty="0">
                  <a:latin typeface="#9Slide03 BoosterNextFYBlack" panose="02000A03000000020004" pitchFamily="2" charset="0"/>
                </a:rPr>
                <a:t> </a:t>
              </a:r>
              <a:r>
                <a:rPr lang="en-US" sz="1800" dirty="0" err="1">
                  <a:latin typeface="#9Slide03 BoosterNextFYBlack" panose="02000A03000000020004" pitchFamily="2" charset="0"/>
                </a:rPr>
                <a:t>kì</a:t>
              </a:r>
              <a:r>
                <a:rPr lang="en-US" sz="1800" dirty="0">
                  <a:latin typeface="#9Slide03 BoosterNextFYBlack" panose="02000A03000000020004" pitchFamily="2" charset="0"/>
                </a:rPr>
                <a:t> </a:t>
              </a:r>
              <a:r>
                <a:rPr lang="en-US" sz="1800" dirty="0" err="1">
                  <a:latin typeface="#9Slide03 BoosterNextFYBlack" panose="02000A03000000020004" pitchFamily="2" charset="0"/>
                </a:rPr>
                <a:t>đồ</a:t>
              </a:r>
              <a:r>
                <a:rPr lang="en-US" sz="1800" dirty="0">
                  <a:latin typeface="#9Slide03 BoosterNextFYBlack" panose="02000A03000000020004" pitchFamily="2" charset="0"/>
                </a:rPr>
                <a:t> </a:t>
              </a:r>
              <a:r>
                <a:rPr lang="en-US" sz="1800" dirty="0" err="1">
                  <a:latin typeface="#9Slide03 BoosterNextFYBlack" panose="02000A03000000020004" pitchFamily="2" charset="0"/>
                </a:rPr>
                <a:t>đá</a:t>
              </a:r>
              <a:endParaRPr lang="en-US" sz="1800" dirty="0">
                <a:latin typeface="#9Slide03 BoosterNextFYBlack" panose="02000A03000000020004" pitchFamily="2" charset="0"/>
              </a:endParaRPr>
            </a:p>
          </p:txBody>
        </p:sp>
      </p:grpSp>
      <p:grpSp>
        <p:nvGrpSpPr>
          <p:cNvPr id="12" name="Group 11"/>
          <p:cNvGrpSpPr/>
          <p:nvPr/>
        </p:nvGrpSpPr>
        <p:grpSpPr>
          <a:xfrm>
            <a:off x="2430870" y="1892896"/>
            <a:ext cx="2105025" cy="2187772"/>
            <a:chOff x="2430870" y="1892896"/>
            <a:chExt cx="2105025" cy="2187772"/>
          </a:xfrm>
        </p:grpSpPr>
        <p:pic>
          <p:nvPicPr>
            <p:cNvPr id="16" name="Picture 6" descr="Sự sụp đổ của nền văn minh thời kỳ Đồ Đồng | Khám Phá Lịch Sử"/>
            <p:cNvPicPr>
              <a:picLocks noChangeAspect="1" noChangeArrowheads="1"/>
            </p:cNvPicPr>
            <p:nvPr/>
          </p:nvPicPr>
          <p:blipFill rotWithShape="1">
            <a:blip r:embed="rId3">
              <a:extLst>
                <a:ext uri="{28A0092B-C50C-407E-A947-70E740481C1C}">
                  <a14:useLocalDpi xmlns:a14="http://schemas.microsoft.com/office/drawing/2010/main" val="0"/>
                </a:ext>
              </a:extLst>
            </a:blip>
            <a:srcRect r="26418"/>
            <a:stretch/>
          </p:blipFill>
          <p:spPr bwMode="auto">
            <a:xfrm>
              <a:off x="2430870" y="1892896"/>
              <a:ext cx="2105025" cy="175021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520935" y="3759631"/>
              <a:ext cx="1976452"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9Slide03 BoosterNextFYBlack" panose="02000A03000000020004" pitchFamily="2" charset="0"/>
                </a:rPr>
                <a:t>Thời</a:t>
              </a:r>
              <a:r>
                <a:rPr lang="en-US" sz="1800" dirty="0">
                  <a:latin typeface="#9Slide03 BoosterNextFYBlack" panose="02000A03000000020004" pitchFamily="2" charset="0"/>
                </a:rPr>
                <a:t> </a:t>
              </a:r>
              <a:r>
                <a:rPr lang="en-US" sz="1800" dirty="0" err="1">
                  <a:latin typeface="#9Slide03 BoosterNextFYBlack" panose="02000A03000000020004" pitchFamily="2" charset="0"/>
                </a:rPr>
                <a:t>kì</a:t>
              </a:r>
              <a:r>
                <a:rPr lang="en-US" sz="1800" dirty="0">
                  <a:latin typeface="#9Slide03 BoosterNextFYBlack" panose="02000A03000000020004" pitchFamily="2" charset="0"/>
                </a:rPr>
                <a:t> </a:t>
              </a:r>
              <a:r>
                <a:rPr lang="en-US" sz="1800" dirty="0" err="1">
                  <a:latin typeface="#9Slide03 BoosterNextFYBlack" panose="02000A03000000020004" pitchFamily="2" charset="0"/>
                </a:rPr>
                <a:t>đồ</a:t>
              </a:r>
              <a:r>
                <a:rPr lang="en-US" sz="1800" dirty="0">
                  <a:latin typeface="#9Slide03 BoosterNextFYBlack" panose="02000A03000000020004" pitchFamily="2" charset="0"/>
                </a:rPr>
                <a:t> </a:t>
              </a:r>
              <a:r>
                <a:rPr lang="en-US" sz="1800" dirty="0" err="1">
                  <a:latin typeface="#9Slide03 BoosterNextFYBlack" panose="02000A03000000020004" pitchFamily="2" charset="0"/>
                </a:rPr>
                <a:t>đồng</a:t>
              </a:r>
              <a:endParaRPr lang="en-US" sz="1800" dirty="0">
                <a:latin typeface="#9Slide03 BoosterNextFYBlack" panose="02000A03000000020004" pitchFamily="2" charset="0"/>
              </a:endParaRPr>
            </a:p>
          </p:txBody>
        </p:sp>
      </p:grpSp>
      <p:grpSp>
        <p:nvGrpSpPr>
          <p:cNvPr id="13" name="Group 12"/>
          <p:cNvGrpSpPr/>
          <p:nvPr/>
        </p:nvGrpSpPr>
        <p:grpSpPr>
          <a:xfrm>
            <a:off x="4697834" y="1892895"/>
            <a:ext cx="2024078" cy="2168749"/>
            <a:chOff x="4697834" y="1892895"/>
            <a:chExt cx="2024078" cy="2168749"/>
          </a:xfrm>
        </p:grpSpPr>
        <p:pic>
          <p:nvPicPr>
            <p:cNvPr id="17" name="Picture 8" descr="Vì sao chiến binh thời Đồ sắt bẻ cong vũ khí của kẻ thù?"/>
            <p:cNvPicPr>
              <a:picLocks noChangeAspect="1" noChangeArrowheads="1"/>
            </p:cNvPicPr>
            <p:nvPr/>
          </p:nvPicPr>
          <p:blipFill rotWithShape="1">
            <a:blip r:embed="rId4">
              <a:extLst>
                <a:ext uri="{28A0092B-C50C-407E-A947-70E740481C1C}">
                  <a14:useLocalDpi xmlns:a14="http://schemas.microsoft.com/office/drawing/2010/main" val="0"/>
                </a:ext>
              </a:extLst>
            </a:blip>
            <a:srcRect r="13265"/>
            <a:stretch/>
          </p:blipFill>
          <p:spPr bwMode="auto">
            <a:xfrm>
              <a:off x="4697834" y="1892895"/>
              <a:ext cx="2024078" cy="175021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745460" y="3740607"/>
              <a:ext cx="1976452"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err="1">
                  <a:latin typeface="#9Slide03 BoosterNextFYBlack" panose="02000A03000000020004" pitchFamily="2" charset="0"/>
                </a:rPr>
                <a:t>Thời</a:t>
              </a:r>
              <a:r>
                <a:rPr lang="en-US" sz="1800" dirty="0">
                  <a:latin typeface="#9Slide03 BoosterNextFYBlack" panose="02000A03000000020004" pitchFamily="2" charset="0"/>
                </a:rPr>
                <a:t> </a:t>
              </a:r>
              <a:r>
                <a:rPr lang="en-US" sz="1800" dirty="0" err="1">
                  <a:latin typeface="#9Slide03 BoosterNextFYBlack" panose="02000A03000000020004" pitchFamily="2" charset="0"/>
                </a:rPr>
                <a:t>kì</a:t>
              </a:r>
              <a:r>
                <a:rPr lang="en-US" sz="1800" dirty="0">
                  <a:latin typeface="#9Slide03 BoosterNextFYBlack" panose="02000A03000000020004" pitchFamily="2" charset="0"/>
                </a:rPr>
                <a:t> </a:t>
              </a:r>
              <a:r>
                <a:rPr lang="en-US" sz="1800" dirty="0" err="1">
                  <a:latin typeface="#9Slide03 BoosterNextFYBlack" panose="02000A03000000020004" pitchFamily="2" charset="0"/>
                </a:rPr>
                <a:t>đồ</a:t>
              </a:r>
              <a:r>
                <a:rPr lang="en-US" sz="1800" dirty="0">
                  <a:latin typeface="#9Slide03 BoosterNextFYBlack" panose="02000A03000000020004" pitchFamily="2" charset="0"/>
                </a:rPr>
                <a:t> </a:t>
              </a:r>
              <a:r>
                <a:rPr lang="en-US" sz="1800" dirty="0" err="1">
                  <a:latin typeface="#9Slide03 BoosterNextFYBlack" panose="02000A03000000020004" pitchFamily="2" charset="0"/>
                </a:rPr>
                <a:t>sắt</a:t>
              </a:r>
              <a:endParaRPr lang="en-US" sz="1800" dirty="0">
                <a:latin typeface="#9Slide03 BoosterNextFYBlack" panose="02000A03000000020004" pitchFamily="2" charset="0"/>
              </a:endParaRPr>
            </a:p>
          </p:txBody>
        </p:sp>
      </p:grpSp>
      <p:grpSp>
        <p:nvGrpSpPr>
          <p:cNvPr id="6" name="Group 5"/>
          <p:cNvGrpSpPr/>
          <p:nvPr/>
        </p:nvGrpSpPr>
        <p:grpSpPr>
          <a:xfrm>
            <a:off x="-152400" y="400697"/>
            <a:ext cx="8978900" cy="1234186"/>
            <a:chOff x="5146675" y="4080669"/>
            <a:chExt cx="8978900" cy="1234186"/>
          </a:xfrm>
        </p:grpSpPr>
        <p:sp>
          <p:nvSpPr>
            <p:cNvPr id="21" name="Rounded Rectangle 20"/>
            <p:cNvSpPr/>
            <p:nvPr/>
          </p:nvSpPr>
          <p:spPr>
            <a:xfrm>
              <a:off x="5821259" y="4414373"/>
              <a:ext cx="8304316" cy="900482"/>
            </a:xfrm>
            <a:prstGeom prst="roundRect">
              <a:avLst/>
            </a:prstGeom>
            <a:solidFill>
              <a:srgbClr val="FFFFBD"/>
            </a:solidFill>
            <a:ln w="19050">
              <a:solidFill>
                <a:srgbClr val="FFC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Lịch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sử</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loài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ng</a:t>
              </a:r>
              <a:r>
                <a:rPr lang="vi-VN" sz="1600" dirty="0">
                  <a:solidFill>
                    <a:schemeClr val="tx1"/>
                  </a:solidFill>
                  <a:latin typeface="#9Slide03 Arima Madurai Black" panose="00000A00000000000000" pitchFamily="2" charset="0"/>
                  <a:cs typeface="#9Slide03 Arima Madurai Black" panose="00000A00000000000000" pitchFamily="2" charset="0"/>
                </a:rPr>
                <a:t>ười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trải</a:t>
              </a:r>
              <a:r>
                <a:rPr lang="en-US" sz="1600" dirty="0">
                  <a:solidFill>
                    <a:schemeClr val="tx1"/>
                  </a:solidFill>
                  <a:latin typeface="#9Slide03 Arima Madurai Black" panose="00000A00000000000000" pitchFamily="2" charset="0"/>
                  <a:cs typeface="#9Slide03 Arima Madurai Black" panose="00000A00000000000000" pitchFamily="2" charset="0"/>
                </a:rPr>
                <a:t> qua </a:t>
              </a:r>
              <a:r>
                <a:rPr lang="en-US" sz="1600" dirty="0" err="1">
                  <a:solidFill>
                    <a:schemeClr val="tx1"/>
                  </a:solidFill>
                  <a:latin typeface="#9Slide03 Arima Madurai Black" panose="00000A00000000000000" pitchFamily="2" charset="0"/>
                  <a:cs typeface="#9Slide03 Arima Madurai Black" panose="00000A00000000000000" pitchFamily="2" charset="0"/>
                </a:rPr>
                <a:t>thời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cổ</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dùng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đá</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công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cụ</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đồng</a:t>
              </a:r>
              <a:r>
                <a:rPr lang="en-US" sz="1600" dirty="0">
                  <a:solidFill>
                    <a:schemeClr val="tx1"/>
                  </a:solidFill>
                  <a:latin typeface="#9Slide03 Arima Madurai Black" panose="00000A00000000000000" pitchFamily="2" charset="0"/>
                  <a:cs typeface="#9Slide03 Arima Madurai Black" panose="00000A00000000000000" pitchFamily="2" charset="0"/>
                </a:rPr>
                <a:t> (dung </a:t>
              </a:r>
              <a:r>
                <a:rPr lang="en-US" sz="1600" dirty="0" err="1">
                  <a:solidFill>
                    <a:schemeClr val="tx1"/>
                  </a:solidFill>
                  <a:latin typeface="#9Slide03 Arima Madurai Black" panose="00000A00000000000000" pitchFamily="2" charset="0"/>
                  <a:cs typeface="#9Slide03 Arima Madurai Black" panose="00000A00000000000000" pitchFamily="2" charset="0"/>
                </a:rPr>
                <a:t>đồng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công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cụ</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và</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đồ</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sắt</a:t>
              </a:r>
              <a:r>
                <a:rPr lang="en-US" sz="1600" dirty="0">
                  <a:solidFill>
                    <a:schemeClr val="tx1"/>
                  </a:solidFill>
                  <a:latin typeface="#9Slide03 Arima Madurai Black" panose="00000A00000000000000" pitchFamily="2" charset="0"/>
                  <a:cs typeface="#9Slide03 Arima Madurai Black" panose="00000A00000000000000" pitchFamily="2" charset="0"/>
                </a:rPr>
                <a:t> (dung </a:t>
              </a:r>
              <a:r>
                <a:rPr lang="en-US" sz="1600" dirty="0" err="1">
                  <a:solidFill>
                    <a:schemeClr val="tx1"/>
                  </a:solidFill>
                  <a:latin typeface="#9Slide03 Arima Madurai Black" panose="00000A00000000000000" pitchFamily="2" charset="0"/>
                  <a:cs typeface="#9Slide03 Arima Madurai Black" panose="00000A00000000000000" pitchFamily="2" charset="0"/>
                </a:rPr>
                <a:t>sắt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thép</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công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cụ</a:t>
              </a:r>
              <a:r>
                <a:rPr lang="en-US" sz="1600" dirty="0">
                  <a:solidFill>
                    <a:schemeClr val="tx1"/>
                  </a:solidFill>
                  <a:latin typeface="#9Slide03 Arima Madurai Black" panose="00000A00000000000000" pitchFamily="2" charset="0"/>
                  <a:cs typeface="#9Slide03 Arima Madurai Black" panose="00000A00000000000000" pitchFamily="2" charset="0"/>
                </a:rPr>
                <a:t>). Do </a:t>
              </a:r>
              <a:r>
                <a:rPr lang="en-US" sz="1600" dirty="0" err="1">
                  <a:solidFill>
                    <a:schemeClr val="tx1"/>
                  </a:solidFill>
                  <a:latin typeface="#9Slide03 Arima Madurai Black" panose="00000A00000000000000" pitchFamily="2" charset="0"/>
                  <a:cs typeface="#9Slide03 Arima Madurai Black" panose="00000A00000000000000" pitchFamily="2" charset="0"/>
                </a:rPr>
                <a:t>vậy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tên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vật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liệu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đã</a:t>
              </a:r>
              <a:r>
                <a:rPr lang="en-US" sz="1600" dirty="0">
                  <a:solidFill>
                    <a:schemeClr val="tx1"/>
                  </a:solidFill>
                  <a:latin typeface="#9Slide03 Arima Madurai Black" panose="00000A00000000000000" pitchFamily="2" charset="0"/>
                  <a:cs typeface="#9Slide03 Arima Madurai Black" panose="00000A00000000000000" pitchFamily="2" charset="0"/>
                </a:rPr>
                <a:t> đ</a:t>
              </a:r>
              <a:r>
                <a:rPr lang="vi-VN" sz="1600" dirty="0">
                  <a:solidFill>
                    <a:schemeClr val="tx1"/>
                  </a:solidFill>
                  <a:latin typeface="#9Slide03 Arima Madurai Black" panose="00000A00000000000000" pitchFamily="2" charset="0"/>
                  <a:cs typeface="#9Slide03 Arima Madurai Black" panose="00000A00000000000000" pitchFamily="2" charset="0"/>
                </a:rPr>
                <a:t>ượ</a:t>
              </a:r>
              <a:r>
                <a:rPr lang="en-US" sz="1600" dirty="0">
                  <a:solidFill>
                    <a:schemeClr val="tx1"/>
                  </a:solidFill>
                  <a:latin typeface="#9Slide03 Arima Madurai Black" panose="00000A00000000000000" pitchFamily="2" charset="0"/>
                  <a:cs typeface="#9Slide03 Arima Madurai Black" panose="00000A00000000000000" pitchFamily="2" charset="0"/>
                </a:rPr>
                <a:t>c </a:t>
              </a:r>
              <a:r>
                <a:rPr lang="en-US" sz="1600" dirty="0" err="1">
                  <a:solidFill>
                    <a:schemeClr val="tx1"/>
                  </a:solidFill>
                  <a:latin typeface="#9Slide03 Arima Madurai Black" panose="00000A00000000000000" pitchFamily="2" charset="0"/>
                  <a:cs typeface="#9Slide03 Arima Madurai Black" panose="00000A00000000000000" pitchFamily="2" charset="0"/>
                </a:rPr>
                <a:t>dùng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đại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cho</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một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thời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kì</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trong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nền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văn</a:t>
              </a:r>
              <a:r>
                <a:rPr lang="en-US" sz="1600" dirty="0">
                  <a:solidFill>
                    <a:schemeClr val="tx1"/>
                  </a:solidFill>
                  <a:latin typeface="#9Slide03 Arima Madurai Black" panose="00000A00000000000000" pitchFamily="2" charset="0"/>
                  <a:cs typeface="#9Slide03 Arima Madurai Black" panose="00000A00000000000000" pitchFamily="2" charset="0"/>
                </a:rPr>
                <a:t> minh </a:t>
              </a:r>
              <a:r>
                <a:rPr lang="en-US" sz="1600" dirty="0" err="1">
                  <a:solidFill>
                    <a:schemeClr val="tx1"/>
                  </a:solidFill>
                  <a:latin typeface="#9Slide03 Arima Madurai Black" panose="00000A00000000000000" pitchFamily="2" charset="0"/>
                  <a:cs typeface="#9Slide03 Arima Madurai Black" panose="00000A00000000000000" pitchFamily="2" charset="0"/>
                </a:rPr>
                <a:t>của</a:t>
              </a:r>
              <a:r>
                <a:rPr lang="en-US" sz="1600" dirty="0">
                  <a:solidFill>
                    <a:schemeClr val="tx1"/>
                  </a:solidFill>
                  <a:latin typeface="#9Slide03 Arima Madurai Black" panose="00000A00000000000000" pitchFamily="2" charset="0"/>
                  <a:cs typeface="#9Slide03 Arima Madurai Black" panose="00000A00000000000000" pitchFamily="2" charset="0"/>
                </a:rPr>
                <a:t> con </a:t>
              </a:r>
              <a:r>
                <a:rPr lang="en-US" sz="1600" dirty="0" err="1">
                  <a:solidFill>
                    <a:schemeClr val="tx1"/>
                  </a:solidFill>
                  <a:latin typeface="#9Slide03 Arima Madurai Black" panose="00000A00000000000000" pitchFamily="2" charset="0"/>
                  <a:cs typeface="#9Slide03 Arima Madurai Black" panose="00000A00000000000000" pitchFamily="2" charset="0"/>
                </a:rPr>
                <a:t>ng</a:t>
              </a:r>
              <a:r>
                <a:rPr lang="vi-VN" sz="1600" dirty="0">
                  <a:solidFill>
                    <a:schemeClr val="tx1"/>
                  </a:solidFill>
                  <a:latin typeface="#9Slide03 Arima Madurai Black" panose="00000A00000000000000" pitchFamily="2" charset="0"/>
                  <a:cs typeface="#9Slide03 Arima Madurai Black" panose="00000A00000000000000" pitchFamily="2" charset="0"/>
                </a:rPr>
                <a:t>ười</a:t>
              </a:r>
              <a:r>
                <a:rPr lang="en-US" sz="1600" dirty="0">
                  <a:solidFill>
                    <a:schemeClr val="tx1"/>
                  </a:solidFill>
                  <a:latin typeface="#9Slide03 Arima Madurai Black" panose="00000A00000000000000" pitchFamily="2" charset="0"/>
                  <a:cs typeface="#9Slide03 Arima Madurai Black" panose="00000A00000000000000" pitchFamily="2" charset="0"/>
                </a:rPr>
                <a:t>. </a:t>
              </a:r>
            </a:p>
          </p:txBody>
        </p:sp>
        <p:pic>
          <p:nvPicPr>
            <p:cNvPr id="22" name="Picture 2" descr="Bóng đèn Phát Sáng Hình ảnh | Định dạng hình ảnh PSD 401358341|  vn.lovepik.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977" b="99070" l="4651" r="92093">
                          <a14:foregroundMark x1="42558" y1="30581" x2="36977" y2="45349"/>
                          <a14:foregroundMark x1="47907" y1="31279" x2="56977" y2="42558"/>
                          <a14:foregroundMark x1="10581" y1="35581" x2="21628" y2="33140"/>
                          <a14:foregroundMark x1="15349" y1="13721" x2="25349" y2="21860"/>
                          <a14:foregroundMark x1="28140" y1="5814" x2="34186" y2="15233"/>
                          <a14:foregroundMark x1="46977" y1="3605" x2="46628" y2="13372"/>
                          <a14:foregroundMark x1="67674" y1="5814" x2="61163" y2="15814"/>
                          <a14:foregroundMark x1="79651" y1="17093" x2="69884" y2="22093"/>
                          <a14:foregroundMark x1="73953" y1="32791" x2="84651" y2="34070"/>
                        </a14:backgroundRemoval>
                      </a14:imgEffect>
                    </a14:imgLayer>
                  </a14:imgProps>
                </a:ext>
                <a:ext uri="{28A0092B-C50C-407E-A947-70E740481C1C}">
                  <a14:useLocalDpi xmlns:a14="http://schemas.microsoft.com/office/drawing/2010/main" val="0"/>
                </a:ext>
              </a:extLst>
            </a:blip>
            <a:srcRect/>
            <a:stretch>
              <a:fillRect/>
            </a:stretch>
          </p:blipFill>
          <p:spPr bwMode="auto">
            <a:xfrm>
              <a:off x="5146675" y="4080669"/>
              <a:ext cx="1117673" cy="111767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1818;p32"/>
          <p:cNvSpPr/>
          <p:nvPr/>
        </p:nvSpPr>
        <p:spPr>
          <a:xfrm>
            <a:off x="1433741" y="47882"/>
            <a:ext cx="6046559" cy="519667"/>
          </a:xfrm>
          <a:custGeom>
            <a:avLst/>
            <a:gdLst/>
            <a:ahLst/>
            <a:cxnLst/>
            <a:rect l="l" t="t" r="r" b="b"/>
            <a:pathLst>
              <a:path w="157460" h="28786" extrusionOk="0">
                <a:moveTo>
                  <a:pt x="1" y="0"/>
                </a:moveTo>
                <a:lnTo>
                  <a:pt x="8408" y="14561"/>
                </a:lnTo>
                <a:lnTo>
                  <a:pt x="1" y="28785"/>
                </a:lnTo>
                <a:lnTo>
                  <a:pt x="157460" y="28785"/>
                </a:lnTo>
                <a:lnTo>
                  <a:pt x="150238" y="14561"/>
                </a:lnTo>
                <a:lnTo>
                  <a:pt x="157460" y="0"/>
                </a:lnTo>
                <a:close/>
              </a:path>
            </a:pathLst>
          </a:custGeom>
          <a:solidFill>
            <a:schemeClr val="tx1">
              <a:lumMod val="10000"/>
              <a:lumOff val="90000"/>
            </a:schemeClr>
          </a:solid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lvl="0" algn="ctr"/>
            <a:r>
              <a:rPr lang="en-US" sz="3600" dirty="0">
                <a:solidFill>
                  <a:srgbClr val="002060"/>
                </a:solidFill>
                <a:latin typeface="#9Slide03 AllRoundGothic" panose="020B0703020202020104" pitchFamily="34" charset="0"/>
              </a:rPr>
              <a:t> LỊCH SỬ CÁC THỜI KÌ</a:t>
            </a:r>
          </a:p>
        </p:txBody>
      </p:sp>
      <p:grpSp>
        <p:nvGrpSpPr>
          <p:cNvPr id="14" name="Group 13"/>
          <p:cNvGrpSpPr/>
          <p:nvPr/>
        </p:nvGrpSpPr>
        <p:grpSpPr>
          <a:xfrm>
            <a:off x="6883851" y="1892895"/>
            <a:ext cx="1861702" cy="2168748"/>
            <a:chOff x="6883851" y="1892895"/>
            <a:chExt cx="1861702" cy="2168748"/>
          </a:xfrm>
        </p:grpSpPr>
        <p:pic>
          <p:nvPicPr>
            <p:cNvPr id="1034" name="Picture 10" descr="Việt Nam - Các nước,Thế nào là “nước công nghiệp theo hướng hiện đại”?,Thế  nào là “nước công nghiệp theo hướng hiện đại”? - Báo Công an TP Đà Nẵng:  CADN Online-"/>
            <p:cNvPicPr>
              <a:picLocks noChangeAspect="1" noChangeArrowheads="1"/>
            </p:cNvPicPr>
            <p:nvPr/>
          </p:nvPicPr>
          <p:blipFill rotWithShape="1">
            <a:blip r:embed="rId7">
              <a:extLst>
                <a:ext uri="{28A0092B-C50C-407E-A947-70E740481C1C}">
                  <a14:useLocalDpi xmlns:a14="http://schemas.microsoft.com/office/drawing/2010/main" val="0"/>
                </a:ext>
              </a:extLst>
            </a:blip>
            <a:srcRect l="22442"/>
            <a:stretch/>
          </p:blipFill>
          <p:spPr bwMode="auto">
            <a:xfrm>
              <a:off x="6883851" y="1892895"/>
              <a:ext cx="1861702" cy="175021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6883851" y="3740606"/>
              <a:ext cx="1861702"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solidFill>
                    <a:srgbClr val="FF0000"/>
                  </a:solidFill>
                  <a:latin typeface="#9Slide03 BoosterNextFYBlack" panose="02000A03000000020004" pitchFamily="2" charset="0"/>
                </a:rPr>
                <a:t>?????????</a:t>
              </a:r>
            </a:p>
          </p:txBody>
        </p:sp>
      </p:grpSp>
      <p:sp>
        <p:nvSpPr>
          <p:cNvPr id="28" name="Rounded Rectangle 27"/>
          <p:cNvSpPr/>
          <p:nvPr/>
        </p:nvSpPr>
        <p:spPr>
          <a:xfrm>
            <a:off x="1433741" y="4243387"/>
            <a:ext cx="6668859" cy="649360"/>
          </a:xfrm>
          <a:prstGeom prst="roundRect">
            <a:avLst/>
          </a:prstGeom>
          <a:solidFill>
            <a:schemeClr val="bg1"/>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Em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có</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thể</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chọn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một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loại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vật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tiêu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biểu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để</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đặt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thời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đại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ngày</a:t>
            </a:r>
            <a:r>
              <a:rPr lang="en-US" sz="1800" dirty="0">
                <a:solidFill>
                  <a:srgbClr val="002060"/>
                </a:solidFill>
                <a:latin typeface="#9Slide03 Arima Madurai Black" panose="00000A00000000000000" pitchFamily="2" charset="0"/>
                <a:cs typeface="#9Slide03 Arima Madurai Black" panose="00000A00000000000000" pitchFamily="2" charset="0"/>
              </a:rPr>
              <a:t> nay </a:t>
            </a:r>
            <a:r>
              <a:rPr lang="en-US" sz="1800" dirty="0" err="1">
                <a:solidFill>
                  <a:srgbClr val="002060"/>
                </a:solidFill>
                <a:latin typeface="#9Slide03 Arima Madurai Black" panose="00000A00000000000000" pitchFamily="2" charset="0"/>
                <a:cs typeface="#9Slide03 Arima Madurai Black" panose="00000A00000000000000" pitchFamily="2" charset="0"/>
              </a:rPr>
              <a:t>không</a:t>
            </a:r>
            <a:r>
              <a:rPr lang="en-US" sz="18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29" name="Picture 4" descr="Cartoon Màu Vàng Tinh Tế Dấu Chấm Hỏi Biểu Tượng âm Thanh Nổi Hình ảnh |  Định dạng hình ảnh PSD 611699116| vn.lovepik.com"/>
          <p:cNvPicPr>
            <a:picLocks noChangeAspect="1" noChangeArrowheads="1"/>
          </p:cNvPicPr>
          <p:nvPr/>
        </p:nvPicPr>
        <p:blipFill rotWithShape="1">
          <a:blip r:embed="rId8">
            <a:extLst>
              <a:ext uri="{28A0092B-C50C-407E-A947-70E740481C1C}">
                <a14:useLocalDpi xmlns:a14="http://schemas.microsoft.com/office/drawing/2010/main" val="0"/>
              </a:ext>
            </a:extLst>
          </a:blip>
          <a:srcRect l="14961" t="14590" r="13405" b="20806"/>
          <a:stretch/>
        </p:blipFill>
        <p:spPr bwMode="auto">
          <a:xfrm>
            <a:off x="773541" y="4113809"/>
            <a:ext cx="858765" cy="778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8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6"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nodeType="withEffect">
                                  <p:stCondLst>
                                    <p:cond delay="75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par>
                                <p:cTn id="19" presetID="6" presetClass="entr" presetSubtype="16" fill="hold" nodeType="withEffect">
                                  <p:stCondLst>
                                    <p:cond delay="150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6"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ở đầu bài vật liệu">
            <a:hlinkClick r:id="" action="ppaction://media"/>
            <a:extLst>
              <a:ext uri="{FF2B5EF4-FFF2-40B4-BE49-F238E27FC236}">
                <a16:creationId xmlns:a16="http://schemas.microsoft.com/office/drawing/2014/main" xmlns="" id="{6B1CC5E0-21E3-41C3-820F-4AAFBC83FB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97739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04475"/>
            <a:ext cx="16378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4" name="Group 23"/>
          <p:cNvGrpSpPr/>
          <p:nvPr/>
        </p:nvGrpSpPr>
        <p:grpSpPr>
          <a:xfrm>
            <a:off x="0" y="681976"/>
            <a:ext cx="2698277" cy="45719"/>
            <a:chOff x="0" y="861691"/>
            <a:chExt cx="2698277" cy="45719"/>
          </a:xfrm>
        </p:grpSpPr>
        <p:cxnSp>
          <p:nvCxnSpPr>
            <p:cNvPr id="4" name="直接连接符 15">
              <a:extLst>
                <a:ext uri="{FF2B5EF4-FFF2-40B4-BE49-F238E27FC236}">
                  <a16:creationId xmlns:a16="http://schemas.microsoft.com/office/drawing/2014/main" xmlns="" id="{F22AACA2-8D4F-4D0B-B897-00B64505935B}"/>
                </a:ext>
              </a:extLst>
            </p:cNvPr>
            <p:cNvCxnSpPr>
              <a:cxnSpLocks/>
              <a:stCxn id="23" idx="2"/>
            </p:cNvCxnSpPr>
            <p:nvPr/>
          </p:nvCxnSpPr>
          <p:spPr>
            <a:xfrm flipH="1">
              <a:off x="0" y="884551"/>
              <a:ext cx="2652558" cy="7265"/>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8" name="Picture 14" descr="Vẽ Tay Nhân Vật Hoạt Hình Ngày Của Giáo Viên Vector Hình ảnh | Định dạng  hình ảnh PSD 611017429| vn.lovepik.com"/>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7326" l="21512" r="77093">
                        <a14:foregroundMark x1="48023" y1="40233" x2="46977" y2="52209"/>
                        <a14:foregroundMark x1="46279" y1="46744" x2="55814" y2="48140"/>
                      </a14:backgroundRemoval>
                    </a14:imgEffect>
                  </a14:imgLayer>
                </a14:imgProps>
              </a:ext>
              <a:ext uri="{28A0092B-C50C-407E-A947-70E740481C1C}">
                <a14:useLocalDpi xmlns:a14="http://schemas.microsoft.com/office/drawing/2010/main" val="0"/>
              </a:ext>
            </a:extLst>
          </a:blip>
          <a:srcRect l="19111" r="22462"/>
          <a:stretch/>
        </p:blipFill>
        <p:spPr bwMode="auto">
          <a:xfrm>
            <a:off x="6523405" y="391887"/>
            <a:ext cx="2620595" cy="467899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1088373" y="792885"/>
            <a:ext cx="5558319" cy="686594"/>
          </a:xfrm>
          <a:prstGeom prst="wedgeRoundRectCallout">
            <a:avLst>
              <a:gd name="adj1" fmla="val 56851"/>
              <a:gd name="adj2" fmla="val -3051"/>
              <a:gd name="adj3" fmla="val 16667"/>
            </a:avLst>
          </a:prstGeom>
          <a:solidFill>
            <a:srgbClr val="FDF1F1"/>
          </a:solidFill>
          <a:ln>
            <a:solidFill>
              <a:schemeClr val="accent6">
                <a:lumMod val="60000"/>
                <a:lumOff val="4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324539" y="866054"/>
            <a:ext cx="4962700" cy="584775"/>
          </a:xfrm>
          <a:prstGeom prst="rect">
            <a:avLst/>
          </a:prstGeom>
          <a:noFill/>
        </p:spPr>
        <p:txBody>
          <a:bodyPr wrap="square" rtlCol="0">
            <a:spAutoFit/>
          </a:bodyPr>
          <a:lstStyle/>
          <a:p>
            <a:pPr algn="ctr"/>
            <a:r>
              <a:rPr lang="en-US" sz="1600" dirty="0" err="1">
                <a:solidFill>
                  <a:srgbClr val="002060"/>
                </a:solidFill>
                <a:latin typeface="#9Slide03 Arima Madurai" panose="00000500000000000000" pitchFamily="2" charset="0"/>
                <a:cs typeface="#9Slide03 Arima Madurai" panose="00000500000000000000" pitchFamily="2" charset="0"/>
              </a:rPr>
              <a:t>Quan</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sát</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các</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hình</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bên</a:t>
            </a:r>
            <a:r>
              <a:rPr lang="en-US" sz="1600" dirty="0">
                <a:solidFill>
                  <a:srgbClr val="002060"/>
                </a:solidFill>
                <a:latin typeface="#9Slide03 Arima Madurai" panose="00000500000000000000" pitchFamily="2" charset="0"/>
                <a:cs typeface="#9Slide03 Arima Madurai" panose="00000500000000000000" pitchFamily="2" charset="0"/>
              </a:rPr>
              <a:t> d</a:t>
            </a:r>
            <a:r>
              <a:rPr lang="vi-VN" sz="1600" dirty="0">
                <a:solidFill>
                  <a:srgbClr val="002060"/>
                </a:solidFill>
                <a:latin typeface="#9Slide03 Arima Madurai" panose="00000500000000000000" pitchFamily="2" charset="0"/>
                <a:cs typeface="#9Slide03 Arima Madurai" panose="00000500000000000000" pitchFamily="2" charset="0"/>
              </a:rPr>
              <a:t>ưới</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và</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xác</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đinh</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các</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đồ</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dùng</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trong</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hình</a:t>
            </a:r>
            <a:r>
              <a:rPr lang="en-US" sz="1600" dirty="0">
                <a:solidFill>
                  <a:srgbClr val="002060"/>
                </a:solidFill>
                <a:latin typeface="#9Slide03 Arima Madurai" panose="00000500000000000000" pitchFamily="2" charset="0"/>
                <a:cs typeface="#9Slide03 Arima Madurai" panose="00000500000000000000" pitchFamily="2" charset="0"/>
              </a:rPr>
              <a:t> đ</a:t>
            </a:r>
            <a:r>
              <a:rPr lang="vi-VN" sz="1600" dirty="0">
                <a:solidFill>
                  <a:srgbClr val="002060"/>
                </a:solidFill>
                <a:latin typeface="#9Slide03 Arima Madurai" panose="00000500000000000000" pitchFamily="2" charset="0"/>
                <a:cs typeface="#9Slide03 Arima Madurai" panose="00000500000000000000" pitchFamily="2" charset="0"/>
              </a:rPr>
              <a:t>ượ</a:t>
            </a:r>
            <a:r>
              <a:rPr lang="en-US" sz="1600" dirty="0">
                <a:solidFill>
                  <a:srgbClr val="002060"/>
                </a:solidFill>
                <a:latin typeface="#9Slide03 Arima Madurai" panose="00000500000000000000" pitchFamily="2" charset="0"/>
                <a:cs typeface="#9Slide03 Arima Madurai" panose="00000500000000000000" pitchFamily="2" charset="0"/>
              </a:rPr>
              <a:t>c </a:t>
            </a:r>
            <a:r>
              <a:rPr lang="en-US" sz="1600" dirty="0" err="1">
                <a:solidFill>
                  <a:srgbClr val="002060"/>
                </a:solidFill>
                <a:latin typeface="#9Slide03 Arima Madurai" panose="00000500000000000000" pitchFamily="2" charset="0"/>
                <a:cs typeface="#9Slide03 Arima Madurai" panose="00000500000000000000" pitchFamily="2" charset="0"/>
              </a:rPr>
              <a:t>làm</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từ</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những</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vật</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liệu</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nào</a:t>
            </a:r>
            <a:r>
              <a:rPr lang="en-US" sz="1600" dirty="0">
                <a:solidFill>
                  <a:srgbClr val="002060"/>
                </a:solidFill>
                <a:latin typeface="#9Slide03 Arima Madurai" panose="00000500000000000000" pitchFamily="2" charset="0"/>
                <a:cs typeface="#9Slide03 Arima Madurai" panose="00000500000000000000" pitchFamily="2" charset="0"/>
              </a:rPr>
              <a:t>?</a:t>
            </a:r>
          </a:p>
        </p:txBody>
      </p:sp>
      <p:grpSp>
        <p:nvGrpSpPr>
          <p:cNvPr id="8" name="Group 7"/>
          <p:cNvGrpSpPr/>
          <p:nvPr/>
        </p:nvGrpSpPr>
        <p:grpSpPr>
          <a:xfrm>
            <a:off x="619760" y="1479479"/>
            <a:ext cx="1637887" cy="1728596"/>
            <a:chOff x="619760" y="1479479"/>
            <a:chExt cx="1637887" cy="1728596"/>
          </a:xfrm>
        </p:grpSpPr>
        <p:pic>
          <p:nvPicPr>
            <p:cNvPr id="3074" name="Picture 2" descr="Lốp xe - Vỏ xe Bridgestone với công nghệ Run-flat | Bridgestone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760" y="1479479"/>
              <a:ext cx="1542532" cy="140755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638370" y="2887038"/>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9Slide03 BoosterNextFYBlack" panose="02000A03000000020004" pitchFamily="2" charset="0"/>
                </a:rPr>
                <a:t>Lốp</a:t>
              </a:r>
              <a:r>
                <a:rPr lang="en-US" sz="1600" dirty="0">
                  <a:solidFill>
                    <a:srgbClr val="002060"/>
                  </a:solidFill>
                  <a:latin typeface="#9Slide03 BoosterNextFYBlack" panose="02000A03000000020004" pitchFamily="2" charset="0"/>
                </a:rPr>
                <a:t> </a:t>
              </a:r>
              <a:r>
                <a:rPr lang="en-US" sz="1600" dirty="0" err="1">
                  <a:solidFill>
                    <a:srgbClr val="002060"/>
                  </a:solidFill>
                  <a:latin typeface="#9Slide03 BoosterNextFYBlack" panose="02000A03000000020004" pitchFamily="2" charset="0"/>
                </a:rPr>
                <a:t>xe</a:t>
              </a:r>
              <a:endParaRPr lang="en-US" sz="1600" dirty="0">
                <a:solidFill>
                  <a:srgbClr val="002060"/>
                </a:solidFill>
                <a:latin typeface="#9Slide03 BoosterNextFYBlack" panose="02000A03000000020004" pitchFamily="2" charset="0"/>
              </a:endParaRPr>
            </a:p>
          </p:txBody>
        </p:sp>
      </p:grpSp>
      <p:grpSp>
        <p:nvGrpSpPr>
          <p:cNvPr id="10" name="Group 9"/>
          <p:cNvGrpSpPr/>
          <p:nvPr/>
        </p:nvGrpSpPr>
        <p:grpSpPr>
          <a:xfrm>
            <a:off x="2763628" y="1581298"/>
            <a:ext cx="1856050" cy="1631624"/>
            <a:chOff x="2763628" y="1581298"/>
            <a:chExt cx="1856050" cy="1631624"/>
          </a:xfrm>
        </p:grpSpPr>
        <p:pic>
          <p:nvPicPr>
            <p:cNvPr id="3076" name="Picture 4" descr="Cách đóng bàn gỗ đơn giản tại nhà"/>
            <p:cNvPicPr>
              <a:picLocks noChangeAspect="1" noChangeArrowheads="1"/>
            </p:cNvPicPr>
            <p:nvPr/>
          </p:nvPicPr>
          <p:blipFill rotWithShape="1">
            <a:blip r:embed="rId6">
              <a:extLst>
                <a:ext uri="{28A0092B-C50C-407E-A947-70E740481C1C}">
                  <a14:useLocalDpi xmlns:a14="http://schemas.microsoft.com/office/drawing/2010/main" val="0"/>
                </a:ext>
              </a:extLst>
            </a:blip>
            <a:srcRect t="22438" b="20778"/>
            <a:stretch/>
          </p:blipFill>
          <p:spPr bwMode="auto">
            <a:xfrm>
              <a:off x="2763628" y="1581298"/>
              <a:ext cx="1856050" cy="125627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2934510" y="2891885"/>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9Slide03 BoosterNextFYBlack" panose="02000A03000000020004" pitchFamily="2" charset="0"/>
                </a:rPr>
                <a:t>Cái</a:t>
              </a:r>
              <a:r>
                <a:rPr lang="en-US" sz="1600" dirty="0">
                  <a:solidFill>
                    <a:srgbClr val="002060"/>
                  </a:solidFill>
                  <a:latin typeface="#9Slide03 BoosterNextFYBlack" panose="02000A03000000020004" pitchFamily="2" charset="0"/>
                </a:rPr>
                <a:t> </a:t>
              </a:r>
              <a:r>
                <a:rPr lang="en-US" sz="1600" dirty="0" err="1">
                  <a:solidFill>
                    <a:srgbClr val="002060"/>
                  </a:solidFill>
                  <a:latin typeface="#9Slide03 BoosterNextFYBlack" panose="02000A03000000020004" pitchFamily="2" charset="0"/>
                </a:rPr>
                <a:t>bàn</a:t>
              </a:r>
              <a:endParaRPr lang="en-US" sz="1600" dirty="0">
                <a:solidFill>
                  <a:srgbClr val="002060"/>
                </a:solidFill>
                <a:latin typeface="#9Slide03 BoosterNextFYBlack" panose="02000A03000000020004" pitchFamily="2" charset="0"/>
              </a:endParaRPr>
            </a:p>
          </p:txBody>
        </p:sp>
      </p:grpSp>
      <p:grpSp>
        <p:nvGrpSpPr>
          <p:cNvPr id="12" name="Group 11"/>
          <p:cNvGrpSpPr/>
          <p:nvPr/>
        </p:nvGrpSpPr>
        <p:grpSpPr>
          <a:xfrm>
            <a:off x="460375" y="3249171"/>
            <a:ext cx="2044557" cy="1671105"/>
            <a:chOff x="460375" y="3249171"/>
            <a:chExt cx="2044557" cy="1671105"/>
          </a:xfrm>
        </p:grpSpPr>
        <p:pic>
          <p:nvPicPr>
            <p:cNvPr id="3078" name="Picture 6" descr="Chậu nhựa các loại to - Siêu thị văn phòng phẩm HTL Việt Nam"/>
            <p:cNvPicPr>
              <a:picLocks noChangeAspect="1" noChangeArrowheads="1"/>
            </p:cNvPicPr>
            <p:nvPr/>
          </p:nvPicPr>
          <p:blipFill rotWithShape="1">
            <a:blip r:embed="rId7">
              <a:extLst>
                <a:ext uri="{28A0092B-C50C-407E-A947-70E740481C1C}">
                  <a14:useLocalDpi xmlns:a14="http://schemas.microsoft.com/office/drawing/2010/main" val="0"/>
                </a:ext>
              </a:extLst>
            </a:blip>
            <a:srcRect l="3988" t="18298" r="3995" b="12329"/>
            <a:stretch/>
          </p:blipFill>
          <p:spPr bwMode="auto">
            <a:xfrm>
              <a:off x="460375" y="3249171"/>
              <a:ext cx="2044557" cy="1366463"/>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638369" y="4599239"/>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9Slide03 BoosterNextFYBlack" panose="02000A03000000020004" pitchFamily="2" charset="0"/>
                </a:rPr>
                <a:t>Chậu</a:t>
              </a:r>
              <a:endParaRPr lang="en-US" sz="1600" dirty="0">
                <a:solidFill>
                  <a:srgbClr val="002060"/>
                </a:solidFill>
                <a:latin typeface="#9Slide03 BoosterNextFYBlack" panose="02000A03000000020004" pitchFamily="2" charset="0"/>
              </a:endParaRPr>
            </a:p>
          </p:txBody>
        </p:sp>
      </p:grpSp>
      <p:grpSp>
        <p:nvGrpSpPr>
          <p:cNvPr id="13" name="Group 12"/>
          <p:cNvGrpSpPr/>
          <p:nvPr/>
        </p:nvGrpSpPr>
        <p:grpSpPr>
          <a:xfrm>
            <a:off x="2864400" y="3233760"/>
            <a:ext cx="1773411" cy="1702911"/>
            <a:chOff x="2864400" y="3233760"/>
            <a:chExt cx="1773411" cy="1702911"/>
          </a:xfrm>
        </p:grpSpPr>
        <p:pic>
          <p:nvPicPr>
            <p:cNvPr id="3080" name="Picture 8" descr="Bát con hoa đào (cái) – BATTRANG FAMILY – VÌ HẠNH PHÚC GIA ĐÌNH VIỆT"/>
            <p:cNvPicPr>
              <a:picLocks noChangeAspect="1" noChangeArrowheads="1"/>
            </p:cNvPicPr>
            <p:nvPr/>
          </p:nvPicPr>
          <p:blipFill rotWithShape="1">
            <a:blip r:embed="rId8">
              <a:extLst>
                <a:ext uri="{28A0092B-C50C-407E-A947-70E740481C1C}">
                  <a14:useLocalDpi xmlns:a14="http://schemas.microsoft.com/office/drawing/2010/main" val="0"/>
                </a:ext>
              </a:extLst>
            </a:blip>
            <a:srcRect l="21483" t="22455" r="20697" b="13360"/>
            <a:stretch/>
          </p:blipFill>
          <p:spPr bwMode="auto">
            <a:xfrm>
              <a:off x="2864400" y="3233760"/>
              <a:ext cx="1773411" cy="136547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2990696" y="4615634"/>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9Slide03 BoosterNextFYBlack" panose="02000A03000000020004" pitchFamily="2" charset="0"/>
                </a:rPr>
                <a:t>Bát</a:t>
              </a:r>
              <a:endParaRPr lang="en-US" sz="1600" dirty="0">
                <a:solidFill>
                  <a:srgbClr val="002060"/>
                </a:solidFill>
                <a:latin typeface="#9Slide03 BoosterNextFYBlack" panose="02000A03000000020004" pitchFamily="2" charset="0"/>
              </a:endParaRPr>
            </a:p>
          </p:txBody>
        </p:sp>
      </p:grpSp>
      <p:grpSp>
        <p:nvGrpSpPr>
          <p:cNvPr id="14" name="Group 13"/>
          <p:cNvGrpSpPr/>
          <p:nvPr/>
        </p:nvGrpSpPr>
        <p:grpSpPr>
          <a:xfrm>
            <a:off x="4828521" y="3233760"/>
            <a:ext cx="2037524" cy="1718905"/>
            <a:chOff x="4828521" y="3233760"/>
            <a:chExt cx="2037524" cy="1718905"/>
          </a:xfrm>
        </p:grpSpPr>
        <p:pic>
          <p:nvPicPr>
            <p:cNvPr id="3082" name="Picture 10" descr="Tư vấn công bố hợp quy dao muỗng nĩa | VIETPAT"/>
            <p:cNvPicPr>
              <a:picLocks noChangeAspect="1" noChangeArrowheads="1"/>
            </p:cNvPicPr>
            <p:nvPr/>
          </p:nvPicPr>
          <p:blipFill rotWithShape="1">
            <a:blip r:embed="rId9">
              <a:extLst>
                <a:ext uri="{28A0092B-C50C-407E-A947-70E740481C1C}">
                  <a14:useLocalDpi xmlns:a14="http://schemas.microsoft.com/office/drawing/2010/main" val="0"/>
                </a:ext>
              </a:extLst>
            </a:blip>
            <a:srcRect l="4626" b="23287"/>
            <a:stretch/>
          </p:blipFill>
          <p:spPr bwMode="auto">
            <a:xfrm>
              <a:off x="4828521" y="3233760"/>
              <a:ext cx="2037524" cy="138187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5095737" y="4631628"/>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9Slide03 BoosterNextFYBlack" panose="02000A03000000020004" pitchFamily="2" charset="0"/>
                </a:rPr>
                <a:t>Thìa</a:t>
              </a:r>
              <a:r>
                <a:rPr lang="en-US" sz="1600" dirty="0">
                  <a:solidFill>
                    <a:srgbClr val="002060"/>
                  </a:solidFill>
                  <a:latin typeface="#9Slide03 BoosterNextFYBlack" panose="02000A03000000020004" pitchFamily="2" charset="0"/>
                </a:rPr>
                <a:t>, </a:t>
              </a:r>
              <a:r>
                <a:rPr lang="en-US" sz="1600" dirty="0" err="1">
                  <a:solidFill>
                    <a:srgbClr val="002060"/>
                  </a:solidFill>
                  <a:latin typeface="#9Slide03 BoosterNextFYBlack" panose="02000A03000000020004" pitchFamily="2" charset="0"/>
                </a:rPr>
                <a:t>dĩa</a:t>
              </a:r>
              <a:endParaRPr lang="en-US" sz="1600" dirty="0">
                <a:solidFill>
                  <a:srgbClr val="002060"/>
                </a:solidFill>
                <a:latin typeface="#9Slide03 BoosterNextFYBlack" panose="02000A03000000020004" pitchFamily="2" charset="0"/>
              </a:endParaRPr>
            </a:p>
          </p:txBody>
        </p:sp>
      </p:grpSp>
      <p:grpSp>
        <p:nvGrpSpPr>
          <p:cNvPr id="11" name="Group 10"/>
          <p:cNvGrpSpPr/>
          <p:nvPr/>
        </p:nvGrpSpPr>
        <p:grpSpPr>
          <a:xfrm>
            <a:off x="4999483" y="1586945"/>
            <a:ext cx="1619277" cy="1626001"/>
            <a:chOff x="4999483" y="1586945"/>
            <a:chExt cx="1619277" cy="1626001"/>
          </a:xfrm>
        </p:grpSpPr>
        <p:pic>
          <p:nvPicPr>
            <p:cNvPr id="3084" name="Picture 12" descr="Krosno: Bộ 6 cốc thủy tinh cao cấp dáng cao cao 350ml - sản xuất tại Ba  Lan.-Công Ty Cổ Phần Thái Dương Gia"/>
            <p:cNvPicPr>
              <a:picLocks noChangeAspect="1" noChangeArrowheads="1"/>
            </p:cNvPicPr>
            <p:nvPr/>
          </p:nvPicPr>
          <p:blipFill rotWithShape="1">
            <a:blip r:embed="rId10">
              <a:extLst>
                <a:ext uri="{28A0092B-C50C-407E-A947-70E740481C1C}">
                  <a14:useLocalDpi xmlns:a14="http://schemas.microsoft.com/office/drawing/2010/main" val="0"/>
                </a:ext>
              </a:extLst>
            </a:blip>
            <a:srcRect l="19807" t="12872" r="14606"/>
            <a:stretch/>
          </p:blipFill>
          <p:spPr bwMode="auto">
            <a:xfrm>
              <a:off x="5070872" y="1586945"/>
              <a:ext cx="1357178" cy="120194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4999483" y="2891909"/>
              <a:ext cx="1619277"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err="1">
                  <a:solidFill>
                    <a:srgbClr val="002060"/>
                  </a:solidFill>
                  <a:latin typeface="#9Slide03 BoosterNextFYBlack" panose="02000A03000000020004" pitchFamily="2" charset="0"/>
                </a:rPr>
                <a:t>Cốc</a:t>
              </a:r>
              <a:endParaRPr lang="en-US" sz="1600" dirty="0">
                <a:solidFill>
                  <a:srgbClr val="002060"/>
                </a:solidFill>
                <a:latin typeface="#9Slide03 BoosterNextFYBlack" panose="02000A03000000020004" pitchFamily="2" charset="0"/>
              </a:endParaRPr>
            </a:p>
          </p:txBody>
        </p:sp>
      </p:grpSp>
    </p:spTree>
    <p:extLst>
      <p:ext uri="{BB962C8B-B14F-4D97-AF65-F5344CB8AC3E}">
        <p14:creationId xmlns:p14="http://schemas.microsoft.com/office/powerpoint/2010/main" val="313632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1038"/>
                                        </p:tgtEl>
                                        <p:attrNameLst>
                                          <p:attrName>style.visibility</p:attrName>
                                        </p:attrNameLst>
                                      </p:cBhvr>
                                      <p:to>
                                        <p:strVal val="visible"/>
                                      </p:to>
                                    </p:set>
                                    <p:animEffect transition="in" filter="wipe(down)">
                                      <p:cBhvr>
                                        <p:cTn id="13" dur="500"/>
                                        <p:tgtEl>
                                          <p:spTgt spid="103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nodeType="withEffect">
                                  <p:stCondLst>
                                    <p:cond delay="50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200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nodeType="withEffect">
                                  <p:stCondLst>
                                    <p:cond delay="250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04475"/>
            <a:ext cx="16378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4" name="Group 23"/>
          <p:cNvGrpSpPr/>
          <p:nvPr/>
        </p:nvGrpSpPr>
        <p:grpSpPr>
          <a:xfrm>
            <a:off x="0" y="681976"/>
            <a:ext cx="2698277" cy="45719"/>
            <a:chOff x="0" y="861691"/>
            <a:chExt cx="2698277" cy="45719"/>
          </a:xfrm>
        </p:grpSpPr>
        <p:cxnSp>
          <p:nvCxnSpPr>
            <p:cNvPr id="4" name="直接连接符 15">
              <a:extLst>
                <a:ext uri="{FF2B5EF4-FFF2-40B4-BE49-F238E27FC236}">
                  <a16:creationId xmlns:a16="http://schemas.microsoft.com/office/drawing/2014/main" xmlns="" id="{F22AACA2-8D4F-4D0B-B897-00B64505935B}"/>
                </a:ext>
              </a:extLst>
            </p:cNvPr>
            <p:cNvCxnSpPr>
              <a:cxnSpLocks/>
              <a:stCxn id="23" idx="2"/>
            </p:cNvCxnSpPr>
            <p:nvPr/>
          </p:nvCxnSpPr>
          <p:spPr>
            <a:xfrm flipH="1">
              <a:off x="0" y="884551"/>
              <a:ext cx="2652558" cy="7265"/>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Lốp xe - Vỏ xe Bridgestone với công nghệ Run-flat | Bridgeston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1" y="856711"/>
            <a:ext cx="1542532" cy="140755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p:cNvSpPr/>
          <p:nvPr/>
        </p:nvSpPr>
        <p:spPr>
          <a:xfrm>
            <a:off x="234721" y="2314581"/>
            <a:ext cx="1315666"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Lốp</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xe</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3076" name="Picture 4" descr="Cách đóng bàn gỗ đơn giản tại nhà"/>
          <p:cNvPicPr>
            <a:picLocks noChangeAspect="1" noChangeArrowheads="1"/>
          </p:cNvPicPr>
          <p:nvPr/>
        </p:nvPicPr>
        <p:blipFill rotWithShape="1">
          <a:blip r:embed="rId4">
            <a:extLst>
              <a:ext uri="{28A0092B-C50C-407E-A947-70E740481C1C}">
                <a14:useLocalDpi xmlns:a14="http://schemas.microsoft.com/office/drawing/2010/main" val="0"/>
              </a:ext>
            </a:extLst>
          </a:blip>
          <a:srcRect t="22438" b="20778"/>
          <a:stretch/>
        </p:blipFill>
        <p:spPr bwMode="auto">
          <a:xfrm>
            <a:off x="2935886" y="856710"/>
            <a:ext cx="1856050" cy="1407559"/>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3236678" y="2264269"/>
            <a:ext cx="1315666"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Cái</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bàn</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3078" name="Picture 6" descr="Chậu nhựa các loại to - Siêu thị văn phòng phẩm HTL Việt Nam"/>
          <p:cNvPicPr>
            <a:picLocks noChangeAspect="1" noChangeArrowheads="1"/>
          </p:cNvPicPr>
          <p:nvPr/>
        </p:nvPicPr>
        <p:blipFill rotWithShape="1">
          <a:blip r:embed="rId5">
            <a:extLst>
              <a:ext uri="{28A0092B-C50C-407E-A947-70E740481C1C}">
                <a14:useLocalDpi xmlns:a14="http://schemas.microsoft.com/office/drawing/2010/main" val="0"/>
              </a:ext>
            </a:extLst>
          </a:blip>
          <a:srcRect l="3988" t="18298" r="8522" b="12329"/>
          <a:stretch/>
        </p:blipFill>
        <p:spPr bwMode="auto">
          <a:xfrm>
            <a:off x="0" y="2972872"/>
            <a:ext cx="1548477" cy="108845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189970" y="4311845"/>
            <a:ext cx="1306233"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Chậu</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3080" name="Picture 8" descr="Bát con hoa đào (cái) – BATTRANG FAMILY – VÌ HẠNH PHÚC GIA ĐÌNH VIỆT"/>
          <p:cNvPicPr>
            <a:picLocks noChangeAspect="1" noChangeArrowheads="1"/>
          </p:cNvPicPr>
          <p:nvPr/>
        </p:nvPicPr>
        <p:blipFill rotWithShape="1">
          <a:blip r:embed="rId6">
            <a:extLst>
              <a:ext uri="{28A0092B-C50C-407E-A947-70E740481C1C}">
                <a14:useLocalDpi xmlns:a14="http://schemas.microsoft.com/office/drawing/2010/main" val="0"/>
              </a:ext>
            </a:extLst>
          </a:blip>
          <a:srcRect l="23926" t="22455" r="25363" b="13360"/>
          <a:stretch/>
        </p:blipFill>
        <p:spPr bwMode="auto">
          <a:xfrm>
            <a:off x="3187271" y="3006506"/>
            <a:ext cx="1353787" cy="1100033"/>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3288087" y="4311845"/>
            <a:ext cx="1315666"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Bát</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3082" name="Picture 10" descr="Tư vấn công bố hợp quy dao muỗng nĩa | VIETPAT"/>
          <p:cNvPicPr>
            <a:picLocks noChangeAspect="1" noChangeArrowheads="1"/>
          </p:cNvPicPr>
          <p:nvPr/>
        </p:nvPicPr>
        <p:blipFill rotWithShape="1">
          <a:blip r:embed="rId7">
            <a:extLst>
              <a:ext uri="{28A0092B-C50C-407E-A947-70E740481C1C}">
                <a14:useLocalDpi xmlns:a14="http://schemas.microsoft.com/office/drawing/2010/main" val="0"/>
              </a:ext>
            </a:extLst>
          </a:blip>
          <a:srcRect l="4626" b="23287"/>
          <a:stretch/>
        </p:blipFill>
        <p:spPr bwMode="auto">
          <a:xfrm>
            <a:off x="6328291" y="2972872"/>
            <a:ext cx="1451335" cy="122194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6373632" y="4309436"/>
            <a:ext cx="1303834"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Thìa</a:t>
            </a:r>
            <a:r>
              <a:rPr lang="en-US" sz="1600" dirty="0">
                <a:solidFill>
                  <a:srgbClr val="002060"/>
                </a:solidFill>
                <a:latin typeface="#9Slide03 Arima Madurai" panose="00000500000000000000" pitchFamily="2" charset="0"/>
                <a:cs typeface="#9Slide03 Arima Madurai" panose="00000500000000000000" pitchFamily="2" charset="0"/>
              </a:rPr>
              <a:t>, </a:t>
            </a:r>
            <a:r>
              <a:rPr lang="en-US" sz="1600" dirty="0" err="1">
                <a:solidFill>
                  <a:srgbClr val="002060"/>
                </a:solidFill>
                <a:latin typeface="#9Slide03 Arima Madurai" panose="00000500000000000000" pitchFamily="2" charset="0"/>
                <a:cs typeface="#9Slide03 Arima Madurai" panose="00000500000000000000" pitchFamily="2" charset="0"/>
              </a:rPr>
              <a:t>dĩa</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pic>
        <p:nvPicPr>
          <p:cNvPr id="3084" name="Picture 12" descr="Krosno: Bộ 6 cốc thủy tinh cao cấp dáng cao cao 350ml - sản xuất tại Ba  Lan.-Công Ty Cổ Phần Thái Dương Gia"/>
          <p:cNvPicPr>
            <a:picLocks noChangeAspect="1" noChangeArrowheads="1"/>
          </p:cNvPicPr>
          <p:nvPr/>
        </p:nvPicPr>
        <p:blipFill rotWithShape="1">
          <a:blip r:embed="rId8">
            <a:extLst>
              <a:ext uri="{28A0092B-C50C-407E-A947-70E740481C1C}">
                <a14:useLocalDpi xmlns:a14="http://schemas.microsoft.com/office/drawing/2010/main" val="0"/>
              </a:ext>
            </a:extLst>
          </a:blip>
          <a:srcRect l="29083" t="12872" r="27875"/>
          <a:stretch/>
        </p:blipFill>
        <p:spPr bwMode="auto">
          <a:xfrm>
            <a:off x="6595489" y="1042762"/>
            <a:ext cx="890650" cy="120194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328291" y="2286675"/>
            <a:ext cx="1329853" cy="321037"/>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1600" dirty="0" err="1">
                <a:solidFill>
                  <a:srgbClr val="002060"/>
                </a:solidFill>
                <a:latin typeface="#9Slide03 Arima Madurai" panose="00000500000000000000" pitchFamily="2" charset="0"/>
                <a:cs typeface="#9Slide03 Arima Madurai" panose="00000500000000000000" pitchFamily="2" charset="0"/>
              </a:rPr>
              <a:t>Cốc</a:t>
            </a:r>
            <a:endParaRPr lang="en-US" sz="1600" dirty="0">
              <a:solidFill>
                <a:srgbClr val="002060"/>
              </a:solidFill>
              <a:latin typeface="#9Slide03 Arima Madurai" panose="00000500000000000000" pitchFamily="2" charset="0"/>
              <a:cs typeface="#9Slide03 Arima Madurai" panose="00000500000000000000" pitchFamily="2" charset="0"/>
            </a:endParaRPr>
          </a:p>
        </p:txBody>
      </p:sp>
      <p:cxnSp>
        <p:nvCxnSpPr>
          <p:cNvPr id="26" name="Straight Connector 25"/>
          <p:cNvCxnSpPr/>
          <p:nvPr/>
        </p:nvCxnSpPr>
        <p:spPr>
          <a:xfrm flipH="1">
            <a:off x="2978411" y="856710"/>
            <a:ext cx="26989" cy="3819687"/>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01472" y="2699328"/>
            <a:ext cx="8623084" cy="3259"/>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211431" y="856710"/>
            <a:ext cx="18420" cy="3818225"/>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8" name="Line Callout 1 (Border and Accent Bar) 7"/>
          <p:cNvSpPr/>
          <p:nvPr/>
        </p:nvSpPr>
        <p:spPr>
          <a:xfrm>
            <a:off x="1761181" y="1353114"/>
            <a:ext cx="1087395" cy="488175"/>
          </a:xfrm>
          <a:prstGeom prst="accentBorderCallout1">
            <a:avLst>
              <a:gd name="adj1" fmla="val 44489"/>
              <a:gd name="adj2" fmla="val -8333"/>
              <a:gd name="adj3" fmla="val 45183"/>
              <a:gd name="adj4" fmla="val -36060"/>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CAO SU</a:t>
            </a:r>
          </a:p>
        </p:txBody>
      </p:sp>
      <p:sp>
        <p:nvSpPr>
          <p:cNvPr id="30" name="Line Callout 1 (Border and Accent Bar) 29"/>
          <p:cNvSpPr/>
          <p:nvPr/>
        </p:nvSpPr>
        <p:spPr>
          <a:xfrm>
            <a:off x="1802474" y="3362371"/>
            <a:ext cx="1087395" cy="488175"/>
          </a:xfrm>
          <a:prstGeom prst="accentBorderCallout1">
            <a:avLst>
              <a:gd name="adj1" fmla="val 44489"/>
              <a:gd name="adj2" fmla="val -8333"/>
              <a:gd name="adj3" fmla="val 45084"/>
              <a:gd name="adj4" fmla="val -23251"/>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NHỰA</a:t>
            </a:r>
          </a:p>
        </p:txBody>
      </p:sp>
      <p:sp>
        <p:nvSpPr>
          <p:cNvPr id="31" name="Line Callout 1 (Border and Accent Bar) 30"/>
          <p:cNvSpPr/>
          <p:nvPr/>
        </p:nvSpPr>
        <p:spPr>
          <a:xfrm>
            <a:off x="4996642" y="1353113"/>
            <a:ext cx="1087395" cy="488175"/>
          </a:xfrm>
          <a:prstGeom prst="accentBorderCallout1">
            <a:avLst>
              <a:gd name="adj1" fmla="val 44489"/>
              <a:gd name="adj2" fmla="val -8333"/>
              <a:gd name="adj3" fmla="val 45183"/>
              <a:gd name="adj4" fmla="val -36060"/>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GỖ</a:t>
            </a:r>
          </a:p>
        </p:txBody>
      </p:sp>
      <p:sp>
        <p:nvSpPr>
          <p:cNvPr id="32" name="Line Callout 1 (Border and Accent Bar) 31"/>
          <p:cNvSpPr/>
          <p:nvPr/>
        </p:nvSpPr>
        <p:spPr>
          <a:xfrm>
            <a:off x="4925120" y="3358365"/>
            <a:ext cx="1087395" cy="488175"/>
          </a:xfrm>
          <a:prstGeom prst="accentBorderCallout1">
            <a:avLst>
              <a:gd name="adj1" fmla="val 44489"/>
              <a:gd name="adj2" fmla="val -8333"/>
              <a:gd name="adj3" fmla="val 45183"/>
              <a:gd name="adj4" fmla="val -36060"/>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000" dirty="0">
                <a:latin typeface="#9Slide03 Arima Madurai Black" panose="00000A00000000000000" pitchFamily="2" charset="0"/>
                <a:cs typeface="#9Slide03 Arima Madurai Black" panose="00000A00000000000000" pitchFamily="2" charset="0"/>
              </a:rPr>
              <a:t>SỨ</a:t>
            </a:r>
          </a:p>
        </p:txBody>
      </p:sp>
      <p:sp>
        <p:nvSpPr>
          <p:cNvPr id="33" name="Line Callout 1 (Border and Accent Bar) 32"/>
          <p:cNvSpPr/>
          <p:nvPr/>
        </p:nvSpPr>
        <p:spPr>
          <a:xfrm>
            <a:off x="7928344" y="1229309"/>
            <a:ext cx="1087395" cy="735784"/>
          </a:xfrm>
          <a:prstGeom prst="accentBorderCallout1">
            <a:avLst>
              <a:gd name="adj1" fmla="val 44489"/>
              <a:gd name="adj2" fmla="val -8333"/>
              <a:gd name="adj3" fmla="val 45183"/>
              <a:gd name="adj4" fmla="val -36060"/>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THỦY TINH</a:t>
            </a:r>
          </a:p>
        </p:txBody>
      </p:sp>
      <p:sp>
        <p:nvSpPr>
          <p:cNvPr id="34" name="Line Callout 1 (Border and Accent Bar) 33"/>
          <p:cNvSpPr/>
          <p:nvPr/>
        </p:nvSpPr>
        <p:spPr>
          <a:xfrm>
            <a:off x="7969348" y="3178319"/>
            <a:ext cx="1046391" cy="735784"/>
          </a:xfrm>
          <a:prstGeom prst="accentBorderCallout1">
            <a:avLst>
              <a:gd name="adj1" fmla="val 44489"/>
              <a:gd name="adj2" fmla="val -6825"/>
              <a:gd name="adj3" fmla="val 44799"/>
              <a:gd name="adj4" fmla="val -1731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KIM LOẠI</a:t>
            </a:r>
          </a:p>
        </p:txBody>
      </p:sp>
    </p:spTree>
    <p:extLst>
      <p:ext uri="{BB962C8B-B14F-4D97-AF65-F5344CB8AC3E}">
        <p14:creationId xmlns:p14="http://schemas.microsoft.com/office/powerpoint/2010/main" val="312674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100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par>
                                <p:cTn id="11" presetID="6" presetClass="entr" presetSubtype="16" fill="hold" grpId="0" nodeType="withEffect">
                                  <p:stCondLst>
                                    <p:cond delay="200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ircle(in)">
                                      <p:cBhvr>
                                        <p:cTn id="18" dur="2000"/>
                                        <p:tgtEl>
                                          <p:spTgt spid="30"/>
                                        </p:tgtEl>
                                      </p:cBhvr>
                                    </p:animEffect>
                                  </p:childTnLst>
                                </p:cTn>
                              </p:par>
                              <p:par>
                                <p:cTn id="19" presetID="6" presetClass="entr" presetSubtype="16" fill="hold" grpId="0" nodeType="withEffect">
                                  <p:stCondLst>
                                    <p:cond delay="1000"/>
                                  </p:stCondLst>
                                  <p:childTnLst>
                                    <p:set>
                                      <p:cBhvr>
                                        <p:cTn id="20" dur="1" fill="hold">
                                          <p:stCondLst>
                                            <p:cond delay="0"/>
                                          </p:stCondLst>
                                        </p:cTn>
                                        <p:tgtEl>
                                          <p:spTgt spid="32"/>
                                        </p:tgtEl>
                                        <p:attrNameLst>
                                          <p:attrName>style.visibility</p:attrName>
                                        </p:attrNameLst>
                                      </p:cBhvr>
                                      <p:to>
                                        <p:strVal val="visible"/>
                                      </p:to>
                                    </p:set>
                                    <p:animEffect transition="in" filter="circle(in)">
                                      <p:cBhvr>
                                        <p:cTn id="21" dur="2000"/>
                                        <p:tgtEl>
                                          <p:spTgt spid="32"/>
                                        </p:tgtEl>
                                      </p:cBhvr>
                                    </p:animEffect>
                                  </p:childTnLst>
                                </p:cTn>
                              </p:par>
                              <p:par>
                                <p:cTn id="22" presetID="6" presetClass="entr" presetSubtype="16" fill="hold" grpId="0" nodeType="withEffect">
                                  <p:stCondLst>
                                    <p:cond delay="2000"/>
                                  </p:stCondLst>
                                  <p:childTnLst>
                                    <p:set>
                                      <p:cBhvr>
                                        <p:cTn id="23" dur="1" fill="hold">
                                          <p:stCondLst>
                                            <p:cond delay="0"/>
                                          </p:stCondLst>
                                        </p:cTn>
                                        <p:tgtEl>
                                          <p:spTgt spid="34"/>
                                        </p:tgtEl>
                                        <p:attrNameLst>
                                          <p:attrName>style.visibility</p:attrName>
                                        </p:attrNameLst>
                                      </p:cBhvr>
                                      <p:to>
                                        <p:strVal val="visible"/>
                                      </p:to>
                                    </p:set>
                                    <p:animEffect transition="in" filter="circle(in)">
                                      <p:cBhvr>
                                        <p:cTn id="24"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animBg="1"/>
      <p:bldP spid="31" grpId="0" animBg="1"/>
      <p:bldP spid="32"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04475"/>
            <a:ext cx="16378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4" name="Group 23"/>
          <p:cNvGrpSpPr/>
          <p:nvPr/>
        </p:nvGrpSpPr>
        <p:grpSpPr>
          <a:xfrm>
            <a:off x="0" y="681976"/>
            <a:ext cx="2698277" cy="45719"/>
            <a:chOff x="0" y="861691"/>
            <a:chExt cx="2698277" cy="45719"/>
          </a:xfrm>
        </p:grpSpPr>
        <p:cxnSp>
          <p:nvCxnSpPr>
            <p:cNvPr id="4" name="直接连接符 15">
              <a:extLst>
                <a:ext uri="{FF2B5EF4-FFF2-40B4-BE49-F238E27FC236}">
                  <a16:creationId xmlns:a16="http://schemas.microsoft.com/office/drawing/2014/main" xmlns="" id="{F22AACA2-8D4F-4D0B-B897-00B64505935B}"/>
                </a:ext>
              </a:extLst>
            </p:cNvPr>
            <p:cNvCxnSpPr>
              <a:cxnSpLocks/>
              <a:stCxn id="23" idx="2"/>
            </p:cNvCxnSpPr>
            <p:nvPr/>
          </p:nvCxnSpPr>
          <p:spPr>
            <a:xfrm flipH="1">
              <a:off x="0" y="884551"/>
              <a:ext cx="2652558" cy="7265"/>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ounded Rectangle 28"/>
          <p:cNvSpPr/>
          <p:nvPr/>
        </p:nvSpPr>
        <p:spPr>
          <a:xfrm>
            <a:off x="877634" y="912607"/>
            <a:ext cx="4155319" cy="924903"/>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9Slide03 Arima Madurai Black" panose="00000A00000000000000" pitchFamily="2" charset="0"/>
                <a:cs typeface="#9Slide03 Arima Madurai Black" panose="00000A00000000000000" pitchFamily="2" charset="0"/>
              </a:rPr>
              <a:t>Các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thể</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nhân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tạo</a:t>
            </a:r>
            <a:r>
              <a:rPr lang="en-US" sz="1800" dirty="0">
                <a:solidFill>
                  <a:schemeClr val="tx1"/>
                </a:solidFill>
                <a:latin typeface="#9Slide03 Arima Madurai Black" panose="00000A00000000000000" pitchFamily="2" charset="0"/>
                <a:cs typeface="#9Slide03 Arima Madurai Black" panose="00000A00000000000000" pitchFamily="2" charset="0"/>
              </a:rPr>
              <a:t> đ</a:t>
            </a:r>
            <a:r>
              <a:rPr lang="vi-VN" sz="1800" dirty="0">
                <a:solidFill>
                  <a:schemeClr val="tx1"/>
                </a:solidFill>
                <a:latin typeface="#9Slide03 Arima Madurai Black" panose="00000A00000000000000" pitchFamily="2" charset="0"/>
                <a:cs typeface="#9Slide03 Arima Madurai Black" panose="00000A00000000000000" pitchFamily="2" charset="0"/>
              </a:rPr>
              <a:t>ượ</a:t>
            </a:r>
            <a:r>
              <a:rPr lang="en-US" sz="1800" dirty="0">
                <a:solidFill>
                  <a:schemeClr val="tx1"/>
                </a:solidFill>
                <a:latin typeface="#9Slide03 Arima Madurai Black" panose="00000A00000000000000" pitchFamily="2" charset="0"/>
                <a:cs typeface="#9Slide03 Arima Madurai Black" panose="00000A00000000000000" pitchFamily="2" charset="0"/>
              </a:rPr>
              <a:t>c </a:t>
            </a:r>
            <a:r>
              <a:rPr lang="en-US" sz="1800" dirty="0" err="1">
                <a:solidFill>
                  <a:schemeClr val="tx1"/>
                </a:solidFill>
                <a:latin typeface="#9Slide03 Arima Madurai Black" panose="00000A00000000000000" pitchFamily="2" charset="0"/>
                <a:cs typeface="#9Slide03 Arima Madurai Black" panose="00000A00000000000000" pitchFamily="2" charset="0"/>
              </a:rPr>
              <a:t>làm</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bằng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rất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dạng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phong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phú</a:t>
            </a:r>
            <a:r>
              <a:rPr lang="en-US" sz="18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35" name="Picture 16" descr="Hình ảnh Cây Bút Chì Mẫu Biểu Tượng Của Trường Trừu Tượng Phẳng Văn Bản  Viết, Biểu Tượng Màu, Biểu Tượng Mẫu, Biểu Tượng Trừu Tượng Vector và PNG  với nền tro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219" b="81563" l="10000" r="90000"/>
                    </a14:imgEffect>
                  </a14:imgLayer>
                </a14:imgProps>
              </a:ext>
              <a:ext uri="{28A0092B-C50C-407E-A947-70E740481C1C}">
                <a14:useLocalDpi xmlns:a14="http://schemas.microsoft.com/office/drawing/2010/main" val="0"/>
              </a:ext>
            </a:extLst>
          </a:blip>
          <a:srcRect l="19484" t="21120" r="20289" b="20448"/>
          <a:stretch/>
        </p:blipFill>
        <p:spPr bwMode="auto">
          <a:xfrm flipH="1">
            <a:off x="42817" y="912607"/>
            <a:ext cx="755969" cy="887838"/>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p:cNvSpPr/>
          <p:nvPr/>
        </p:nvSpPr>
        <p:spPr>
          <a:xfrm>
            <a:off x="877634" y="1938339"/>
            <a:ext cx="4155319" cy="1280830"/>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9Slide03 Arima Madurai Black" panose="00000A00000000000000" pitchFamily="2" charset="0"/>
                <a:cs typeface="#9Slide03 Arima Madurai Black" panose="00000A00000000000000" pitchFamily="2" charset="0"/>
              </a:rPr>
              <a:t>Các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r>
              <a:rPr lang="en-US" sz="1800" dirty="0">
                <a:solidFill>
                  <a:schemeClr val="tx1"/>
                </a:solidFill>
                <a:latin typeface="#9Slide03 Arima Madurai Black" panose="00000A00000000000000" pitchFamily="2" charset="0"/>
                <a:cs typeface="#9Slide03 Arima Madurai Black" panose="00000A00000000000000" pitchFamily="2" charset="0"/>
              </a:rPr>
              <a:t> đ</a:t>
            </a:r>
            <a:r>
              <a:rPr lang="vi-VN" sz="1800" dirty="0">
                <a:solidFill>
                  <a:schemeClr val="tx1"/>
                </a:solidFill>
                <a:latin typeface="#9Slide03 Arima Madurai Black" panose="00000A00000000000000" pitchFamily="2" charset="0"/>
                <a:cs typeface="#9Slide03 Arima Madurai Black" panose="00000A00000000000000" pitchFamily="2" charset="0"/>
              </a:rPr>
              <a:t>ượ</a:t>
            </a:r>
            <a:r>
              <a:rPr lang="en-US" sz="1800" dirty="0">
                <a:solidFill>
                  <a:schemeClr val="tx1"/>
                </a:solidFill>
                <a:latin typeface="#9Slide03 Arima Madurai Black" panose="00000A00000000000000" pitchFamily="2" charset="0"/>
                <a:cs typeface="#9Slide03 Arima Madurai Black" panose="00000A00000000000000" pitchFamily="2" charset="0"/>
              </a:rPr>
              <a:t>c </a:t>
            </a:r>
            <a:r>
              <a:rPr lang="en-US" sz="1800" dirty="0" err="1">
                <a:solidFill>
                  <a:schemeClr val="tx1"/>
                </a:solidFill>
                <a:latin typeface="#9Slide03 Arima Madurai Black" panose="00000A00000000000000" pitchFamily="2" charset="0"/>
                <a:cs typeface="#9Slide03 Arima Madurai Black" panose="00000A00000000000000" pitchFamily="2" charset="0"/>
              </a:rPr>
              <a:t>tạo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nên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từ</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một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hoặc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nhiều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chất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Ví</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a:t>
            </a:r>
            <a:r>
              <a:rPr lang="en-US" sz="18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800" dirty="0" err="1">
                <a:solidFill>
                  <a:schemeClr val="tx1"/>
                </a:solidFill>
                <a:latin typeface="#9Slide03 Arima Madurai Black" panose="00000A00000000000000" pitchFamily="2" charset="0"/>
                <a:cs typeface="#9Slide03 Arima Madurai Black" panose="00000A00000000000000" pitchFamily="2" charset="0"/>
              </a:rPr>
              <a:t>Dây</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đồng</a:t>
            </a:r>
            <a:r>
              <a:rPr lang="en-US" sz="1800" dirty="0">
                <a:solidFill>
                  <a:schemeClr val="tx1"/>
                </a:solidFill>
                <a:latin typeface="#9Slide03 Arima Madurai Black" panose="00000A00000000000000" pitchFamily="2" charset="0"/>
                <a:cs typeface="#9Slide03 Arima Madurai Black" panose="00000A00000000000000" pitchFamily="2" charset="0"/>
              </a:rPr>
              <a:t> đ</a:t>
            </a:r>
            <a:r>
              <a:rPr lang="vi-VN" sz="1800" dirty="0">
                <a:solidFill>
                  <a:schemeClr val="tx1"/>
                </a:solidFill>
                <a:latin typeface="#9Slide03 Arima Madurai Black" panose="00000A00000000000000" pitchFamily="2" charset="0"/>
                <a:cs typeface="#9Slide03 Arima Madurai Black" panose="00000A00000000000000" pitchFamily="2" charset="0"/>
              </a:rPr>
              <a:t>ượ</a:t>
            </a:r>
            <a:r>
              <a:rPr lang="en-US" sz="1800" dirty="0">
                <a:solidFill>
                  <a:schemeClr val="tx1"/>
                </a:solidFill>
                <a:latin typeface="#9Slide03 Arima Madurai Black" panose="00000A00000000000000" pitchFamily="2" charset="0"/>
                <a:cs typeface="#9Slide03 Arima Madurai Black" panose="00000A00000000000000" pitchFamily="2" charset="0"/>
              </a:rPr>
              <a:t>c </a:t>
            </a:r>
            <a:r>
              <a:rPr lang="en-US" sz="1800" dirty="0" err="1">
                <a:solidFill>
                  <a:schemeClr val="tx1"/>
                </a:solidFill>
                <a:latin typeface="#9Slide03 Arima Madurai Black" panose="00000A00000000000000" pitchFamily="2" charset="0"/>
                <a:cs typeface="#9Slide03 Arima Madurai Black" panose="00000A00000000000000" pitchFamily="2" charset="0"/>
              </a:rPr>
              <a:t>tạo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nên</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từ</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đồng</a:t>
            </a:r>
            <a:r>
              <a:rPr lang="en-US" sz="1800" dirty="0">
                <a:solidFill>
                  <a:schemeClr val="tx1"/>
                </a:solidFill>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800" dirty="0" err="1">
                <a:solidFill>
                  <a:schemeClr val="tx1"/>
                </a:solidFill>
                <a:latin typeface="#9Slide03 Arima Madurai Black" panose="00000A00000000000000" pitchFamily="2" charset="0"/>
                <a:cs typeface="#9Slide03 Arima Madurai Black" panose="00000A00000000000000" pitchFamily="2" charset="0"/>
              </a:rPr>
              <a:t>Thép</a:t>
            </a:r>
            <a:r>
              <a:rPr lang="en-US" sz="1800" dirty="0">
                <a:solidFill>
                  <a:schemeClr val="tx1"/>
                </a:solidFill>
                <a:latin typeface="#9Slide03 Arima Madurai Black" panose="00000A00000000000000" pitchFamily="2" charset="0"/>
                <a:cs typeface="#9Slide03 Arima Madurai Black" panose="00000A00000000000000" pitchFamily="2" charset="0"/>
              </a:rPr>
              <a:t> đ</a:t>
            </a:r>
            <a:r>
              <a:rPr lang="vi-VN" sz="1800" dirty="0">
                <a:solidFill>
                  <a:schemeClr val="tx1"/>
                </a:solidFill>
                <a:latin typeface="#9Slide03 Arima Madurai Black" panose="00000A00000000000000" pitchFamily="2" charset="0"/>
                <a:cs typeface="#9Slide03 Arima Madurai Black" panose="00000A00000000000000" pitchFamily="2" charset="0"/>
              </a:rPr>
              <a:t>ượ</a:t>
            </a:r>
            <a:r>
              <a:rPr lang="en-US" sz="1800" dirty="0">
                <a:solidFill>
                  <a:schemeClr val="tx1"/>
                </a:solidFill>
                <a:latin typeface="#9Slide03 Arima Madurai Black" panose="00000A00000000000000" pitchFamily="2" charset="0"/>
                <a:cs typeface="#9Slide03 Arima Madurai Black" panose="00000A00000000000000" pitchFamily="2" charset="0"/>
              </a:rPr>
              <a:t>c </a:t>
            </a:r>
            <a:r>
              <a:rPr lang="en-US" sz="1800" dirty="0" err="1">
                <a:solidFill>
                  <a:schemeClr val="tx1"/>
                </a:solidFill>
                <a:latin typeface="#9Slide03 Arima Madurai Black" panose="00000A00000000000000" pitchFamily="2" charset="0"/>
                <a:cs typeface="#9Slide03 Arima Madurai Black" panose="00000A00000000000000" pitchFamily="2" charset="0"/>
              </a:rPr>
              <a:t>tạo</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ra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từ</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sắt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a:t>
            </a:r>
            <a:r>
              <a:rPr lang="en-US" sz="1800" dirty="0">
                <a:solidFill>
                  <a:schemeClr val="tx1"/>
                </a:solidFill>
                <a:latin typeface="#9Slide03 Arima Madurai Black" panose="00000A00000000000000" pitchFamily="2" charset="0"/>
                <a:cs typeface="#9Slide03 Arima Madurai Black" panose="00000A00000000000000" pitchFamily="2" charset="0"/>
              </a:rPr>
              <a:t> carbon.</a:t>
            </a:r>
          </a:p>
        </p:txBody>
      </p:sp>
      <p:sp>
        <p:nvSpPr>
          <p:cNvPr id="38" name="Rounded Rectangle 37"/>
          <p:cNvSpPr/>
          <p:nvPr/>
        </p:nvSpPr>
        <p:spPr>
          <a:xfrm>
            <a:off x="877634" y="3319998"/>
            <a:ext cx="4155319" cy="1280830"/>
          </a:xfrm>
          <a:prstGeom prst="round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800" dirty="0" err="1">
                <a:solidFill>
                  <a:schemeClr val="tx1"/>
                </a:solidFill>
                <a:latin typeface="#9Slide03 Arima Madurai Black" panose="00000A00000000000000" pitchFamily="2" charset="0"/>
                <a:cs typeface="#9Slide03 Arima Madurai Black" panose="00000A00000000000000" pitchFamily="2" charset="0"/>
              </a:rPr>
              <a:t>Một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có</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thể</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làm</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bằng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nhiều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nhau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và</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một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liệu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cũng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có</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thể</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làm</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ra</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nhiều</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vật</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dụng</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khác</a:t>
            </a:r>
            <a:r>
              <a:rPr lang="en-US" sz="1800" dirty="0">
                <a:solidFill>
                  <a:schemeClr val="tx1"/>
                </a:solidFill>
                <a:latin typeface="#9Slide03 Arima Madurai Black" panose="00000A00000000000000" pitchFamily="2" charset="0"/>
                <a:cs typeface="#9Slide03 Arima Madurai Black" panose="00000A00000000000000" pitchFamily="2" charset="0"/>
              </a:rPr>
              <a:t> </a:t>
            </a:r>
            <a:r>
              <a:rPr lang="en-US" sz="1800" dirty="0" err="1">
                <a:solidFill>
                  <a:schemeClr val="tx1"/>
                </a:solidFill>
                <a:latin typeface="#9Slide03 Arima Madurai Black" panose="00000A00000000000000" pitchFamily="2" charset="0"/>
                <a:cs typeface="#9Slide03 Arima Madurai Black" panose="00000A00000000000000" pitchFamily="2" charset="0"/>
              </a:rPr>
              <a:t>nhau</a:t>
            </a:r>
            <a:r>
              <a:rPr lang="en-US" sz="1800" dirty="0">
                <a:solidFill>
                  <a:schemeClr val="tx1"/>
                </a:solidFill>
                <a:latin typeface="#9Slide03 Arima Madurai Black" panose="00000A00000000000000" pitchFamily="2" charset="0"/>
                <a:cs typeface="#9Slide03 Arima Madurai Black" panose="00000A00000000000000" pitchFamily="2" charset="0"/>
              </a:rPr>
              <a:t>.</a:t>
            </a:r>
          </a:p>
        </p:txBody>
      </p:sp>
      <p:pic>
        <p:nvPicPr>
          <p:cNvPr id="4098" name="Picture 2" descr="Học Sinh đọc Sách Cậu Bé Vẽ Tay Minh Họa Hình ảnh | Định dạng hình ảnh PSD  611174617| vn.lovepik.co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79" b="95930" l="10000" r="90000">
                        <a14:foregroundMark x1="30814" y1="15814" x2="52093" y2="16744"/>
                        <a14:foregroundMark x1="28953" y1="75000" x2="69884" y2="85581"/>
                        <a14:foregroundMark x1="55581" y1="83721" x2="43023" y2="82558"/>
                        <a14:foregroundMark x1="72093" y1="83488" x2="72093" y2="88140"/>
                        <a14:foregroundMark x1="32093" y1="82558" x2="33953" y2="89767"/>
                        <a14:foregroundMark x1="31395" y1="83488" x2="30465" y2="89419"/>
                      </a14:backgroundRemoval>
                    </a14:imgEffect>
                  </a14:imgLayer>
                </a14:imgProps>
              </a:ext>
              <a:ext uri="{28A0092B-C50C-407E-A947-70E740481C1C}">
                <a14:useLocalDpi xmlns:a14="http://schemas.microsoft.com/office/drawing/2010/main" val="0"/>
              </a:ext>
            </a:extLst>
          </a:blip>
          <a:srcRect/>
          <a:stretch>
            <a:fillRect/>
          </a:stretch>
        </p:blipFill>
        <p:spPr bwMode="auto">
          <a:xfrm>
            <a:off x="4754801" y="204475"/>
            <a:ext cx="4563156" cy="4563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4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barn(inVertical)">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9760" y="204475"/>
            <a:ext cx="1637887" cy="523220"/>
          </a:xfrm>
          <a:prstGeom prst="rect">
            <a:avLst/>
          </a:prstGeom>
          <a:noFill/>
        </p:spPr>
        <p:txBody>
          <a:bodyPr wrap="square" rtlCol="0">
            <a:spAutoFit/>
          </a:bodyPr>
          <a:lstStyle/>
          <a:p>
            <a:pPr algn="ctr"/>
            <a:r>
              <a:rPr lang="en-US" sz="2800" dirty="0" err="1">
                <a:solidFill>
                  <a:schemeClr val="tx1"/>
                </a:solidFill>
                <a:latin typeface="#9Slide03 AllRoundGothic" panose="020B0703020202020104" pitchFamily="34" charset="0"/>
              </a:rPr>
              <a:t>Vật</a:t>
            </a:r>
            <a:r>
              <a:rPr lang="en-US" sz="2800" dirty="0">
                <a:solidFill>
                  <a:schemeClr val="tx1"/>
                </a:solidFill>
                <a:latin typeface="#9Slide03 AllRoundGothic" panose="020B0703020202020104" pitchFamily="34" charset="0"/>
              </a:rPr>
              <a:t> </a:t>
            </a:r>
            <a:r>
              <a:rPr lang="en-US" sz="2800" dirty="0" err="1">
                <a:solidFill>
                  <a:schemeClr val="tx1"/>
                </a:solidFill>
                <a:latin typeface="#9Slide03 AllRoundGothic" panose="020B0703020202020104" pitchFamily="34" charset="0"/>
              </a:rPr>
              <a:t>liệu</a:t>
            </a:r>
            <a:endParaRPr lang="en-US" sz="2800" dirty="0">
              <a:solidFill>
                <a:schemeClr val="tx1"/>
              </a:solidFill>
              <a:latin typeface="#9Slide03 AllRoundGothic" panose="020B0703020202020104" pitchFamily="34" charset="0"/>
            </a:endParaRPr>
          </a:p>
        </p:txBody>
      </p:sp>
      <p:grpSp>
        <p:nvGrpSpPr>
          <p:cNvPr id="24" name="Group 23"/>
          <p:cNvGrpSpPr/>
          <p:nvPr/>
        </p:nvGrpSpPr>
        <p:grpSpPr>
          <a:xfrm>
            <a:off x="0" y="681976"/>
            <a:ext cx="2698277" cy="45719"/>
            <a:chOff x="0" y="861691"/>
            <a:chExt cx="2698277" cy="45719"/>
          </a:xfrm>
        </p:grpSpPr>
        <p:cxnSp>
          <p:nvCxnSpPr>
            <p:cNvPr id="4" name="直接连接符 15">
              <a:extLst>
                <a:ext uri="{FF2B5EF4-FFF2-40B4-BE49-F238E27FC236}">
                  <a16:creationId xmlns:a16="http://schemas.microsoft.com/office/drawing/2014/main" xmlns="" id="{F22AACA2-8D4F-4D0B-B897-00B64505935B}"/>
                </a:ext>
              </a:extLst>
            </p:cNvPr>
            <p:cNvCxnSpPr>
              <a:cxnSpLocks/>
              <a:stCxn id="23" idx="2"/>
            </p:cNvCxnSpPr>
            <p:nvPr/>
          </p:nvCxnSpPr>
          <p:spPr>
            <a:xfrm flipH="1">
              <a:off x="0" y="884551"/>
              <a:ext cx="2652558" cy="7265"/>
            </a:xfrm>
            <a:prstGeom prst="line">
              <a:avLst/>
            </a:prstGeom>
            <a:ln w="25400">
              <a:solidFill>
                <a:schemeClr val="tx2"/>
              </a:solidFill>
            </a:ln>
          </p:spPr>
          <p:style>
            <a:lnRef idx="1">
              <a:schemeClr val="dk1"/>
            </a:lnRef>
            <a:fillRef idx="0">
              <a:schemeClr val="dk1"/>
            </a:fillRef>
            <a:effectRef idx="0">
              <a:schemeClr val="dk1"/>
            </a:effectRef>
            <a:fontRef idx="minor">
              <a:schemeClr val="tx1"/>
            </a:fontRef>
          </p:style>
        </p:cxnSp>
        <p:sp>
          <p:nvSpPr>
            <p:cNvPr id="23" name="Oval 22"/>
            <p:cNvSpPr/>
            <p:nvPr/>
          </p:nvSpPr>
          <p:spPr>
            <a:xfrm>
              <a:off x="2652558" y="861691"/>
              <a:ext cx="45719" cy="45719"/>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ounded Rectangle 24"/>
          <p:cNvSpPr/>
          <p:nvPr/>
        </p:nvSpPr>
        <p:spPr>
          <a:xfrm>
            <a:off x="42817" y="289353"/>
            <a:ext cx="576943" cy="37702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a:latin typeface="#9Slide07 SVNBrandon Printed Sh" panose="02000000000000000000" pitchFamily="2" charset="0"/>
              </a:rPr>
              <a:t>I.</a:t>
            </a:r>
          </a:p>
        </p:txBody>
      </p:sp>
      <p:sp>
        <p:nvSpPr>
          <p:cNvPr id="2" name="AutoShape 4" descr="Giá mủ cao su Bình Phước cập nhật hàng ngày | G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2"/>
          <p:cNvSpPr/>
          <p:nvPr/>
        </p:nvSpPr>
        <p:spPr>
          <a:xfrm>
            <a:off x="1660636" y="809143"/>
            <a:ext cx="6106510" cy="1113083"/>
          </a:xfrm>
          <a:prstGeom prst="rect">
            <a:avLst/>
          </a:prstGeom>
          <a:ln>
            <a:solidFill>
              <a:schemeClr val="bg1">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285750" indent="-285750" algn="just">
              <a:buFont typeface="Arial" panose="020B0604020202020204" pitchFamily="34" charset="0"/>
              <a:buChar char="•"/>
            </a:pPr>
            <a:r>
              <a:rPr lang="en-US" sz="1600" dirty="0" err="1">
                <a:latin typeface="#9Slide03 Arima Madurai Black" panose="00000A00000000000000" pitchFamily="2" charset="0"/>
                <a:cs typeface="#9Slide03 Arima Madurai Black" panose="00000A00000000000000" pitchFamily="2" charset="0"/>
              </a:rPr>
              <a:t>Em</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hãy</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nêu</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một</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số</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ví</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dụ</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về</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một</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vật</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dụng</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có</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thể</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làm</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bằng</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nhiều</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vật</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liệu</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khác</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nhau</a:t>
            </a:r>
            <a:r>
              <a:rPr lang="en-US" sz="1600" dirty="0">
                <a:latin typeface="#9Slide03 Arima Madurai Black" panose="00000A00000000000000" pitchFamily="2" charset="0"/>
                <a:cs typeface="#9Slide03 Arima Madurai Black" panose="00000A00000000000000" pitchFamily="2" charset="0"/>
              </a:rPr>
              <a:t>.</a:t>
            </a:r>
          </a:p>
          <a:p>
            <a:pPr marL="285750" indent="-285750" algn="just">
              <a:buFont typeface="Arial" panose="020B0604020202020204" pitchFamily="34" charset="0"/>
              <a:buChar char="•"/>
            </a:pPr>
            <a:r>
              <a:rPr lang="en-US" sz="1600" dirty="0" err="1">
                <a:latin typeface="#9Slide03 Arima Madurai Black" panose="00000A00000000000000" pitchFamily="2" charset="0"/>
                <a:cs typeface="#9Slide03 Arima Madurai Black" panose="00000A00000000000000" pitchFamily="2" charset="0"/>
              </a:rPr>
              <a:t>Em</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hãy</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nêu</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một</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số</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ví</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dụ</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về</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việc</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sử</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dụng</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một</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vật</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liệu</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làm</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ra</a:t>
            </a:r>
            <a:r>
              <a:rPr lang="en-US" sz="1600" dirty="0">
                <a:latin typeface="#9Slide03 Arima Madurai Black" panose="00000A00000000000000" pitchFamily="2" charset="0"/>
                <a:cs typeface="#9Slide03 Arima Madurai Black" panose="00000A00000000000000" pitchFamily="2" charset="0"/>
              </a:rPr>
              <a:t> đ</a:t>
            </a:r>
            <a:r>
              <a:rPr lang="vi-VN" sz="1600" dirty="0">
                <a:latin typeface="#9Slide03 Arima Madurai Black" panose="00000A00000000000000" pitchFamily="2" charset="0"/>
                <a:cs typeface="#9Slide03 Arima Madurai Black" panose="00000A00000000000000" pitchFamily="2" charset="0"/>
              </a:rPr>
              <a:t>ượ</a:t>
            </a:r>
            <a:r>
              <a:rPr lang="en-US" sz="1600" dirty="0">
                <a:latin typeface="#9Slide03 Arima Madurai Black" panose="00000A00000000000000" pitchFamily="2" charset="0"/>
                <a:cs typeface="#9Slide03 Arima Madurai Black" panose="00000A00000000000000" pitchFamily="2" charset="0"/>
              </a:rPr>
              <a:t>c </a:t>
            </a:r>
            <a:r>
              <a:rPr lang="en-US" sz="1600" dirty="0" err="1">
                <a:latin typeface="#9Slide03 Arima Madurai Black" panose="00000A00000000000000" pitchFamily="2" charset="0"/>
                <a:cs typeface="#9Slide03 Arima Madurai Black" panose="00000A00000000000000" pitchFamily="2" charset="0"/>
              </a:rPr>
              <a:t>nhiều</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vật</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dụng</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khác</a:t>
            </a:r>
            <a:r>
              <a:rPr lang="en-US" sz="1600" dirty="0">
                <a:latin typeface="#9Slide03 Arima Madurai Black" panose="00000A00000000000000" pitchFamily="2" charset="0"/>
                <a:cs typeface="#9Slide03 Arima Madurai Black" panose="00000A00000000000000" pitchFamily="2" charset="0"/>
              </a:rPr>
              <a:t> </a:t>
            </a:r>
            <a:r>
              <a:rPr lang="en-US" sz="1600" dirty="0" err="1">
                <a:latin typeface="#9Slide03 Arima Madurai Black" panose="00000A00000000000000" pitchFamily="2" charset="0"/>
                <a:cs typeface="#9Slide03 Arima Madurai Black" panose="00000A00000000000000" pitchFamily="2" charset="0"/>
              </a:rPr>
              <a:t>nhau</a:t>
            </a:r>
            <a:r>
              <a:rPr lang="en-US" sz="1600" dirty="0">
                <a:latin typeface="#9Slide03 Arima Madurai Black" panose="00000A00000000000000" pitchFamily="2" charset="0"/>
                <a:cs typeface="#9Slide03 Arima Madurai Black" panose="00000A00000000000000" pitchFamily="2" charset="0"/>
              </a:rPr>
              <a:t>.</a:t>
            </a:r>
          </a:p>
        </p:txBody>
      </p:sp>
      <p:pic>
        <p:nvPicPr>
          <p:cNvPr id="15" name="Picture 2" descr="Đầu Karaoke Online Có Gì Đặc Biệt Mà Khiến Ai Cũng Muốn Sở Hữu?"/>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7701" y="597947"/>
            <a:ext cx="1412987" cy="1412988"/>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4572000" y="2101575"/>
            <a:ext cx="1" cy="3377762"/>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52751" y="2349299"/>
            <a:ext cx="8623084" cy="3259"/>
          </a:xfrm>
          <a:prstGeom prst="line">
            <a:avLst/>
          </a:prstGeom>
          <a:ln w="25400" cmpd="sng">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55113" y="1918412"/>
            <a:ext cx="3594889" cy="430887"/>
          </a:xfrm>
          <a:prstGeom prst="rect">
            <a:avLst/>
          </a:prstGeom>
          <a:noFill/>
        </p:spPr>
        <p:txBody>
          <a:bodyPr wrap="square" rtlCol="0">
            <a:spAutoFit/>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làm</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bằng</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nhiều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22" name="TextBox 21"/>
          <p:cNvSpPr txBox="1"/>
          <p:nvPr/>
        </p:nvSpPr>
        <p:spPr>
          <a:xfrm>
            <a:off x="4854474" y="1918412"/>
            <a:ext cx="3594889" cy="430887"/>
          </a:xfrm>
          <a:prstGeom prst="rect">
            <a:avLst/>
          </a:prstGeom>
          <a:noFill/>
        </p:spPr>
        <p:txBody>
          <a:bodyPr wrap="square" rtlCol="0">
            <a:spAutoFit/>
          </a:bodyPr>
          <a:lstStyle/>
          <a:p>
            <a:pPr algn="ctr">
              <a:lnSpc>
                <a:spcPct val="150000"/>
              </a:lnSpc>
            </a:pP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liệu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làm</a:t>
            </a:r>
            <a:r>
              <a:rPr lang="en-US" sz="1600" dirty="0">
                <a:solidFill>
                  <a:srgbClr val="002060"/>
                </a:solidFill>
                <a:latin typeface="#9Slide03 Arima Madurai Black" panose="00000A00000000000000" pitchFamily="2" charset="0"/>
                <a:cs typeface="#9Slide03 Arima Madurai Black" panose="00000A00000000000000" pitchFamily="2" charset="0"/>
              </a:rPr>
              <a:t> đ</a:t>
            </a:r>
            <a:r>
              <a:rPr lang="vi-VN" sz="1600" dirty="0">
                <a:solidFill>
                  <a:srgbClr val="002060"/>
                </a:solidFill>
                <a:latin typeface="#9Slide03 Arima Madurai Black" panose="00000A00000000000000" pitchFamily="2" charset="0"/>
                <a:cs typeface="#9Slide03 Arima Madurai Black" panose="00000A00000000000000" pitchFamily="2" charset="0"/>
              </a:rPr>
              <a:t>ượ</a:t>
            </a:r>
            <a:r>
              <a:rPr lang="en-US" sz="1600" dirty="0">
                <a:solidFill>
                  <a:srgbClr val="002060"/>
                </a:solidFill>
                <a:latin typeface="#9Slide03 Arima Madurai Black" panose="00000A00000000000000" pitchFamily="2" charset="0"/>
                <a:cs typeface="#9Slide03 Arima Madurai Black" panose="00000A00000000000000" pitchFamily="2" charset="0"/>
              </a:rPr>
              <a:t>c </a:t>
            </a:r>
            <a:r>
              <a:rPr lang="en-US" sz="1600" dirty="0" err="1">
                <a:solidFill>
                  <a:srgbClr val="002060"/>
                </a:solidFill>
                <a:latin typeface="#9Slide03 Arima Madurai Black" panose="00000A00000000000000" pitchFamily="2" charset="0"/>
                <a:cs typeface="#9Slide03 Arima Madurai Black" panose="00000A00000000000000" pitchFamily="2" charset="0"/>
              </a:rPr>
              <a:t>nhiều</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vật</a:t>
            </a:r>
            <a:r>
              <a:rPr lang="en-US" sz="1600" dirty="0">
                <a:solidFill>
                  <a:srgbClr val="002060"/>
                </a:solidFill>
                <a:latin typeface="#9Slide03 Arima Madurai Black" panose="00000A00000000000000" pitchFamily="2" charset="0"/>
                <a:cs typeface="#9Slide03 Arima Madurai Black" panose="00000A00000000000000" pitchFamily="2" charset="0"/>
              </a:rPr>
              <a:t> </a:t>
            </a:r>
            <a:r>
              <a:rPr lang="en-US" sz="1600" dirty="0" err="1">
                <a:solidFill>
                  <a:srgbClr val="002060"/>
                </a:solidFill>
                <a:latin typeface="#9Slide03 Arima Madurai Black" panose="00000A00000000000000" pitchFamily="2" charset="0"/>
                <a:cs typeface="#9Slide03 Arima Madurai Black" panose="00000A00000000000000" pitchFamily="2" charset="0"/>
              </a:rPr>
              <a:t>dụng</a:t>
            </a:r>
            <a:endParaRPr lang="en-US" sz="16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6150" name="Picture 6" descr="Bộ bát đĩa lá xanh 15 sản phầm gồm 4 bát cơm 4 đĩa 1 tô 4 thìa 4 muối 1  muôi .món quà ý nghĩa cho bữa cơm người Việt. | Shopee Việt Nam"/>
          <p:cNvPicPr>
            <a:picLocks noChangeAspect="1" noChangeArrowheads="1"/>
          </p:cNvPicPr>
          <p:nvPr/>
        </p:nvPicPr>
        <p:blipFill rotWithShape="1">
          <a:blip r:embed="rId4">
            <a:extLst>
              <a:ext uri="{28A0092B-C50C-407E-A947-70E740481C1C}">
                <a14:useLocalDpi xmlns:a14="http://schemas.microsoft.com/office/drawing/2010/main" val="0"/>
              </a:ext>
            </a:extLst>
          </a:blip>
          <a:srcRect t="7705"/>
          <a:stretch/>
        </p:blipFill>
        <p:spPr bwMode="auto">
          <a:xfrm>
            <a:off x="230115" y="2433479"/>
            <a:ext cx="1615431" cy="133169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p:cNvSpPr/>
          <p:nvPr/>
        </p:nvSpPr>
        <p:spPr>
          <a:xfrm>
            <a:off x="1928630" y="2561069"/>
            <a:ext cx="2521372" cy="787249"/>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Bát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đĩa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từ</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sứ</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thủy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tinh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inox</a:t>
            </a:r>
            <a:r>
              <a:rPr lang="en-US" sz="1600" dirty="0">
                <a:solidFill>
                  <a:schemeClr val="tx1"/>
                </a:solidFill>
                <a:latin typeface="#9Slide03 Arima Madurai Black" panose="00000A00000000000000" pitchFamily="2" charset="0"/>
                <a:cs typeface="#9Slide03 Arima Madurai Black" panose="00000A00000000000000" pitchFamily="2" charset="0"/>
              </a:rPr>
              <a:t>, . . </a:t>
            </a:r>
          </a:p>
        </p:txBody>
      </p:sp>
      <p:pic>
        <p:nvPicPr>
          <p:cNvPr id="6152" name="Picture 8" descr="Nồi Đất Đẹp Từ Thương Hiệu NOVICOOK ⋆ Nồi Đất Việt"/>
          <p:cNvPicPr>
            <a:picLocks noChangeAspect="1" noChangeArrowheads="1"/>
          </p:cNvPicPr>
          <p:nvPr/>
        </p:nvPicPr>
        <p:blipFill rotWithShape="1">
          <a:blip r:embed="rId5">
            <a:extLst>
              <a:ext uri="{28A0092B-C50C-407E-A947-70E740481C1C}">
                <a14:useLocalDpi xmlns:a14="http://schemas.microsoft.com/office/drawing/2010/main" val="0"/>
              </a:ext>
            </a:extLst>
          </a:blip>
          <a:srcRect l="2935" t="13410" b="20987"/>
          <a:stretch/>
        </p:blipFill>
        <p:spPr bwMode="auto">
          <a:xfrm>
            <a:off x="2811536" y="3556829"/>
            <a:ext cx="1615431" cy="1312326"/>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26"/>
          <p:cNvSpPr/>
          <p:nvPr/>
        </p:nvSpPr>
        <p:spPr>
          <a:xfrm>
            <a:off x="168166" y="4027716"/>
            <a:ext cx="2521372" cy="787249"/>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Nồi</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có</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thể</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bằng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đất</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nhôm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inox</a:t>
            </a:r>
            <a:r>
              <a:rPr lang="en-US" sz="1600" dirty="0">
                <a:solidFill>
                  <a:schemeClr val="tx1"/>
                </a:solidFill>
                <a:latin typeface="#9Slide03 Arima Madurai Black" panose="00000A00000000000000" pitchFamily="2" charset="0"/>
                <a:cs typeface="#9Slide03 Arima Madurai Black" panose="00000A00000000000000" pitchFamily="2" charset="0"/>
              </a:rPr>
              <a:t>, . . .</a:t>
            </a:r>
          </a:p>
        </p:txBody>
      </p:sp>
      <p:pic>
        <p:nvPicPr>
          <p:cNvPr id="6154" name="Picture 10" descr="Bao nhiêu tiền 1m tấm nhựa PVC | PVC Hoàng G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0353" y="2433479"/>
            <a:ext cx="1353987" cy="133169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4854474" y="2561068"/>
            <a:ext cx="2521372" cy="787249"/>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err="1">
                <a:solidFill>
                  <a:schemeClr val="tx1"/>
                </a:solidFill>
                <a:latin typeface="#9Slide03 Arima Madurai Black" panose="00000A00000000000000" pitchFamily="2" charset="0"/>
                <a:cs typeface="#9Slide03 Arima Madurai Black" panose="00000A00000000000000" pitchFamily="2" charset="0"/>
              </a:rPr>
              <a:t>Nhựa</a:t>
            </a:r>
            <a:r>
              <a:rPr lang="en-US" sz="1600" dirty="0">
                <a:solidFill>
                  <a:schemeClr val="tx1"/>
                </a:solidFill>
                <a:latin typeface="#9Slide03 Arima Madurai Black" panose="00000A00000000000000" pitchFamily="2" charset="0"/>
                <a:cs typeface="#9Slide03 Arima Madurai Black" panose="00000A00000000000000" pitchFamily="2" charset="0"/>
              </a:rPr>
              <a:t> đ</a:t>
            </a:r>
            <a:r>
              <a:rPr lang="vi-VN" sz="1600" dirty="0">
                <a:solidFill>
                  <a:schemeClr val="tx1"/>
                </a:solidFill>
                <a:latin typeface="#9Slide03 Arima Madurai Black" panose="00000A00000000000000" pitchFamily="2" charset="0"/>
                <a:cs typeface="#9Slide03 Arima Madurai Black" panose="00000A00000000000000" pitchFamily="2" charset="0"/>
              </a:rPr>
              <a:t>ượ</a:t>
            </a:r>
            <a:r>
              <a:rPr lang="en-US" sz="1600" dirty="0">
                <a:solidFill>
                  <a:schemeClr val="tx1"/>
                </a:solidFill>
                <a:latin typeface="#9Slide03 Arima Madurai Black" panose="00000A00000000000000" pitchFamily="2" charset="0"/>
                <a:cs typeface="#9Slide03 Arima Madurai Black" panose="00000A00000000000000" pitchFamily="2" charset="0"/>
              </a:rPr>
              <a:t>c </a:t>
            </a:r>
            <a:r>
              <a:rPr lang="en-US" sz="1600" dirty="0" err="1">
                <a:solidFill>
                  <a:schemeClr val="tx1"/>
                </a:solidFill>
                <a:latin typeface="#9Slide03 Arima Madurai Black" panose="00000A00000000000000" pitchFamily="2" charset="0"/>
                <a:cs typeface="#9Slide03 Arima Madurai Black" panose="00000A00000000000000" pitchFamily="2" charset="0"/>
              </a:rPr>
              <a:t>dùng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xô</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chậu</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bình</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đựng</a:t>
            </a:r>
            <a:r>
              <a:rPr lang="en-US" sz="1600" dirty="0">
                <a:solidFill>
                  <a:schemeClr val="tx1"/>
                </a:solidFill>
                <a:latin typeface="#9Slide03 Arima Madurai Black" panose="00000A00000000000000" pitchFamily="2" charset="0"/>
                <a:cs typeface="#9Slide03 Arima Madurai Black" panose="00000A00000000000000" pitchFamily="2" charset="0"/>
              </a:rPr>
              <a:t> n</a:t>
            </a:r>
            <a:r>
              <a:rPr lang="vi-VN" sz="1600" dirty="0">
                <a:solidFill>
                  <a:schemeClr val="tx1"/>
                </a:solidFill>
                <a:latin typeface="#9Slide03 Arima Madurai Black" panose="00000A00000000000000" pitchFamily="2" charset="0"/>
                <a:cs typeface="#9Slide03 Arima Madurai Black" panose="00000A00000000000000" pitchFamily="2" charset="0"/>
              </a:rPr>
              <a:t>ước</a:t>
            </a:r>
            <a:r>
              <a:rPr lang="en-US" sz="1600" dirty="0">
                <a:solidFill>
                  <a:schemeClr val="tx1"/>
                </a:solidFill>
                <a:latin typeface="#9Slide03 Arima Madurai Black" panose="00000A00000000000000" pitchFamily="2" charset="0"/>
                <a:cs typeface="#9Slide03 Arima Madurai Black" panose="00000A00000000000000" pitchFamily="2" charset="0"/>
              </a:rPr>
              <a:t>, . . </a:t>
            </a:r>
          </a:p>
        </p:txBody>
      </p:sp>
      <p:pic>
        <p:nvPicPr>
          <p:cNvPr id="6156" name="Picture 12" descr="Bản Tin Tổng Hợp Ngày 09/06/2021: Sắc Xanh Trở Lại Với Nhóm Kim Loại Cơ Bản  Sau Thời Gian Giảm Điều Chỉnh | Đầu tư hàng hóa Gia Cát Lợi"/>
          <p:cNvPicPr>
            <a:picLocks noChangeAspect="1" noChangeArrowheads="1"/>
          </p:cNvPicPr>
          <p:nvPr/>
        </p:nvPicPr>
        <p:blipFill rotWithShape="1">
          <a:blip r:embed="rId7">
            <a:extLst>
              <a:ext uri="{28A0092B-C50C-407E-A947-70E740481C1C}">
                <a14:useLocalDpi xmlns:a14="http://schemas.microsoft.com/office/drawing/2010/main" val="0"/>
              </a:ext>
            </a:extLst>
          </a:blip>
          <a:srcRect r="34885"/>
          <a:stretch/>
        </p:blipFill>
        <p:spPr bwMode="auto">
          <a:xfrm>
            <a:off x="4621027" y="3556827"/>
            <a:ext cx="1543859" cy="1312328"/>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6269878" y="3957946"/>
            <a:ext cx="2521372" cy="787249"/>
          </a:xfrm>
          <a:prstGeom prst="roundRect">
            <a:avLst/>
          </a:prstGeom>
          <a:solidFill>
            <a:schemeClr val="accent3">
              <a:lumMod val="20000"/>
              <a:lumOff val="80000"/>
            </a:schemeClr>
          </a:solidFill>
          <a:ln>
            <a:prstDash val="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1600" dirty="0">
                <a:solidFill>
                  <a:schemeClr val="tx1"/>
                </a:solidFill>
                <a:latin typeface="#9Slide03 Arima Madurai Black" panose="00000A00000000000000" pitchFamily="2" charset="0"/>
                <a:cs typeface="#9Slide03 Arima Madurai Black" panose="00000A00000000000000" pitchFamily="2" charset="0"/>
              </a:rPr>
              <a:t>Kim </a:t>
            </a:r>
            <a:r>
              <a:rPr lang="en-US" sz="1600" dirty="0" err="1">
                <a:solidFill>
                  <a:schemeClr val="tx1"/>
                </a:solidFill>
                <a:latin typeface="#9Slide03 Arima Madurai Black" panose="00000A00000000000000" pitchFamily="2" charset="0"/>
                <a:cs typeface="#9Slide03 Arima Madurai Black" panose="00000A00000000000000" pitchFamily="2" charset="0"/>
              </a:rPr>
              <a:t>loại</a:t>
            </a:r>
            <a:r>
              <a:rPr lang="en-US" sz="1600" dirty="0">
                <a:solidFill>
                  <a:schemeClr val="tx1"/>
                </a:solidFill>
                <a:latin typeface="#9Slide03 Arima Madurai Black" panose="00000A00000000000000" pitchFamily="2" charset="0"/>
                <a:cs typeface="#9Slide03 Arima Madurai Black" panose="00000A00000000000000" pitchFamily="2" charset="0"/>
              </a:rPr>
              <a:t> đ</a:t>
            </a:r>
            <a:r>
              <a:rPr lang="vi-VN" sz="1600" dirty="0">
                <a:solidFill>
                  <a:schemeClr val="tx1"/>
                </a:solidFill>
                <a:latin typeface="#9Slide03 Arima Madurai Black" panose="00000A00000000000000" pitchFamily="2" charset="0"/>
                <a:cs typeface="#9Slide03 Arima Madurai Black" panose="00000A00000000000000" pitchFamily="2" charset="0"/>
              </a:rPr>
              <a:t>ượ</a:t>
            </a:r>
            <a:r>
              <a:rPr lang="en-US" sz="1600" dirty="0">
                <a:solidFill>
                  <a:schemeClr val="tx1"/>
                </a:solidFill>
                <a:latin typeface="#9Slide03 Arima Madurai Black" panose="00000A00000000000000" pitchFamily="2" charset="0"/>
                <a:cs typeface="#9Slide03 Arima Madurai Black" panose="00000A00000000000000" pitchFamily="2" charset="0"/>
              </a:rPr>
              <a:t>c </a:t>
            </a:r>
            <a:r>
              <a:rPr lang="en-US" sz="1600" dirty="0" err="1">
                <a:solidFill>
                  <a:schemeClr val="tx1"/>
                </a:solidFill>
                <a:latin typeface="#9Slide03 Arima Madurai Black" panose="00000A00000000000000" pitchFamily="2" charset="0"/>
                <a:cs typeface="#9Slide03 Arima Madurai Black" panose="00000A00000000000000" pitchFamily="2" charset="0"/>
              </a:rPr>
              <a:t>dùng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làm</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dây</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điện</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khung</a:t>
            </a:r>
            <a:r>
              <a:rPr lang="en-US" sz="1600" dirty="0">
                <a:solidFill>
                  <a:schemeClr val="tx1"/>
                </a:solidFill>
                <a:latin typeface="#9Slide03 Arima Madurai Black" panose="00000A00000000000000" pitchFamily="2" charset="0"/>
                <a:cs typeface="#9Slide03 Arima Madurai Black" panose="00000A00000000000000" pitchFamily="2" charset="0"/>
              </a:rPr>
              <a:t> </a:t>
            </a:r>
            <a:r>
              <a:rPr lang="en-US" sz="1600" dirty="0" err="1">
                <a:solidFill>
                  <a:schemeClr val="tx1"/>
                </a:solidFill>
                <a:latin typeface="#9Slide03 Arima Madurai Black" panose="00000A00000000000000" pitchFamily="2" charset="0"/>
                <a:cs typeface="#9Slide03 Arima Madurai Black" panose="00000A00000000000000" pitchFamily="2" charset="0"/>
              </a:rPr>
              <a:t>cửa</a:t>
            </a:r>
            <a:r>
              <a:rPr lang="en-US" sz="1600" dirty="0">
                <a:solidFill>
                  <a:schemeClr val="tx1"/>
                </a:solidFill>
                <a:latin typeface="#9Slide03 Arima Madurai Black" panose="00000A00000000000000" pitchFamily="2" charset="0"/>
                <a:cs typeface="#9Slide03 Arima Madurai Black" panose="00000A00000000000000" pitchFamily="2" charset="0"/>
              </a:rPr>
              <a:t>, . .</a:t>
            </a:r>
          </a:p>
        </p:txBody>
      </p:sp>
    </p:spTree>
    <p:extLst>
      <p:ext uri="{BB962C8B-B14F-4D97-AF65-F5344CB8AC3E}">
        <p14:creationId xmlns:p14="http://schemas.microsoft.com/office/powerpoint/2010/main" val="238410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wipe(down)">
                                      <p:cBhvr>
                                        <p:cTn id="21" dur="500"/>
                                        <p:tgtEl>
                                          <p:spTgt spid="615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152"/>
                                        </p:tgtEl>
                                        <p:attrNameLst>
                                          <p:attrName>style.visibility</p:attrName>
                                        </p:attrNameLst>
                                      </p:cBhvr>
                                      <p:to>
                                        <p:strVal val="visible"/>
                                      </p:to>
                                    </p:set>
                                    <p:animEffect transition="in" filter="wipe(down)">
                                      <p:cBhvr>
                                        <p:cTn id="29" dur="500"/>
                                        <p:tgtEl>
                                          <p:spTgt spid="615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6154"/>
                                        </p:tgtEl>
                                        <p:attrNameLst>
                                          <p:attrName>style.visibility</p:attrName>
                                        </p:attrNameLst>
                                      </p:cBhvr>
                                      <p:to>
                                        <p:strVal val="visible"/>
                                      </p:to>
                                    </p:set>
                                    <p:animEffect transition="in" filter="wipe(down)">
                                      <p:cBhvr>
                                        <p:cTn id="40" dur="500"/>
                                        <p:tgtEl>
                                          <p:spTgt spid="615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156"/>
                                        </p:tgtEl>
                                        <p:attrNameLst>
                                          <p:attrName>style.visibility</p:attrName>
                                        </p:attrNameLst>
                                      </p:cBhvr>
                                      <p:to>
                                        <p:strVal val="visible"/>
                                      </p:to>
                                    </p:set>
                                    <p:animEffect transition="in" filter="wipe(down)">
                                      <p:cBhvr>
                                        <p:cTn id="45" dur="500"/>
                                        <p:tgtEl>
                                          <p:spTgt spid="615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down)">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6" grpId="0" animBg="1"/>
      <p:bldP spid="27" grpId="0" animBg="1"/>
      <p:bldP spid="28" grpId="0" animBg="1"/>
      <p:bldP spid="30" grpId="0" animBg="1"/>
    </p:bldLst>
  </p:timing>
</p:sld>
</file>

<file path=ppt/theme/theme1.xml><?xml version="1.0" encoding="utf-8"?>
<a:theme xmlns:a="http://schemas.openxmlformats.org/drawingml/2006/main" name="Long-Distance Christmas Calls by Slidesgo">
  <a:themeElements>
    <a:clrScheme name="Simple Light">
      <a:dk1>
        <a:srgbClr val="003956"/>
      </a:dk1>
      <a:lt1>
        <a:srgbClr val="FFFFFF"/>
      </a:lt1>
      <a:dk2>
        <a:srgbClr val="496A95"/>
      </a:dk2>
      <a:lt2>
        <a:srgbClr val="81B0C5"/>
      </a:lt2>
      <a:accent1>
        <a:srgbClr val="00677B"/>
      </a:accent1>
      <a:accent2>
        <a:srgbClr val="00899C"/>
      </a:accent2>
      <a:accent3>
        <a:srgbClr val="2A8770"/>
      </a:accent3>
      <a:accent4>
        <a:srgbClr val="64C6AC"/>
      </a:accent4>
      <a:accent5>
        <a:srgbClr val="EBB45E"/>
      </a:accent5>
      <a:accent6>
        <a:srgbClr val="E83232"/>
      </a:accent6>
      <a:hlink>
        <a:srgbClr val="0039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2337</TotalTime>
  <Words>1553</Words>
  <Application>Microsoft Office PowerPoint</Application>
  <PresentationFormat>On-screen Show (16:9)</PresentationFormat>
  <Paragraphs>226</Paragraphs>
  <Slides>22</Slides>
  <Notes>7</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22</vt:i4>
      </vt:variant>
    </vt:vector>
  </HeadingPairs>
  <TitlesOfParts>
    <vt:vector size="37" baseType="lpstr">
      <vt:lpstr>#9Slide07 SVNBrandon Printed Sh</vt:lpstr>
      <vt:lpstr>Arial</vt:lpstr>
      <vt:lpstr>Barlow Light</vt:lpstr>
      <vt:lpstr>Montserrat</vt:lpstr>
      <vt:lpstr>#9Slide03 AllRoundGothic</vt:lpstr>
      <vt:lpstr>#9Slide03 IcielPanton Black</vt:lpstr>
      <vt:lpstr>#9Slide07 SVNNexa Rust Slab Bla</vt:lpstr>
      <vt:lpstr>#9Slide03 Arima Madurai</vt:lpstr>
      <vt:lpstr>Wingdings</vt:lpstr>
      <vt:lpstr>Livvic</vt:lpstr>
      <vt:lpstr>#9Slide03 BoosterNextFYBlack</vt:lpstr>
      <vt:lpstr>Roboto Condensed Light</vt:lpstr>
      <vt:lpstr>#9Slide03 Arima Madurai Black</vt:lpstr>
      <vt:lpstr>Days One</vt:lpstr>
      <vt:lpstr>Long-Distance Christmas Calls by Slidesgo</vt:lpstr>
      <vt:lpstr>MỘT SỐ VẬT LIỆU, NGUYÊN LIỆU, NHIÊN LIỆU, LƯƠNG THỰC - THỰC PHẨM THÔNG DỤNG</vt:lpstr>
      <vt:lpstr>BÀI 1</vt:lpstr>
      <vt:lpstr>MỘT SỐ VẬT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Long-Distance Christmas Calls</dc:title>
  <dc:creator>DELL</dc:creator>
  <cp:lastModifiedBy>Admin</cp:lastModifiedBy>
  <cp:revision>153</cp:revision>
  <dcterms:modified xsi:type="dcterms:W3CDTF">2023-11-14T10:35:42Z</dcterms:modified>
</cp:coreProperties>
</file>