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3" r:id="rId2"/>
    <p:sldMasterId id="2147483715" r:id="rId3"/>
    <p:sldMasterId id="2147483727" r:id="rId4"/>
  </p:sldMasterIdLst>
  <p:notesMasterIdLst>
    <p:notesMasterId r:id="rId34"/>
  </p:notesMasterIdLst>
  <p:sldIdLst>
    <p:sldId id="257" r:id="rId5"/>
    <p:sldId id="258" r:id="rId6"/>
    <p:sldId id="259" r:id="rId7"/>
    <p:sldId id="277" r:id="rId8"/>
    <p:sldId id="278" r:id="rId9"/>
    <p:sldId id="279" r:id="rId10"/>
    <p:sldId id="280" r:id="rId11"/>
    <p:sldId id="284" r:id="rId12"/>
    <p:sldId id="281" r:id="rId13"/>
    <p:sldId id="283" r:id="rId14"/>
    <p:sldId id="285" r:id="rId15"/>
    <p:sldId id="286" r:id="rId16"/>
    <p:sldId id="282" r:id="rId17"/>
    <p:sldId id="287" r:id="rId18"/>
    <p:sldId id="288" r:id="rId19"/>
    <p:sldId id="289" r:id="rId20"/>
    <p:sldId id="290" r:id="rId21"/>
    <p:sldId id="291" r:id="rId22"/>
    <p:sldId id="293" r:id="rId23"/>
    <p:sldId id="294" r:id="rId24"/>
    <p:sldId id="292" r:id="rId25"/>
    <p:sldId id="296" r:id="rId26"/>
    <p:sldId id="295" r:id="rId27"/>
    <p:sldId id="297" r:id="rId28"/>
    <p:sldId id="300" r:id="rId29"/>
    <p:sldId id="301" r:id="rId30"/>
    <p:sldId id="302" r:id="rId31"/>
    <p:sldId id="303" r:id="rId32"/>
    <p:sldId id="27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1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A2071-07CB-41FF-A552-DC8B07D163BC}" type="datetimeFigureOut">
              <a:rPr lang="en-US" smtClean="0"/>
              <a:t>11/14/2023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8ADE-0024-4478-83BF-08102FF66A03}" type="slidenum">
              <a:rPr lang="en-US" smtClean="0"/>
              <a:t>‹#›</a:t>
            </a:fld>
            <a:endParaRPr lang="en-US"/>
          </a:p>
        </p:txBody>
      </p:sp>
    </p:spTree>
    <p:extLst>
      <p:ext uri="{BB962C8B-B14F-4D97-AF65-F5344CB8AC3E}">
        <p14:creationId xmlns:p14="http://schemas.microsoft.com/office/powerpoint/2010/main" val="59725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9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2"/>
        <p:cNvGrpSpPr/>
        <p:nvPr/>
      </p:nvGrpSpPr>
      <p:grpSpPr>
        <a:xfrm>
          <a:off x="0" y="0"/>
          <a:ext cx="0" cy="0"/>
          <a:chOff x="0" y="0"/>
          <a:chExt cx="0" cy="0"/>
        </a:xfrm>
      </p:grpSpPr>
      <p:sp>
        <p:nvSpPr>
          <p:cNvPr id="5273" name="Google Shape;5273;gb0babbdd12_1_2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4" name="Google Shape;5274;gb0babbdd12_1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7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75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66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61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22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44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47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10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2"/>
        <p:cNvGrpSpPr/>
        <p:nvPr/>
      </p:nvGrpSpPr>
      <p:grpSpPr>
        <a:xfrm>
          <a:off x="0" y="0"/>
          <a:ext cx="0" cy="0"/>
          <a:chOff x="0" y="0"/>
          <a:chExt cx="0" cy="0"/>
        </a:xfrm>
      </p:grpSpPr>
      <p:sp>
        <p:nvSpPr>
          <p:cNvPr id="5273" name="Google Shape;5273;gb0babbdd12_1_2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4" name="Google Shape;5274;gb0babbdd12_1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6930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263" name="Group 191"/>
          <p:cNvGrpSpPr>
            <a:grpSpLocks/>
          </p:cNvGrpSpPr>
          <p:nvPr/>
        </p:nvGrpSpPr>
        <p:grpSpPr bwMode="auto">
          <a:xfrm>
            <a:off x="434975" y="4763"/>
            <a:ext cx="8015288" cy="6853237"/>
            <a:chOff x="274" y="10"/>
            <a:chExt cx="5049" cy="4310"/>
          </a:xfrm>
        </p:grpSpPr>
        <p:sp>
          <p:nvSpPr>
            <p:cNvPr id="3198" name="Line 126"/>
            <p:cNvSpPr>
              <a:spLocks noChangeShapeType="1"/>
            </p:cNvSpPr>
            <p:nvPr userDrawn="1"/>
          </p:nvSpPr>
          <p:spPr bwMode="gray">
            <a:xfrm>
              <a:off x="3479"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09" name="Line 137"/>
            <p:cNvSpPr>
              <a:spLocks noChangeShapeType="1"/>
            </p:cNvSpPr>
            <p:nvPr userDrawn="1"/>
          </p:nvSpPr>
          <p:spPr bwMode="gray">
            <a:xfrm>
              <a:off x="3929"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11" name="Line 139"/>
            <p:cNvSpPr>
              <a:spLocks noChangeShapeType="1"/>
            </p:cNvSpPr>
            <p:nvPr userDrawn="1"/>
          </p:nvSpPr>
          <p:spPr bwMode="gray">
            <a:xfrm>
              <a:off x="4395"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12" name="Line 140"/>
            <p:cNvSpPr>
              <a:spLocks noChangeShapeType="1"/>
            </p:cNvSpPr>
            <p:nvPr userDrawn="1"/>
          </p:nvSpPr>
          <p:spPr bwMode="gray">
            <a:xfrm>
              <a:off x="4845"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15" name="Line 143"/>
            <p:cNvSpPr>
              <a:spLocks noChangeShapeType="1"/>
            </p:cNvSpPr>
            <p:nvPr userDrawn="1"/>
          </p:nvSpPr>
          <p:spPr bwMode="gray">
            <a:xfrm>
              <a:off x="5302"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19" name="Line 147"/>
            <p:cNvSpPr>
              <a:spLocks noChangeShapeType="1"/>
            </p:cNvSpPr>
            <p:nvPr userDrawn="1"/>
          </p:nvSpPr>
          <p:spPr bwMode="gray">
            <a:xfrm>
              <a:off x="1651"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21" name="Line 149"/>
            <p:cNvSpPr>
              <a:spLocks noChangeShapeType="1"/>
            </p:cNvSpPr>
            <p:nvPr userDrawn="1"/>
          </p:nvSpPr>
          <p:spPr bwMode="gray">
            <a:xfrm>
              <a:off x="2101"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23" name="Line 151"/>
            <p:cNvSpPr>
              <a:spLocks noChangeShapeType="1"/>
            </p:cNvSpPr>
            <p:nvPr userDrawn="1"/>
          </p:nvSpPr>
          <p:spPr bwMode="gray">
            <a:xfrm>
              <a:off x="2567"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24" name="Line 152"/>
            <p:cNvSpPr>
              <a:spLocks noChangeShapeType="1"/>
            </p:cNvSpPr>
            <p:nvPr userDrawn="1"/>
          </p:nvSpPr>
          <p:spPr bwMode="gray">
            <a:xfrm>
              <a:off x="3017"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30" name="Line 158"/>
            <p:cNvSpPr>
              <a:spLocks noChangeShapeType="1"/>
            </p:cNvSpPr>
            <p:nvPr userDrawn="1"/>
          </p:nvSpPr>
          <p:spPr bwMode="gray">
            <a:xfrm>
              <a:off x="274"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32" name="Line 160"/>
            <p:cNvSpPr>
              <a:spLocks noChangeShapeType="1"/>
            </p:cNvSpPr>
            <p:nvPr userDrawn="1"/>
          </p:nvSpPr>
          <p:spPr bwMode="gray">
            <a:xfrm>
              <a:off x="740"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33" name="Line 161"/>
            <p:cNvSpPr>
              <a:spLocks noChangeShapeType="1"/>
            </p:cNvSpPr>
            <p:nvPr userDrawn="1"/>
          </p:nvSpPr>
          <p:spPr bwMode="gray">
            <a:xfrm>
              <a:off x="1190" y="10"/>
              <a:ext cx="21" cy="4310"/>
            </a:xfrm>
            <a:prstGeom prst="line">
              <a:avLst/>
            </a:prstGeom>
            <a:noFill/>
            <a:ln w="9525">
              <a:solidFill>
                <a:srgbClr val="DDDDDD">
                  <a:alpha val="50000"/>
                </a:srgbClr>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sp>
        <p:nvSpPr>
          <p:cNvPr id="3159" name="Rectangle 87"/>
          <p:cNvSpPr>
            <a:spLocks noChangeArrowheads="1"/>
          </p:cNvSpPr>
          <p:nvPr/>
        </p:nvSpPr>
        <p:spPr bwMode="gray">
          <a:xfrm>
            <a:off x="0" y="1795463"/>
            <a:ext cx="9144000" cy="2503487"/>
          </a:xfrm>
          <a:prstGeom prst="rect">
            <a:avLst/>
          </a:prstGeom>
          <a:gradFill rotWithShape="1">
            <a:gsLst>
              <a:gs pos="0">
                <a:schemeClr val="tx2">
                  <a:gamma/>
                  <a:shade val="46275"/>
                  <a:invGamma/>
                </a:schemeClr>
              </a:gs>
              <a:gs pos="100000">
                <a:schemeClr val="tx2"/>
              </a:gs>
            </a:gsLst>
            <a:lin ang="0" scaled="1"/>
          </a:gra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37" name="Rectangle 165"/>
          <p:cNvSpPr>
            <a:spLocks noChangeArrowheads="1"/>
          </p:cNvSpPr>
          <p:nvPr/>
        </p:nvSpPr>
        <p:spPr bwMode="gray">
          <a:xfrm>
            <a:off x="5553075" y="5576888"/>
            <a:ext cx="712788" cy="644525"/>
          </a:xfrm>
          <a:prstGeom prst="rect">
            <a:avLst/>
          </a:prstGeom>
          <a:solidFill>
            <a:schemeClr val="accent2">
              <a:alpha val="30000"/>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38" name="Rectangle 166"/>
          <p:cNvSpPr>
            <a:spLocks noChangeArrowheads="1"/>
          </p:cNvSpPr>
          <p:nvPr/>
        </p:nvSpPr>
        <p:spPr bwMode="gray">
          <a:xfrm>
            <a:off x="7007225" y="5588000"/>
            <a:ext cx="725488" cy="635000"/>
          </a:xfrm>
          <a:prstGeom prst="rect">
            <a:avLst/>
          </a:prstGeom>
          <a:solidFill>
            <a:srgbClr val="DDDDDD">
              <a:alpha val="3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39" name="Rectangle 167"/>
          <p:cNvSpPr>
            <a:spLocks noChangeArrowheads="1"/>
          </p:cNvSpPr>
          <p:nvPr/>
        </p:nvSpPr>
        <p:spPr bwMode="gray">
          <a:xfrm>
            <a:off x="6269038" y="4943475"/>
            <a:ext cx="725487" cy="636588"/>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0" name="Rectangle 168"/>
          <p:cNvSpPr>
            <a:spLocks noChangeArrowheads="1"/>
          </p:cNvSpPr>
          <p:nvPr/>
        </p:nvSpPr>
        <p:spPr bwMode="gray">
          <a:xfrm>
            <a:off x="8447088" y="5588000"/>
            <a:ext cx="696912" cy="635000"/>
          </a:xfrm>
          <a:prstGeom prst="rect">
            <a:avLst/>
          </a:prstGeom>
          <a:solidFill>
            <a:srgbClr val="DDDDDD">
              <a:alpha val="3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2" name="Rectangle 170"/>
          <p:cNvSpPr>
            <a:spLocks noChangeArrowheads="1"/>
          </p:cNvSpPr>
          <p:nvPr/>
        </p:nvSpPr>
        <p:spPr bwMode="gray">
          <a:xfrm>
            <a:off x="2651125" y="5588000"/>
            <a:ext cx="725488" cy="635000"/>
          </a:xfrm>
          <a:prstGeom prst="rect">
            <a:avLst/>
          </a:prstGeom>
          <a:solidFill>
            <a:srgbClr val="DDDDDD">
              <a:alpha val="3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3" name="Rectangle 171"/>
          <p:cNvSpPr>
            <a:spLocks noChangeArrowheads="1"/>
          </p:cNvSpPr>
          <p:nvPr/>
        </p:nvSpPr>
        <p:spPr bwMode="gray">
          <a:xfrm>
            <a:off x="4105275" y="5588000"/>
            <a:ext cx="725488" cy="635000"/>
          </a:xfrm>
          <a:prstGeom prst="rect">
            <a:avLst/>
          </a:prstGeom>
          <a:solidFill>
            <a:srgbClr val="DDDDDD">
              <a:alpha val="3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4" name="Rectangle 172"/>
          <p:cNvSpPr>
            <a:spLocks noChangeArrowheads="1"/>
          </p:cNvSpPr>
          <p:nvPr/>
        </p:nvSpPr>
        <p:spPr bwMode="gray">
          <a:xfrm>
            <a:off x="3367088" y="4943475"/>
            <a:ext cx="725487" cy="636588"/>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5" name="Rectangle 173"/>
          <p:cNvSpPr>
            <a:spLocks noChangeArrowheads="1"/>
          </p:cNvSpPr>
          <p:nvPr/>
        </p:nvSpPr>
        <p:spPr bwMode="gray">
          <a:xfrm>
            <a:off x="4818063" y="4943475"/>
            <a:ext cx="725487" cy="636588"/>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6" name="Rectangle 174"/>
          <p:cNvSpPr>
            <a:spLocks noChangeArrowheads="1"/>
          </p:cNvSpPr>
          <p:nvPr/>
        </p:nvSpPr>
        <p:spPr bwMode="gray">
          <a:xfrm>
            <a:off x="1917700" y="4943475"/>
            <a:ext cx="725488" cy="636588"/>
          </a:xfrm>
          <a:prstGeom prst="rect">
            <a:avLst/>
          </a:prstGeom>
          <a:solidFill>
            <a:schemeClr val="accent2">
              <a:alpha val="20000"/>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7" name="Rectangle 175"/>
          <p:cNvSpPr>
            <a:spLocks noChangeArrowheads="1"/>
          </p:cNvSpPr>
          <p:nvPr/>
        </p:nvSpPr>
        <p:spPr bwMode="gray">
          <a:xfrm>
            <a:off x="5541963" y="4310063"/>
            <a:ext cx="725487" cy="636587"/>
          </a:xfrm>
          <a:prstGeom prst="rect">
            <a:avLst/>
          </a:prstGeom>
          <a:solidFill>
            <a:schemeClr val="accent2">
              <a:alpha val="10001"/>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8" name="Rectangle 176"/>
          <p:cNvSpPr>
            <a:spLocks noChangeArrowheads="1"/>
          </p:cNvSpPr>
          <p:nvPr/>
        </p:nvSpPr>
        <p:spPr bwMode="gray">
          <a:xfrm>
            <a:off x="6996113" y="4300538"/>
            <a:ext cx="725487" cy="646112"/>
          </a:xfrm>
          <a:prstGeom prst="rect">
            <a:avLst/>
          </a:prstGeom>
          <a:solidFill>
            <a:schemeClr val="accent2">
              <a:alpha val="10001"/>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49" name="Rectangle 177"/>
          <p:cNvSpPr>
            <a:spLocks noChangeArrowheads="1"/>
          </p:cNvSpPr>
          <p:nvPr/>
        </p:nvSpPr>
        <p:spPr bwMode="gray">
          <a:xfrm>
            <a:off x="8435975" y="4300538"/>
            <a:ext cx="703263" cy="646112"/>
          </a:xfrm>
          <a:prstGeom prst="rect">
            <a:avLst/>
          </a:prstGeom>
          <a:solidFill>
            <a:schemeClr val="accent2">
              <a:alpha val="10001"/>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0" name="Rectangle 178"/>
          <p:cNvSpPr>
            <a:spLocks noChangeArrowheads="1"/>
          </p:cNvSpPr>
          <p:nvPr/>
        </p:nvSpPr>
        <p:spPr bwMode="gray">
          <a:xfrm>
            <a:off x="4105275" y="4310063"/>
            <a:ext cx="725488" cy="636587"/>
          </a:xfrm>
          <a:prstGeom prst="rect">
            <a:avLst/>
          </a:prstGeom>
          <a:solidFill>
            <a:srgbClr val="DDDDDD">
              <a:alpha val="10001"/>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7" name="Rectangle 185"/>
          <p:cNvSpPr>
            <a:spLocks noChangeArrowheads="1"/>
          </p:cNvSpPr>
          <p:nvPr/>
        </p:nvSpPr>
        <p:spPr bwMode="gray">
          <a:xfrm>
            <a:off x="7720013" y="6221413"/>
            <a:ext cx="725487" cy="636587"/>
          </a:xfrm>
          <a:prstGeom prst="rect">
            <a:avLst/>
          </a:prstGeom>
          <a:solidFill>
            <a:srgbClr val="DDDDDD">
              <a:alpha val="39999"/>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8" name="Rectangle 186"/>
          <p:cNvSpPr>
            <a:spLocks noChangeArrowheads="1"/>
          </p:cNvSpPr>
          <p:nvPr/>
        </p:nvSpPr>
        <p:spPr bwMode="gray">
          <a:xfrm>
            <a:off x="3371850" y="6221413"/>
            <a:ext cx="728663" cy="636587"/>
          </a:xfrm>
          <a:prstGeom prst="rect">
            <a:avLst/>
          </a:prstGeom>
          <a:solidFill>
            <a:srgbClr val="DDDDDD">
              <a:alpha val="39999"/>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9" name="Rectangle 187"/>
          <p:cNvSpPr>
            <a:spLocks noChangeArrowheads="1"/>
          </p:cNvSpPr>
          <p:nvPr/>
        </p:nvSpPr>
        <p:spPr bwMode="gray">
          <a:xfrm>
            <a:off x="4826000" y="6221413"/>
            <a:ext cx="725488" cy="636587"/>
          </a:xfrm>
          <a:prstGeom prst="rect">
            <a:avLst/>
          </a:prstGeom>
          <a:solidFill>
            <a:srgbClr val="DDDDDD">
              <a:alpha val="39999"/>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60" name="Rectangle 188"/>
          <p:cNvSpPr>
            <a:spLocks noChangeArrowheads="1"/>
          </p:cNvSpPr>
          <p:nvPr/>
        </p:nvSpPr>
        <p:spPr bwMode="gray">
          <a:xfrm>
            <a:off x="1920875" y="6221413"/>
            <a:ext cx="725488" cy="636587"/>
          </a:xfrm>
          <a:prstGeom prst="rect">
            <a:avLst/>
          </a:prstGeom>
          <a:solidFill>
            <a:srgbClr val="DDDDDD">
              <a:alpha val="39999"/>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3278" name="Group 206"/>
          <p:cNvGrpSpPr>
            <a:grpSpLocks/>
          </p:cNvGrpSpPr>
          <p:nvPr/>
        </p:nvGrpSpPr>
        <p:grpSpPr bwMode="auto">
          <a:xfrm>
            <a:off x="0" y="533400"/>
            <a:ext cx="9144000" cy="5689600"/>
            <a:chOff x="0" y="336"/>
            <a:chExt cx="5760" cy="3584"/>
          </a:xfrm>
        </p:grpSpPr>
        <p:sp>
          <p:nvSpPr>
            <p:cNvPr id="3264" name="Line 192"/>
            <p:cNvSpPr>
              <a:spLocks noChangeShapeType="1"/>
            </p:cNvSpPr>
            <p:nvPr userDrawn="1"/>
          </p:nvSpPr>
          <p:spPr bwMode="gray">
            <a:xfrm flipH="1">
              <a:off x="0" y="336"/>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65" name="Line 193"/>
            <p:cNvSpPr>
              <a:spLocks noChangeShapeType="1"/>
            </p:cNvSpPr>
            <p:nvPr userDrawn="1"/>
          </p:nvSpPr>
          <p:spPr bwMode="gray">
            <a:xfrm flipH="1">
              <a:off x="0" y="733"/>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66" name="Line 194"/>
            <p:cNvSpPr>
              <a:spLocks noChangeShapeType="1"/>
            </p:cNvSpPr>
            <p:nvPr userDrawn="1"/>
          </p:nvSpPr>
          <p:spPr bwMode="gray">
            <a:xfrm flipH="1">
              <a:off x="0" y="1123"/>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67" name="Line 195"/>
            <p:cNvSpPr>
              <a:spLocks noChangeShapeType="1"/>
            </p:cNvSpPr>
            <p:nvPr userDrawn="1"/>
          </p:nvSpPr>
          <p:spPr bwMode="gray">
            <a:xfrm flipH="1">
              <a:off x="0" y="2707"/>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68" name="Line 196"/>
            <p:cNvSpPr>
              <a:spLocks noChangeShapeType="1"/>
            </p:cNvSpPr>
            <p:nvPr userDrawn="1"/>
          </p:nvSpPr>
          <p:spPr bwMode="gray">
            <a:xfrm flipH="1">
              <a:off x="0" y="3111"/>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69" name="Line 197"/>
            <p:cNvSpPr>
              <a:spLocks noChangeShapeType="1"/>
            </p:cNvSpPr>
            <p:nvPr userDrawn="1"/>
          </p:nvSpPr>
          <p:spPr bwMode="gray">
            <a:xfrm flipH="1">
              <a:off x="0" y="3516"/>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270" name="Line 198"/>
            <p:cNvSpPr>
              <a:spLocks noChangeShapeType="1"/>
            </p:cNvSpPr>
            <p:nvPr userDrawn="1"/>
          </p:nvSpPr>
          <p:spPr bwMode="gray">
            <a:xfrm flipH="1">
              <a:off x="0" y="3920"/>
              <a:ext cx="5760" cy="0"/>
            </a:xfrm>
            <a:prstGeom prst="line">
              <a:avLst/>
            </a:prstGeom>
            <a:noFill/>
            <a:ln w="9525">
              <a:solidFill>
                <a:srgbClr val="DDDDDD"/>
              </a:solid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sp>
        <p:nvSpPr>
          <p:cNvPr id="3075" name="Rectangle 3"/>
          <p:cNvSpPr>
            <a:spLocks noGrp="1" noChangeArrowheads="1"/>
          </p:cNvSpPr>
          <p:nvPr>
            <p:ph type="subTitle" idx="1"/>
          </p:nvPr>
        </p:nvSpPr>
        <p:spPr>
          <a:xfrm>
            <a:off x="4572000" y="4343400"/>
            <a:ext cx="4419600" cy="609600"/>
          </a:xfrm>
        </p:spPr>
        <p:txBody>
          <a:bodyPr/>
          <a:lstStyle>
            <a:lvl1pPr marL="0" indent="0" algn="r">
              <a:buFontTx/>
              <a:buNone/>
              <a:defRPr sz="2000"/>
            </a:lvl1pPr>
          </a:lstStyle>
          <a:p>
            <a:r>
              <a:rPr lang="en-US" smtClean="0"/>
              <a:t>Click to edit Master subtitle style</a:t>
            </a:r>
            <a:endParaRPr lang="en-US"/>
          </a:p>
        </p:txBody>
      </p:sp>
      <p:sp>
        <p:nvSpPr>
          <p:cNvPr id="3083" name="Text Box 11"/>
          <p:cNvSpPr txBox="1">
            <a:spLocks noChangeArrowheads="1"/>
          </p:cNvSpPr>
          <p:nvPr/>
        </p:nvSpPr>
        <p:spPr bwMode="gray">
          <a:xfrm>
            <a:off x="0" y="461963"/>
            <a:ext cx="1098550" cy="4270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200" b="1">
                <a:solidFill>
                  <a:srgbClr val="FFFFFF"/>
                </a:solidFill>
                <a:latin typeface="Arial" charset="0"/>
              </a:rPr>
              <a:t>LOGO</a:t>
            </a:r>
          </a:p>
        </p:txBody>
      </p:sp>
      <p:sp>
        <p:nvSpPr>
          <p:cNvPr id="3210" name="Rectangle 138"/>
          <p:cNvSpPr>
            <a:spLocks noChangeArrowheads="1"/>
          </p:cNvSpPr>
          <p:nvPr/>
        </p:nvSpPr>
        <p:spPr bwMode="gray">
          <a:xfrm>
            <a:off x="5524500" y="534988"/>
            <a:ext cx="725488" cy="633412"/>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13" name="Rectangle 141"/>
          <p:cNvSpPr>
            <a:spLocks noChangeArrowheads="1"/>
          </p:cNvSpPr>
          <p:nvPr/>
        </p:nvSpPr>
        <p:spPr bwMode="gray">
          <a:xfrm>
            <a:off x="6978650" y="534988"/>
            <a:ext cx="725488" cy="633412"/>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18" name="Rectangle 146"/>
          <p:cNvSpPr>
            <a:spLocks noChangeArrowheads="1"/>
          </p:cNvSpPr>
          <p:nvPr/>
        </p:nvSpPr>
        <p:spPr bwMode="gray">
          <a:xfrm>
            <a:off x="7691438" y="4763"/>
            <a:ext cx="725487" cy="522287"/>
          </a:xfrm>
          <a:prstGeom prst="rect">
            <a:avLst/>
          </a:prstGeom>
          <a:solidFill>
            <a:schemeClr val="folHlink">
              <a:alpha val="30000"/>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25" name="Rectangle 153"/>
          <p:cNvSpPr>
            <a:spLocks noChangeArrowheads="1"/>
          </p:cNvSpPr>
          <p:nvPr/>
        </p:nvSpPr>
        <p:spPr bwMode="gray">
          <a:xfrm>
            <a:off x="4076700" y="534988"/>
            <a:ext cx="725488" cy="633412"/>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27" name="Rectangle 155"/>
          <p:cNvSpPr>
            <a:spLocks noChangeArrowheads="1"/>
          </p:cNvSpPr>
          <p:nvPr/>
        </p:nvSpPr>
        <p:spPr bwMode="gray">
          <a:xfrm>
            <a:off x="4789488" y="4763"/>
            <a:ext cx="725487" cy="522287"/>
          </a:xfrm>
          <a:prstGeom prst="rect">
            <a:avLst/>
          </a:prstGeom>
          <a:solidFill>
            <a:srgbClr val="DDDDDD">
              <a:alpha val="3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34" name="Rectangle 162"/>
          <p:cNvSpPr>
            <a:spLocks noChangeArrowheads="1"/>
          </p:cNvSpPr>
          <p:nvPr/>
        </p:nvSpPr>
        <p:spPr bwMode="gray">
          <a:xfrm>
            <a:off x="446088" y="1147763"/>
            <a:ext cx="725487" cy="633412"/>
          </a:xfrm>
          <a:prstGeom prst="rect">
            <a:avLst/>
          </a:prstGeom>
          <a:solidFill>
            <a:schemeClr val="folHlink">
              <a:alpha val="20000"/>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36" name="Rectangle 164"/>
          <p:cNvSpPr>
            <a:spLocks noChangeArrowheads="1"/>
          </p:cNvSpPr>
          <p:nvPr/>
        </p:nvSpPr>
        <p:spPr bwMode="gray">
          <a:xfrm>
            <a:off x="1889125" y="4763"/>
            <a:ext cx="725488" cy="522287"/>
          </a:xfrm>
          <a:prstGeom prst="rect">
            <a:avLst/>
          </a:prstGeom>
          <a:solidFill>
            <a:srgbClr val="DDDDDD">
              <a:alpha val="39999"/>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1" name="Rectangle 179"/>
          <p:cNvSpPr>
            <a:spLocks noChangeArrowheads="1"/>
          </p:cNvSpPr>
          <p:nvPr/>
        </p:nvSpPr>
        <p:spPr bwMode="gray">
          <a:xfrm>
            <a:off x="6251575" y="1165225"/>
            <a:ext cx="725488" cy="633413"/>
          </a:xfrm>
          <a:prstGeom prst="rect">
            <a:avLst/>
          </a:prstGeom>
          <a:solidFill>
            <a:srgbClr val="DDDDDD">
              <a:alpha val="10001"/>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2" name="Rectangle 180"/>
          <p:cNvSpPr>
            <a:spLocks noChangeArrowheads="1"/>
          </p:cNvSpPr>
          <p:nvPr/>
        </p:nvSpPr>
        <p:spPr bwMode="gray">
          <a:xfrm>
            <a:off x="7691438" y="1165225"/>
            <a:ext cx="725487" cy="633413"/>
          </a:xfrm>
          <a:prstGeom prst="rect">
            <a:avLst/>
          </a:prstGeom>
          <a:solidFill>
            <a:schemeClr val="folHlink">
              <a:alpha val="10001"/>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3" name="Rectangle 181"/>
          <p:cNvSpPr>
            <a:spLocks noChangeArrowheads="1"/>
          </p:cNvSpPr>
          <p:nvPr/>
        </p:nvSpPr>
        <p:spPr bwMode="gray">
          <a:xfrm>
            <a:off x="3349625" y="1165225"/>
            <a:ext cx="725488" cy="633413"/>
          </a:xfrm>
          <a:prstGeom prst="rect">
            <a:avLst/>
          </a:prstGeom>
          <a:solidFill>
            <a:srgbClr val="DDDDDD">
              <a:alpha val="10001"/>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4" name="Rectangle 182"/>
          <p:cNvSpPr>
            <a:spLocks noChangeArrowheads="1"/>
          </p:cNvSpPr>
          <p:nvPr/>
        </p:nvSpPr>
        <p:spPr bwMode="gray">
          <a:xfrm>
            <a:off x="4800600" y="1165225"/>
            <a:ext cx="725488" cy="633413"/>
          </a:xfrm>
          <a:prstGeom prst="rect">
            <a:avLst/>
          </a:prstGeom>
          <a:solidFill>
            <a:schemeClr val="folHlink">
              <a:alpha val="10001"/>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55" name="Rectangle 183"/>
          <p:cNvSpPr>
            <a:spLocks noChangeArrowheads="1"/>
          </p:cNvSpPr>
          <p:nvPr/>
        </p:nvSpPr>
        <p:spPr bwMode="gray">
          <a:xfrm>
            <a:off x="1889125" y="1165225"/>
            <a:ext cx="725488" cy="633413"/>
          </a:xfrm>
          <a:prstGeom prst="rect">
            <a:avLst/>
          </a:prstGeom>
          <a:solidFill>
            <a:schemeClr val="folHlink">
              <a:alpha val="10001"/>
            </a:scheme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61" name="Rectangle 189"/>
          <p:cNvSpPr>
            <a:spLocks noChangeArrowheads="1"/>
          </p:cNvSpPr>
          <p:nvPr/>
        </p:nvSpPr>
        <p:spPr bwMode="gray">
          <a:xfrm>
            <a:off x="438150" y="4763"/>
            <a:ext cx="725488" cy="522287"/>
          </a:xfrm>
          <a:prstGeom prst="rect">
            <a:avLst/>
          </a:prstGeom>
          <a:solidFill>
            <a:srgbClr val="DDDDDD">
              <a:alpha val="3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62" name="Rectangle 190"/>
          <p:cNvSpPr>
            <a:spLocks noChangeArrowheads="1"/>
          </p:cNvSpPr>
          <p:nvPr/>
        </p:nvSpPr>
        <p:spPr bwMode="gray">
          <a:xfrm>
            <a:off x="1143000" y="533400"/>
            <a:ext cx="725488" cy="633413"/>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3272" name="Rectangle 200"/>
          <p:cNvSpPr>
            <a:spLocks noChangeArrowheads="1"/>
          </p:cNvSpPr>
          <p:nvPr/>
        </p:nvSpPr>
        <p:spPr bwMode="gray">
          <a:xfrm>
            <a:off x="2578100" y="534988"/>
            <a:ext cx="725488" cy="633412"/>
          </a:xfrm>
          <a:prstGeom prst="rect">
            <a:avLst/>
          </a:prstGeom>
          <a:solidFill>
            <a:srgbClr val="DDDDDD">
              <a:alpha val="20000"/>
            </a:srgbClr>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3306" name="Group 234"/>
          <p:cNvGrpSpPr>
            <a:grpSpLocks/>
          </p:cNvGrpSpPr>
          <p:nvPr/>
        </p:nvGrpSpPr>
        <p:grpSpPr bwMode="auto">
          <a:xfrm>
            <a:off x="0" y="2257425"/>
            <a:ext cx="4738688" cy="4600575"/>
            <a:chOff x="-9" y="1395"/>
            <a:chExt cx="2985" cy="2898"/>
          </a:xfrm>
        </p:grpSpPr>
        <p:pic>
          <p:nvPicPr>
            <p:cNvPr id="3285" name="Picture 213" descr="pan01"/>
            <p:cNvPicPr>
              <a:picLocks noChangeAspect="1" noChangeArrowheads="1"/>
            </p:cNvPicPr>
            <p:nvPr/>
          </p:nvPicPr>
          <p:blipFill>
            <a:blip r:embed="rId2"/>
            <a:srcRect l="46681" r="2339"/>
            <a:stretch>
              <a:fillRect/>
            </a:stretch>
          </p:blipFill>
          <p:spPr bwMode="gray">
            <a:xfrm>
              <a:off x="0" y="1395"/>
              <a:ext cx="2976" cy="2898"/>
            </a:xfrm>
            <a:prstGeom prst="rect">
              <a:avLst/>
            </a:prstGeom>
            <a:noFill/>
          </p:spPr>
        </p:pic>
        <p:sp>
          <p:nvSpPr>
            <p:cNvPr id="3281" name="Freeform 209" descr="wiz_gold03"/>
            <p:cNvSpPr>
              <a:spLocks/>
            </p:cNvSpPr>
            <p:nvPr/>
          </p:nvSpPr>
          <p:spPr bwMode="gray">
            <a:xfrm>
              <a:off x="-9" y="1493"/>
              <a:ext cx="2841" cy="2599"/>
            </a:xfrm>
            <a:custGeom>
              <a:avLst/>
              <a:gdLst/>
              <a:ahLst/>
              <a:cxnLst>
                <a:cxn ang="0">
                  <a:pos x="0" y="18"/>
                </a:cxn>
                <a:cxn ang="0">
                  <a:pos x="2841" y="0"/>
                </a:cxn>
                <a:cxn ang="0">
                  <a:pos x="1294" y="2597"/>
                </a:cxn>
                <a:cxn ang="0">
                  <a:pos x="2" y="2599"/>
                </a:cxn>
                <a:cxn ang="0">
                  <a:pos x="0" y="18"/>
                </a:cxn>
              </a:cxnLst>
              <a:rect l="0" t="0" r="r" b="b"/>
              <a:pathLst>
                <a:path w="2841" h="2599">
                  <a:moveTo>
                    <a:pt x="0" y="18"/>
                  </a:moveTo>
                  <a:lnTo>
                    <a:pt x="2841" y="0"/>
                  </a:lnTo>
                  <a:lnTo>
                    <a:pt x="1294" y="2597"/>
                  </a:lnTo>
                  <a:lnTo>
                    <a:pt x="2" y="2599"/>
                  </a:lnTo>
                  <a:lnTo>
                    <a:pt x="0" y="18"/>
                  </a:lnTo>
                  <a:close/>
                </a:path>
              </a:pathLst>
            </a:custGeom>
            <a:blipFill dpi="0" rotWithShape="1">
              <a:blip r:embed="rId3"/>
              <a:srcRect/>
              <a:stretch>
                <a:fillRect r="-15708"/>
              </a:stretch>
            </a:blipFill>
            <a:ln w="9525">
              <a:no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grpSp>
        <p:nvGrpSpPr>
          <p:cNvPr id="3305" name="Group 233"/>
          <p:cNvGrpSpPr>
            <a:grpSpLocks/>
          </p:cNvGrpSpPr>
          <p:nvPr/>
        </p:nvGrpSpPr>
        <p:grpSpPr bwMode="auto">
          <a:xfrm>
            <a:off x="9525" y="1395413"/>
            <a:ext cx="4256088" cy="4598987"/>
            <a:chOff x="0" y="1039"/>
            <a:chExt cx="2681" cy="2897"/>
          </a:xfrm>
        </p:grpSpPr>
        <p:pic>
          <p:nvPicPr>
            <p:cNvPr id="3292" name="Picture 220" descr="pan01"/>
            <p:cNvPicPr>
              <a:picLocks noChangeAspect="1" noChangeArrowheads="1"/>
            </p:cNvPicPr>
            <p:nvPr userDrawn="1"/>
          </p:nvPicPr>
          <p:blipFill>
            <a:blip r:embed="rId2"/>
            <a:srcRect l="51730" r="2339"/>
            <a:stretch>
              <a:fillRect/>
            </a:stretch>
          </p:blipFill>
          <p:spPr bwMode="gray">
            <a:xfrm>
              <a:off x="0" y="1039"/>
              <a:ext cx="2681" cy="2897"/>
            </a:xfrm>
            <a:prstGeom prst="rect">
              <a:avLst/>
            </a:prstGeom>
            <a:noFill/>
          </p:spPr>
        </p:pic>
        <p:sp>
          <p:nvSpPr>
            <p:cNvPr id="3293" name="Freeform 221" descr="wiz_gold04"/>
            <p:cNvSpPr>
              <a:spLocks/>
            </p:cNvSpPr>
            <p:nvPr userDrawn="1"/>
          </p:nvSpPr>
          <p:spPr bwMode="gray">
            <a:xfrm>
              <a:off x="0" y="1137"/>
              <a:ext cx="2537" cy="2600"/>
            </a:xfrm>
            <a:custGeom>
              <a:avLst/>
              <a:gdLst/>
              <a:ahLst/>
              <a:cxnLst>
                <a:cxn ang="0">
                  <a:pos x="0" y="0"/>
                </a:cxn>
                <a:cxn ang="0">
                  <a:pos x="2537" y="1"/>
                </a:cxn>
                <a:cxn ang="0">
                  <a:pos x="991" y="2597"/>
                </a:cxn>
                <a:cxn ang="0">
                  <a:pos x="0" y="2600"/>
                </a:cxn>
                <a:cxn ang="0">
                  <a:pos x="0" y="0"/>
                </a:cxn>
              </a:cxnLst>
              <a:rect l="0" t="0" r="r" b="b"/>
              <a:pathLst>
                <a:path w="2537" h="2600">
                  <a:moveTo>
                    <a:pt x="0" y="0"/>
                  </a:moveTo>
                  <a:lnTo>
                    <a:pt x="2537" y="1"/>
                  </a:lnTo>
                  <a:lnTo>
                    <a:pt x="991" y="2597"/>
                  </a:lnTo>
                  <a:lnTo>
                    <a:pt x="0" y="2600"/>
                  </a:lnTo>
                  <a:lnTo>
                    <a:pt x="0" y="0"/>
                  </a:lnTo>
                  <a:close/>
                </a:path>
              </a:pathLst>
            </a:custGeom>
            <a:blipFill dpi="0" rotWithShape="1">
              <a:blip r:embed="rId4"/>
              <a:srcRect/>
              <a:stretch>
                <a:fillRect/>
              </a:stretch>
            </a:blipFill>
            <a:ln w="9525">
              <a:no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grpSp>
        <p:nvGrpSpPr>
          <p:cNvPr id="3304" name="Group 232"/>
          <p:cNvGrpSpPr>
            <a:grpSpLocks/>
          </p:cNvGrpSpPr>
          <p:nvPr/>
        </p:nvGrpSpPr>
        <p:grpSpPr bwMode="auto">
          <a:xfrm>
            <a:off x="-4763" y="304800"/>
            <a:ext cx="3821113" cy="5078413"/>
            <a:chOff x="-7" y="240"/>
            <a:chExt cx="2407" cy="3199"/>
          </a:xfrm>
        </p:grpSpPr>
        <p:pic>
          <p:nvPicPr>
            <p:cNvPr id="3295" name="Picture 223" descr="pan01"/>
            <p:cNvPicPr>
              <a:picLocks noChangeAspect="1" noChangeArrowheads="1"/>
            </p:cNvPicPr>
            <p:nvPr userDrawn="1"/>
          </p:nvPicPr>
          <p:blipFill>
            <a:blip r:embed="rId2"/>
            <a:srcRect l="60431" r="2339"/>
            <a:stretch>
              <a:fillRect/>
            </a:stretch>
          </p:blipFill>
          <p:spPr bwMode="gray">
            <a:xfrm>
              <a:off x="0" y="240"/>
              <a:ext cx="2400" cy="3199"/>
            </a:xfrm>
            <a:prstGeom prst="rect">
              <a:avLst/>
            </a:prstGeom>
            <a:noFill/>
          </p:spPr>
        </p:pic>
        <p:sp>
          <p:nvSpPr>
            <p:cNvPr id="3296" name="Freeform 224" descr="wiz_gold01"/>
            <p:cNvSpPr>
              <a:spLocks/>
            </p:cNvSpPr>
            <p:nvPr userDrawn="1"/>
          </p:nvSpPr>
          <p:spPr bwMode="gray">
            <a:xfrm>
              <a:off x="-7" y="348"/>
              <a:ext cx="2247" cy="2874"/>
            </a:xfrm>
            <a:custGeom>
              <a:avLst/>
              <a:gdLst/>
              <a:ahLst/>
              <a:cxnLst>
                <a:cxn ang="0">
                  <a:pos x="7" y="0"/>
                </a:cxn>
                <a:cxn ang="0">
                  <a:pos x="2247" y="0"/>
                </a:cxn>
                <a:cxn ang="0">
                  <a:pos x="540" y="2868"/>
                </a:cxn>
                <a:cxn ang="0">
                  <a:pos x="0" y="2874"/>
                </a:cxn>
                <a:cxn ang="0">
                  <a:pos x="7" y="0"/>
                </a:cxn>
              </a:cxnLst>
              <a:rect l="0" t="0" r="r" b="b"/>
              <a:pathLst>
                <a:path w="2247" h="2874">
                  <a:moveTo>
                    <a:pt x="7" y="0"/>
                  </a:moveTo>
                  <a:lnTo>
                    <a:pt x="2247" y="0"/>
                  </a:lnTo>
                  <a:lnTo>
                    <a:pt x="540" y="2868"/>
                  </a:lnTo>
                  <a:lnTo>
                    <a:pt x="0" y="2874"/>
                  </a:lnTo>
                  <a:lnTo>
                    <a:pt x="7" y="0"/>
                  </a:lnTo>
                  <a:close/>
                </a:path>
              </a:pathLst>
            </a:custGeom>
            <a:blipFill dpi="0" rotWithShape="1">
              <a:blip r:embed="rId5"/>
              <a:srcRect/>
              <a:stretch>
                <a:fillRect/>
              </a:stretch>
            </a:blipFill>
            <a:ln w="9525">
              <a:no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sp>
        <p:nvSpPr>
          <p:cNvPr id="3074" name="Rectangle 2"/>
          <p:cNvSpPr>
            <a:spLocks noGrp="1" noChangeArrowheads="1"/>
          </p:cNvSpPr>
          <p:nvPr>
            <p:ph type="ctrTitle"/>
          </p:nvPr>
        </p:nvSpPr>
        <p:spPr>
          <a:xfrm>
            <a:off x="4267200" y="1981200"/>
            <a:ext cx="4724400" cy="2057400"/>
          </a:xfrm>
        </p:spPr>
        <p:txBody>
          <a:bodyPr/>
          <a:lstStyle>
            <a:lvl1pPr algn="r">
              <a:defRPr sz="4400"/>
            </a:lvl1pPr>
          </a:lstStyle>
          <a:p>
            <a:r>
              <a:rPr lang="en-US" smtClean="0"/>
              <a:t>Click to edit Master title style</a:t>
            </a:r>
            <a:endParaRPr lang="en-US"/>
          </a:p>
        </p:txBody>
      </p:sp>
      <p:sp>
        <p:nvSpPr>
          <p:cNvPr id="3076" name="Rectangle 4"/>
          <p:cNvSpPr>
            <a:spLocks noGrp="1" noChangeArrowheads="1"/>
          </p:cNvSpPr>
          <p:nvPr>
            <p:ph type="dt" sz="half" idx="2"/>
          </p:nvPr>
        </p:nvSpPr>
        <p:spPr>
          <a:xfrm>
            <a:off x="304800" y="6400800"/>
            <a:ext cx="2133600" cy="320675"/>
          </a:xfrm>
        </p:spPr>
        <p:txBody>
          <a:bodyPr/>
          <a:lstStyle>
            <a:lvl1pPr algn="r">
              <a:defRPr>
                <a:latin typeface="+mj-lt"/>
              </a:defRPr>
            </a:lvl1pPr>
          </a:lstStyle>
          <a:p>
            <a:endParaRPr lang="en-US">
              <a:solidFill>
                <a:srgbClr val="000000"/>
              </a:solidFill>
            </a:endParaRPr>
          </a:p>
        </p:txBody>
      </p:sp>
      <p:sp>
        <p:nvSpPr>
          <p:cNvPr id="3077" name="Rectangle 5"/>
          <p:cNvSpPr>
            <a:spLocks noGrp="1" noChangeArrowheads="1"/>
          </p:cNvSpPr>
          <p:nvPr>
            <p:ph type="ftr" sz="quarter" idx="3"/>
          </p:nvPr>
        </p:nvSpPr>
        <p:spPr>
          <a:xfrm>
            <a:off x="6172200" y="6400800"/>
            <a:ext cx="2895600" cy="320675"/>
          </a:xfrm>
        </p:spPr>
        <p:txBody>
          <a:bodyPr/>
          <a:lstStyle>
            <a:lvl1pPr algn="r">
              <a:defRPr>
                <a:latin typeface="+mj-lt"/>
              </a:defRPr>
            </a:lvl1pPr>
          </a:lstStyle>
          <a:p>
            <a:r>
              <a:rPr lang="en-US">
                <a:solidFill>
                  <a:srgbClr val="000000"/>
                </a:solidFill>
              </a:rPr>
              <a:t>www.themegallery.com</a:t>
            </a:r>
          </a:p>
        </p:txBody>
      </p:sp>
      <p:sp>
        <p:nvSpPr>
          <p:cNvPr id="3078" name="Rectangle 6"/>
          <p:cNvSpPr>
            <a:spLocks noGrp="1" noChangeArrowheads="1"/>
          </p:cNvSpPr>
          <p:nvPr>
            <p:ph type="sldNum" sz="quarter" idx="4"/>
          </p:nvPr>
        </p:nvSpPr>
        <p:spPr>
          <a:xfrm>
            <a:off x="3733800" y="6400800"/>
            <a:ext cx="2133600" cy="320675"/>
          </a:xfrm>
        </p:spPr>
        <p:txBody>
          <a:bodyPr/>
          <a:lstStyle>
            <a:lvl1pPr>
              <a:defRPr>
                <a:latin typeface="+mj-lt"/>
              </a:defRPr>
            </a:lvl1pPr>
          </a:lstStyle>
          <a:p>
            <a:fld id="{9AFD7B21-A918-4283-AB34-75370496C4AA}" type="slidenum">
              <a:rPr lang="en-US">
                <a:solidFill>
                  <a:srgbClr val="000000"/>
                </a:solidFill>
              </a:rPr>
              <a:pPr/>
              <a:t>‹#›</a:t>
            </a:fld>
            <a:endParaRPr lang="en-US">
              <a:solidFill>
                <a:srgbClr val="000000"/>
              </a:solidFill>
            </a:endParaRPr>
          </a:p>
        </p:txBody>
      </p:sp>
      <p:sp>
        <p:nvSpPr>
          <p:cNvPr id="3307" name="Text Box 235"/>
          <p:cNvSpPr txBox="1">
            <a:spLocks noChangeArrowheads="1"/>
          </p:cNvSpPr>
          <p:nvPr userDrawn="1"/>
        </p:nvSpPr>
        <p:spPr bwMode="gray">
          <a:xfrm>
            <a:off x="7924800" y="1295400"/>
            <a:ext cx="1098550" cy="427038"/>
          </a:xfrm>
          <a:prstGeom prst="rect">
            <a:avLst/>
          </a:prstGeom>
          <a:noFill/>
          <a:ln w="9525">
            <a:noFill/>
            <a:miter lim="800000"/>
            <a:headEnd/>
            <a:tailEnd/>
          </a:ln>
          <a:effectLst/>
        </p:spPr>
        <p:txBody>
          <a:bodyPr>
            <a:spAutoFit/>
          </a:bodyPr>
          <a:lstStyle/>
          <a:p>
            <a:pPr algn="r" fontAlgn="base">
              <a:spcBef>
                <a:spcPct val="50000"/>
              </a:spcBef>
              <a:spcAft>
                <a:spcPct val="0"/>
              </a:spcAft>
            </a:pPr>
            <a:r>
              <a:rPr lang="en-US" sz="2200" b="1">
                <a:solidFill>
                  <a:srgbClr val="000000"/>
                </a:solidFill>
                <a:latin typeface="Arial" charset="0"/>
              </a:rPr>
              <a:t>LOGO</a:t>
            </a:r>
          </a:p>
        </p:txBody>
      </p:sp>
      <p:sp>
        <p:nvSpPr>
          <p:cNvPr id="72" name="TextBox 71"/>
          <p:cNvSpPr txBox="1"/>
          <p:nvPr userDrawn="1"/>
        </p:nvSpPr>
        <p:spPr>
          <a:xfrm>
            <a:off x="0" y="6627168"/>
            <a:ext cx="1826141" cy="230832"/>
          </a:xfrm>
          <a:prstGeom prst="rect">
            <a:avLst/>
          </a:prstGeom>
          <a:noFill/>
        </p:spPr>
        <p:txBody>
          <a:bodyPr wrap="none" rtlCol="0">
            <a:spAutoFit/>
          </a:bodyPr>
          <a:lstStyle/>
          <a:p>
            <a:pPr fontAlgn="base">
              <a:spcBef>
                <a:spcPct val="0"/>
              </a:spcBef>
              <a:spcAft>
                <a:spcPct val="0"/>
              </a:spcAft>
            </a:pPr>
            <a:r>
              <a:rPr lang="en-US" sz="900" b="1">
                <a:solidFill>
                  <a:srgbClr val="000000"/>
                </a:solidFill>
                <a:latin typeface="Arial" charset="0"/>
              </a:rPr>
              <a:t>http://dichvudanhvanban.com</a:t>
            </a:r>
          </a:p>
        </p:txBody>
      </p:sp>
    </p:spTree>
    <p:extLst>
      <p:ext uri="{BB962C8B-B14F-4D97-AF65-F5344CB8AC3E}">
        <p14:creationId xmlns:p14="http://schemas.microsoft.com/office/powerpoint/2010/main" val="235402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92C2BA-2453-4947-8D22-24DB61853E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695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9D4E9C-F579-4426-9878-3B512EB54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11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91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67475"/>
            <a:ext cx="2133600" cy="301625"/>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467475"/>
            <a:ext cx="2895600" cy="301625"/>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467475"/>
            <a:ext cx="2133600" cy="301625"/>
          </a:xfrm>
        </p:spPr>
        <p:txBody>
          <a:bodyPr/>
          <a:lstStyle>
            <a:lvl1pPr>
              <a:defRPr/>
            </a:lvl1pPr>
          </a:lstStyle>
          <a:p>
            <a:fld id="{ED7D8902-DFB7-4EBE-9A4D-956E9E535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3562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9140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724400"/>
          </a:xfrm>
        </p:spPr>
        <p:txBody>
          <a:bodyPr/>
          <a:lstStyle/>
          <a:p>
            <a:r>
              <a:rPr lang="en-US" smtClean="0"/>
              <a:t>Click icon to add chart</a:t>
            </a:r>
            <a:endParaRPr lang="en-US"/>
          </a:p>
        </p:txBody>
      </p:sp>
      <p:sp>
        <p:nvSpPr>
          <p:cNvPr id="4" name="Date Placeholder 3"/>
          <p:cNvSpPr>
            <a:spLocks noGrp="1"/>
          </p:cNvSpPr>
          <p:nvPr>
            <p:ph type="dt" sz="half" idx="10"/>
          </p:nvPr>
        </p:nvSpPr>
        <p:spPr>
          <a:xfrm>
            <a:off x="457200" y="6467475"/>
            <a:ext cx="2133600" cy="301625"/>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467475"/>
            <a:ext cx="2895600" cy="301625"/>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467475"/>
            <a:ext cx="2133600" cy="301625"/>
          </a:xfrm>
        </p:spPr>
        <p:txBody>
          <a:bodyPr/>
          <a:lstStyle>
            <a:lvl1pPr>
              <a:defRPr/>
            </a:lvl1pPr>
          </a:lstStyle>
          <a:p>
            <a:fld id="{57B3E029-7BB0-4601-8C3E-493EE78181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8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914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724400"/>
          </a:xfrm>
        </p:spPr>
        <p:txBody>
          <a:bodyPr/>
          <a:lstStyle/>
          <a:p>
            <a:r>
              <a:rPr lang="en-US" smtClean="0"/>
              <a:t>Click icon to add table</a:t>
            </a:r>
            <a:endParaRPr lang="en-US"/>
          </a:p>
        </p:txBody>
      </p:sp>
      <p:sp>
        <p:nvSpPr>
          <p:cNvPr id="4" name="Date Placeholder 3"/>
          <p:cNvSpPr>
            <a:spLocks noGrp="1"/>
          </p:cNvSpPr>
          <p:nvPr>
            <p:ph type="dt" sz="half" idx="10"/>
          </p:nvPr>
        </p:nvSpPr>
        <p:spPr>
          <a:xfrm>
            <a:off x="457200" y="6467475"/>
            <a:ext cx="2133600" cy="301625"/>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467475"/>
            <a:ext cx="2895600" cy="301625"/>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467475"/>
            <a:ext cx="2133600" cy="301625"/>
          </a:xfrm>
        </p:spPr>
        <p:txBody>
          <a:bodyPr/>
          <a:lstStyle>
            <a:lvl1pPr>
              <a:defRPr/>
            </a:lvl1pPr>
          </a:lstStyle>
          <a:p>
            <a:fld id="{3662B537-20E2-4E5E-9C46-E8905DBBB4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532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2497874" y="2875457"/>
            <a:ext cx="39681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496600"/>
            <a:ext cx="10326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4193133"/>
            <a:ext cx="44967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spTree>
    <p:extLst>
      <p:ext uri="{BB962C8B-B14F-4D97-AF65-F5344CB8AC3E}">
        <p14:creationId xmlns:p14="http://schemas.microsoft.com/office/powerpoint/2010/main" val="1778039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114550" y="0"/>
          <a:ext cx="7029450" cy="3276600"/>
        </p:xfrm>
        <a:graphic>
          <a:graphicData uri="http://schemas.openxmlformats.org/presentationml/2006/ole">
            <mc:AlternateContent xmlns:mc="http://schemas.openxmlformats.org/markup-compatibility/2006">
              <mc:Choice xmlns:v="urn:schemas-microsoft-com:vml" Requires="v">
                <p:oleObj spid="_x0000_s10258" r:id="rId3" imgW="6565079" imgH="4761905" progId="Photoshop.Image.6">
                  <p:embed/>
                </p:oleObj>
              </mc:Choice>
              <mc:Fallback>
                <p:oleObj r:id="rId3" imgW="6565079" imgH="476190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0"/>
                        <a:ext cx="70294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Rectangle 3"/>
          <p:cNvSpPr>
            <a:spLocks noChangeArrowheads="1"/>
          </p:cNvSpPr>
          <p:nvPr/>
        </p:nvSpPr>
        <p:spPr bwMode="auto">
          <a:xfrm>
            <a:off x="0" y="0"/>
            <a:ext cx="2133600" cy="3200400"/>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2052" name="Rectangle 4"/>
          <p:cNvSpPr>
            <a:spLocks noChangeArrowheads="1"/>
          </p:cNvSpPr>
          <p:nvPr/>
        </p:nvSpPr>
        <p:spPr bwMode="auto">
          <a:xfrm>
            <a:off x="0" y="3200400"/>
            <a:ext cx="9144000" cy="4572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2053" name="Rectangle 5"/>
          <p:cNvSpPr>
            <a:spLocks noChangeArrowheads="1"/>
          </p:cNvSpPr>
          <p:nvPr/>
        </p:nvSpPr>
        <p:spPr bwMode="auto">
          <a:xfrm>
            <a:off x="0" y="3352800"/>
            <a:ext cx="2133600" cy="3505200"/>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2054" name="Rectangle 6"/>
          <p:cNvSpPr>
            <a:spLocks noGrp="1" noChangeArrowheads="1"/>
          </p:cNvSpPr>
          <p:nvPr>
            <p:ph type="ctrTitle"/>
          </p:nvPr>
        </p:nvSpPr>
        <p:spPr>
          <a:xfrm>
            <a:off x="2286000" y="4114800"/>
            <a:ext cx="6400800" cy="1524000"/>
          </a:xfrm>
        </p:spPr>
        <p:txBody>
          <a:bodyPr/>
          <a:lstStyle>
            <a:lvl1pPr>
              <a:defRPr sz="3600">
                <a:solidFill>
                  <a:schemeClr val="tx2"/>
                </a:solidFill>
              </a:defRPr>
            </a:lvl1pPr>
          </a:lstStyle>
          <a:p>
            <a:pPr lvl="0"/>
            <a:r>
              <a:rPr lang="en-US" noProof="0" smtClean="0"/>
              <a:t>Click to edit Master</a:t>
            </a:r>
            <a:br>
              <a:rPr lang="en-US" noProof="0" smtClean="0"/>
            </a:br>
            <a:r>
              <a:rPr lang="en-US" noProof="0" smtClean="0"/>
              <a:t>title style</a:t>
            </a:r>
          </a:p>
        </p:txBody>
      </p:sp>
      <p:sp>
        <p:nvSpPr>
          <p:cNvPr id="2055" name="Rectangle 7"/>
          <p:cNvSpPr>
            <a:spLocks noGrp="1" noChangeArrowheads="1"/>
          </p:cNvSpPr>
          <p:nvPr>
            <p:ph type="subTitle" idx="1"/>
          </p:nvPr>
        </p:nvSpPr>
        <p:spPr>
          <a:xfrm>
            <a:off x="2133600" y="3232150"/>
            <a:ext cx="6477000" cy="381000"/>
          </a:xfrm>
        </p:spPr>
        <p:txBody>
          <a:bodyPr/>
          <a:lstStyle>
            <a:lvl1pPr marL="0" indent="0">
              <a:buFont typeface="Wingdings" panose="05000000000000000000" pitchFamily="2" charset="2"/>
              <a:buNone/>
              <a:defRPr sz="1800">
                <a:solidFill>
                  <a:schemeClr val="bg1"/>
                </a:solidFill>
              </a:defRPr>
            </a:lvl1pPr>
          </a:lstStyle>
          <a:p>
            <a:pPr lvl="0"/>
            <a:r>
              <a:rPr lang="en-US" noProof="0" smtClean="0"/>
              <a:t>Click to edit Master subtitle style</a:t>
            </a:r>
          </a:p>
        </p:txBody>
      </p:sp>
      <p:sp>
        <p:nvSpPr>
          <p:cNvPr id="2056" name="Rectangle 8"/>
          <p:cNvSpPr>
            <a:spLocks noGrp="1" noChangeArrowheads="1"/>
          </p:cNvSpPr>
          <p:nvPr>
            <p:ph type="dt" sz="half" idx="2"/>
          </p:nvPr>
        </p:nvSpPr>
        <p:spPr>
          <a:xfrm>
            <a:off x="3581400" y="6508750"/>
            <a:ext cx="2133600" cy="152400"/>
          </a:xfrm>
        </p:spPr>
        <p:txBody>
          <a:bodyPr/>
          <a:lstStyle>
            <a:lvl1pPr>
              <a:defRPr sz="1400">
                <a:solidFill>
                  <a:schemeClr val="tx1"/>
                </a:solidFill>
                <a:latin typeface="Times New Roman" panose="02020603050405020304" pitchFamily="18" charset="0"/>
              </a:defRPr>
            </a:lvl1pPr>
          </a:lstStyle>
          <a:p>
            <a:r>
              <a:rPr lang="en-US" smtClean="0">
                <a:solidFill>
                  <a:srgbClr val="000000"/>
                </a:solidFill>
              </a:rPr>
              <a:t>www.themegallery.com</a:t>
            </a:r>
            <a:endParaRPr lang="en-US">
              <a:solidFill>
                <a:srgbClr val="000000"/>
              </a:solidFill>
            </a:endParaRPr>
          </a:p>
        </p:txBody>
      </p:sp>
      <p:sp>
        <p:nvSpPr>
          <p:cNvPr id="2057" name="Rectangle 9"/>
          <p:cNvSpPr>
            <a:spLocks noGrp="1" noChangeArrowheads="1"/>
          </p:cNvSpPr>
          <p:nvPr>
            <p:ph type="sldNum" sz="quarter" idx="4"/>
          </p:nvPr>
        </p:nvSpPr>
        <p:spPr>
          <a:xfrm>
            <a:off x="6553200" y="6477000"/>
            <a:ext cx="2133600" cy="168275"/>
          </a:xfrm>
        </p:spPr>
        <p:txBody>
          <a:bodyPr/>
          <a:lstStyle>
            <a:lvl1pPr algn="r">
              <a:defRPr sz="1400">
                <a:solidFill>
                  <a:schemeClr val="tx1"/>
                </a:solidFill>
                <a:latin typeface="Times New Roman" panose="02020603050405020304" pitchFamily="18" charset="0"/>
              </a:defRPr>
            </a:lvl1pPr>
          </a:lstStyle>
          <a:p>
            <a:fld id="{2C5A44BB-E303-4E22-82B7-FF491ADB075E}" type="slidenum">
              <a:rPr lang="en-US">
                <a:solidFill>
                  <a:srgbClr val="000000"/>
                </a:solidFill>
              </a:rPr>
              <a:pPr/>
              <a:t>‹#›</a:t>
            </a:fld>
            <a:endParaRPr lang="en-US">
              <a:solidFill>
                <a:srgbClr val="000000"/>
              </a:solidFill>
            </a:endParaRPr>
          </a:p>
        </p:txBody>
      </p:sp>
      <p:sp>
        <p:nvSpPr>
          <p:cNvPr id="2058" name="Text Box 10"/>
          <p:cNvSpPr txBox="1">
            <a:spLocks noChangeArrowheads="1"/>
          </p:cNvSpPr>
          <p:nvPr/>
        </p:nvSpPr>
        <p:spPr bwMode="auto">
          <a:xfrm>
            <a:off x="457200" y="457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a:solidFill>
                  <a:srgbClr val="FFFFFF"/>
                </a:solidFill>
              </a:rPr>
              <a:t>LOGO</a:t>
            </a:r>
          </a:p>
        </p:txBody>
      </p:sp>
    </p:spTree>
    <p:extLst>
      <p:ext uri="{BB962C8B-B14F-4D97-AF65-F5344CB8AC3E}">
        <p14:creationId xmlns:p14="http://schemas.microsoft.com/office/powerpoint/2010/main" val="371755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7900025E-12CC-4EAB-86F2-B8A4DD92C1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1876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29632C63-EDA0-423F-8DA7-BFC48EDFFD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1140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76325"/>
            <a:ext cx="4038600" cy="5248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76325"/>
            <a:ext cx="4038600" cy="5248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Slide Number Placeholder 6"/>
          <p:cNvSpPr>
            <a:spLocks noGrp="1"/>
          </p:cNvSpPr>
          <p:nvPr>
            <p:ph type="sldNum" sz="quarter" idx="12"/>
          </p:nvPr>
        </p:nvSpPr>
        <p:spPr/>
        <p:txBody>
          <a:bodyPr/>
          <a:lstStyle>
            <a:lvl1pPr>
              <a:defRPr/>
            </a:lvl1pPr>
          </a:lstStyle>
          <a:p>
            <a:fld id="{3CFBC907-A6AB-4C5D-B63B-28979A359B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8680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AA922F-C108-4DA2-87F7-6EA5C262C4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096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FFFFFF"/>
                </a:solidFill>
              </a:rPr>
              <a:t>Company Logo</a:t>
            </a:r>
          </a:p>
        </p:txBody>
      </p:sp>
      <p:sp>
        <p:nvSpPr>
          <p:cNvPr id="9" name="Slide Number Placeholder 8"/>
          <p:cNvSpPr>
            <a:spLocks noGrp="1"/>
          </p:cNvSpPr>
          <p:nvPr>
            <p:ph type="sldNum" sz="quarter" idx="12"/>
          </p:nvPr>
        </p:nvSpPr>
        <p:spPr/>
        <p:txBody>
          <a:bodyPr/>
          <a:lstStyle>
            <a:lvl1pPr>
              <a:defRPr/>
            </a:lvl1pPr>
          </a:lstStyle>
          <a:p>
            <a:fld id="{F0D841A5-6D9A-43EC-BF31-5B77196F5B0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76443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FFFFFF"/>
                </a:solidFill>
              </a:rPr>
              <a:t>Company Logo</a:t>
            </a:r>
          </a:p>
        </p:txBody>
      </p:sp>
      <p:sp>
        <p:nvSpPr>
          <p:cNvPr id="5" name="Slide Number Placeholder 4"/>
          <p:cNvSpPr>
            <a:spLocks noGrp="1"/>
          </p:cNvSpPr>
          <p:nvPr>
            <p:ph type="sldNum" sz="quarter" idx="12"/>
          </p:nvPr>
        </p:nvSpPr>
        <p:spPr/>
        <p:txBody>
          <a:bodyPr/>
          <a:lstStyle>
            <a:lvl1pPr>
              <a:defRPr/>
            </a:lvl1pPr>
          </a:lstStyle>
          <a:p>
            <a:fld id="{F6FF9D35-4887-46C0-8FCA-6EFDE0E3A3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98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FFFFFF"/>
                </a:solidFill>
              </a:rPr>
              <a:t>Company Logo</a:t>
            </a:r>
          </a:p>
        </p:txBody>
      </p:sp>
      <p:sp>
        <p:nvSpPr>
          <p:cNvPr id="4" name="Slide Number Placeholder 3"/>
          <p:cNvSpPr>
            <a:spLocks noGrp="1"/>
          </p:cNvSpPr>
          <p:nvPr>
            <p:ph type="sldNum" sz="quarter" idx="12"/>
          </p:nvPr>
        </p:nvSpPr>
        <p:spPr/>
        <p:txBody>
          <a:bodyPr/>
          <a:lstStyle>
            <a:lvl1pPr>
              <a:defRPr/>
            </a:lvl1pPr>
          </a:lstStyle>
          <a:p>
            <a:fld id="{0D021EEB-C470-44AD-A34E-2C6DC2EBC6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1902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Slide Number Placeholder 6"/>
          <p:cNvSpPr>
            <a:spLocks noGrp="1"/>
          </p:cNvSpPr>
          <p:nvPr>
            <p:ph type="sldNum" sz="quarter" idx="12"/>
          </p:nvPr>
        </p:nvSpPr>
        <p:spPr/>
        <p:txBody>
          <a:bodyPr/>
          <a:lstStyle>
            <a:lvl1pPr>
              <a:defRPr/>
            </a:lvl1pPr>
          </a:lstStyle>
          <a:p>
            <a:fld id="{2688ED1C-EBED-42AE-86AD-59EF1BCBF97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2620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Slide Number Placeholder 6"/>
          <p:cNvSpPr>
            <a:spLocks noGrp="1"/>
          </p:cNvSpPr>
          <p:nvPr>
            <p:ph type="sldNum" sz="quarter" idx="12"/>
          </p:nvPr>
        </p:nvSpPr>
        <p:spPr/>
        <p:txBody>
          <a:bodyPr/>
          <a:lstStyle>
            <a:lvl1pPr>
              <a:defRPr/>
            </a:lvl1pPr>
          </a:lstStyle>
          <a:p>
            <a:fld id="{404651AF-4149-4B26-B96B-7E2154CB8F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1043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36C867A9-A222-488C-B8D8-DD2AEB9546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1088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6508D5A2-95E4-4259-B5B3-F1303F4296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929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4"/>
            <a:ext cx="7848600" cy="838201"/>
          </a:xfrm>
        </p:spPr>
        <p:txBody>
          <a:bodyPr/>
          <a:lstStyle>
            <a:lvl1pPr algn="ctr">
              <a:defRPr sz="4950"/>
            </a:lvl1pPr>
          </a:lstStyle>
          <a:p>
            <a:r>
              <a:rPr lang="vi-VN" smtClean="0"/>
              <a:t>Bấm &amp; sửa kiểu tiêu đề</a:t>
            </a:r>
            <a:endParaRPr lang="en-US" dirty="0"/>
          </a:p>
        </p:txBody>
      </p:sp>
      <p:sp>
        <p:nvSpPr>
          <p:cNvPr id="3" name="Subtitle 2"/>
          <p:cNvSpPr>
            <a:spLocks noGrp="1"/>
          </p:cNvSpPr>
          <p:nvPr>
            <p:ph type="subTitle" idx="1"/>
          </p:nvPr>
        </p:nvSpPr>
        <p:spPr>
          <a:xfrm>
            <a:off x="609600" y="3352801"/>
            <a:ext cx="7848600" cy="1371600"/>
          </a:xfrm>
        </p:spPr>
        <p:txBody>
          <a:bodyPr/>
          <a:lstStyle>
            <a:lvl1pPr marL="0" indent="0" algn="ctr" defTabSz="685783" rtl="0" eaLnBrk="1" latinLnBrk="0" hangingPunct="1">
              <a:spcBef>
                <a:spcPct val="20000"/>
              </a:spcBef>
              <a:buFont typeface="Arial" pitchFamily="34" charset="0"/>
              <a:buNone/>
              <a:defRPr lang="en-US" sz="1800" kern="1200" dirty="0">
                <a:solidFill>
                  <a:schemeClr val="bg1"/>
                </a:solidFill>
                <a:latin typeface="+mj-lt"/>
                <a:ea typeface="+mn-ea"/>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619F6A4-B362-4E17-8C05-0BC19A9CED8E}" type="datetimeFigureOut">
              <a:rPr lang="en-US">
                <a:solidFill>
                  <a:prstClr val="white"/>
                </a:solidFill>
              </a:rPr>
              <a:pPr>
                <a:defRPr/>
              </a:pPr>
              <a:t>11/14/2023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F1207F2A-4969-4F9F-AF01-5A863FC4A90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27784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&amp; sửa kiểu tiêu đề</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96A5B7-7D51-4DCA-A7CC-78A997C62CE4}" type="datetimeFigureOut">
              <a:rPr lang="en-US">
                <a:solidFill>
                  <a:prstClr val="white"/>
                </a:solidFill>
              </a:rPr>
              <a:pPr>
                <a:defRPr/>
              </a:pPr>
              <a:t>11/14/2023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96919CB1-10F8-49D7-A001-0CFD82C277E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35622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57399" y="4406904"/>
            <a:ext cx="6437313"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2057401" y="2906713"/>
            <a:ext cx="6437312" cy="1500187"/>
          </a:xfrm>
        </p:spPr>
        <p:txBody>
          <a:bodyPr anchor="b"/>
          <a:lstStyle>
            <a:lvl1pPr marL="0" indent="0">
              <a:buNone/>
              <a:defRPr sz="15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7F4012-83E8-41CE-9016-654A7A21BDEE}" type="datetimeFigureOut">
              <a:rPr lang="en-US">
                <a:solidFill>
                  <a:prstClr val="white"/>
                </a:solidFill>
              </a:rPr>
              <a:pPr>
                <a:defRPr/>
              </a:pPr>
              <a:t>11/14/2023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99F937E8-0606-4BF3-B72A-1C5B532F8B1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3315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CC98C3-7201-449F-9B20-FD38A08549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220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&amp; sửa kiểu tiêu đề</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C5BF93-8B36-4995-9D35-A41E55E60DA8}" type="datetimeFigureOut">
              <a:rPr lang="en-US">
                <a:solidFill>
                  <a:prstClr val="white"/>
                </a:solidFill>
              </a:rPr>
              <a:pPr>
                <a:defRPr/>
              </a:pPr>
              <a:t>11/14/2023</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32EDF73A-83BE-4C35-91AE-1EA9B6370E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17456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smtClean="0"/>
              <a:t>Bấm &amp; sửa kiểu tiêu đề</a:t>
            </a:r>
            <a:endParaRPr lang="en-US" dirty="0"/>
          </a:p>
        </p:txBody>
      </p:sp>
      <p:sp>
        <p:nvSpPr>
          <p:cNvPr id="3" name="Text Placeholder 2"/>
          <p:cNvSpPr>
            <a:spLocks noGrp="1"/>
          </p:cNvSpPr>
          <p:nvPr>
            <p:ph type="body" idx="1"/>
          </p:nvPr>
        </p:nvSpPr>
        <p:spPr>
          <a:xfrm>
            <a:off x="457200" y="1417637"/>
            <a:ext cx="4040188" cy="639762"/>
          </a:xfrm>
        </p:spPr>
        <p:txBody>
          <a:bodyPr anchor="b"/>
          <a:lstStyle>
            <a:lvl1pPr marL="0" indent="0">
              <a:buNone/>
              <a:defRPr sz="1800"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smtClean="0"/>
              <a:t>Bấm &amp; sửa kiểu tiêu đề</a:t>
            </a:r>
          </a:p>
        </p:txBody>
      </p:sp>
      <p:sp>
        <p:nvSpPr>
          <p:cNvPr id="4" name="Content Placeholder 3"/>
          <p:cNvSpPr>
            <a:spLocks noGrp="1"/>
          </p:cNvSpPr>
          <p:nvPr>
            <p:ph sz="half" idx="2"/>
          </p:nvPr>
        </p:nvSpPr>
        <p:spPr>
          <a:xfrm>
            <a:off x="457200" y="2179641"/>
            <a:ext cx="4040188" cy="4221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417637"/>
            <a:ext cx="4041775" cy="639762"/>
          </a:xfrm>
        </p:spPr>
        <p:txBody>
          <a:bodyPr anchor="b"/>
          <a:lstStyle>
            <a:lvl1pPr marL="0" indent="0">
              <a:buNone/>
              <a:defRPr sz="1800"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smtClean="0"/>
              <a:t>Bấm &amp; sửa kiểu tiêu đề</a:t>
            </a:r>
          </a:p>
        </p:txBody>
      </p:sp>
      <p:sp>
        <p:nvSpPr>
          <p:cNvPr id="6" name="Content Placeholder 5"/>
          <p:cNvSpPr>
            <a:spLocks noGrp="1"/>
          </p:cNvSpPr>
          <p:nvPr>
            <p:ph sz="quarter" idx="4"/>
          </p:nvPr>
        </p:nvSpPr>
        <p:spPr>
          <a:xfrm>
            <a:off x="4645027" y="2179641"/>
            <a:ext cx="4041775" cy="4221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34DAD91-4508-403F-858F-91CE957ECB96}" type="datetimeFigureOut">
              <a:rPr lang="en-US">
                <a:solidFill>
                  <a:prstClr val="white"/>
                </a:solidFill>
              </a:rPr>
              <a:pPr>
                <a:defRPr/>
              </a:pPr>
              <a:t>11/14/2023</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E3E88E97-2400-43B4-BF54-6181409D79F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76306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&amp; sửa kiểu tiêu đề</a:t>
            </a:r>
            <a:endParaRPr lang="en-US" dirty="0"/>
          </a:p>
        </p:txBody>
      </p:sp>
      <p:sp>
        <p:nvSpPr>
          <p:cNvPr id="3" name="Date Placeholder 3"/>
          <p:cNvSpPr>
            <a:spLocks noGrp="1"/>
          </p:cNvSpPr>
          <p:nvPr>
            <p:ph type="dt" sz="half" idx="10"/>
          </p:nvPr>
        </p:nvSpPr>
        <p:spPr/>
        <p:txBody>
          <a:bodyPr/>
          <a:lstStyle>
            <a:lvl1pPr>
              <a:defRPr/>
            </a:lvl1pPr>
          </a:lstStyle>
          <a:p>
            <a:pPr>
              <a:defRPr/>
            </a:pPr>
            <a:fld id="{54845C3B-4D5A-411D-9658-336C25D0D16B}" type="datetimeFigureOut">
              <a:rPr lang="en-US">
                <a:solidFill>
                  <a:prstClr val="white"/>
                </a:solidFill>
              </a:rPr>
              <a:pPr>
                <a:defRPr/>
              </a:pPr>
              <a:t>11/14/2023</a:t>
            </a:fld>
            <a:endParaRPr 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9538170B-B5C3-4630-BC9D-B1AAFCEAEFB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0682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8395AC-2886-42D3-8964-87E405643BEE}" type="datetimeFigureOut">
              <a:rPr lang="en-US">
                <a:solidFill>
                  <a:prstClr val="white"/>
                </a:solidFill>
              </a:rPr>
              <a:pPr>
                <a:defRPr/>
              </a:pPr>
              <a:t>11/14/2023</a:t>
            </a:fld>
            <a:endParaRPr 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a:defRPr/>
            </a:pPr>
            <a:fld id="{461542DA-774A-4418-BD82-F9356024F89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44642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547687"/>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54768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709741"/>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0A5AB0-1C87-4D8B-8E3D-AC382C701DBA}" type="datetimeFigureOut">
              <a:rPr lang="en-US">
                <a:solidFill>
                  <a:prstClr val="white"/>
                </a:solidFill>
              </a:rPr>
              <a:pPr>
                <a:defRPr/>
              </a:pPr>
              <a:t>11/14/2023</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7DD2825D-4FB6-48F1-9C08-F7B01DF683B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23849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76600" y="47244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533400" y="1100141"/>
            <a:ext cx="8153400" cy="358457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3276600" y="52911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E3DDF4-424D-4D8A-8147-AA458744CB51}" type="datetimeFigureOut">
              <a:rPr lang="en-US">
                <a:solidFill>
                  <a:prstClr val="white"/>
                </a:solidFill>
              </a:rPr>
              <a:pPr>
                <a:defRPr/>
              </a:pPr>
              <a:t>11/14/2023</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FE150A83-B57E-47F6-AC06-79AC1D71416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96074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&amp; sửa kiểu tiêu đề</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0D29FD-2D8A-4394-AFD8-49423F410784}" type="datetimeFigureOut">
              <a:rPr lang="en-US">
                <a:solidFill>
                  <a:prstClr val="white"/>
                </a:solidFill>
              </a:rPr>
              <a:pPr>
                <a:defRPr/>
              </a:pPr>
              <a:t>11/14/2023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7D824AFB-BD65-4A20-B23A-3AB3C6B7F65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73047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5FD9D7-6BF9-48E1-9C5A-A9735ECA9E8D}" type="datetimeFigureOut">
              <a:rPr lang="en-US">
                <a:solidFill>
                  <a:prstClr val="white"/>
                </a:solidFill>
              </a:rPr>
              <a:pPr>
                <a:defRPr/>
              </a:pPr>
              <a:t>11/14/2023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AAD890B4-F825-43B5-BDFA-BB173C73D47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3584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95925" y="388432"/>
            <a:ext cx="833606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0;p2"/>
          <p:cNvSpPr/>
          <p:nvPr/>
        </p:nvSpPr>
        <p:spPr>
          <a:xfrm>
            <a:off x="661186" y="292694"/>
            <a:ext cx="806881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 name="Google Shape;11;p2"/>
          <p:cNvGrpSpPr/>
          <p:nvPr/>
        </p:nvGrpSpPr>
        <p:grpSpPr>
          <a:xfrm>
            <a:off x="8341543" y="3042678"/>
            <a:ext cx="569676"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 name="Google Shape;14;p2"/>
          <p:cNvGrpSpPr/>
          <p:nvPr/>
        </p:nvGrpSpPr>
        <p:grpSpPr>
          <a:xfrm>
            <a:off x="8341543" y="2294793"/>
            <a:ext cx="569676"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 name="Google Shape;17;p2"/>
          <p:cNvGrpSpPr/>
          <p:nvPr/>
        </p:nvGrpSpPr>
        <p:grpSpPr>
          <a:xfrm>
            <a:off x="8346273" y="1578123"/>
            <a:ext cx="568486"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 name="Google Shape;20;p2"/>
          <p:cNvGrpSpPr/>
          <p:nvPr/>
        </p:nvGrpSpPr>
        <p:grpSpPr>
          <a:xfrm>
            <a:off x="8341543" y="808847"/>
            <a:ext cx="569676"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 name="Google Shape;23;p2"/>
          <p:cNvGrpSpPr/>
          <p:nvPr/>
        </p:nvGrpSpPr>
        <p:grpSpPr>
          <a:xfrm>
            <a:off x="8341543" y="3790578"/>
            <a:ext cx="569676"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 name="Google Shape;26;p2"/>
          <p:cNvGrpSpPr/>
          <p:nvPr/>
        </p:nvGrpSpPr>
        <p:grpSpPr>
          <a:xfrm>
            <a:off x="8341543" y="4538478"/>
            <a:ext cx="569676"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 name="Google Shape;29;p2"/>
          <p:cNvSpPr/>
          <p:nvPr/>
        </p:nvSpPr>
        <p:spPr>
          <a:xfrm>
            <a:off x="8341543" y="5930293"/>
            <a:ext cx="569676"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8341543" y="5823926"/>
            <a:ext cx="569676"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395895" y="292694"/>
            <a:ext cx="8053438"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228901" y="180914"/>
            <a:ext cx="794715"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txBox="1">
            <a:spLocks noGrp="1"/>
          </p:cNvSpPr>
          <p:nvPr>
            <p:ph type="ctrTitle"/>
          </p:nvPr>
        </p:nvSpPr>
        <p:spPr>
          <a:xfrm>
            <a:off x="967700" y="1794333"/>
            <a:ext cx="72087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4152233"/>
            <a:ext cx="68667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26" y="1931202"/>
            <a:ext cx="444275"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 name="Google Shape;88;p2"/>
          <p:cNvGrpSpPr/>
          <p:nvPr/>
        </p:nvGrpSpPr>
        <p:grpSpPr>
          <a:xfrm>
            <a:off x="1018051" y="2009302"/>
            <a:ext cx="291375"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 name="Google Shape;99;p2"/>
          <p:cNvGrpSpPr/>
          <p:nvPr/>
        </p:nvGrpSpPr>
        <p:grpSpPr>
          <a:xfrm>
            <a:off x="2071476" y="821285"/>
            <a:ext cx="166675"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2" name="Google Shape;102;p2"/>
          <p:cNvSpPr/>
          <p:nvPr/>
        </p:nvSpPr>
        <p:spPr>
          <a:xfrm>
            <a:off x="7571876" y="1321352"/>
            <a:ext cx="119125"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1821126" y="1712834"/>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1018050" y="1334202"/>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rot="9553842">
            <a:off x="2124651" y="5588478"/>
            <a:ext cx="60324"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7527700" y="5575886"/>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1104176" y="4945434"/>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8" name="Google Shape;108;p2"/>
          <p:cNvGrpSpPr/>
          <p:nvPr/>
        </p:nvGrpSpPr>
        <p:grpSpPr>
          <a:xfrm>
            <a:off x="6355051" y="946202"/>
            <a:ext cx="291375"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 name="Google Shape;119;p2"/>
          <p:cNvGrpSpPr/>
          <p:nvPr/>
        </p:nvGrpSpPr>
        <p:grpSpPr>
          <a:xfrm>
            <a:off x="1105051" y="5532202"/>
            <a:ext cx="444275"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2" name="Google Shape;122;p2"/>
          <p:cNvGrpSpPr/>
          <p:nvPr/>
        </p:nvGrpSpPr>
        <p:grpSpPr>
          <a:xfrm>
            <a:off x="6975800" y="5825268"/>
            <a:ext cx="291375"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103089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395925" y="388432"/>
            <a:ext cx="833606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5" name="Google Shape;135;p3"/>
          <p:cNvGrpSpPr/>
          <p:nvPr/>
        </p:nvGrpSpPr>
        <p:grpSpPr>
          <a:xfrm>
            <a:off x="395895" y="292694"/>
            <a:ext cx="8518865"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8" name="Google Shape;158;p3"/>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3"/>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3"/>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3"/>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3"/>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3"/>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3"/>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3"/>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3"/>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3"/>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3"/>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3"/>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3"/>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3"/>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3"/>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3"/>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3"/>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3"/>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3"/>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3"/>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3"/>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3"/>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3"/>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3"/>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3"/>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3"/>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3"/>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3"/>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3"/>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3"/>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3"/>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3"/>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3"/>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3"/>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3"/>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3"/>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3"/>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3"/>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3"/>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3"/>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3"/>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3"/>
          <p:cNvSpPr txBox="1">
            <a:spLocks noGrp="1"/>
          </p:cNvSpPr>
          <p:nvPr>
            <p:ph type="title"/>
          </p:nvPr>
        </p:nvSpPr>
        <p:spPr>
          <a:xfrm>
            <a:off x="2497874" y="2875457"/>
            <a:ext cx="39681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496600"/>
            <a:ext cx="10326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4193133"/>
            <a:ext cx="44967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6" y="2108468"/>
            <a:ext cx="444275"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4" name="Google Shape;214;p3"/>
          <p:cNvGrpSpPr/>
          <p:nvPr/>
        </p:nvGrpSpPr>
        <p:grpSpPr>
          <a:xfrm>
            <a:off x="7353451" y="5273702"/>
            <a:ext cx="291375"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5" name="Google Shape;225;p3"/>
          <p:cNvGrpSpPr/>
          <p:nvPr/>
        </p:nvGrpSpPr>
        <p:grpSpPr>
          <a:xfrm>
            <a:off x="7510401" y="1672586"/>
            <a:ext cx="166675"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8" name="Google Shape;228;p3"/>
          <p:cNvSpPr/>
          <p:nvPr/>
        </p:nvSpPr>
        <p:spPr>
          <a:xfrm>
            <a:off x="1531351" y="4022766"/>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3"/>
          <p:cNvSpPr/>
          <p:nvPr/>
        </p:nvSpPr>
        <p:spPr>
          <a:xfrm>
            <a:off x="8069225" y="3611184"/>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30" name="Google Shape;230;p3"/>
          <p:cNvGrpSpPr/>
          <p:nvPr/>
        </p:nvGrpSpPr>
        <p:grpSpPr>
          <a:xfrm>
            <a:off x="1168976" y="5420002"/>
            <a:ext cx="166675"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60809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BE983A9-85D8-4888-A92D-132BBEB138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81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395895" y="292694"/>
            <a:ext cx="8518865"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5"/>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5"/>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5"/>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5"/>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5"/>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5"/>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5"/>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5"/>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5"/>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5"/>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5"/>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5"/>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5"/>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5"/>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5"/>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5"/>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5"/>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5"/>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5"/>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5"/>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5"/>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5"/>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5"/>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5"/>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5"/>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5"/>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5"/>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5"/>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5"/>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5"/>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5"/>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5"/>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5"/>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5"/>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5"/>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5"/>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5"/>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5"/>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5"/>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5"/>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5"/>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5"/>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5"/>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5"/>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5"/>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5"/>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5"/>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5"/>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5"/>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257544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395925" y="388432"/>
            <a:ext cx="833606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6"/>
          <p:cNvSpPr/>
          <p:nvPr/>
        </p:nvSpPr>
        <p:spPr>
          <a:xfrm>
            <a:off x="661186" y="292694"/>
            <a:ext cx="806881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6"/>
          <p:cNvSpPr/>
          <p:nvPr/>
        </p:nvSpPr>
        <p:spPr>
          <a:xfrm>
            <a:off x="8341543" y="5930293"/>
            <a:ext cx="569676"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09" name="Google Shape;409;p6"/>
          <p:cNvGrpSpPr/>
          <p:nvPr/>
        </p:nvGrpSpPr>
        <p:grpSpPr>
          <a:xfrm>
            <a:off x="8341543" y="3042678"/>
            <a:ext cx="569676"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2" name="Google Shape;412;p6"/>
          <p:cNvGrpSpPr/>
          <p:nvPr/>
        </p:nvGrpSpPr>
        <p:grpSpPr>
          <a:xfrm>
            <a:off x="8341543" y="2294793"/>
            <a:ext cx="569676"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5" name="Google Shape;415;p6"/>
          <p:cNvGrpSpPr/>
          <p:nvPr/>
        </p:nvGrpSpPr>
        <p:grpSpPr>
          <a:xfrm>
            <a:off x="8346273" y="1578123"/>
            <a:ext cx="568486"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8" name="Google Shape;418;p6"/>
          <p:cNvGrpSpPr/>
          <p:nvPr/>
        </p:nvGrpSpPr>
        <p:grpSpPr>
          <a:xfrm>
            <a:off x="8341543" y="808847"/>
            <a:ext cx="569676"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1" name="Google Shape;421;p6"/>
          <p:cNvGrpSpPr/>
          <p:nvPr/>
        </p:nvGrpSpPr>
        <p:grpSpPr>
          <a:xfrm>
            <a:off x="8341543" y="3790578"/>
            <a:ext cx="569676"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4" name="Google Shape;424;p6"/>
          <p:cNvGrpSpPr/>
          <p:nvPr/>
        </p:nvGrpSpPr>
        <p:grpSpPr>
          <a:xfrm>
            <a:off x="8341543" y="4538478"/>
            <a:ext cx="569676"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27" name="Google Shape;427;p6"/>
          <p:cNvSpPr/>
          <p:nvPr/>
        </p:nvSpPr>
        <p:spPr>
          <a:xfrm>
            <a:off x="8341543" y="5823926"/>
            <a:ext cx="569676"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6"/>
          <p:cNvSpPr/>
          <p:nvPr/>
        </p:nvSpPr>
        <p:spPr>
          <a:xfrm>
            <a:off x="395895" y="292694"/>
            <a:ext cx="8053438"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6"/>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6"/>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6"/>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6"/>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6"/>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6"/>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6"/>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6"/>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6"/>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6"/>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6"/>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6"/>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6"/>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6"/>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6"/>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6"/>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6"/>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6"/>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6"/>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6"/>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6"/>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6"/>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6"/>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6"/>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6"/>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6"/>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6"/>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6"/>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6"/>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6"/>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6"/>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6"/>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6"/>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6"/>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6"/>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6"/>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6"/>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6"/>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6"/>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6"/>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6"/>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6"/>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6"/>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6"/>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6"/>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6"/>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6"/>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6"/>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6"/>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6"/>
          <p:cNvSpPr/>
          <p:nvPr/>
        </p:nvSpPr>
        <p:spPr>
          <a:xfrm>
            <a:off x="228901" y="180914"/>
            <a:ext cx="794715"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6"/>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6"/>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4" y="6000568"/>
            <a:ext cx="291375"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2" name="Google Shape;492;p6"/>
          <p:cNvSpPr/>
          <p:nvPr/>
        </p:nvSpPr>
        <p:spPr>
          <a:xfrm>
            <a:off x="7335600" y="677435"/>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3" name="Google Shape;493;p6"/>
          <p:cNvGrpSpPr/>
          <p:nvPr/>
        </p:nvGrpSpPr>
        <p:grpSpPr>
          <a:xfrm>
            <a:off x="1514951" y="606335"/>
            <a:ext cx="166675"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6" name="Google Shape;496;p6"/>
          <p:cNvSpPr/>
          <p:nvPr/>
        </p:nvSpPr>
        <p:spPr>
          <a:xfrm>
            <a:off x="1427950" y="6375719"/>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89564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395895" y="292694"/>
            <a:ext cx="8518865"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1" name="Google Shape;521;p7"/>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812467"/>
            <a:ext cx="2417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3284396"/>
            <a:ext cx="24174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7"/>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7"/>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7"/>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7"/>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7"/>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7"/>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7"/>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7"/>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7"/>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7"/>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7"/>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7"/>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7"/>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7"/>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7"/>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7"/>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7"/>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7"/>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7"/>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7"/>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7"/>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7"/>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7"/>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7"/>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7"/>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7"/>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7"/>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7"/>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7"/>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7"/>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7"/>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7"/>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7"/>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7"/>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7"/>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7"/>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7"/>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7"/>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7"/>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7"/>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7"/>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7"/>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7"/>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7"/>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7"/>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7"/>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7"/>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7"/>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7"/>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514225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395895" y="292694"/>
            <a:ext cx="8518865"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98" name="Google Shape;598;p8"/>
          <p:cNvSpPr txBox="1">
            <a:spLocks noGrp="1"/>
          </p:cNvSpPr>
          <p:nvPr>
            <p:ph type="title"/>
          </p:nvPr>
        </p:nvSpPr>
        <p:spPr>
          <a:xfrm>
            <a:off x="1529550" y="2243400"/>
            <a:ext cx="60849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3207000"/>
            <a:ext cx="60849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8"/>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8"/>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8"/>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8"/>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8"/>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8"/>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8"/>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8"/>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8"/>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8"/>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8"/>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8"/>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8"/>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8"/>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8"/>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8"/>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8"/>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8"/>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8"/>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8"/>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8"/>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8"/>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8"/>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8"/>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8"/>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8"/>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8"/>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8"/>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8"/>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8"/>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8"/>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8"/>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8"/>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8"/>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8"/>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8"/>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8"/>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8"/>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8"/>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8"/>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8"/>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8"/>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8"/>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8"/>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8"/>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8"/>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8"/>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8"/>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8"/>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703551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395895" y="292694"/>
            <a:ext cx="8518865"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4" name="Google Shape;674;p9"/>
          <p:cNvSpPr txBox="1">
            <a:spLocks noGrp="1"/>
          </p:cNvSpPr>
          <p:nvPr>
            <p:ph type="title"/>
          </p:nvPr>
        </p:nvSpPr>
        <p:spPr>
          <a:xfrm>
            <a:off x="2014800" y="1976933"/>
            <a:ext cx="51144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3667733"/>
            <a:ext cx="39555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9"/>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9"/>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9"/>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9"/>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9"/>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9"/>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9"/>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9"/>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9"/>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9"/>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9"/>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9"/>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9"/>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9"/>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9"/>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9"/>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9"/>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9"/>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9"/>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9"/>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9"/>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9"/>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9"/>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9"/>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9"/>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9"/>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9"/>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9"/>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9"/>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9"/>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9"/>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9"/>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9"/>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9"/>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9"/>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9"/>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9"/>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9"/>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9"/>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9"/>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9"/>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9"/>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9"/>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9"/>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9"/>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9"/>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9"/>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9"/>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9"/>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33220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395895" y="292694"/>
            <a:ext cx="8518865"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50" name="Google Shape;750;p10"/>
          <p:cNvSpPr txBox="1">
            <a:spLocks noGrp="1"/>
          </p:cNvSpPr>
          <p:nvPr>
            <p:ph type="title"/>
          </p:nvPr>
        </p:nvSpPr>
        <p:spPr>
          <a:xfrm>
            <a:off x="3438550" y="2679400"/>
            <a:ext cx="49794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10"/>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10"/>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10"/>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10"/>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10"/>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10"/>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10"/>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10"/>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10"/>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10"/>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10"/>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10"/>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10"/>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10"/>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10"/>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10"/>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10"/>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10"/>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10"/>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10"/>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10"/>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10"/>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10"/>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10"/>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10"/>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10"/>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10"/>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10"/>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10"/>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10"/>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10"/>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10"/>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10"/>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10"/>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10"/>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10"/>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10"/>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10"/>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10"/>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10"/>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10"/>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10"/>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10"/>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10"/>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10"/>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10"/>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10"/>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10"/>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10"/>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25814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395895" y="292694"/>
            <a:ext cx="8518865"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5" name="Google Shape;825;p11"/>
          <p:cNvSpPr txBox="1">
            <a:spLocks noGrp="1"/>
          </p:cNvSpPr>
          <p:nvPr>
            <p:ph type="title" hasCustomPrompt="1"/>
          </p:nvPr>
        </p:nvSpPr>
        <p:spPr>
          <a:xfrm>
            <a:off x="1816863" y="2276784"/>
            <a:ext cx="55116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3962417"/>
            <a:ext cx="55116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11"/>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11"/>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11"/>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11"/>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11"/>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11"/>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11"/>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11"/>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11"/>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11"/>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11"/>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11"/>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11"/>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11"/>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11"/>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11"/>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11"/>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11"/>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11"/>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11"/>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11"/>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11"/>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11"/>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11"/>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11"/>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11"/>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11"/>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11"/>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11"/>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11"/>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11"/>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11"/>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11"/>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11"/>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11"/>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11"/>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11"/>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11"/>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11"/>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11"/>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11"/>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11"/>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11"/>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11"/>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11"/>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11"/>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11"/>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11"/>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11"/>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16181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3967139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395895" y="292694"/>
            <a:ext cx="8518865"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9" name="Google Shape;1209;p16"/>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16"/>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16"/>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16"/>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16"/>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16"/>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16"/>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16"/>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16"/>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16"/>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16"/>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16"/>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16"/>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16"/>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16"/>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16"/>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16"/>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16"/>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16"/>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16"/>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16"/>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16"/>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16"/>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16"/>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16"/>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16"/>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16"/>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16"/>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16"/>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16"/>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16"/>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16"/>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16"/>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16"/>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16"/>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16"/>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16"/>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16"/>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16"/>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16"/>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16"/>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16"/>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16"/>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16"/>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16"/>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16"/>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16"/>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16"/>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16"/>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16"/>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59" name="Google Shape;1259;p16"/>
          <p:cNvGrpSpPr/>
          <p:nvPr/>
        </p:nvGrpSpPr>
        <p:grpSpPr>
          <a:xfrm>
            <a:off x="726214" y="6000568"/>
            <a:ext cx="291375"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0" name="Google Shape;1270;p16"/>
          <p:cNvSpPr/>
          <p:nvPr/>
        </p:nvSpPr>
        <p:spPr>
          <a:xfrm>
            <a:off x="7335600" y="677435"/>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1" name="Google Shape;1271;p16"/>
          <p:cNvGrpSpPr/>
          <p:nvPr/>
        </p:nvGrpSpPr>
        <p:grpSpPr>
          <a:xfrm>
            <a:off x="1514951" y="606335"/>
            <a:ext cx="166675"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4" name="Google Shape;1274;p16"/>
          <p:cNvSpPr/>
          <p:nvPr/>
        </p:nvSpPr>
        <p:spPr>
          <a:xfrm>
            <a:off x="1427950" y="6375719"/>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005807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395895" y="292694"/>
            <a:ext cx="8518865"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99" name="Google Shape;1299;p17"/>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17"/>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17"/>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17"/>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17"/>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17"/>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17"/>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17"/>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17"/>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17"/>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17"/>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17"/>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17"/>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17"/>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17"/>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17"/>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17"/>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17"/>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17"/>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17"/>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17"/>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17"/>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17"/>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17"/>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17"/>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17"/>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17"/>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17"/>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17"/>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17"/>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17"/>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17"/>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17"/>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17"/>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17"/>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17"/>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17"/>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17"/>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17"/>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17"/>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17"/>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17"/>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17"/>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17"/>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17"/>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17"/>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17"/>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17"/>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17"/>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17"/>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49" name="Google Shape;1349;p17"/>
          <p:cNvGrpSpPr/>
          <p:nvPr/>
        </p:nvGrpSpPr>
        <p:grpSpPr>
          <a:xfrm>
            <a:off x="504089" y="425435"/>
            <a:ext cx="444275"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52" name="Google Shape;1352;p17"/>
          <p:cNvGrpSpPr/>
          <p:nvPr/>
        </p:nvGrpSpPr>
        <p:grpSpPr>
          <a:xfrm>
            <a:off x="7942289" y="5951686"/>
            <a:ext cx="291375"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3" name="Google Shape;1363;p17"/>
          <p:cNvGrpSpPr/>
          <p:nvPr/>
        </p:nvGrpSpPr>
        <p:grpSpPr>
          <a:xfrm>
            <a:off x="1236251" y="425419"/>
            <a:ext cx="166675"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66" name="Google Shape;1366;p17"/>
          <p:cNvSpPr/>
          <p:nvPr/>
        </p:nvSpPr>
        <p:spPr>
          <a:xfrm>
            <a:off x="8028426" y="483685"/>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17"/>
          <p:cNvSpPr/>
          <p:nvPr/>
        </p:nvSpPr>
        <p:spPr>
          <a:xfrm>
            <a:off x="8149363" y="5591968"/>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68" name="Google Shape;1368;p17"/>
          <p:cNvGrpSpPr/>
          <p:nvPr/>
        </p:nvGrpSpPr>
        <p:grpSpPr>
          <a:xfrm>
            <a:off x="7442276" y="6202168"/>
            <a:ext cx="166675"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197454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278C71-3761-40A5-9A50-0367EE83C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9431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395895" y="292694"/>
            <a:ext cx="8518865"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95" name="Google Shape;1395;p18"/>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18"/>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18"/>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18"/>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18"/>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18"/>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18"/>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18"/>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18"/>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18"/>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18"/>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18"/>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18"/>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18"/>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18"/>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18"/>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18"/>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18"/>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18"/>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4" name="Google Shape;1414;p18"/>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5" name="Google Shape;1415;p18"/>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18"/>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18"/>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18"/>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18"/>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18"/>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18"/>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18"/>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3" name="Google Shape;1423;p18"/>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4" name="Google Shape;1424;p18"/>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18"/>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18"/>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18"/>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18"/>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18"/>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18"/>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18"/>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2" name="Google Shape;1432;p18"/>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3" name="Google Shape;1433;p18"/>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18"/>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18"/>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18"/>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18"/>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18"/>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18"/>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18"/>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1" name="Google Shape;1441;p18"/>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2" name="Google Shape;1442;p18"/>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18"/>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18"/>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18"/>
          <p:cNvSpPr/>
          <p:nvPr/>
        </p:nvSpPr>
        <p:spPr>
          <a:xfrm>
            <a:off x="228901" y="180914"/>
            <a:ext cx="794715"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46" name="Google Shape;1446;p18"/>
          <p:cNvGrpSpPr/>
          <p:nvPr/>
        </p:nvGrpSpPr>
        <p:grpSpPr>
          <a:xfrm>
            <a:off x="1063251" y="1108235"/>
            <a:ext cx="444275"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9" name="Google Shape;1449;p18"/>
          <p:cNvGrpSpPr/>
          <p:nvPr/>
        </p:nvGrpSpPr>
        <p:grpSpPr>
          <a:xfrm>
            <a:off x="7814251" y="5951668"/>
            <a:ext cx="291375"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60" name="Google Shape;1460;p18"/>
          <p:cNvGrpSpPr/>
          <p:nvPr/>
        </p:nvGrpSpPr>
        <p:grpSpPr>
          <a:xfrm>
            <a:off x="7553551" y="934468"/>
            <a:ext cx="166675"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3" name="Google Shape;1463;p18"/>
          <p:cNvSpPr/>
          <p:nvPr/>
        </p:nvSpPr>
        <p:spPr>
          <a:xfrm>
            <a:off x="1877551" y="718734"/>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18"/>
          <p:cNvSpPr/>
          <p:nvPr/>
        </p:nvSpPr>
        <p:spPr>
          <a:xfrm>
            <a:off x="8218500" y="5420002"/>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176310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395895" y="292694"/>
            <a:ext cx="8518865" cy="6384375"/>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89" name="Google Shape;1489;p19"/>
          <p:cNvSpPr/>
          <p:nvPr/>
        </p:nvSpPr>
        <p:spPr>
          <a:xfrm>
            <a:off x="546318" y="1255919"/>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0" name="Google Shape;1490;p19"/>
          <p:cNvSpPr/>
          <p:nvPr/>
        </p:nvSpPr>
        <p:spPr>
          <a:xfrm>
            <a:off x="281026" y="1288787"/>
            <a:ext cx="324527"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1" name="Google Shape;1491;p19"/>
          <p:cNvSpPr/>
          <p:nvPr/>
        </p:nvSpPr>
        <p:spPr>
          <a:xfrm>
            <a:off x="304707" y="13989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2" name="Google Shape;1492;p19"/>
          <p:cNvSpPr/>
          <p:nvPr/>
        </p:nvSpPr>
        <p:spPr>
          <a:xfrm>
            <a:off x="605522" y="1343045"/>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3" name="Google Shape;1493;p19"/>
          <p:cNvSpPr/>
          <p:nvPr/>
        </p:nvSpPr>
        <p:spPr>
          <a:xfrm>
            <a:off x="546318" y="1730988"/>
            <a:ext cx="79378"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4" name="Google Shape;1494;p19"/>
          <p:cNvSpPr/>
          <p:nvPr/>
        </p:nvSpPr>
        <p:spPr>
          <a:xfrm>
            <a:off x="281026" y="1765508"/>
            <a:ext cx="324527"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5" name="Google Shape;1495;p19"/>
          <p:cNvSpPr/>
          <p:nvPr/>
        </p:nvSpPr>
        <p:spPr>
          <a:xfrm>
            <a:off x="304707" y="18739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6" name="Google Shape;1496;p19"/>
          <p:cNvSpPr/>
          <p:nvPr/>
        </p:nvSpPr>
        <p:spPr>
          <a:xfrm>
            <a:off x="605522" y="1819723"/>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7" name="Google Shape;1497;p19"/>
          <p:cNvSpPr/>
          <p:nvPr/>
        </p:nvSpPr>
        <p:spPr>
          <a:xfrm>
            <a:off x="282217" y="1780289"/>
            <a:ext cx="323337"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8" name="Google Shape;1498;p19"/>
          <p:cNvSpPr/>
          <p:nvPr/>
        </p:nvSpPr>
        <p:spPr>
          <a:xfrm>
            <a:off x="546318" y="2207666"/>
            <a:ext cx="79378"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9" name="Google Shape;1499;p19"/>
          <p:cNvSpPr/>
          <p:nvPr/>
        </p:nvSpPr>
        <p:spPr>
          <a:xfrm>
            <a:off x="281026" y="2240535"/>
            <a:ext cx="324527"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0" name="Google Shape;1500;p19"/>
          <p:cNvSpPr/>
          <p:nvPr/>
        </p:nvSpPr>
        <p:spPr>
          <a:xfrm>
            <a:off x="304707" y="2349008"/>
            <a:ext cx="32014"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1" name="Google Shape;1501;p19"/>
          <p:cNvSpPr/>
          <p:nvPr/>
        </p:nvSpPr>
        <p:spPr>
          <a:xfrm>
            <a:off x="605522" y="22947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2" name="Google Shape;1502;p19"/>
          <p:cNvSpPr/>
          <p:nvPr/>
        </p:nvSpPr>
        <p:spPr>
          <a:xfrm>
            <a:off x="282217" y="2255317"/>
            <a:ext cx="323337"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3" name="Google Shape;1503;p19"/>
          <p:cNvSpPr/>
          <p:nvPr/>
        </p:nvSpPr>
        <p:spPr>
          <a:xfrm>
            <a:off x="546318" y="2682692"/>
            <a:ext cx="79378"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4" name="Google Shape;1504;p19"/>
          <p:cNvSpPr/>
          <p:nvPr/>
        </p:nvSpPr>
        <p:spPr>
          <a:xfrm>
            <a:off x="281026" y="2717214"/>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5" name="Google Shape;1505;p19"/>
          <p:cNvSpPr/>
          <p:nvPr/>
        </p:nvSpPr>
        <p:spPr>
          <a:xfrm>
            <a:off x="304707" y="2825730"/>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6" name="Google Shape;1506;p19"/>
          <p:cNvSpPr/>
          <p:nvPr/>
        </p:nvSpPr>
        <p:spPr>
          <a:xfrm>
            <a:off x="605522" y="2769819"/>
            <a:ext cx="3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7" name="Google Shape;1507;p19"/>
          <p:cNvSpPr/>
          <p:nvPr/>
        </p:nvSpPr>
        <p:spPr>
          <a:xfrm>
            <a:off x="282217" y="2732037"/>
            <a:ext cx="323337"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8" name="Google Shape;1508;p19"/>
          <p:cNvSpPr/>
          <p:nvPr/>
        </p:nvSpPr>
        <p:spPr>
          <a:xfrm>
            <a:off x="546318" y="3159414"/>
            <a:ext cx="79378"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9" name="Google Shape;1509;p19"/>
          <p:cNvSpPr/>
          <p:nvPr/>
        </p:nvSpPr>
        <p:spPr>
          <a:xfrm>
            <a:off x="281026" y="3192283"/>
            <a:ext cx="324527"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0" name="Google Shape;1510;p19"/>
          <p:cNvSpPr/>
          <p:nvPr/>
        </p:nvSpPr>
        <p:spPr>
          <a:xfrm>
            <a:off x="304707" y="3300757"/>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1" name="Google Shape;1511;p19"/>
          <p:cNvSpPr/>
          <p:nvPr/>
        </p:nvSpPr>
        <p:spPr>
          <a:xfrm>
            <a:off x="605522" y="3246497"/>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2" name="Google Shape;1512;p19"/>
          <p:cNvSpPr/>
          <p:nvPr/>
        </p:nvSpPr>
        <p:spPr>
          <a:xfrm>
            <a:off x="282217" y="3207063"/>
            <a:ext cx="323337"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3" name="Google Shape;1513;p19"/>
          <p:cNvSpPr/>
          <p:nvPr/>
        </p:nvSpPr>
        <p:spPr>
          <a:xfrm>
            <a:off x="546318" y="3634440"/>
            <a:ext cx="79378"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4" name="Google Shape;1514;p19"/>
          <p:cNvSpPr/>
          <p:nvPr/>
        </p:nvSpPr>
        <p:spPr>
          <a:xfrm>
            <a:off x="281026" y="3668960"/>
            <a:ext cx="324527"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5" name="Google Shape;1515;p19"/>
          <p:cNvSpPr/>
          <p:nvPr/>
        </p:nvSpPr>
        <p:spPr>
          <a:xfrm>
            <a:off x="304707" y="3777434"/>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6" name="Google Shape;1516;p19"/>
          <p:cNvSpPr/>
          <p:nvPr/>
        </p:nvSpPr>
        <p:spPr>
          <a:xfrm>
            <a:off x="605522" y="3721565"/>
            <a:ext cx="3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7" name="Google Shape;1517;p19"/>
          <p:cNvSpPr/>
          <p:nvPr/>
        </p:nvSpPr>
        <p:spPr>
          <a:xfrm>
            <a:off x="282217" y="3682090"/>
            <a:ext cx="323337"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8" name="Google Shape;1518;p19"/>
          <p:cNvSpPr/>
          <p:nvPr/>
        </p:nvSpPr>
        <p:spPr>
          <a:xfrm>
            <a:off x="546318" y="4111119"/>
            <a:ext cx="79378"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9" name="Google Shape;1519;p19"/>
          <p:cNvSpPr/>
          <p:nvPr/>
        </p:nvSpPr>
        <p:spPr>
          <a:xfrm>
            <a:off x="281026" y="4143987"/>
            <a:ext cx="324527"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0" name="Google Shape;1520;p19"/>
          <p:cNvSpPr/>
          <p:nvPr/>
        </p:nvSpPr>
        <p:spPr>
          <a:xfrm>
            <a:off x="304707" y="4252503"/>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1" name="Google Shape;1521;p19"/>
          <p:cNvSpPr/>
          <p:nvPr/>
        </p:nvSpPr>
        <p:spPr>
          <a:xfrm>
            <a:off x="605522" y="4198245"/>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2" name="Google Shape;1522;p19"/>
          <p:cNvSpPr/>
          <p:nvPr/>
        </p:nvSpPr>
        <p:spPr>
          <a:xfrm>
            <a:off x="282217" y="4158811"/>
            <a:ext cx="323337"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3" name="Google Shape;1523;p19"/>
          <p:cNvSpPr/>
          <p:nvPr/>
        </p:nvSpPr>
        <p:spPr>
          <a:xfrm>
            <a:off x="546318" y="4586188"/>
            <a:ext cx="79378"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4" name="Google Shape;1524;p19"/>
          <p:cNvSpPr/>
          <p:nvPr/>
        </p:nvSpPr>
        <p:spPr>
          <a:xfrm>
            <a:off x="281026" y="4620666"/>
            <a:ext cx="324527"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5" name="Google Shape;1525;p19"/>
          <p:cNvSpPr/>
          <p:nvPr/>
        </p:nvSpPr>
        <p:spPr>
          <a:xfrm>
            <a:off x="304707" y="4729182"/>
            <a:ext cx="32014"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6" name="Google Shape;1526;p19"/>
          <p:cNvSpPr/>
          <p:nvPr/>
        </p:nvSpPr>
        <p:spPr>
          <a:xfrm>
            <a:off x="605522" y="4673271"/>
            <a:ext cx="3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7" name="Google Shape;1527;p19"/>
          <p:cNvSpPr/>
          <p:nvPr/>
        </p:nvSpPr>
        <p:spPr>
          <a:xfrm>
            <a:off x="282217" y="4633838"/>
            <a:ext cx="323337"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8" name="Google Shape;1528;p19"/>
          <p:cNvSpPr/>
          <p:nvPr/>
        </p:nvSpPr>
        <p:spPr>
          <a:xfrm>
            <a:off x="546318" y="5061214"/>
            <a:ext cx="79378"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9" name="Google Shape;1529;p19"/>
          <p:cNvSpPr/>
          <p:nvPr/>
        </p:nvSpPr>
        <p:spPr>
          <a:xfrm>
            <a:off x="281026" y="5095735"/>
            <a:ext cx="324527"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0" name="Google Shape;1530;p19"/>
          <p:cNvSpPr/>
          <p:nvPr/>
        </p:nvSpPr>
        <p:spPr>
          <a:xfrm>
            <a:off x="304707" y="5204207"/>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1" name="Google Shape;1531;p19"/>
          <p:cNvSpPr/>
          <p:nvPr/>
        </p:nvSpPr>
        <p:spPr>
          <a:xfrm>
            <a:off x="605522" y="5149993"/>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2" name="Google Shape;1532;p19"/>
          <p:cNvSpPr/>
          <p:nvPr/>
        </p:nvSpPr>
        <p:spPr>
          <a:xfrm>
            <a:off x="282217" y="5110515"/>
            <a:ext cx="323337"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3" name="Google Shape;1533;p19"/>
          <p:cNvSpPr/>
          <p:nvPr/>
        </p:nvSpPr>
        <p:spPr>
          <a:xfrm>
            <a:off x="546318" y="5537892"/>
            <a:ext cx="79378"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4" name="Google Shape;1534;p19"/>
          <p:cNvSpPr/>
          <p:nvPr/>
        </p:nvSpPr>
        <p:spPr>
          <a:xfrm>
            <a:off x="281026" y="5570761"/>
            <a:ext cx="324527"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5" name="Google Shape;1535;p19"/>
          <p:cNvSpPr/>
          <p:nvPr/>
        </p:nvSpPr>
        <p:spPr>
          <a:xfrm>
            <a:off x="304707" y="5680886"/>
            <a:ext cx="32014"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6" name="Google Shape;1536;p19"/>
          <p:cNvSpPr/>
          <p:nvPr/>
        </p:nvSpPr>
        <p:spPr>
          <a:xfrm>
            <a:off x="605522" y="5625018"/>
            <a:ext cx="3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7" name="Google Shape;1537;p19"/>
          <p:cNvSpPr/>
          <p:nvPr/>
        </p:nvSpPr>
        <p:spPr>
          <a:xfrm>
            <a:off x="282217" y="5585584"/>
            <a:ext cx="323337"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8" name="Google Shape;1538;p19"/>
          <p:cNvSpPr/>
          <p:nvPr/>
        </p:nvSpPr>
        <p:spPr>
          <a:xfrm>
            <a:off x="282217" y="1303611"/>
            <a:ext cx="323337"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39" name="Google Shape;1539;p19"/>
          <p:cNvGrpSpPr/>
          <p:nvPr/>
        </p:nvGrpSpPr>
        <p:grpSpPr>
          <a:xfrm>
            <a:off x="7658901" y="3932586"/>
            <a:ext cx="444275" cy="531367"/>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42" name="Google Shape;1542;p19"/>
          <p:cNvGrpSpPr/>
          <p:nvPr/>
        </p:nvGrpSpPr>
        <p:grpSpPr>
          <a:xfrm>
            <a:off x="1018051" y="2009302"/>
            <a:ext cx="291375" cy="375167"/>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53" name="Google Shape;1553;p19"/>
          <p:cNvGrpSpPr/>
          <p:nvPr/>
        </p:nvGrpSpPr>
        <p:grpSpPr>
          <a:xfrm>
            <a:off x="2071476" y="821285"/>
            <a:ext cx="166675" cy="224767"/>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56" name="Google Shape;1556;p19"/>
          <p:cNvSpPr/>
          <p:nvPr/>
        </p:nvSpPr>
        <p:spPr>
          <a:xfrm>
            <a:off x="7006976" y="879534"/>
            <a:ext cx="119125"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7" name="Google Shape;1557;p19"/>
          <p:cNvSpPr/>
          <p:nvPr/>
        </p:nvSpPr>
        <p:spPr>
          <a:xfrm>
            <a:off x="1821126" y="1712834"/>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8" name="Google Shape;1558;p19"/>
          <p:cNvSpPr/>
          <p:nvPr/>
        </p:nvSpPr>
        <p:spPr>
          <a:xfrm>
            <a:off x="1018050" y="1334202"/>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9" name="Google Shape;1559;p19"/>
          <p:cNvSpPr/>
          <p:nvPr/>
        </p:nvSpPr>
        <p:spPr>
          <a:xfrm>
            <a:off x="7527700" y="5575886"/>
            <a:ext cx="87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0" name="Google Shape;1560;p19"/>
          <p:cNvSpPr/>
          <p:nvPr/>
        </p:nvSpPr>
        <p:spPr>
          <a:xfrm>
            <a:off x="1104176" y="4945434"/>
            <a:ext cx="11912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61" name="Google Shape;1561;p19"/>
          <p:cNvGrpSpPr/>
          <p:nvPr/>
        </p:nvGrpSpPr>
        <p:grpSpPr>
          <a:xfrm>
            <a:off x="1529750" y="5713835"/>
            <a:ext cx="291375" cy="375167"/>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2" name="Google Shape;1572;p19"/>
          <p:cNvGrpSpPr/>
          <p:nvPr/>
        </p:nvGrpSpPr>
        <p:grpSpPr>
          <a:xfrm>
            <a:off x="1254239" y="3456702"/>
            <a:ext cx="444275" cy="531367"/>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5" name="Google Shape;1575;p19"/>
          <p:cNvGrpSpPr/>
          <p:nvPr/>
        </p:nvGrpSpPr>
        <p:grpSpPr>
          <a:xfrm>
            <a:off x="6975800" y="5825268"/>
            <a:ext cx="291375" cy="375167"/>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6" name="Google Shape;1586;p19"/>
          <p:cNvGrpSpPr/>
          <p:nvPr/>
        </p:nvGrpSpPr>
        <p:grpSpPr>
          <a:xfrm>
            <a:off x="7185251" y="2936202"/>
            <a:ext cx="166675" cy="224767"/>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9" name="Google Shape;1589;p19"/>
          <p:cNvGrpSpPr/>
          <p:nvPr/>
        </p:nvGrpSpPr>
        <p:grpSpPr>
          <a:xfrm>
            <a:off x="7658889" y="1501286"/>
            <a:ext cx="444275" cy="531367"/>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6048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3C2BA3-5507-4FE6-BC98-19B6B91695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93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3D5695-16FD-40C8-BE2B-1B0F80DA85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34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00CA71-0BD9-4B20-A5CA-F7C754F358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988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1BC25A-A336-4F98-BD65-EF85F4BC16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08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26"/>
          <p:cNvSpPr>
            <a:spLocks noChangeArrowheads="1"/>
          </p:cNvSpPr>
          <p:nvPr/>
        </p:nvSpPr>
        <p:spPr bwMode="gray">
          <a:xfrm>
            <a:off x="0" y="228600"/>
            <a:ext cx="9144000" cy="838200"/>
          </a:xfrm>
          <a:prstGeom prst="rect">
            <a:avLst/>
          </a:prstGeom>
          <a:gradFill rotWithShape="1">
            <a:gsLst>
              <a:gs pos="0">
                <a:schemeClr val="tx2">
                  <a:gamma/>
                  <a:shade val="41176"/>
                  <a:invGamma/>
                </a:schemeClr>
              </a:gs>
              <a:gs pos="100000">
                <a:schemeClr val="tx2"/>
              </a:gs>
            </a:gsLst>
            <a:lin ang="0" scaled="1"/>
          </a:gra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028" name="Rectangle 4"/>
          <p:cNvSpPr>
            <a:spLocks noGrp="1" noChangeArrowheads="1"/>
          </p:cNvSpPr>
          <p:nvPr>
            <p:ph type="dt" sz="half" idx="2"/>
          </p:nvPr>
        </p:nvSpPr>
        <p:spPr bwMode="gray">
          <a:xfrm>
            <a:off x="457200" y="6467475"/>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gray">
          <a:xfrm>
            <a:off x="3124200" y="6467475"/>
            <a:ext cx="2895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gray">
          <a:xfrm>
            <a:off x="6553200" y="6467475"/>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mn-lt"/>
              </a:defRPr>
            </a:lvl1pPr>
          </a:lstStyle>
          <a:p>
            <a:pPr fontAlgn="base">
              <a:spcBef>
                <a:spcPct val="0"/>
              </a:spcBef>
              <a:spcAft>
                <a:spcPct val="0"/>
              </a:spcAft>
            </a:pPr>
            <a:fld id="{CCEAB9AA-5CD9-4C12-B4E9-6DAF3A419962}" type="slidenum">
              <a:rPr lang="en-US">
                <a:solidFill>
                  <a:srgbClr val="000000"/>
                </a:solidFill>
              </a:rPr>
              <a:pPr fontAlgn="base">
                <a:spcBef>
                  <a:spcPct val="0"/>
                </a:spcBef>
                <a:spcAft>
                  <a:spcPct val="0"/>
                </a:spcAft>
              </a:pPr>
              <a:t>‹#›</a:t>
            </a:fld>
            <a:endParaRPr lang="en-US">
              <a:solidFill>
                <a:srgbClr val="000000"/>
              </a:solidFill>
            </a:endParaRPr>
          </a:p>
        </p:txBody>
      </p:sp>
      <p:sp>
        <p:nvSpPr>
          <p:cNvPr id="1176" name="Rectangle 152"/>
          <p:cNvSpPr>
            <a:spLocks noChangeArrowheads="1"/>
          </p:cNvSpPr>
          <p:nvPr/>
        </p:nvSpPr>
        <p:spPr bwMode="gray">
          <a:xfrm>
            <a:off x="6613525" y="5918200"/>
            <a:ext cx="506413" cy="469900"/>
          </a:xfrm>
          <a:prstGeom prst="rect">
            <a:avLst/>
          </a:prstGeom>
          <a:solidFill>
            <a:schemeClr val="accent2">
              <a:alpha val="20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77" name="Rectangle 153"/>
          <p:cNvSpPr>
            <a:spLocks noChangeArrowheads="1"/>
          </p:cNvSpPr>
          <p:nvPr/>
        </p:nvSpPr>
        <p:spPr bwMode="gray">
          <a:xfrm>
            <a:off x="7629525"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78" name="Rectangle 154"/>
          <p:cNvSpPr>
            <a:spLocks noChangeArrowheads="1"/>
          </p:cNvSpPr>
          <p:nvPr/>
        </p:nvSpPr>
        <p:spPr bwMode="gray">
          <a:xfrm>
            <a:off x="7113588" y="5440363"/>
            <a:ext cx="508000"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79" name="Rectangle 155"/>
          <p:cNvSpPr>
            <a:spLocks noChangeArrowheads="1"/>
          </p:cNvSpPr>
          <p:nvPr/>
        </p:nvSpPr>
        <p:spPr bwMode="gray">
          <a:xfrm>
            <a:off x="8626475"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0" name="Rectangle 156"/>
          <p:cNvSpPr>
            <a:spLocks noChangeArrowheads="1"/>
          </p:cNvSpPr>
          <p:nvPr/>
        </p:nvSpPr>
        <p:spPr bwMode="gray">
          <a:xfrm>
            <a:off x="4575175"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1" name="Rectangle 157"/>
          <p:cNvSpPr>
            <a:spLocks noChangeArrowheads="1"/>
          </p:cNvSpPr>
          <p:nvPr/>
        </p:nvSpPr>
        <p:spPr bwMode="gray">
          <a:xfrm>
            <a:off x="5600700"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2" name="Rectangle 158"/>
          <p:cNvSpPr>
            <a:spLocks noChangeArrowheads="1"/>
          </p:cNvSpPr>
          <p:nvPr/>
        </p:nvSpPr>
        <p:spPr bwMode="gray">
          <a:xfrm>
            <a:off x="5083175" y="5440363"/>
            <a:ext cx="508000"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3" name="Rectangle 159"/>
          <p:cNvSpPr>
            <a:spLocks noChangeArrowheads="1"/>
          </p:cNvSpPr>
          <p:nvPr/>
        </p:nvSpPr>
        <p:spPr bwMode="gray">
          <a:xfrm>
            <a:off x="6097588" y="5440363"/>
            <a:ext cx="509587"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4" name="Rectangle 160"/>
          <p:cNvSpPr>
            <a:spLocks noChangeArrowheads="1"/>
          </p:cNvSpPr>
          <p:nvPr/>
        </p:nvSpPr>
        <p:spPr bwMode="gray">
          <a:xfrm>
            <a:off x="4068763" y="5440363"/>
            <a:ext cx="509587" cy="473075"/>
          </a:xfrm>
          <a:prstGeom prst="rect">
            <a:avLst/>
          </a:prstGeom>
          <a:solidFill>
            <a:schemeClr val="accent2">
              <a:alpha val="10001"/>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5" name="Rectangle 161"/>
          <p:cNvSpPr>
            <a:spLocks noChangeArrowheads="1"/>
          </p:cNvSpPr>
          <p:nvPr/>
        </p:nvSpPr>
        <p:spPr bwMode="gray">
          <a:xfrm>
            <a:off x="6605588" y="4972050"/>
            <a:ext cx="506412" cy="473075"/>
          </a:xfrm>
          <a:prstGeom prst="rect">
            <a:avLst/>
          </a:prstGeom>
          <a:solidFill>
            <a:srgbClr val="EAEAEA">
              <a:alpha val="5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6" name="Rectangle 162"/>
          <p:cNvSpPr>
            <a:spLocks noChangeArrowheads="1"/>
          </p:cNvSpPr>
          <p:nvPr/>
        </p:nvSpPr>
        <p:spPr bwMode="gray">
          <a:xfrm>
            <a:off x="7623175" y="4972050"/>
            <a:ext cx="506413" cy="473075"/>
          </a:xfrm>
          <a:prstGeom prst="rect">
            <a:avLst/>
          </a:prstGeom>
          <a:solidFill>
            <a:schemeClr val="accent2">
              <a:alpha val="5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7" name="Rectangle 163"/>
          <p:cNvSpPr>
            <a:spLocks noChangeArrowheads="1"/>
          </p:cNvSpPr>
          <p:nvPr/>
        </p:nvSpPr>
        <p:spPr bwMode="gray">
          <a:xfrm>
            <a:off x="8628063" y="4972050"/>
            <a:ext cx="508000" cy="473075"/>
          </a:xfrm>
          <a:prstGeom prst="rect">
            <a:avLst/>
          </a:prstGeom>
          <a:solidFill>
            <a:srgbClr val="EAEAEA">
              <a:alpha val="5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8" name="Rectangle 164"/>
          <p:cNvSpPr>
            <a:spLocks noChangeArrowheads="1"/>
          </p:cNvSpPr>
          <p:nvPr/>
        </p:nvSpPr>
        <p:spPr bwMode="gray">
          <a:xfrm>
            <a:off x="5600700" y="4972050"/>
            <a:ext cx="506413" cy="473075"/>
          </a:xfrm>
          <a:prstGeom prst="rect">
            <a:avLst/>
          </a:prstGeom>
          <a:solidFill>
            <a:schemeClr val="folHlink">
              <a:alpha val="5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89" name="Rectangle 165"/>
          <p:cNvSpPr>
            <a:spLocks noChangeArrowheads="1"/>
          </p:cNvSpPr>
          <p:nvPr/>
        </p:nvSpPr>
        <p:spPr bwMode="gray">
          <a:xfrm>
            <a:off x="8128000" y="6386513"/>
            <a:ext cx="506413" cy="471487"/>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0" name="Rectangle 166"/>
          <p:cNvSpPr>
            <a:spLocks noChangeArrowheads="1"/>
          </p:cNvSpPr>
          <p:nvPr/>
        </p:nvSpPr>
        <p:spPr bwMode="gray">
          <a:xfrm>
            <a:off x="5091113" y="6386513"/>
            <a:ext cx="508000" cy="471487"/>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1" name="Rectangle 167"/>
          <p:cNvSpPr>
            <a:spLocks noChangeArrowheads="1"/>
          </p:cNvSpPr>
          <p:nvPr/>
        </p:nvSpPr>
        <p:spPr bwMode="gray">
          <a:xfrm>
            <a:off x="6105525" y="6386513"/>
            <a:ext cx="508000" cy="471487"/>
          </a:xfrm>
          <a:prstGeom prst="rect">
            <a:avLst/>
          </a:prstGeom>
          <a:solidFill>
            <a:schemeClr val="folHlink">
              <a:alpha val="20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2" name="Rectangle 168"/>
          <p:cNvSpPr>
            <a:spLocks noChangeArrowheads="1"/>
          </p:cNvSpPr>
          <p:nvPr/>
        </p:nvSpPr>
        <p:spPr bwMode="gray">
          <a:xfrm>
            <a:off x="4068763" y="6386513"/>
            <a:ext cx="509587" cy="471487"/>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3" name="Rectangle 169"/>
          <p:cNvSpPr>
            <a:spLocks noChangeArrowheads="1"/>
          </p:cNvSpPr>
          <p:nvPr/>
        </p:nvSpPr>
        <p:spPr bwMode="gray">
          <a:xfrm>
            <a:off x="8113713" y="5440363"/>
            <a:ext cx="506412" cy="473075"/>
          </a:xfrm>
          <a:prstGeom prst="rect">
            <a:avLst/>
          </a:prstGeom>
          <a:solidFill>
            <a:schemeClr val="folHlink">
              <a:alpha val="10001"/>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4" name="Rectangle 170"/>
          <p:cNvSpPr>
            <a:spLocks noChangeArrowheads="1"/>
          </p:cNvSpPr>
          <p:nvPr/>
        </p:nvSpPr>
        <p:spPr bwMode="gray">
          <a:xfrm>
            <a:off x="4575175" y="4965700"/>
            <a:ext cx="506413" cy="469900"/>
          </a:xfrm>
          <a:prstGeom prst="rect">
            <a:avLst/>
          </a:prstGeom>
          <a:solidFill>
            <a:srgbClr val="DDDDDD">
              <a:alpha val="5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5" name="Rectangle 171"/>
          <p:cNvSpPr>
            <a:spLocks noChangeArrowheads="1"/>
          </p:cNvSpPr>
          <p:nvPr/>
        </p:nvSpPr>
        <p:spPr bwMode="gray">
          <a:xfrm>
            <a:off x="7113588" y="6384925"/>
            <a:ext cx="508000" cy="471488"/>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7" name="Rectangle 173"/>
          <p:cNvSpPr>
            <a:spLocks noChangeArrowheads="1"/>
          </p:cNvSpPr>
          <p:nvPr/>
        </p:nvSpPr>
        <p:spPr bwMode="gray">
          <a:xfrm>
            <a:off x="3556000"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198" name="Rectangle 174"/>
          <p:cNvSpPr>
            <a:spLocks noChangeArrowheads="1"/>
          </p:cNvSpPr>
          <p:nvPr/>
        </p:nvSpPr>
        <p:spPr bwMode="gray">
          <a:xfrm>
            <a:off x="3038475" y="5440363"/>
            <a:ext cx="506413"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0" name="Rectangle 176"/>
          <p:cNvSpPr>
            <a:spLocks noChangeArrowheads="1"/>
          </p:cNvSpPr>
          <p:nvPr/>
        </p:nvSpPr>
        <p:spPr bwMode="gray">
          <a:xfrm>
            <a:off x="3556000" y="4972050"/>
            <a:ext cx="506413" cy="473075"/>
          </a:xfrm>
          <a:prstGeom prst="rect">
            <a:avLst/>
          </a:prstGeom>
          <a:solidFill>
            <a:schemeClr val="folHlink">
              <a:alpha val="5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1" name="Rectangle 177"/>
          <p:cNvSpPr>
            <a:spLocks noChangeArrowheads="1"/>
          </p:cNvSpPr>
          <p:nvPr/>
        </p:nvSpPr>
        <p:spPr bwMode="gray">
          <a:xfrm>
            <a:off x="3046413" y="6386513"/>
            <a:ext cx="508000" cy="471487"/>
          </a:xfrm>
          <a:prstGeom prst="rect">
            <a:avLst/>
          </a:prstGeom>
          <a:solidFill>
            <a:schemeClr val="folHlink">
              <a:alpha val="20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5" name="Rectangle 181"/>
          <p:cNvSpPr>
            <a:spLocks noChangeArrowheads="1"/>
          </p:cNvSpPr>
          <p:nvPr/>
        </p:nvSpPr>
        <p:spPr bwMode="gray">
          <a:xfrm>
            <a:off x="1524000" y="5918200"/>
            <a:ext cx="506413" cy="469900"/>
          </a:xfrm>
          <a:prstGeom prst="rect">
            <a:avLst/>
          </a:prstGeom>
          <a:solidFill>
            <a:schemeClr val="accent2">
              <a:alpha val="20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6" name="Rectangle 182"/>
          <p:cNvSpPr>
            <a:spLocks noChangeArrowheads="1"/>
          </p:cNvSpPr>
          <p:nvPr/>
        </p:nvSpPr>
        <p:spPr bwMode="gray">
          <a:xfrm>
            <a:off x="2540000"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7" name="Rectangle 183"/>
          <p:cNvSpPr>
            <a:spLocks noChangeArrowheads="1"/>
          </p:cNvSpPr>
          <p:nvPr/>
        </p:nvSpPr>
        <p:spPr bwMode="gray">
          <a:xfrm>
            <a:off x="2024063" y="5440363"/>
            <a:ext cx="506412"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8" name="Rectangle 184"/>
          <p:cNvSpPr>
            <a:spLocks noChangeArrowheads="1"/>
          </p:cNvSpPr>
          <p:nvPr/>
        </p:nvSpPr>
        <p:spPr bwMode="gray">
          <a:xfrm>
            <a:off x="511175" y="5918200"/>
            <a:ext cx="506413" cy="469900"/>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09" name="Rectangle 185"/>
          <p:cNvSpPr>
            <a:spLocks noChangeArrowheads="1"/>
          </p:cNvSpPr>
          <p:nvPr/>
        </p:nvSpPr>
        <p:spPr bwMode="gray">
          <a:xfrm>
            <a:off x="4763" y="5440363"/>
            <a:ext cx="506412"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0" name="Rectangle 186"/>
          <p:cNvSpPr>
            <a:spLocks noChangeArrowheads="1"/>
          </p:cNvSpPr>
          <p:nvPr/>
        </p:nvSpPr>
        <p:spPr bwMode="gray">
          <a:xfrm>
            <a:off x="1008063" y="5440363"/>
            <a:ext cx="508000" cy="473075"/>
          </a:xfrm>
          <a:prstGeom prst="rect">
            <a:avLst/>
          </a:prstGeom>
          <a:solidFill>
            <a:srgbClr val="DDDDDD">
              <a:alpha val="10001"/>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1" name="Rectangle 187"/>
          <p:cNvSpPr>
            <a:spLocks noChangeArrowheads="1"/>
          </p:cNvSpPr>
          <p:nvPr/>
        </p:nvSpPr>
        <p:spPr bwMode="gray">
          <a:xfrm>
            <a:off x="1514475" y="4972050"/>
            <a:ext cx="508000" cy="473075"/>
          </a:xfrm>
          <a:prstGeom prst="rect">
            <a:avLst/>
          </a:prstGeom>
          <a:solidFill>
            <a:srgbClr val="EAEAEA">
              <a:alpha val="5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2" name="Rectangle 188"/>
          <p:cNvSpPr>
            <a:spLocks noChangeArrowheads="1"/>
          </p:cNvSpPr>
          <p:nvPr/>
        </p:nvSpPr>
        <p:spPr bwMode="gray">
          <a:xfrm>
            <a:off x="2532063" y="4972050"/>
            <a:ext cx="508000" cy="473075"/>
          </a:xfrm>
          <a:prstGeom prst="rect">
            <a:avLst/>
          </a:prstGeom>
          <a:solidFill>
            <a:srgbClr val="EAEAEA">
              <a:alpha val="5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3" name="Rectangle 189"/>
          <p:cNvSpPr>
            <a:spLocks noChangeArrowheads="1"/>
          </p:cNvSpPr>
          <p:nvPr/>
        </p:nvSpPr>
        <p:spPr bwMode="gray">
          <a:xfrm>
            <a:off x="511175" y="4972050"/>
            <a:ext cx="506413" cy="473075"/>
          </a:xfrm>
          <a:prstGeom prst="rect">
            <a:avLst/>
          </a:prstGeom>
          <a:solidFill>
            <a:schemeClr val="folHlink">
              <a:alpha val="5000"/>
            </a:scheme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4" name="Rectangle 190"/>
          <p:cNvSpPr>
            <a:spLocks noChangeArrowheads="1"/>
          </p:cNvSpPr>
          <p:nvPr/>
        </p:nvSpPr>
        <p:spPr bwMode="gray">
          <a:xfrm>
            <a:off x="12700" y="6386513"/>
            <a:ext cx="508000" cy="471487"/>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5" name="Rectangle 191"/>
          <p:cNvSpPr>
            <a:spLocks noChangeArrowheads="1"/>
          </p:cNvSpPr>
          <p:nvPr/>
        </p:nvSpPr>
        <p:spPr bwMode="gray">
          <a:xfrm>
            <a:off x="1016000" y="6386513"/>
            <a:ext cx="508000" cy="471487"/>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6" name="Rectangle 192"/>
          <p:cNvSpPr>
            <a:spLocks noChangeArrowheads="1"/>
          </p:cNvSpPr>
          <p:nvPr/>
        </p:nvSpPr>
        <p:spPr bwMode="gray">
          <a:xfrm>
            <a:off x="2024063" y="6384925"/>
            <a:ext cx="506412" cy="471488"/>
          </a:xfrm>
          <a:prstGeom prst="rect">
            <a:avLst/>
          </a:prstGeom>
          <a:solidFill>
            <a:srgbClr val="DDDDDD">
              <a:alpha val="20000"/>
            </a:srgbClr>
          </a:solidFill>
          <a:ln w="9525">
            <a:solidFill>
              <a:srgbClr val="DDDDDD">
                <a:alpha val="60001"/>
              </a:srgbClr>
            </a:solid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218" name="Rectangle 194"/>
          <p:cNvSpPr>
            <a:spLocks noChangeArrowheads="1"/>
          </p:cNvSpPr>
          <p:nvPr/>
        </p:nvSpPr>
        <p:spPr bwMode="gray">
          <a:xfrm>
            <a:off x="0" y="4908550"/>
            <a:ext cx="9144000" cy="1477963"/>
          </a:xfrm>
          <a:prstGeom prst="rect">
            <a:avLst/>
          </a:prstGeom>
          <a:gradFill rotWithShape="1">
            <a:gsLst>
              <a:gs pos="0">
                <a:schemeClr val="bg1">
                  <a:alpha val="89999"/>
                </a:schemeClr>
              </a:gs>
              <a:gs pos="100000">
                <a:schemeClr val="bg1">
                  <a:gamma/>
                  <a:tint val="0"/>
                  <a:invGamma/>
                  <a:alpha val="0"/>
                </a:schemeClr>
              </a:gs>
            </a:gsLst>
            <a:lin ang="5400000" scaled="1"/>
          </a:gra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sp>
        <p:nvSpPr>
          <p:cNvPr id="1027" name="Rectangle 3"/>
          <p:cNvSpPr>
            <a:spLocks noGrp="1" noChangeArrowheads="1"/>
          </p:cNvSpPr>
          <p:nvPr>
            <p:ph type="body" idx="1"/>
          </p:nvPr>
        </p:nvSpPr>
        <p:spPr bwMode="gray">
          <a:xfrm>
            <a:off x="457200" y="1600200"/>
            <a:ext cx="82296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219" name="Group 195"/>
          <p:cNvGrpSpPr>
            <a:grpSpLocks/>
          </p:cNvGrpSpPr>
          <p:nvPr/>
        </p:nvGrpSpPr>
        <p:grpSpPr bwMode="auto">
          <a:xfrm>
            <a:off x="0" y="357188"/>
            <a:ext cx="1157288" cy="1123950"/>
            <a:chOff x="-9" y="1395"/>
            <a:chExt cx="2985" cy="2898"/>
          </a:xfrm>
        </p:grpSpPr>
        <p:pic>
          <p:nvPicPr>
            <p:cNvPr id="1220" name="Picture 196" descr="pan01"/>
            <p:cNvPicPr>
              <a:picLocks noChangeAspect="1" noChangeArrowheads="1"/>
            </p:cNvPicPr>
            <p:nvPr/>
          </p:nvPicPr>
          <p:blipFill>
            <a:blip r:embed="rId17" cstate="print"/>
            <a:srcRect l="46681" r="2339"/>
            <a:stretch>
              <a:fillRect/>
            </a:stretch>
          </p:blipFill>
          <p:spPr bwMode="gray">
            <a:xfrm>
              <a:off x="0" y="1395"/>
              <a:ext cx="2976" cy="2898"/>
            </a:xfrm>
            <a:prstGeom prst="rect">
              <a:avLst/>
            </a:prstGeom>
            <a:noFill/>
          </p:spPr>
        </p:pic>
        <p:sp>
          <p:nvSpPr>
            <p:cNvPr id="1221" name="Freeform 197" descr="wiz_gold03"/>
            <p:cNvSpPr>
              <a:spLocks/>
            </p:cNvSpPr>
            <p:nvPr/>
          </p:nvSpPr>
          <p:spPr bwMode="gray">
            <a:xfrm>
              <a:off x="-9" y="1493"/>
              <a:ext cx="2841" cy="2599"/>
            </a:xfrm>
            <a:custGeom>
              <a:avLst/>
              <a:gdLst/>
              <a:ahLst/>
              <a:cxnLst>
                <a:cxn ang="0">
                  <a:pos x="0" y="18"/>
                </a:cxn>
                <a:cxn ang="0">
                  <a:pos x="2841" y="0"/>
                </a:cxn>
                <a:cxn ang="0">
                  <a:pos x="1294" y="2597"/>
                </a:cxn>
                <a:cxn ang="0">
                  <a:pos x="2" y="2599"/>
                </a:cxn>
                <a:cxn ang="0">
                  <a:pos x="0" y="18"/>
                </a:cxn>
              </a:cxnLst>
              <a:rect l="0" t="0" r="r" b="b"/>
              <a:pathLst>
                <a:path w="2841" h="2599">
                  <a:moveTo>
                    <a:pt x="0" y="18"/>
                  </a:moveTo>
                  <a:lnTo>
                    <a:pt x="2841" y="0"/>
                  </a:lnTo>
                  <a:lnTo>
                    <a:pt x="1294" y="2597"/>
                  </a:lnTo>
                  <a:lnTo>
                    <a:pt x="2" y="2599"/>
                  </a:lnTo>
                  <a:lnTo>
                    <a:pt x="0" y="18"/>
                  </a:lnTo>
                  <a:close/>
                </a:path>
              </a:pathLst>
            </a:custGeom>
            <a:blipFill dpi="0" rotWithShape="1">
              <a:blip r:embed="rId18" cstate="print"/>
              <a:srcRect/>
              <a:stretch>
                <a:fillRect r="-15708"/>
              </a:stretch>
            </a:blipFill>
            <a:ln w="9525">
              <a:no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grpSp>
        <p:nvGrpSpPr>
          <p:cNvPr id="1222" name="Group 198"/>
          <p:cNvGrpSpPr>
            <a:grpSpLocks/>
          </p:cNvGrpSpPr>
          <p:nvPr/>
        </p:nvGrpSpPr>
        <p:grpSpPr bwMode="auto">
          <a:xfrm>
            <a:off x="-6350" y="195263"/>
            <a:ext cx="1057275" cy="1143000"/>
            <a:chOff x="0" y="1039"/>
            <a:chExt cx="2681" cy="2897"/>
          </a:xfrm>
        </p:grpSpPr>
        <p:pic>
          <p:nvPicPr>
            <p:cNvPr id="1223" name="Picture 199" descr="pan01"/>
            <p:cNvPicPr>
              <a:picLocks noChangeAspect="1" noChangeArrowheads="1"/>
            </p:cNvPicPr>
            <p:nvPr userDrawn="1"/>
          </p:nvPicPr>
          <p:blipFill>
            <a:blip r:embed="rId19" cstate="print"/>
            <a:srcRect l="51730" r="2339"/>
            <a:stretch>
              <a:fillRect/>
            </a:stretch>
          </p:blipFill>
          <p:spPr bwMode="gray">
            <a:xfrm>
              <a:off x="0" y="1039"/>
              <a:ext cx="2681" cy="2897"/>
            </a:xfrm>
            <a:prstGeom prst="rect">
              <a:avLst/>
            </a:prstGeom>
            <a:noFill/>
          </p:spPr>
        </p:pic>
        <p:sp>
          <p:nvSpPr>
            <p:cNvPr id="1224" name="Freeform 200" descr="wiz_gold04"/>
            <p:cNvSpPr>
              <a:spLocks/>
            </p:cNvSpPr>
            <p:nvPr userDrawn="1"/>
          </p:nvSpPr>
          <p:spPr bwMode="gray">
            <a:xfrm>
              <a:off x="0" y="1137"/>
              <a:ext cx="2537" cy="2600"/>
            </a:xfrm>
            <a:custGeom>
              <a:avLst/>
              <a:gdLst/>
              <a:ahLst/>
              <a:cxnLst>
                <a:cxn ang="0">
                  <a:pos x="0" y="0"/>
                </a:cxn>
                <a:cxn ang="0">
                  <a:pos x="2537" y="1"/>
                </a:cxn>
                <a:cxn ang="0">
                  <a:pos x="991" y="2597"/>
                </a:cxn>
                <a:cxn ang="0">
                  <a:pos x="0" y="2600"/>
                </a:cxn>
                <a:cxn ang="0">
                  <a:pos x="0" y="0"/>
                </a:cxn>
              </a:cxnLst>
              <a:rect l="0" t="0" r="r" b="b"/>
              <a:pathLst>
                <a:path w="2537" h="2600">
                  <a:moveTo>
                    <a:pt x="0" y="0"/>
                  </a:moveTo>
                  <a:lnTo>
                    <a:pt x="2537" y="1"/>
                  </a:lnTo>
                  <a:lnTo>
                    <a:pt x="991" y="2597"/>
                  </a:lnTo>
                  <a:lnTo>
                    <a:pt x="0" y="2600"/>
                  </a:lnTo>
                  <a:lnTo>
                    <a:pt x="0" y="0"/>
                  </a:lnTo>
                  <a:close/>
                </a:path>
              </a:pathLst>
            </a:custGeom>
            <a:blipFill dpi="0" rotWithShape="1">
              <a:blip r:embed="rId20" cstate="print"/>
              <a:srcRect/>
              <a:stretch>
                <a:fillRect/>
              </a:stretch>
            </a:blipFill>
            <a:ln w="9525">
              <a:no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grpSp>
        <p:nvGrpSpPr>
          <p:cNvPr id="1225" name="Group 201"/>
          <p:cNvGrpSpPr>
            <a:grpSpLocks/>
          </p:cNvGrpSpPr>
          <p:nvPr/>
        </p:nvGrpSpPr>
        <p:grpSpPr bwMode="auto">
          <a:xfrm>
            <a:off x="0" y="0"/>
            <a:ext cx="933450" cy="1239838"/>
            <a:chOff x="-7" y="240"/>
            <a:chExt cx="2407" cy="3199"/>
          </a:xfrm>
        </p:grpSpPr>
        <p:pic>
          <p:nvPicPr>
            <p:cNvPr id="1226" name="Picture 202" descr="pan01"/>
            <p:cNvPicPr>
              <a:picLocks noChangeAspect="1" noChangeArrowheads="1"/>
            </p:cNvPicPr>
            <p:nvPr userDrawn="1"/>
          </p:nvPicPr>
          <p:blipFill>
            <a:blip r:embed="rId21" cstate="print"/>
            <a:srcRect l="60431" r="2339"/>
            <a:stretch>
              <a:fillRect/>
            </a:stretch>
          </p:blipFill>
          <p:spPr bwMode="gray">
            <a:xfrm>
              <a:off x="0" y="240"/>
              <a:ext cx="2400" cy="3199"/>
            </a:xfrm>
            <a:prstGeom prst="rect">
              <a:avLst/>
            </a:prstGeom>
            <a:noFill/>
          </p:spPr>
        </p:pic>
        <p:sp>
          <p:nvSpPr>
            <p:cNvPr id="1227" name="Freeform 203" descr="wiz_gold01"/>
            <p:cNvSpPr>
              <a:spLocks/>
            </p:cNvSpPr>
            <p:nvPr userDrawn="1"/>
          </p:nvSpPr>
          <p:spPr bwMode="gray">
            <a:xfrm>
              <a:off x="-7" y="348"/>
              <a:ext cx="2247" cy="2874"/>
            </a:xfrm>
            <a:custGeom>
              <a:avLst/>
              <a:gdLst/>
              <a:ahLst/>
              <a:cxnLst>
                <a:cxn ang="0">
                  <a:pos x="7" y="0"/>
                </a:cxn>
                <a:cxn ang="0">
                  <a:pos x="2247" y="0"/>
                </a:cxn>
                <a:cxn ang="0">
                  <a:pos x="540" y="2868"/>
                </a:cxn>
                <a:cxn ang="0">
                  <a:pos x="0" y="2874"/>
                </a:cxn>
                <a:cxn ang="0">
                  <a:pos x="7" y="0"/>
                </a:cxn>
              </a:cxnLst>
              <a:rect l="0" t="0" r="r" b="b"/>
              <a:pathLst>
                <a:path w="2247" h="2874">
                  <a:moveTo>
                    <a:pt x="7" y="0"/>
                  </a:moveTo>
                  <a:lnTo>
                    <a:pt x="2247" y="0"/>
                  </a:lnTo>
                  <a:lnTo>
                    <a:pt x="540" y="2868"/>
                  </a:lnTo>
                  <a:lnTo>
                    <a:pt x="0" y="2874"/>
                  </a:lnTo>
                  <a:lnTo>
                    <a:pt x="7" y="0"/>
                  </a:lnTo>
                  <a:close/>
                </a:path>
              </a:pathLst>
            </a:custGeom>
            <a:blipFill dpi="0" rotWithShape="1">
              <a:blip r:embed="rId22" cstate="print"/>
              <a:srcRect/>
              <a:stretch>
                <a:fillRect/>
              </a:stretch>
            </a:blipFill>
            <a:ln w="9525">
              <a:noFill/>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grpSp>
      <p:sp>
        <p:nvSpPr>
          <p:cNvPr id="1026" name="Rectangle 2"/>
          <p:cNvSpPr>
            <a:spLocks noGrp="1" noChangeArrowheads="1"/>
          </p:cNvSpPr>
          <p:nvPr>
            <p:ph type="title"/>
          </p:nvPr>
        </p:nvSpPr>
        <p:spPr bwMode="gray">
          <a:xfrm>
            <a:off x="1219200" y="228600"/>
            <a:ext cx="7391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 name="TextBox 53"/>
          <p:cNvSpPr txBox="1"/>
          <p:nvPr/>
        </p:nvSpPr>
        <p:spPr>
          <a:xfrm>
            <a:off x="0" y="6627168"/>
            <a:ext cx="1826141" cy="230832"/>
          </a:xfrm>
          <a:prstGeom prst="rect">
            <a:avLst/>
          </a:prstGeom>
          <a:noFill/>
        </p:spPr>
        <p:txBody>
          <a:bodyPr wrap="none" rtlCol="0">
            <a:spAutoFit/>
          </a:bodyPr>
          <a:lstStyle/>
          <a:p>
            <a:pPr fontAlgn="base">
              <a:spcBef>
                <a:spcPct val="0"/>
              </a:spcBef>
              <a:spcAft>
                <a:spcPct val="0"/>
              </a:spcAft>
            </a:pPr>
            <a:r>
              <a:rPr lang="en-US" sz="900" b="1">
                <a:solidFill>
                  <a:srgbClr val="000000"/>
                </a:solidFill>
                <a:latin typeface="Arial" charset="0"/>
              </a:rPr>
              <a:t>http://dichvudanhvanban.com</a:t>
            </a:r>
          </a:p>
        </p:txBody>
      </p:sp>
    </p:spTree>
    <p:extLst>
      <p:ext uri="{BB962C8B-B14F-4D97-AF65-F5344CB8AC3E}">
        <p14:creationId xmlns:p14="http://schemas.microsoft.com/office/powerpoint/2010/main" val="127136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02" r:id="rId15"/>
  </p:sldLayoutIdLst>
  <p:txStyles>
    <p:titleStyle>
      <a:lvl1pPr algn="l" rtl="0" eaLnBrk="1" fontAlgn="base" hangingPunct="1">
        <a:spcBef>
          <a:spcPct val="0"/>
        </a:spcBef>
        <a:spcAft>
          <a:spcPct val="0"/>
        </a:spcAft>
        <a:defRPr sz="3600" b="1">
          <a:solidFill>
            <a:srgbClr val="FFFFFF"/>
          </a:solidFill>
          <a:latin typeface="+mj-lt"/>
          <a:ea typeface="+mj-ea"/>
          <a:cs typeface="+mj-cs"/>
        </a:defRPr>
      </a:lvl1pPr>
      <a:lvl2pPr algn="l" rtl="0" eaLnBrk="1" fontAlgn="base" hangingPunct="1">
        <a:spcBef>
          <a:spcPct val="0"/>
        </a:spcBef>
        <a:spcAft>
          <a:spcPct val="0"/>
        </a:spcAft>
        <a:defRPr sz="3600" b="1">
          <a:solidFill>
            <a:srgbClr val="FFFFFF"/>
          </a:solidFill>
          <a:latin typeface="Arial" charset="0"/>
        </a:defRPr>
      </a:lvl2pPr>
      <a:lvl3pPr algn="l" rtl="0" eaLnBrk="1" fontAlgn="base" hangingPunct="1">
        <a:spcBef>
          <a:spcPct val="0"/>
        </a:spcBef>
        <a:spcAft>
          <a:spcPct val="0"/>
        </a:spcAft>
        <a:defRPr sz="3600" b="1">
          <a:solidFill>
            <a:srgbClr val="FFFFFF"/>
          </a:solidFill>
          <a:latin typeface="Arial" charset="0"/>
        </a:defRPr>
      </a:lvl3pPr>
      <a:lvl4pPr algn="l" rtl="0" eaLnBrk="1" fontAlgn="base" hangingPunct="1">
        <a:spcBef>
          <a:spcPct val="0"/>
        </a:spcBef>
        <a:spcAft>
          <a:spcPct val="0"/>
        </a:spcAft>
        <a:defRPr sz="3600" b="1">
          <a:solidFill>
            <a:srgbClr val="FFFFFF"/>
          </a:solidFill>
          <a:latin typeface="Arial" charset="0"/>
        </a:defRPr>
      </a:lvl4pPr>
      <a:lvl5pPr algn="l" rtl="0" eaLnBrk="1" fontAlgn="base" hangingPunct="1">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76676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027" name="Rectangle 3"/>
          <p:cNvSpPr>
            <a:spLocks noChangeArrowheads="1"/>
          </p:cNvSpPr>
          <p:nvPr/>
        </p:nvSpPr>
        <p:spPr bwMode="auto">
          <a:xfrm>
            <a:off x="0" y="6562725"/>
            <a:ext cx="9144000" cy="304800"/>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028" name="AutoShape 4"/>
          <p:cNvSpPr>
            <a:spLocks noChangeArrowheads="1"/>
          </p:cNvSpPr>
          <p:nvPr/>
        </p:nvSpPr>
        <p:spPr bwMode="auto">
          <a:xfrm>
            <a:off x="133350" y="6380163"/>
            <a:ext cx="304800" cy="334962"/>
          </a:xfrm>
          <a:prstGeom prst="diamond">
            <a:avLst/>
          </a:prstGeom>
          <a:solidFill>
            <a:schemeClr val="accent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dt" sz="half" idx="2"/>
          </p:nvPr>
        </p:nvSpPr>
        <p:spPr bwMode="auto">
          <a:xfrm>
            <a:off x="381000" y="6567488"/>
            <a:ext cx="24384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bg1"/>
                </a:solidFill>
                <a:latin typeface="+mn-lt"/>
              </a:defRPr>
            </a:lvl1pPr>
          </a:lstStyle>
          <a:p>
            <a:pPr fontAlgn="base">
              <a:spcBef>
                <a:spcPct val="0"/>
              </a:spcBef>
              <a:spcAft>
                <a:spcPct val="0"/>
              </a:spcAft>
            </a:pPr>
            <a:r>
              <a:rPr lang="en-US" smtClean="0">
                <a:solidFill>
                  <a:srgbClr val="FFFFFF"/>
                </a:solidFill>
              </a:rPr>
              <a:t>www.themegallery.com</a:t>
            </a:r>
            <a:endParaRPr lang="en-US">
              <a:solidFill>
                <a:srgbClr val="FFFFFF"/>
              </a:solidFill>
            </a:endParaRPr>
          </a:p>
        </p:txBody>
      </p:sp>
      <p:sp>
        <p:nvSpPr>
          <p:cNvPr id="1030" name="Rectangle 6"/>
          <p:cNvSpPr>
            <a:spLocks noGrp="1" noChangeArrowheads="1"/>
          </p:cNvSpPr>
          <p:nvPr>
            <p:ph type="ftr" sz="quarter" idx="3"/>
          </p:nvPr>
        </p:nvSpPr>
        <p:spPr bwMode="auto">
          <a:xfrm>
            <a:off x="6400800" y="6551613"/>
            <a:ext cx="23622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pPr fontAlgn="base">
              <a:spcBef>
                <a:spcPct val="0"/>
              </a:spcBef>
              <a:spcAft>
                <a:spcPct val="0"/>
              </a:spcAft>
            </a:pPr>
            <a:r>
              <a:rPr lang="en-US">
                <a:solidFill>
                  <a:srgbClr val="FFFFFF"/>
                </a:solidFill>
              </a:rPr>
              <a:t>Company Logo</a:t>
            </a:r>
          </a:p>
        </p:txBody>
      </p:sp>
      <p:sp>
        <p:nvSpPr>
          <p:cNvPr id="1031" name="Rectangle 7"/>
          <p:cNvSpPr>
            <a:spLocks noGrp="1" noChangeArrowheads="1"/>
          </p:cNvSpPr>
          <p:nvPr>
            <p:ph type="sldNum" sz="quarter" idx="4"/>
          </p:nvPr>
        </p:nvSpPr>
        <p:spPr bwMode="auto">
          <a:xfrm>
            <a:off x="3657600" y="6551613"/>
            <a:ext cx="2133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pPr fontAlgn="base">
              <a:spcBef>
                <a:spcPct val="0"/>
              </a:spcBef>
              <a:spcAft>
                <a:spcPct val="0"/>
              </a:spcAft>
            </a:pPr>
            <a:fld id="{705E4298-A9AA-4988-970A-12DEFED3F58B}" type="slidenum">
              <a:rPr lang="en-US">
                <a:solidFill>
                  <a:srgbClr val="FFFFFF"/>
                </a:solidFill>
              </a:rPr>
              <a:pPr fontAlgn="base">
                <a:spcBef>
                  <a:spcPct val="0"/>
                </a:spcBef>
                <a:spcAft>
                  <a:spcPct val="0"/>
                </a:spcAft>
              </a:pPr>
              <a:t>‹#›</a:t>
            </a:fld>
            <a:endParaRPr lang="en-US">
              <a:solidFill>
                <a:srgbClr val="FFFFFF"/>
              </a:solidFill>
            </a:endParaRPr>
          </a:p>
        </p:txBody>
      </p:sp>
      <p:sp>
        <p:nvSpPr>
          <p:cNvPr id="1032" name="Text Box 8"/>
          <p:cNvSpPr txBox="1">
            <a:spLocks noChangeArrowheads="1"/>
          </p:cNvSpPr>
          <p:nvPr/>
        </p:nvSpPr>
        <p:spPr bwMode="auto">
          <a:xfrm>
            <a:off x="8153400" y="261938"/>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a:solidFill>
                  <a:srgbClr val="000000"/>
                </a:solidFill>
                <a:latin typeface="Arial" panose="020B0604020202020204" pitchFamily="34" charset="0"/>
              </a:rPr>
              <a:t>LOGO</a:t>
            </a:r>
          </a:p>
        </p:txBody>
      </p:sp>
      <p:sp>
        <p:nvSpPr>
          <p:cNvPr id="1033" name="AutoShape 9"/>
          <p:cNvSpPr>
            <a:spLocks noChangeArrowheads="1"/>
          </p:cNvSpPr>
          <p:nvPr/>
        </p:nvSpPr>
        <p:spPr bwMode="auto">
          <a:xfrm rot="5400000">
            <a:off x="8458201" y="-195263"/>
            <a:ext cx="273050" cy="860425"/>
          </a:xfrm>
          <a:prstGeom prst="moon">
            <a:avLst>
              <a:gd name="adj" fmla="val 2120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2400" y="0"/>
            <a:ext cx="1371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title"/>
          </p:nvPr>
        </p:nvSpPr>
        <p:spPr bwMode="auto">
          <a:xfrm>
            <a:off x="457200" y="152400"/>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6" name="Rectangle 12"/>
          <p:cNvSpPr>
            <a:spLocks noChangeArrowheads="1"/>
          </p:cNvSpPr>
          <p:nvPr/>
        </p:nvSpPr>
        <p:spPr bwMode="auto">
          <a:xfrm>
            <a:off x="7772400" y="762000"/>
            <a:ext cx="1371600" cy="4800600"/>
          </a:xfrm>
          <a:prstGeom prst="rect">
            <a:avLst/>
          </a:prstGeom>
          <a:gradFill rotWithShape="1">
            <a:gsLst>
              <a:gs pos="0">
                <a:schemeClr val="bg2"/>
              </a:gs>
              <a:gs pos="100000">
                <a:schemeClr val="bg2">
                  <a:gamma/>
                  <a:tint val="0"/>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037" name="Rectangle 13"/>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6727404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l" rtl="0" fontAlgn="base">
        <a:spcBef>
          <a:spcPct val="0"/>
        </a:spcBef>
        <a:spcAft>
          <a:spcPct val="0"/>
        </a:spcAft>
        <a:defRPr sz="2800" b="1" kern="1200">
          <a:solidFill>
            <a:schemeClr val="bg1"/>
          </a:solidFill>
          <a:latin typeface="+mj-lt"/>
          <a:ea typeface="+mj-ea"/>
          <a:cs typeface="+mj-cs"/>
        </a:defRPr>
      </a:lvl1pPr>
      <a:lvl2pPr algn="l" rtl="0" fontAlgn="base">
        <a:spcBef>
          <a:spcPct val="0"/>
        </a:spcBef>
        <a:spcAft>
          <a:spcPct val="0"/>
        </a:spcAft>
        <a:defRPr sz="2800" b="1">
          <a:solidFill>
            <a:schemeClr val="bg1"/>
          </a:solidFill>
          <a:latin typeface="Verdana" panose="020B0604030504040204" pitchFamily="34" charset="0"/>
        </a:defRPr>
      </a:lvl2pPr>
      <a:lvl3pPr algn="l" rtl="0" fontAlgn="base">
        <a:spcBef>
          <a:spcPct val="0"/>
        </a:spcBef>
        <a:spcAft>
          <a:spcPct val="0"/>
        </a:spcAft>
        <a:defRPr sz="2800" b="1">
          <a:solidFill>
            <a:schemeClr val="bg1"/>
          </a:solidFill>
          <a:latin typeface="Verdana" panose="020B0604030504040204" pitchFamily="34" charset="0"/>
        </a:defRPr>
      </a:lvl3pPr>
      <a:lvl4pPr algn="l" rtl="0" fontAlgn="base">
        <a:spcBef>
          <a:spcPct val="0"/>
        </a:spcBef>
        <a:spcAft>
          <a:spcPct val="0"/>
        </a:spcAft>
        <a:defRPr sz="2800" b="1">
          <a:solidFill>
            <a:schemeClr val="bg1"/>
          </a:solidFill>
          <a:latin typeface="Verdana" panose="020B0604030504040204" pitchFamily="34" charset="0"/>
        </a:defRPr>
      </a:lvl4pPr>
      <a:lvl5pPr algn="l" rtl="0" fontAlgn="base">
        <a:spcBef>
          <a:spcPct val="0"/>
        </a:spcBef>
        <a:spcAft>
          <a:spcPct val="0"/>
        </a:spcAft>
        <a:defRPr sz="2800" b="1">
          <a:solidFill>
            <a:schemeClr val="bg1"/>
          </a:solidFill>
          <a:latin typeface="Verdana" panose="020B0604030504040204" pitchFamily="34" charset="0"/>
        </a:defRPr>
      </a:lvl5pPr>
      <a:lvl6pPr marL="457200" algn="l" rtl="0" fontAlgn="base">
        <a:spcBef>
          <a:spcPct val="0"/>
        </a:spcBef>
        <a:spcAft>
          <a:spcPct val="0"/>
        </a:spcAft>
        <a:defRPr sz="2800" b="1">
          <a:solidFill>
            <a:schemeClr val="bg1"/>
          </a:solidFill>
          <a:latin typeface="Verdana" panose="020B0604030504040204" pitchFamily="34" charset="0"/>
        </a:defRPr>
      </a:lvl6pPr>
      <a:lvl7pPr marL="914400" algn="l" rtl="0" fontAlgn="base">
        <a:spcBef>
          <a:spcPct val="0"/>
        </a:spcBef>
        <a:spcAft>
          <a:spcPct val="0"/>
        </a:spcAft>
        <a:defRPr sz="2800" b="1">
          <a:solidFill>
            <a:schemeClr val="bg1"/>
          </a:solidFill>
          <a:latin typeface="Verdana" panose="020B0604030504040204" pitchFamily="34" charset="0"/>
        </a:defRPr>
      </a:lvl7pPr>
      <a:lvl8pPr marL="1371600" algn="l" rtl="0" fontAlgn="base">
        <a:spcBef>
          <a:spcPct val="0"/>
        </a:spcBef>
        <a:spcAft>
          <a:spcPct val="0"/>
        </a:spcAft>
        <a:defRPr sz="2800" b="1">
          <a:solidFill>
            <a:schemeClr val="bg1"/>
          </a:solidFill>
          <a:latin typeface="Verdana" panose="020B0604030504040204" pitchFamily="34" charset="0"/>
        </a:defRPr>
      </a:lvl8pPr>
      <a:lvl9pPr marL="1828800" algn="l" rtl="0" fontAlgn="base">
        <a:spcBef>
          <a:spcPct val="0"/>
        </a:spcBef>
        <a:spcAft>
          <a:spcPct val="0"/>
        </a:spcAft>
        <a:defRPr sz="2800" b="1">
          <a:solidFill>
            <a:schemeClr val="bg1"/>
          </a:solidFill>
          <a:latin typeface="Verdana" panose="020B060403050404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buChar char="v"/>
        <a:defRPr sz="2800" b="1" kern="1200">
          <a:solidFill>
            <a:schemeClr val="accent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2"/>
            <a:ext cx="8229600" cy="715963"/>
          </a:xfrm>
          <a:prstGeom prst="rect">
            <a:avLst/>
          </a:prstGeom>
        </p:spPr>
        <p:txBody>
          <a:bodyPr vert="horz" lIns="91440" tIns="45720" rIns="91440" bIns="45720" rtlCol="0" anchor="ctr">
            <a:no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3716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92879"/>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bg1"/>
                </a:solidFill>
                <a:latin typeface="+mn-lt"/>
                <a:cs typeface="+mn-cs"/>
              </a:defRPr>
            </a:lvl1pPr>
          </a:lstStyle>
          <a:p>
            <a:pPr>
              <a:defRPr/>
            </a:pPr>
            <a:fld id="{94582DE2-9B7C-4DB9-AE87-5019C68D8671}" type="datetimeFigureOut">
              <a:rPr lang="en-US">
                <a:solidFill>
                  <a:prstClr val="white"/>
                </a:solidFill>
              </a:rPr>
              <a:pPr>
                <a:defRPr/>
              </a:pPr>
              <a:t>11/14/2023</a:t>
            </a:fld>
            <a:endParaRPr lang="en-US">
              <a:solidFill>
                <a:prstClr val="white"/>
              </a:solidFill>
            </a:endParaRPr>
          </a:p>
        </p:txBody>
      </p:sp>
      <p:sp>
        <p:nvSpPr>
          <p:cNvPr id="5" name="Footer Placeholder 4"/>
          <p:cNvSpPr>
            <a:spLocks noGrp="1"/>
          </p:cNvSpPr>
          <p:nvPr>
            <p:ph type="ftr" sz="quarter" idx="3"/>
          </p:nvPr>
        </p:nvSpPr>
        <p:spPr>
          <a:xfrm>
            <a:off x="3124200" y="6492879"/>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bg1"/>
                </a:solidFill>
                <a:latin typeface="+mn-lt"/>
                <a:cs typeface="+mn-cs"/>
              </a:defRPr>
            </a:lvl1pPr>
          </a:lstStyle>
          <a:p>
            <a:pPr>
              <a:defRPr/>
            </a:pPr>
            <a:endParaRPr lang="en-US">
              <a:solidFill>
                <a:prstClr val="white"/>
              </a:solidFill>
            </a:endParaRPr>
          </a:p>
        </p:txBody>
      </p:sp>
      <p:sp>
        <p:nvSpPr>
          <p:cNvPr id="6" name="Slide Number Placeholder 5"/>
          <p:cNvSpPr>
            <a:spLocks noGrp="1"/>
          </p:cNvSpPr>
          <p:nvPr>
            <p:ph type="sldNum" sz="quarter" idx="4"/>
          </p:nvPr>
        </p:nvSpPr>
        <p:spPr>
          <a:xfrm>
            <a:off x="6553200" y="6492879"/>
            <a:ext cx="2133600" cy="365125"/>
          </a:xfrm>
          <a:prstGeom prst="rect">
            <a:avLst/>
          </a:prstGeom>
        </p:spPr>
        <p:txBody>
          <a:bodyPr vert="horz" lIns="91440" tIns="45720" rIns="91440" bIns="45720" rtlCol="0" anchor="ctr"/>
          <a:lstStyle>
            <a:lvl1pPr algn="r" fontAlgn="auto">
              <a:spcBef>
                <a:spcPts val="0"/>
              </a:spcBef>
              <a:spcAft>
                <a:spcPts val="0"/>
              </a:spcAft>
              <a:defRPr sz="900">
                <a:solidFill>
                  <a:schemeClr val="bg1"/>
                </a:solidFill>
                <a:latin typeface="+mn-lt"/>
                <a:cs typeface="+mn-cs"/>
              </a:defRPr>
            </a:lvl1pPr>
          </a:lstStyle>
          <a:p>
            <a:pPr>
              <a:defRPr/>
            </a:pPr>
            <a:fld id="{CD5EC6DB-A72F-452C-BAF7-1B949B139DF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7317865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0" fontAlgn="base" hangingPunct="0">
        <a:spcBef>
          <a:spcPct val="0"/>
        </a:spcBef>
        <a:spcAft>
          <a:spcPct val="0"/>
        </a:spcAft>
        <a:defRPr sz="3600" b="1" kern="1200">
          <a:solidFill>
            <a:schemeClr val="bg1"/>
          </a:solidFill>
          <a:effectLst>
            <a:outerShdw blurRad="63500" algn="ctr" rotWithShape="0">
              <a:prstClr val="black">
                <a:alpha val="40000"/>
              </a:prstClr>
            </a:outerShdw>
          </a:effectLst>
          <a:latin typeface="+mj-lt"/>
          <a:ea typeface="+mj-ea"/>
          <a:cs typeface="Arial" pitchFamily="34" charset="0"/>
        </a:defRPr>
      </a:lvl1pPr>
      <a:lvl2pPr algn="l" rtl="0" eaLnBrk="0" fontAlgn="base" hangingPunct="0">
        <a:spcBef>
          <a:spcPct val="0"/>
        </a:spcBef>
        <a:spcAft>
          <a:spcPct val="0"/>
        </a:spcAft>
        <a:defRPr sz="3600" b="1">
          <a:solidFill>
            <a:schemeClr val="bg1"/>
          </a:solidFill>
          <a:latin typeface="Calibri" pitchFamily="34" charset="0"/>
          <a:cs typeface="Arial" pitchFamily="34" charset="0"/>
        </a:defRPr>
      </a:lvl2pPr>
      <a:lvl3pPr algn="l" rtl="0" eaLnBrk="0" fontAlgn="base" hangingPunct="0">
        <a:spcBef>
          <a:spcPct val="0"/>
        </a:spcBef>
        <a:spcAft>
          <a:spcPct val="0"/>
        </a:spcAft>
        <a:defRPr sz="3600" b="1">
          <a:solidFill>
            <a:schemeClr val="bg1"/>
          </a:solidFill>
          <a:latin typeface="Calibri" pitchFamily="34" charset="0"/>
          <a:cs typeface="Arial" pitchFamily="34" charset="0"/>
        </a:defRPr>
      </a:lvl3pPr>
      <a:lvl4pPr algn="l" rtl="0" eaLnBrk="0" fontAlgn="base" hangingPunct="0">
        <a:spcBef>
          <a:spcPct val="0"/>
        </a:spcBef>
        <a:spcAft>
          <a:spcPct val="0"/>
        </a:spcAft>
        <a:defRPr sz="3600" b="1">
          <a:solidFill>
            <a:schemeClr val="bg1"/>
          </a:solidFill>
          <a:latin typeface="Calibri" pitchFamily="34" charset="0"/>
          <a:cs typeface="Arial" pitchFamily="34" charset="0"/>
        </a:defRPr>
      </a:lvl4pPr>
      <a:lvl5pPr algn="l" rtl="0" eaLnBrk="0" fontAlgn="base" hangingPunct="0">
        <a:spcBef>
          <a:spcPct val="0"/>
        </a:spcBef>
        <a:spcAft>
          <a:spcPct val="0"/>
        </a:spcAft>
        <a:defRPr sz="3600" b="1">
          <a:solidFill>
            <a:schemeClr val="bg1"/>
          </a:solidFill>
          <a:latin typeface="Calibri" pitchFamily="34" charset="0"/>
          <a:cs typeface="Arial" pitchFamily="34" charset="0"/>
        </a:defRPr>
      </a:lvl5pPr>
      <a:lvl6pPr marL="342892" algn="l" rtl="0" fontAlgn="base">
        <a:spcBef>
          <a:spcPct val="0"/>
        </a:spcBef>
        <a:spcAft>
          <a:spcPct val="0"/>
        </a:spcAft>
        <a:defRPr sz="3600" b="1">
          <a:solidFill>
            <a:schemeClr val="bg1"/>
          </a:solidFill>
          <a:latin typeface="Calibri" pitchFamily="34" charset="0"/>
          <a:cs typeface="Arial" pitchFamily="34" charset="0"/>
        </a:defRPr>
      </a:lvl6pPr>
      <a:lvl7pPr marL="685783" algn="l" rtl="0" fontAlgn="base">
        <a:spcBef>
          <a:spcPct val="0"/>
        </a:spcBef>
        <a:spcAft>
          <a:spcPct val="0"/>
        </a:spcAft>
        <a:defRPr sz="3600" b="1">
          <a:solidFill>
            <a:schemeClr val="bg1"/>
          </a:solidFill>
          <a:latin typeface="Calibri" pitchFamily="34" charset="0"/>
          <a:cs typeface="Arial" pitchFamily="34" charset="0"/>
        </a:defRPr>
      </a:lvl7pPr>
      <a:lvl8pPr marL="1028675" algn="l" rtl="0" fontAlgn="base">
        <a:spcBef>
          <a:spcPct val="0"/>
        </a:spcBef>
        <a:spcAft>
          <a:spcPct val="0"/>
        </a:spcAft>
        <a:defRPr sz="3600" b="1">
          <a:solidFill>
            <a:schemeClr val="bg1"/>
          </a:solidFill>
          <a:latin typeface="Calibri" pitchFamily="34" charset="0"/>
          <a:cs typeface="Arial" pitchFamily="34" charset="0"/>
        </a:defRPr>
      </a:lvl8pPr>
      <a:lvl9pPr marL="1371566" algn="l" rtl="0" fontAlgn="base">
        <a:spcBef>
          <a:spcPct val="0"/>
        </a:spcBef>
        <a:spcAft>
          <a:spcPct val="0"/>
        </a:spcAft>
        <a:defRPr sz="3600" b="1">
          <a:solidFill>
            <a:schemeClr val="bg1"/>
          </a:solidFill>
          <a:latin typeface="Calibri" pitchFamily="34" charset="0"/>
          <a:cs typeface="Arial" pitchFamily="34" charset="0"/>
        </a:defRPr>
      </a:lvl9pPr>
    </p:titleStyle>
    <p:bodyStyle>
      <a:lvl1pPr marL="257168" indent="-257168" algn="l" rtl="0" eaLnBrk="0" fontAlgn="base" hangingPunct="0">
        <a:spcBef>
          <a:spcPct val="20000"/>
        </a:spcBef>
        <a:spcAft>
          <a:spcPct val="0"/>
        </a:spcAft>
        <a:buFont typeface="Arial" pitchFamily="34" charset="0"/>
        <a:buChar char="•"/>
        <a:defRPr sz="2400" kern="1200">
          <a:solidFill>
            <a:schemeClr val="bg1"/>
          </a:solidFill>
          <a:effectLst>
            <a:outerShdw blurRad="38100" dist="38100" dir="2700000" algn="tl">
              <a:srgbClr val="000000">
                <a:alpha val="43137"/>
              </a:srgbClr>
            </a:outerShdw>
          </a:effectLst>
          <a:latin typeface="+mj-lt"/>
          <a:ea typeface="+mn-ea"/>
          <a:cs typeface="Arial" pitchFamily="34" charset="0"/>
        </a:defRPr>
      </a:lvl1pPr>
      <a:lvl2pPr marL="557199" indent="-214308" algn="l" rtl="0" eaLnBrk="0" fontAlgn="base" hangingPunct="0">
        <a:spcBef>
          <a:spcPct val="20000"/>
        </a:spcBef>
        <a:spcAft>
          <a:spcPct val="0"/>
        </a:spcAft>
        <a:buFont typeface="Arial" pitchFamily="34" charset="0"/>
        <a:buChar char="–"/>
        <a:defRPr sz="2100" kern="1200">
          <a:solidFill>
            <a:schemeClr val="bg1"/>
          </a:solidFill>
          <a:effectLst>
            <a:outerShdw blurRad="38100" dist="38100" dir="2700000" algn="tl">
              <a:srgbClr val="000000">
                <a:alpha val="43137"/>
              </a:srgbClr>
            </a:outerShdw>
          </a:effectLst>
          <a:latin typeface="+mj-lt"/>
          <a:ea typeface="+mn-ea"/>
          <a:cs typeface="Arial" pitchFamily="34" charset="0"/>
        </a:defRPr>
      </a:lvl2pPr>
      <a:lvl3pPr marL="857228" indent="-171446" algn="l" rtl="0" eaLnBrk="0" fontAlgn="base" hangingPunct="0">
        <a:spcBef>
          <a:spcPct val="20000"/>
        </a:spcBef>
        <a:spcAft>
          <a:spcPct val="0"/>
        </a:spcAft>
        <a:buFont typeface="Arial" pitchFamily="34" charset="0"/>
        <a:buChar char="•"/>
        <a:defRPr sz="1800" kern="1200">
          <a:solidFill>
            <a:schemeClr val="bg1"/>
          </a:solidFill>
          <a:effectLst>
            <a:outerShdw blurRad="38100" dist="38100" dir="2700000" algn="tl">
              <a:srgbClr val="000000">
                <a:alpha val="43137"/>
              </a:srgbClr>
            </a:outerShdw>
          </a:effectLst>
          <a:latin typeface="+mj-lt"/>
          <a:ea typeface="+mn-ea"/>
          <a:cs typeface="Arial" pitchFamily="34" charset="0"/>
        </a:defRPr>
      </a:lvl3pPr>
      <a:lvl4pPr marL="1200120" indent="-171446" algn="l" rtl="0" eaLnBrk="0" fontAlgn="base" hangingPunct="0">
        <a:spcBef>
          <a:spcPct val="20000"/>
        </a:spcBef>
        <a:spcAft>
          <a:spcPct val="0"/>
        </a:spcAft>
        <a:buFont typeface="Arial" pitchFamily="34" charset="0"/>
        <a:buChar char="–"/>
        <a:defRPr sz="1500" kern="1200">
          <a:solidFill>
            <a:schemeClr val="bg1"/>
          </a:solidFill>
          <a:effectLst>
            <a:outerShdw blurRad="38100" dist="38100" dir="2700000" algn="tl">
              <a:srgbClr val="000000">
                <a:alpha val="43137"/>
              </a:srgbClr>
            </a:outerShdw>
          </a:effectLst>
          <a:latin typeface="+mj-lt"/>
          <a:ea typeface="+mn-ea"/>
          <a:cs typeface="Arial" pitchFamily="34" charset="0"/>
        </a:defRPr>
      </a:lvl4pPr>
      <a:lvl5pPr marL="1543012" indent="-171446" algn="l" rtl="0" eaLnBrk="0" fontAlgn="base" hangingPunct="0">
        <a:spcBef>
          <a:spcPct val="20000"/>
        </a:spcBef>
        <a:spcAft>
          <a:spcPct val="0"/>
        </a:spcAft>
        <a:buFont typeface="Arial" pitchFamily="34" charset="0"/>
        <a:buChar char="»"/>
        <a:defRPr sz="1500" kern="1200">
          <a:solidFill>
            <a:schemeClr val="bg1"/>
          </a:solidFill>
          <a:effectLst>
            <a:outerShdw blurRad="38100" dist="38100" dir="2700000" algn="tl">
              <a:srgbClr val="000000">
                <a:alpha val="43137"/>
              </a:srgbClr>
            </a:outerShdw>
          </a:effectLst>
          <a:latin typeface="+mj-lt"/>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588467"/>
            <a:ext cx="76914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1042968859"/>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5.png"/><Relationship Id="rId7" Type="http://schemas.openxmlformats.org/officeDocument/2006/relationships/image" Target="../media/image45.jpe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openxmlformats.org/officeDocument/2006/relationships/image" Target="../media/image44.jpe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51.jpeg"/><Relationship Id="rId5" Type="http://schemas.openxmlformats.org/officeDocument/2006/relationships/image" Target="../media/image48.jpeg"/><Relationship Id="rId10" Type="http://schemas.openxmlformats.org/officeDocument/2006/relationships/image" Target="../media/image31.jpeg"/><Relationship Id="rId4" Type="http://schemas.openxmlformats.org/officeDocument/2006/relationships/image" Target="../media/image47.jpe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7.jpeg"/><Relationship Id="rId1" Type="http://schemas.openxmlformats.org/officeDocument/2006/relationships/slideLayout" Target="../slideLayouts/slideLayout28.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71.gif"/><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72.jpeg"/><Relationship Id="rId5" Type="http://schemas.openxmlformats.org/officeDocument/2006/relationships/slide" Target="slide15.xml"/><Relationship Id="rId4" Type="http://schemas.openxmlformats.org/officeDocument/2006/relationships/slide" Target="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76.png"/><Relationship Id="rId4" Type="http://schemas.openxmlformats.org/officeDocument/2006/relationships/slide" Target="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27.jpe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779068" y="2552433"/>
            <a:ext cx="5455467" cy="1582737"/>
          </a:xfrm>
        </p:spPr>
        <p:txBody>
          <a:bodyPr/>
          <a:lstStyle/>
          <a:p>
            <a:pPr algn="ctr">
              <a:lnSpc>
                <a:spcPct val="130000"/>
              </a:lnSpc>
            </a:pPr>
            <a:r>
              <a:rPr lang="vi-VN" sz="3600" b="0" dirty="0" smtClean="0">
                <a:solidFill>
                  <a:srgbClr val="FFFF00"/>
                </a:solidFill>
                <a:latin typeface="#9Slide03 Swiss 721 Black Conde" panose="02000500000000000000" pitchFamily="2" charset="0"/>
              </a:rPr>
              <a:t>Bài 13 </a:t>
            </a:r>
            <a:r>
              <a:rPr lang="vi-VN" sz="2400" b="0" dirty="0" smtClean="0">
                <a:solidFill>
                  <a:srgbClr val="FFFF00"/>
                </a:solidFill>
              </a:rPr>
              <a:t/>
            </a:r>
            <a:br>
              <a:rPr lang="vi-VN" sz="2400" b="0" dirty="0" smtClean="0">
                <a:solidFill>
                  <a:srgbClr val="FFFF00"/>
                </a:solidFill>
              </a:rPr>
            </a:br>
            <a:r>
              <a:rPr lang="en-US" dirty="0" smtClean="0">
                <a:latin typeface="#9Slide03 Swiss 721 Black Conde" panose="02000500000000000000" pitchFamily="2" charset="0"/>
              </a:rPr>
              <a:t>MỘT SỐ NGUYÊN LIỆU </a:t>
            </a:r>
            <a:endParaRPr lang="en-US" dirty="0">
              <a:latin typeface="#9Slide03 Swiss 721 Black Conde" panose="02000500000000000000" pitchFamily="2" charset="0"/>
            </a:endParaRPr>
          </a:p>
        </p:txBody>
      </p:sp>
      <p:sp>
        <p:nvSpPr>
          <p:cNvPr id="2" name="TextBox 1"/>
          <p:cNvSpPr txBox="1"/>
          <p:nvPr/>
        </p:nvSpPr>
        <p:spPr>
          <a:xfrm>
            <a:off x="6466816" y="1190337"/>
            <a:ext cx="2677184" cy="769441"/>
          </a:xfrm>
          <a:prstGeom prst="rect">
            <a:avLst/>
          </a:prstGeom>
          <a:solidFill>
            <a:schemeClr val="bg1"/>
          </a:solidFill>
          <a:ln>
            <a:noFill/>
          </a:ln>
        </p:spPr>
        <p:txBody>
          <a:bodyPr wrap="square" rtlCol="0" anchor="ctr">
            <a:spAutoFit/>
          </a:bodyPr>
          <a:lstStyle/>
          <a:p>
            <a:pPr algn="ctr"/>
            <a:r>
              <a:rPr lang="en-US" sz="4400" dirty="0" smtClean="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BÀI GIẢNG</a:t>
            </a:r>
            <a:endParaRPr lang="en-US" sz="4400" dirty="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3" name="Rectangle 2"/>
          <p:cNvSpPr/>
          <p:nvPr/>
        </p:nvSpPr>
        <p:spPr bwMode="auto">
          <a:xfrm>
            <a:off x="6364587" y="1190337"/>
            <a:ext cx="2779414" cy="878134"/>
          </a:xfrm>
          <a:prstGeom prst="rect">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19412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lowchart: Document 1"/>
          <p:cNvSpPr/>
          <p:nvPr/>
        </p:nvSpPr>
        <p:spPr bwMode="auto">
          <a:xfrm>
            <a:off x="0" y="1"/>
            <a:ext cx="9144000" cy="1665838"/>
          </a:xfrm>
          <a:prstGeom prst="flowChartDocumen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b="1" dirty="0">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chemeClr val="bg1"/>
                </a:solidFill>
                <a:effectLst/>
                <a:latin typeface="#9Slide03 Swiss 721 Black Conde" panose="02000500000000000000" pitchFamily="2" charset="0"/>
              </a:rPr>
              <a:t>TÓM</a:t>
            </a:r>
            <a:r>
              <a:rPr kumimoji="0" lang="en-US" sz="4400" b="1" i="0" u="none" strike="noStrike" cap="none" normalizeH="0" dirty="0" smtClean="0">
                <a:ln>
                  <a:noFill/>
                </a:ln>
                <a:solidFill>
                  <a:schemeClr val="bg1"/>
                </a:solidFill>
                <a:effectLst/>
                <a:latin typeface="#9Slide03 Swiss 721 Black Conde" panose="02000500000000000000" pitchFamily="2" charset="0"/>
              </a:rPr>
              <a:t> LẠI </a:t>
            </a:r>
            <a:endParaRPr kumimoji="0" lang="en-US" sz="4400" b="1" i="0" u="none" strike="noStrike" cap="none" normalizeH="0" baseline="0" dirty="0" smtClean="0">
              <a:ln>
                <a:noFill/>
              </a:ln>
              <a:solidFill>
                <a:schemeClr val="bg1"/>
              </a:solidFill>
              <a:effectLst/>
              <a:latin typeface="#9Slide03 Swiss 721 Black Conde" panose="02000500000000000000" pitchFamily="2" charset="0"/>
            </a:endParaRPr>
          </a:p>
        </p:txBody>
      </p:sp>
      <p:sp>
        <p:nvSpPr>
          <p:cNvPr id="4" name="Flowchart: Connector 3"/>
          <p:cNvSpPr/>
          <p:nvPr/>
        </p:nvSpPr>
        <p:spPr bwMode="auto">
          <a:xfrm>
            <a:off x="-398352" y="-172016"/>
            <a:ext cx="1729211" cy="1910281"/>
          </a:xfrm>
          <a:prstGeom prst="flowChartConnector">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Flowchart: Connector 6"/>
          <p:cNvSpPr/>
          <p:nvPr/>
        </p:nvSpPr>
        <p:spPr bwMode="auto">
          <a:xfrm>
            <a:off x="-208230" y="1"/>
            <a:ext cx="1321806" cy="1530035"/>
          </a:xfrm>
          <a:prstGeom prst="flowChartConnector">
            <a:avLst/>
          </a:pr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TextBox 7"/>
          <p:cNvSpPr txBox="1"/>
          <p:nvPr/>
        </p:nvSpPr>
        <p:spPr>
          <a:xfrm>
            <a:off x="322963" y="1823396"/>
            <a:ext cx="8700380" cy="400110"/>
          </a:xfrm>
          <a:prstGeom prst="rect">
            <a:avLst/>
          </a:prstGeom>
          <a:noFill/>
        </p:spPr>
        <p:txBody>
          <a:bodyPr wrap="square" rtlCol="0">
            <a:spAutoFit/>
          </a:bodyPr>
          <a:lstStyle/>
          <a:p>
            <a:pPr algn="ctr"/>
            <a:r>
              <a:rPr lang="vi-VN" sz="2000" dirty="0" smtClean="0">
                <a:solidFill>
                  <a:schemeClr val="bg1"/>
                </a:solidFill>
                <a:latin typeface="Aachen" panose="02020500000000000000" pitchFamily="18" charset="0"/>
                <a:ea typeface="Aachen" panose="02020500000000000000" pitchFamily="18" charset="0"/>
                <a:cs typeface="Aachen" panose="02020500000000000000" pitchFamily="18" charset="0"/>
              </a:rPr>
              <a:t>Một số nguồn nguyên liệu tự nhiên được con người khai thác và sử dụng</a:t>
            </a:r>
            <a:endParaRPr lang="vi-VN" sz="2000" dirty="0">
              <a:solidFill>
                <a:schemeClr val="bg1"/>
              </a:solidFill>
              <a:latin typeface="Aachen" panose="02020500000000000000" pitchFamily="18" charset="0"/>
              <a:ea typeface="Aachen" panose="02020500000000000000" pitchFamily="18" charset="0"/>
              <a:cs typeface="Aachen" panose="02020500000000000000" pitchFamily="18" charset="0"/>
            </a:endParaRPr>
          </a:p>
        </p:txBody>
      </p:sp>
      <p:grpSp>
        <p:nvGrpSpPr>
          <p:cNvPr id="12" name="Group 11"/>
          <p:cNvGrpSpPr/>
          <p:nvPr/>
        </p:nvGrpSpPr>
        <p:grpSpPr>
          <a:xfrm>
            <a:off x="322963" y="2409983"/>
            <a:ext cx="8498074" cy="1328195"/>
            <a:chOff x="20258" y="2450647"/>
            <a:chExt cx="8498074" cy="1328195"/>
          </a:xfrm>
        </p:grpSpPr>
        <p:pic>
          <p:nvPicPr>
            <p:cNvPr id="9" name="Picture 8"/>
            <p:cNvPicPr>
              <a:picLocks noChangeAspect="1"/>
            </p:cNvPicPr>
            <p:nvPr/>
          </p:nvPicPr>
          <p:blipFill>
            <a:blip r:embed="rId2"/>
            <a:stretch>
              <a:fillRect/>
            </a:stretch>
          </p:blipFill>
          <p:spPr>
            <a:xfrm>
              <a:off x="20258" y="2450647"/>
              <a:ext cx="2016523" cy="1328195"/>
            </a:xfrm>
            <a:prstGeom prst="rect">
              <a:avLst/>
            </a:prstGeom>
          </p:spPr>
        </p:pic>
        <p:pic>
          <p:nvPicPr>
            <p:cNvPr id="10" name="Picture 9"/>
            <p:cNvPicPr>
              <a:picLocks noChangeAspect="1"/>
            </p:cNvPicPr>
            <p:nvPr/>
          </p:nvPicPr>
          <p:blipFill>
            <a:blip r:embed="rId3"/>
            <a:stretch>
              <a:fillRect/>
            </a:stretch>
          </p:blipFill>
          <p:spPr>
            <a:xfrm>
              <a:off x="2229749" y="2457451"/>
              <a:ext cx="2032701" cy="1321391"/>
            </a:xfrm>
            <a:prstGeom prst="rect">
              <a:avLst/>
            </a:prstGeom>
          </p:spPr>
        </p:pic>
        <p:pic>
          <p:nvPicPr>
            <p:cNvPr id="11" name="Picture 10"/>
            <p:cNvPicPr>
              <a:picLocks noChangeAspect="1"/>
            </p:cNvPicPr>
            <p:nvPr/>
          </p:nvPicPr>
          <p:blipFill>
            <a:blip r:embed="rId4"/>
            <a:stretch>
              <a:fillRect/>
            </a:stretch>
          </p:blipFill>
          <p:spPr>
            <a:xfrm>
              <a:off x="4475677" y="2454050"/>
              <a:ext cx="1964118" cy="1324792"/>
            </a:xfrm>
            <a:prstGeom prst="rect">
              <a:avLst/>
            </a:prstGeom>
          </p:spPr>
        </p:pic>
        <p:pic>
          <p:nvPicPr>
            <p:cNvPr id="4098" name="Picture 2" descr="CÔNG NGHỆ LOẠI BỎ H2S KHỎI KHÍ THIÊN NHIÊN: SgPu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2763" y="2450647"/>
              <a:ext cx="1885569" cy="1319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1184011" y="4708660"/>
            <a:ext cx="6475220" cy="1652621"/>
            <a:chOff x="1184011" y="4708660"/>
            <a:chExt cx="6475220" cy="1652621"/>
          </a:xfrm>
        </p:grpSpPr>
        <p:pic>
          <p:nvPicPr>
            <p:cNvPr id="4100" name="Picture 4" descr="Bán Đất Màu Trồng Cây - Đất Phù Sa Sông hồng Tại Hà Nội - Home |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4011" y="4717714"/>
              <a:ext cx="2015554" cy="16435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âng cao hiệu quả kinh tế xuất khẩu quặng apatit, tăng thu cho ngân sách -  Mekong Logistic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08" t="6409" r="5536"/>
            <a:stretch/>
          </p:blipFill>
          <p:spPr bwMode="auto">
            <a:xfrm>
              <a:off x="3392533" y="4717713"/>
              <a:ext cx="2032701" cy="1643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Đã có tiêu chuẩn quốc tế đầu tiên về t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2748"/>
            <a:stretch/>
          </p:blipFill>
          <p:spPr bwMode="auto">
            <a:xfrm>
              <a:off x="5618202" y="4708660"/>
              <a:ext cx="2041029" cy="164356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710697" y="3858614"/>
            <a:ext cx="1240324"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Cát</a:t>
            </a:r>
            <a:r>
              <a:rPr lang="en-US"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 </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
        <p:nvSpPr>
          <p:cNvPr id="20" name="TextBox 19"/>
          <p:cNvSpPr txBox="1"/>
          <p:nvPr/>
        </p:nvSpPr>
        <p:spPr>
          <a:xfrm>
            <a:off x="2532453" y="3858614"/>
            <a:ext cx="2032701"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Quặng bauxite</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
        <p:nvSpPr>
          <p:cNvPr id="21" name="TextBox 20"/>
          <p:cNvSpPr txBox="1"/>
          <p:nvPr/>
        </p:nvSpPr>
        <p:spPr>
          <a:xfrm>
            <a:off x="5140279" y="3858614"/>
            <a:ext cx="1240324"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Đá vôi</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
        <p:nvSpPr>
          <p:cNvPr id="22" name="TextBox 21"/>
          <p:cNvSpPr txBox="1"/>
          <p:nvPr/>
        </p:nvSpPr>
        <p:spPr>
          <a:xfrm>
            <a:off x="7258090" y="3858614"/>
            <a:ext cx="1240324"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Dầu mỏ</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
        <p:nvSpPr>
          <p:cNvPr id="23" name="TextBox 22"/>
          <p:cNvSpPr txBox="1"/>
          <p:nvPr/>
        </p:nvSpPr>
        <p:spPr>
          <a:xfrm>
            <a:off x="1571626" y="6420161"/>
            <a:ext cx="1240324"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Đất </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
        <p:nvSpPr>
          <p:cNvPr id="24" name="TextBox 23"/>
          <p:cNvSpPr txBox="1"/>
          <p:nvPr/>
        </p:nvSpPr>
        <p:spPr>
          <a:xfrm>
            <a:off x="3392534" y="6420159"/>
            <a:ext cx="2032700"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Quặng apatit</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
        <p:nvSpPr>
          <p:cNvPr id="25" name="TextBox 24"/>
          <p:cNvSpPr txBox="1"/>
          <p:nvPr/>
        </p:nvSpPr>
        <p:spPr>
          <a:xfrm>
            <a:off x="6017766" y="6420159"/>
            <a:ext cx="1240324" cy="400110"/>
          </a:xfrm>
          <a:prstGeom prst="rect">
            <a:avLst/>
          </a:prstGeom>
          <a:noFill/>
        </p:spPr>
        <p:txBody>
          <a:bodyPr wrap="square" rtlCol="0">
            <a:spAutoFit/>
          </a:bodyPr>
          <a:lstStyle/>
          <a:p>
            <a:pPr algn="ctr"/>
            <a:r>
              <a:rPr lang="vi-VN" sz="2000" dirty="0" smtClean="0">
                <a:solidFill>
                  <a:srgbClr val="FFFF00"/>
                </a:solidFill>
                <a:latin typeface="Aachen" panose="02020500000000000000" pitchFamily="18" charset="0"/>
                <a:ea typeface="Aachen" panose="02020500000000000000" pitchFamily="18" charset="0"/>
                <a:cs typeface="Aachen" panose="02020500000000000000" pitchFamily="18" charset="0"/>
              </a:rPr>
              <a:t>Tre </a:t>
            </a:r>
            <a:endParaRPr lang="vi-VN" sz="2000" dirty="0">
              <a:solidFill>
                <a:srgbClr val="FFFF00"/>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810945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Flowchart: Document 1"/>
          <p:cNvSpPr/>
          <p:nvPr/>
        </p:nvSpPr>
        <p:spPr bwMode="auto">
          <a:xfrm>
            <a:off x="0" y="1"/>
            <a:ext cx="9144000" cy="1265976"/>
          </a:xfrm>
          <a:prstGeom prst="flowChartDocumen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b="1" dirty="0">
              <a:latin typeface="Arial" charset="0"/>
            </a:endParaRPr>
          </a:p>
        </p:txBody>
      </p:sp>
      <p:sp>
        <p:nvSpPr>
          <p:cNvPr id="4" name="Flowchart: Connector 3"/>
          <p:cNvSpPr/>
          <p:nvPr/>
        </p:nvSpPr>
        <p:spPr bwMode="auto">
          <a:xfrm>
            <a:off x="-398352" y="-172016"/>
            <a:ext cx="1729211" cy="1910281"/>
          </a:xfrm>
          <a:prstGeom prst="flowChartConnector">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Flowchart: Connector 6"/>
          <p:cNvSpPr/>
          <p:nvPr/>
        </p:nvSpPr>
        <p:spPr bwMode="auto">
          <a:xfrm>
            <a:off x="-208230" y="1"/>
            <a:ext cx="1321806" cy="1530035"/>
          </a:xfrm>
          <a:prstGeom prst="flowChartConnector">
            <a:avLst/>
          </a:pr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TextBox 7"/>
          <p:cNvSpPr txBox="1"/>
          <p:nvPr/>
        </p:nvSpPr>
        <p:spPr>
          <a:xfrm>
            <a:off x="2374309" y="236445"/>
            <a:ext cx="4843605" cy="707886"/>
          </a:xfrm>
          <a:prstGeom prst="rect">
            <a:avLst/>
          </a:prstGeom>
          <a:noFill/>
        </p:spPr>
        <p:txBody>
          <a:bodyPr wrap="square" rtlCol="0">
            <a:spAutoFit/>
          </a:bodyPr>
          <a:lstStyle/>
          <a:p>
            <a:r>
              <a:rPr lang="vi-VN" sz="4000" dirty="0" smtClean="0">
                <a:solidFill>
                  <a:schemeClr val="bg1"/>
                </a:solidFill>
                <a:latin typeface="Code Pro Bold" panose="02000000000000000000" pitchFamily="2" charset="0"/>
                <a:ea typeface="Aachen" panose="02020500000000000000" pitchFamily="18" charset="0"/>
                <a:cs typeface="#9Slide03 Arima Madurai ExtraBo" panose="00000900000000000000" pitchFamily="2" charset="0"/>
              </a:rPr>
              <a:t>Một số ứng dụng</a:t>
            </a:r>
            <a:endParaRPr lang="vi-VN" sz="4000" dirty="0">
              <a:solidFill>
                <a:schemeClr val="bg1"/>
              </a:solidFill>
              <a:latin typeface="Code Pro Bold" panose="02000000000000000000" pitchFamily="2" charset="0"/>
              <a:ea typeface="Aachen" panose="02020500000000000000" pitchFamily="18" charset="0"/>
              <a:cs typeface="#9Slide03 Arima Madurai ExtraBo" panose="00000900000000000000" pitchFamily="2" charset="0"/>
            </a:endParaRPr>
          </a:p>
        </p:txBody>
      </p:sp>
      <p:pic>
        <p:nvPicPr>
          <p:cNvPr id="18" name="Picture 17"/>
          <p:cNvPicPr>
            <a:picLocks noChangeAspect="1"/>
          </p:cNvPicPr>
          <p:nvPr/>
        </p:nvPicPr>
        <p:blipFill>
          <a:blip r:embed="rId2"/>
          <a:stretch>
            <a:fillRect/>
          </a:stretch>
        </p:blipFill>
        <p:spPr>
          <a:xfrm>
            <a:off x="2647134" y="1424042"/>
            <a:ext cx="2224567" cy="1500464"/>
          </a:xfrm>
          <a:prstGeom prst="rect">
            <a:avLst/>
          </a:prstGeom>
        </p:spPr>
      </p:pic>
      <p:pic>
        <p:nvPicPr>
          <p:cNvPr id="5122" name="Picture 2" descr="VÔI SỐNG LÀ GÌ? CaO LÀ GÌ? NHỮNG ĐIỀU CẦN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7549" y="1374090"/>
            <a:ext cx="1905675" cy="1500464"/>
          </a:xfrm>
          <a:prstGeom prst="rect">
            <a:avLst/>
          </a:prstGeom>
          <a:noFill/>
          <a:extLst>
            <a:ext uri="{909E8E84-426E-40DD-AFC4-6F175D3DCCD1}">
              <a14:hiddenFill xmlns:a14="http://schemas.microsoft.com/office/drawing/2010/main">
                <a:solidFill>
                  <a:srgbClr val="FFFFFF"/>
                </a:solidFill>
              </a14:hiddenFill>
            </a:ext>
          </a:extLst>
        </p:spPr>
      </p:pic>
      <p:sp>
        <p:nvSpPr>
          <p:cNvPr id="3" name="Striped Right Arrow 2"/>
          <p:cNvSpPr/>
          <p:nvPr/>
        </p:nvSpPr>
        <p:spPr bwMode="auto">
          <a:xfrm>
            <a:off x="5001971" y="1956237"/>
            <a:ext cx="753740" cy="382124"/>
          </a:xfrm>
          <a:prstGeom prst="stripedRightArrow">
            <a:avLst/>
          </a:prstGeom>
          <a:solidFill>
            <a:schemeClr val="bg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19" name="Picture 2" descr="Tính ứng dụng của Quặng Hemat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338" y="1925955"/>
            <a:ext cx="2109458" cy="17221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52470" y="3714327"/>
            <a:ext cx="1756372" cy="369332"/>
          </a:xfrm>
          <a:prstGeom prst="rect">
            <a:avLst/>
          </a:prstGeom>
          <a:noFill/>
        </p:spPr>
        <p:txBody>
          <a:bodyPr wrap="square" rtlCol="0">
            <a:spAutoFit/>
          </a:bodyPr>
          <a:lstStyle/>
          <a:p>
            <a:pPr algn="ctr"/>
            <a:r>
              <a:rPr lang="vi-VN" dirty="0" smtClean="0">
                <a:solidFill>
                  <a:srgbClr val="FFFF00"/>
                </a:solidFill>
                <a:latin typeface="Arial" panose="020B0604020202020204" pitchFamily="34" charset="0"/>
                <a:cs typeface="Arial" panose="020B0604020202020204" pitchFamily="34" charset="0"/>
              </a:rPr>
              <a:t>Quặng hematit</a:t>
            </a:r>
            <a:endParaRPr lang="vi-VN" dirty="0">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2985447" y="3030489"/>
            <a:ext cx="1756372" cy="369332"/>
          </a:xfrm>
          <a:prstGeom prst="rect">
            <a:avLst/>
          </a:prstGeom>
          <a:noFill/>
        </p:spPr>
        <p:txBody>
          <a:bodyPr wrap="square" rtlCol="0">
            <a:spAutoFit/>
          </a:bodyPr>
          <a:lstStyle/>
          <a:p>
            <a:pPr algn="ctr"/>
            <a:r>
              <a:rPr lang="vi-VN" dirty="0" smtClean="0">
                <a:solidFill>
                  <a:srgbClr val="FFFF00"/>
                </a:solidFill>
                <a:latin typeface="Arial" panose="020B0604020202020204" pitchFamily="34" charset="0"/>
                <a:cs typeface="Arial" panose="020B0604020202020204" pitchFamily="34" charset="0"/>
              </a:rPr>
              <a:t>Đá vôi</a:t>
            </a:r>
            <a:endParaRPr lang="vi-VN" dirty="0">
              <a:solidFill>
                <a:srgbClr val="FFFF00"/>
              </a:solidFill>
              <a:latin typeface="Arial" panose="020B0604020202020204" pitchFamily="34" charset="0"/>
              <a:cs typeface="Arial" panose="020B0604020202020204" pitchFamily="34" charset="0"/>
            </a:endParaRPr>
          </a:p>
        </p:txBody>
      </p:sp>
      <p:sp>
        <p:nvSpPr>
          <p:cNvPr id="22" name="TextBox 21"/>
          <p:cNvSpPr txBox="1"/>
          <p:nvPr/>
        </p:nvSpPr>
        <p:spPr>
          <a:xfrm>
            <a:off x="6194872" y="2967588"/>
            <a:ext cx="1756372" cy="369332"/>
          </a:xfrm>
          <a:prstGeom prst="rect">
            <a:avLst/>
          </a:prstGeom>
          <a:noFill/>
        </p:spPr>
        <p:txBody>
          <a:bodyPr wrap="square" rtlCol="0">
            <a:spAutoFit/>
          </a:bodyPr>
          <a:lstStyle/>
          <a:p>
            <a:pPr algn="ctr"/>
            <a:r>
              <a:rPr lang="vi-VN" dirty="0" smtClean="0">
                <a:solidFill>
                  <a:srgbClr val="FFFF00"/>
                </a:solidFill>
                <a:latin typeface="Arial" panose="020B0604020202020204" pitchFamily="34" charset="0"/>
                <a:cs typeface="Arial" panose="020B0604020202020204" pitchFamily="34" charset="0"/>
              </a:rPr>
              <a:t>Vôi sống </a:t>
            </a:r>
            <a:endParaRPr lang="vi-VN" dirty="0">
              <a:solidFill>
                <a:srgbClr val="FFFF00"/>
              </a:solidFill>
              <a:latin typeface="Arial" panose="020B0604020202020204" pitchFamily="34" charset="0"/>
              <a:cs typeface="Arial" panose="020B0604020202020204" pitchFamily="34" charset="0"/>
            </a:endParaRPr>
          </a:p>
        </p:txBody>
      </p:sp>
      <p:pic>
        <p:nvPicPr>
          <p:cNvPr id="5124" name="Picture 4" descr="Nhập khẩu sắt thép 6 tháng đầu năm 2020 giảm cả lượng, kim ngạch và gi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29" y="4842413"/>
            <a:ext cx="2109459" cy="1580059"/>
          </a:xfrm>
          <a:prstGeom prst="rect">
            <a:avLst/>
          </a:prstGeom>
          <a:noFill/>
          <a:extLst>
            <a:ext uri="{909E8E84-426E-40DD-AFC4-6F175D3DCCD1}">
              <a14:hiddenFill xmlns:a14="http://schemas.microsoft.com/office/drawing/2010/main">
                <a:solidFill>
                  <a:srgbClr val="FFFFFF"/>
                </a:solidFill>
              </a14:hiddenFill>
            </a:ext>
          </a:extLst>
        </p:spPr>
      </p:pic>
      <p:sp>
        <p:nvSpPr>
          <p:cNvPr id="24" name="Striped Right Arrow 23"/>
          <p:cNvSpPr/>
          <p:nvPr/>
        </p:nvSpPr>
        <p:spPr bwMode="auto">
          <a:xfrm rot="5400000">
            <a:off x="960257" y="4271974"/>
            <a:ext cx="540797" cy="382124"/>
          </a:xfrm>
          <a:prstGeom prst="stripedRightArrow">
            <a:avLst/>
          </a:prstGeom>
          <a:solidFill>
            <a:schemeClr val="bg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5" name="Picture 24"/>
          <p:cNvPicPr>
            <a:picLocks noChangeAspect="1"/>
          </p:cNvPicPr>
          <p:nvPr/>
        </p:nvPicPr>
        <p:blipFill>
          <a:blip r:embed="rId6"/>
          <a:stretch>
            <a:fillRect/>
          </a:stretch>
        </p:blipFill>
        <p:spPr>
          <a:xfrm>
            <a:off x="2680403" y="3553620"/>
            <a:ext cx="2016523" cy="1328195"/>
          </a:xfrm>
          <a:prstGeom prst="rect">
            <a:avLst/>
          </a:prstGeom>
        </p:spPr>
      </p:pic>
      <p:pic>
        <p:nvPicPr>
          <p:cNvPr id="26" name="Picture 4" descr="Bán Đất Màu Trồng Cây - Đất Phù Sa Sông hồng Tại Hà Nội - Home | Face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741" y="3549977"/>
            <a:ext cx="1637741" cy="13354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gói lợp nhà 22 viên/m2 màu đỏ truyền thống - Mát về hè, ấm về đô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752" t="14083" r="5448" b="22227"/>
          <a:stretch/>
        </p:blipFill>
        <p:spPr bwMode="auto">
          <a:xfrm>
            <a:off x="2857599" y="5330188"/>
            <a:ext cx="1839327" cy="136532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ảng Báo Giá Đá 1x2 Tại Bình Dương - VLXD Thảo Hiề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5918" y="3568726"/>
            <a:ext cx="1918868" cy="1297986"/>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p:cNvSpPr/>
          <p:nvPr/>
        </p:nvSpPr>
        <p:spPr bwMode="auto">
          <a:xfrm rot="16200000">
            <a:off x="5689567" y="2656528"/>
            <a:ext cx="270622" cy="4884661"/>
          </a:xfrm>
          <a:prstGeom prst="leftBrace">
            <a:avLst>
              <a:gd name="adj1" fmla="val 8333"/>
              <a:gd name="adj2" fmla="val 50741"/>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31" name="Picture 4" descr="Thủy tinh là gì, ứng dụng của thủy tinh trong đời sống thường nhật – Đèn An  P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55590" y="5328275"/>
            <a:ext cx="1586179" cy="13692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ách phân biệt gốm – sành – sứ"/>
          <p:cNvPicPr>
            <a:picLocks noChangeAspect="1" noChangeArrowheads="1"/>
          </p:cNvPicPr>
          <p:nvPr/>
        </p:nvPicPr>
        <p:blipFill rotWithShape="1">
          <a:blip r:embed="rId11">
            <a:extLst>
              <a:ext uri="{28A0092B-C50C-407E-A947-70E740481C1C}">
                <a14:useLocalDpi xmlns:a14="http://schemas.microsoft.com/office/drawing/2010/main" val="0"/>
              </a:ext>
            </a:extLst>
          </a:blip>
          <a:srcRect l="5228" r="12566"/>
          <a:stretch/>
        </p:blipFill>
        <p:spPr bwMode="auto">
          <a:xfrm>
            <a:off x="6622275" y="5328275"/>
            <a:ext cx="2247928" cy="136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9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barn(inVertical)">
                                      <p:cBhvr>
                                        <p:cTn id="34" dur="500"/>
                                        <p:tgtEl>
                                          <p:spTgt spid="51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128"/>
                                        </p:tgtEl>
                                        <p:attrNameLst>
                                          <p:attrName>style.visibility</p:attrName>
                                        </p:attrNameLst>
                                      </p:cBhvr>
                                      <p:to>
                                        <p:strVal val="visible"/>
                                      </p:to>
                                    </p:set>
                                    <p:anim calcmode="lin" valueType="num">
                                      <p:cBhvr additive="base">
                                        <p:cTn id="50" dur="500" fill="hold"/>
                                        <p:tgtEl>
                                          <p:spTgt spid="5128"/>
                                        </p:tgtEl>
                                        <p:attrNameLst>
                                          <p:attrName>ppt_x</p:attrName>
                                        </p:attrNameLst>
                                      </p:cBhvr>
                                      <p:tavLst>
                                        <p:tav tm="0">
                                          <p:val>
                                            <p:strVal val="#ppt_x"/>
                                          </p:val>
                                        </p:tav>
                                        <p:tav tm="100000">
                                          <p:val>
                                            <p:strVal val="#ppt_x"/>
                                          </p:val>
                                        </p:tav>
                                      </p:tavLst>
                                    </p:anim>
                                    <p:anim calcmode="lin" valueType="num">
                                      <p:cBhvr additive="base">
                                        <p:cTn id="51" dur="500" fill="hold"/>
                                        <p:tgtEl>
                                          <p:spTgt spid="512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5126"/>
                                        </p:tgtEl>
                                        <p:attrNameLst>
                                          <p:attrName>style.visibility</p:attrName>
                                        </p:attrNameLst>
                                      </p:cBhvr>
                                      <p:to>
                                        <p:strVal val="visible"/>
                                      </p:to>
                                    </p:set>
                                    <p:anim calcmode="lin" valueType="num">
                                      <p:cBhvr additive="base">
                                        <p:cTn id="60" dur="500" fill="hold"/>
                                        <p:tgtEl>
                                          <p:spTgt spid="5126"/>
                                        </p:tgtEl>
                                        <p:attrNameLst>
                                          <p:attrName>ppt_x</p:attrName>
                                        </p:attrNameLst>
                                      </p:cBhvr>
                                      <p:tavLst>
                                        <p:tav tm="0">
                                          <p:val>
                                            <p:strVal val="#ppt_x"/>
                                          </p:val>
                                        </p:tav>
                                        <p:tav tm="100000">
                                          <p:val>
                                            <p:strVal val="#ppt_x"/>
                                          </p:val>
                                        </p:tav>
                                      </p:tavLst>
                                    </p:anim>
                                    <p:anim calcmode="lin" valueType="num">
                                      <p:cBhvr additive="base">
                                        <p:cTn id="61" dur="500" fill="hold"/>
                                        <p:tgtEl>
                                          <p:spTgt spid="512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ppt_x"/>
                                          </p:val>
                                        </p:tav>
                                        <p:tav tm="100000">
                                          <p:val>
                                            <p:strVal val="#ppt_x"/>
                                          </p:val>
                                        </p:tav>
                                      </p:tavLst>
                                    </p:anim>
                                    <p:anim calcmode="lin" valueType="num">
                                      <p:cBhvr additive="base">
                                        <p:cTn id="65" dur="500" fill="hold"/>
                                        <p:tgtEl>
                                          <p:spTgt spid="31"/>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5130"/>
                                        </p:tgtEl>
                                        <p:attrNameLst>
                                          <p:attrName>style.visibility</p:attrName>
                                        </p:attrNameLst>
                                      </p:cBhvr>
                                      <p:to>
                                        <p:strVal val="visible"/>
                                      </p:to>
                                    </p:set>
                                    <p:anim calcmode="lin" valueType="num">
                                      <p:cBhvr additive="base">
                                        <p:cTn id="68" dur="500" fill="hold"/>
                                        <p:tgtEl>
                                          <p:spTgt spid="5130"/>
                                        </p:tgtEl>
                                        <p:attrNameLst>
                                          <p:attrName>ppt_x</p:attrName>
                                        </p:attrNameLst>
                                      </p:cBhvr>
                                      <p:tavLst>
                                        <p:tav tm="0">
                                          <p:val>
                                            <p:strVal val="#ppt_x"/>
                                          </p:val>
                                        </p:tav>
                                        <p:tav tm="100000">
                                          <p:val>
                                            <p:strVal val="#ppt_x"/>
                                          </p:val>
                                        </p:tav>
                                      </p:tavLst>
                                    </p:anim>
                                    <p:anim calcmode="lin" valueType="num">
                                      <p:cBhvr additive="base">
                                        <p:cTn id="69" dur="500" fill="hold"/>
                                        <p:tgtEl>
                                          <p:spTgt spid="5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1" grpId="0"/>
      <p:bldP spid="22" grpId="0"/>
      <p:bldP spid="2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lowchart: Document 1"/>
          <p:cNvSpPr/>
          <p:nvPr/>
        </p:nvSpPr>
        <p:spPr bwMode="auto">
          <a:xfrm>
            <a:off x="0" y="1"/>
            <a:ext cx="9144000" cy="1265976"/>
          </a:xfrm>
          <a:prstGeom prst="flowChartDocumen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b="1" dirty="0">
              <a:latin typeface="Arial" charset="0"/>
            </a:endParaRPr>
          </a:p>
        </p:txBody>
      </p:sp>
      <p:sp>
        <p:nvSpPr>
          <p:cNvPr id="4" name="Flowchart: Connector 3"/>
          <p:cNvSpPr/>
          <p:nvPr/>
        </p:nvSpPr>
        <p:spPr bwMode="auto">
          <a:xfrm>
            <a:off x="-398352" y="-172016"/>
            <a:ext cx="1729211" cy="1910281"/>
          </a:xfrm>
          <a:prstGeom prst="flowChartConnector">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Flowchart: Connector 6"/>
          <p:cNvSpPr/>
          <p:nvPr/>
        </p:nvSpPr>
        <p:spPr bwMode="auto">
          <a:xfrm>
            <a:off x="-208230" y="1"/>
            <a:ext cx="1321806" cy="1530035"/>
          </a:xfrm>
          <a:prstGeom prst="flowChartConnector">
            <a:avLst/>
          </a:prstGeom>
          <a:solidFill>
            <a:schemeClr val="tx1">
              <a:lumMod val="50000"/>
              <a:lumOff val="50000"/>
            </a:schemeClr>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TextBox 7"/>
          <p:cNvSpPr txBox="1"/>
          <p:nvPr/>
        </p:nvSpPr>
        <p:spPr>
          <a:xfrm>
            <a:off x="2374309" y="236445"/>
            <a:ext cx="4843605" cy="707886"/>
          </a:xfrm>
          <a:prstGeom prst="rect">
            <a:avLst/>
          </a:prstGeom>
          <a:noFill/>
        </p:spPr>
        <p:txBody>
          <a:bodyPr wrap="square" rtlCol="0">
            <a:spAutoFit/>
          </a:bodyPr>
          <a:lstStyle/>
          <a:p>
            <a:r>
              <a:rPr lang="vi-VN" sz="4000" dirty="0" smtClean="0">
                <a:solidFill>
                  <a:schemeClr val="bg1"/>
                </a:solidFill>
                <a:latin typeface="Code Pro Bold" panose="02000000000000000000" pitchFamily="2" charset="0"/>
                <a:ea typeface="Aachen" panose="02020500000000000000" pitchFamily="18" charset="0"/>
                <a:cs typeface="#9Slide03 Arima Madurai ExtraBo" panose="00000900000000000000" pitchFamily="2" charset="0"/>
              </a:rPr>
              <a:t>Một số ứng dụng</a:t>
            </a:r>
            <a:endParaRPr lang="vi-VN" sz="4000" dirty="0">
              <a:solidFill>
                <a:schemeClr val="bg1"/>
              </a:solidFill>
              <a:latin typeface="Code Pro Bold" panose="02000000000000000000" pitchFamily="2" charset="0"/>
              <a:ea typeface="Aachen" panose="02020500000000000000" pitchFamily="18" charset="0"/>
              <a:cs typeface="#9Slide03 Arima Madurai ExtraBo" panose="00000900000000000000" pitchFamily="2" charset="0"/>
            </a:endParaRPr>
          </a:p>
        </p:txBody>
      </p:sp>
      <p:sp>
        <p:nvSpPr>
          <p:cNvPr id="3" name="Striped Right Arrow 2"/>
          <p:cNvSpPr/>
          <p:nvPr/>
        </p:nvSpPr>
        <p:spPr bwMode="auto">
          <a:xfrm>
            <a:off x="3181751" y="2553029"/>
            <a:ext cx="753740" cy="382124"/>
          </a:xfrm>
          <a:prstGeom prst="stripedRightArrow">
            <a:avLst/>
          </a:prstGeom>
          <a:solidFill>
            <a:schemeClr val="accent2"/>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4" name="Striped Right Arrow 23"/>
          <p:cNvSpPr/>
          <p:nvPr/>
        </p:nvSpPr>
        <p:spPr bwMode="auto">
          <a:xfrm>
            <a:off x="2376613" y="5439023"/>
            <a:ext cx="540797" cy="382124"/>
          </a:xfrm>
          <a:prstGeom prst="stripedRightArrow">
            <a:avLst/>
          </a:prstGeom>
          <a:solidFill>
            <a:schemeClr val="accent2"/>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8" name="Picture 6" descr="Nâng cao hiệu quả kinh tế xuất khẩu quặng apatit, tăng thu cho ngân sách -  Mekong Logistic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08" t="6409" r="5536"/>
          <a:stretch/>
        </p:blipFill>
        <p:spPr bwMode="auto">
          <a:xfrm>
            <a:off x="360314" y="1599147"/>
            <a:ext cx="2623421" cy="212120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17937" y="3760340"/>
            <a:ext cx="1756372" cy="369332"/>
          </a:xfrm>
          <a:prstGeom prst="rect">
            <a:avLst/>
          </a:prstGeom>
          <a:noFill/>
        </p:spPr>
        <p:txBody>
          <a:bodyPr wrap="square" rtlCol="0">
            <a:spAutoFit/>
          </a:bodyPr>
          <a:lstStyle/>
          <a:p>
            <a:pPr algn="ctr"/>
            <a:r>
              <a:rPr lang="vi-VN" dirty="0" smtClean="0">
                <a:solidFill>
                  <a:srgbClr val="FF0000"/>
                </a:solidFill>
                <a:latin typeface="Arial" panose="020B0604020202020204" pitchFamily="34" charset="0"/>
                <a:cs typeface="Arial" panose="020B0604020202020204" pitchFamily="34" charset="0"/>
              </a:rPr>
              <a:t>Quặng apatit</a:t>
            </a:r>
            <a:endParaRPr lang="vi-VN" dirty="0">
              <a:solidFill>
                <a:srgbClr val="FF0000"/>
              </a:solidFill>
              <a:latin typeface="Arial" panose="020B0604020202020204" pitchFamily="34" charset="0"/>
              <a:cs typeface="Arial" panose="020B0604020202020204" pitchFamily="34" charset="0"/>
            </a:endParaRPr>
          </a:p>
        </p:txBody>
      </p:sp>
      <p:pic>
        <p:nvPicPr>
          <p:cNvPr id="30" name="Picture 2" descr="Bán Bao Đựng Phân Bón Giá Rẻ Chất Lượng Địa chỉ bán bao đựng phân bón chất  lượng giúp các doanh nghiệp bảo vệ tốt nhất sản phẩm … | Nông dâ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850" y="1397677"/>
            <a:ext cx="3357618" cy="22357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ỐC TRỪ SÂU HOPSAN 75EC - Nông Dược HAI"/>
          <p:cNvPicPr>
            <a:picLocks noChangeAspect="1" noChangeArrowheads="1"/>
          </p:cNvPicPr>
          <p:nvPr/>
        </p:nvPicPr>
        <p:blipFill rotWithShape="1">
          <a:blip r:embed="rId4">
            <a:extLst>
              <a:ext uri="{28A0092B-C50C-407E-A947-70E740481C1C}">
                <a14:useLocalDpi xmlns:a14="http://schemas.microsoft.com/office/drawing/2010/main" val="0"/>
              </a:ext>
            </a:extLst>
          </a:blip>
          <a:srcRect l="27703" t="6059" r="27083" b="3513"/>
          <a:stretch/>
        </p:blipFill>
        <p:spPr bwMode="auto">
          <a:xfrm>
            <a:off x="4132906" y="1467849"/>
            <a:ext cx="1090944" cy="218188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572000" y="3743525"/>
            <a:ext cx="3659293" cy="369332"/>
          </a:xfrm>
          <a:prstGeom prst="rect">
            <a:avLst/>
          </a:prstGeom>
          <a:noFill/>
        </p:spPr>
        <p:txBody>
          <a:bodyPr wrap="square" rtlCol="0">
            <a:spAutoFit/>
          </a:bodyPr>
          <a:lstStyle/>
          <a:p>
            <a:pPr algn="ctr"/>
            <a:r>
              <a:rPr lang="vi-VN" dirty="0" smtClean="0">
                <a:solidFill>
                  <a:srgbClr val="FF0000"/>
                </a:solidFill>
                <a:latin typeface="Arial" panose="020B0604020202020204" pitchFamily="34" charset="0"/>
                <a:cs typeface="Arial" panose="020B0604020202020204" pitchFamily="34" charset="0"/>
              </a:rPr>
              <a:t>Phân bón và thuốc trừ sâu</a:t>
            </a:r>
            <a:endParaRPr lang="vi-VN" dirty="0">
              <a:solidFill>
                <a:srgbClr val="FF0000"/>
              </a:solidFill>
              <a:latin typeface="Arial" panose="020B0604020202020204" pitchFamily="34" charset="0"/>
              <a:cs typeface="Arial" panose="020B0604020202020204" pitchFamily="34" charset="0"/>
            </a:endParaRPr>
          </a:p>
        </p:txBody>
      </p:sp>
      <p:pic>
        <p:nvPicPr>
          <p:cNvPr id="2054" name="Picture 6" descr="HƯỚNG DẪN BẢO QUẢN ĐỒ BẰNG LEN - Cộng đồng Răng Sữa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185" y="4077280"/>
            <a:ext cx="3196900" cy="23976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 hãng mỹ phẩm Hàn Quốc nổi tiếng thiên nhiên và lành tính"/>
          <p:cNvPicPr>
            <a:picLocks noChangeAspect="1" noChangeArrowheads="1"/>
          </p:cNvPicPr>
          <p:nvPr/>
        </p:nvPicPr>
        <p:blipFill rotWithShape="1">
          <a:blip r:embed="rId6">
            <a:extLst>
              <a:ext uri="{28A0092B-C50C-407E-A947-70E740481C1C}">
                <a14:useLocalDpi xmlns:a14="http://schemas.microsoft.com/office/drawing/2010/main" val="0"/>
              </a:ext>
            </a:extLst>
          </a:blip>
          <a:srcRect l="9741"/>
          <a:stretch/>
        </p:blipFill>
        <p:spPr bwMode="auto">
          <a:xfrm>
            <a:off x="3136609" y="4569132"/>
            <a:ext cx="2774576" cy="16651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319319" y="6395605"/>
            <a:ext cx="2338698" cy="369332"/>
          </a:xfrm>
          <a:prstGeom prst="rect">
            <a:avLst/>
          </a:prstGeom>
          <a:noFill/>
        </p:spPr>
        <p:txBody>
          <a:bodyPr wrap="square" rtlCol="0">
            <a:spAutoFit/>
          </a:bodyPr>
          <a:lstStyle/>
          <a:p>
            <a:pPr algn="ctr"/>
            <a:r>
              <a:rPr lang="vi-VN" dirty="0" smtClean="0">
                <a:solidFill>
                  <a:srgbClr val="FF0000"/>
                </a:solidFill>
                <a:latin typeface="Arial" panose="020B0604020202020204" pitchFamily="34" charset="0"/>
                <a:cs typeface="Arial" panose="020B0604020202020204" pitchFamily="34" charset="0"/>
              </a:rPr>
              <a:t>Len, tơ</a:t>
            </a:r>
            <a:endParaRPr lang="vi-VN" dirty="0">
              <a:solidFill>
                <a:srgbClr val="FF0000"/>
              </a:solidFill>
              <a:latin typeface="Arial" panose="020B0604020202020204" pitchFamily="34" charset="0"/>
              <a:cs typeface="Arial" panose="020B0604020202020204" pitchFamily="34" charset="0"/>
            </a:endParaRPr>
          </a:p>
        </p:txBody>
      </p:sp>
      <p:sp>
        <p:nvSpPr>
          <p:cNvPr id="34" name="TextBox 33"/>
          <p:cNvSpPr txBox="1"/>
          <p:nvPr/>
        </p:nvSpPr>
        <p:spPr>
          <a:xfrm>
            <a:off x="3122419" y="6395605"/>
            <a:ext cx="2338698" cy="369332"/>
          </a:xfrm>
          <a:prstGeom prst="rect">
            <a:avLst/>
          </a:prstGeom>
          <a:noFill/>
        </p:spPr>
        <p:txBody>
          <a:bodyPr wrap="square" rtlCol="0">
            <a:spAutoFit/>
          </a:bodyPr>
          <a:lstStyle/>
          <a:p>
            <a:pPr algn="ctr"/>
            <a:r>
              <a:rPr lang="vi-VN" dirty="0" smtClean="0">
                <a:solidFill>
                  <a:srgbClr val="FF0000"/>
                </a:solidFill>
                <a:latin typeface="Arial" panose="020B0604020202020204" pitchFamily="34" charset="0"/>
                <a:cs typeface="Arial" panose="020B0604020202020204" pitchFamily="34" charset="0"/>
              </a:rPr>
              <a:t>Mĩ phẩm</a:t>
            </a:r>
            <a:endParaRPr lang="vi-VN" dirty="0">
              <a:solidFill>
                <a:srgbClr val="FF0000"/>
              </a:solidFill>
              <a:latin typeface="Arial" panose="020B0604020202020204" pitchFamily="34" charset="0"/>
              <a:cs typeface="Arial" panose="020B0604020202020204" pitchFamily="34" charset="0"/>
            </a:endParaRPr>
          </a:p>
        </p:txBody>
      </p:sp>
      <p:sp>
        <p:nvSpPr>
          <p:cNvPr id="35" name="TextBox 34"/>
          <p:cNvSpPr txBox="1"/>
          <p:nvPr/>
        </p:nvSpPr>
        <p:spPr>
          <a:xfrm>
            <a:off x="425512" y="5079664"/>
            <a:ext cx="1810693" cy="954107"/>
          </a:xfrm>
          <a:prstGeom prst="rect">
            <a:avLst/>
          </a:prstGeom>
          <a:noFill/>
        </p:spPr>
        <p:txBody>
          <a:bodyPr wrap="square" rtlCol="0">
            <a:spAutoFit/>
          </a:bodyPr>
          <a:lstStyle/>
          <a:p>
            <a:pPr algn="ctr"/>
            <a:r>
              <a:rPr lang="vi-VN" sz="2800" dirty="0" smtClean="0">
                <a:solidFill>
                  <a:srgbClr val="0070C0"/>
                </a:solidFill>
                <a:latin typeface="#9Slide07 IcielBaliho Script" pitchFamily="2" charset="0"/>
                <a:cs typeface="Arial" panose="020B0604020202020204" pitchFamily="34" charset="0"/>
              </a:rPr>
              <a:t>Nguyên liệu nhân tạo</a:t>
            </a:r>
            <a:endParaRPr lang="vi-VN" sz="2800" dirty="0">
              <a:solidFill>
                <a:srgbClr val="0070C0"/>
              </a:solidFill>
              <a:latin typeface="#9Slide07 IcielBaliho Script" pitchFamily="2" charset="0"/>
              <a:cs typeface="Arial" panose="020B0604020202020204" pitchFamily="34" charset="0"/>
            </a:endParaRPr>
          </a:p>
        </p:txBody>
      </p:sp>
    </p:spTree>
    <p:extLst>
      <p:ext uri="{BB962C8B-B14F-4D97-AF65-F5344CB8AC3E}">
        <p14:creationId xmlns:p14="http://schemas.microsoft.com/office/powerpoint/2010/main" val="246739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 calcmode="lin" valueType="num">
                                      <p:cBhvr additive="base">
                                        <p:cTn id="39" dur="500" fill="hold"/>
                                        <p:tgtEl>
                                          <p:spTgt spid="2052"/>
                                        </p:tgtEl>
                                        <p:attrNameLst>
                                          <p:attrName>ppt_x</p:attrName>
                                        </p:attrNameLst>
                                      </p:cBhvr>
                                      <p:tavLst>
                                        <p:tav tm="0">
                                          <p:val>
                                            <p:strVal val="#ppt_x"/>
                                          </p:val>
                                        </p:tav>
                                        <p:tav tm="100000">
                                          <p:val>
                                            <p:strVal val="#ppt_x"/>
                                          </p:val>
                                        </p:tav>
                                      </p:tavLst>
                                    </p:anim>
                                    <p:anim calcmode="lin" valueType="num">
                                      <p:cBhvr additive="base">
                                        <p:cTn id="40" dur="500" fill="hold"/>
                                        <p:tgtEl>
                                          <p:spTgt spid="205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2056"/>
                                        </p:tgtEl>
                                        <p:attrNameLst>
                                          <p:attrName>style.visibility</p:attrName>
                                        </p:attrNameLst>
                                      </p:cBhvr>
                                      <p:to>
                                        <p:strVal val="visible"/>
                                      </p:to>
                                    </p:set>
                                    <p:animEffect transition="in" filter="fade">
                                      <p:cBhvr>
                                        <p:cTn id="47" dur="500"/>
                                        <p:tgtEl>
                                          <p:spTgt spid="2056"/>
                                        </p:tgtEl>
                                      </p:cBhvr>
                                    </p:animEffect>
                                  </p:childTnLst>
                                </p:cTn>
                              </p:par>
                              <p:par>
                                <p:cTn id="48" presetID="10" presetClass="entr" presetSubtype="0" fill="hold" nodeType="withEffect">
                                  <p:stCondLst>
                                    <p:cond delay="0"/>
                                  </p:stCondLst>
                                  <p:childTnLst>
                                    <p:set>
                                      <p:cBhvr>
                                        <p:cTn id="49" dur="1" fill="hold">
                                          <p:stCondLst>
                                            <p:cond delay="0"/>
                                          </p:stCondLst>
                                        </p:cTn>
                                        <p:tgtEl>
                                          <p:spTgt spid="2054"/>
                                        </p:tgtEl>
                                        <p:attrNameLst>
                                          <p:attrName>style.visibility</p:attrName>
                                        </p:attrNameLst>
                                      </p:cBhvr>
                                      <p:to>
                                        <p:strVal val="visible"/>
                                      </p:to>
                                    </p:set>
                                    <p:animEffect transition="in" filter="fade">
                                      <p:cBhvr>
                                        <p:cTn id="5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9" grpId="0"/>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443620" y="1158083"/>
            <a:ext cx="7632072" cy="619272"/>
          </a:xfrm>
          <a:prstGeom prst="rect">
            <a:avLst/>
          </a:prstGeom>
        </p:spPr>
        <p:txBody>
          <a:bodyPr wrap="square">
            <a:spAutoFit/>
          </a:bodyPr>
          <a:lstStyle/>
          <a:p>
            <a:pPr indent="180340" algn="ctr">
              <a:lnSpc>
                <a:spcPct val="107000"/>
              </a:lnSpc>
              <a:spcAft>
                <a:spcPts val="0"/>
              </a:spcAft>
            </a:pPr>
            <a:r>
              <a:rPr lang="en-US" sz="3200" b="1" dirty="0">
                <a:solidFill>
                  <a:srgbClr val="0070C0"/>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rgbClr val="0070C0"/>
                </a:solidFill>
                <a:latin typeface="#9Slide03 Swiss 721 Black Conde" panose="02000500000000000000" pitchFamily="2" charset="0"/>
                <a:ea typeface="Calibri" panose="020F0502020204030204" pitchFamily="34" charset="0"/>
                <a:cs typeface="Times New Roman" panose="02020603050405020304" pitchFamily="18" charset="0"/>
              </a:rPr>
              <a:t>ĐÁ VÔI</a:t>
            </a:r>
            <a:endParaRPr lang="en-US" sz="2800" dirty="0">
              <a:solidFill>
                <a:srgbClr val="0070C0"/>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pic>
        <p:nvPicPr>
          <p:cNvPr id="3074" name="Picture 2" descr="Thạch nhũ trong hang động đá vôi được hình thành như thế nào? - Phong Nha  My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732" y="1818240"/>
            <a:ext cx="7559640" cy="503976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bwMode="auto">
          <a:xfrm>
            <a:off x="5767057" y="1158083"/>
            <a:ext cx="3150605" cy="2191699"/>
          </a:xfrm>
          <a:prstGeom prst="cloudCallout">
            <a:avLst>
              <a:gd name="adj1" fmla="val -54278"/>
              <a:gd name="adj2" fmla="val 56319"/>
            </a:avLst>
          </a:prstGeom>
          <a:solidFill>
            <a:schemeClr val="tx2">
              <a:lumMod val="5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bg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Quan sát</a:t>
            </a:r>
            <a:r>
              <a:rPr kumimoji="0" lang="vi-VN" sz="2400" b="1" i="0" u="none" strike="noStrike" cap="none" normalizeH="0" dirty="0" smtClean="0">
                <a:ln>
                  <a:noFill/>
                </a:ln>
                <a:solidFill>
                  <a:schemeClr val="bg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bức ảnh dưới đây và trả lời câu hỏi</a:t>
            </a:r>
            <a:endParaRPr kumimoji="0" lang="vi-VN" sz="2400" b="1" i="0" u="none" strike="noStrike" cap="none" normalizeH="0" baseline="0" dirty="0" smtClean="0">
              <a:ln>
                <a:noFill/>
              </a:ln>
              <a:solidFill>
                <a:schemeClr val="bg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7"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3</a:t>
            </a:r>
            <a:endParaRPr lang="en-US" sz="4800" dirty="0">
              <a:solidFill>
                <a:srgbClr val="FFFF00"/>
              </a:solidFill>
              <a:latin typeface="#9Slide03 Swiss 721 Black Conde" panose="02000500000000000000" pitchFamily="2" charset="0"/>
            </a:endParaRPr>
          </a:p>
        </p:txBody>
      </p:sp>
    </p:spTree>
    <p:extLst>
      <p:ext uri="{BB962C8B-B14F-4D97-AF65-F5344CB8AC3E}">
        <p14:creationId xmlns:p14="http://schemas.microsoft.com/office/powerpoint/2010/main" val="2511077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6" name="Rectangle 5"/>
          <p:cNvSpPr/>
          <p:nvPr/>
        </p:nvSpPr>
        <p:spPr>
          <a:xfrm>
            <a:off x="5911913" y="1132884"/>
            <a:ext cx="3232087"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ĐÁ VÔI</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sp>
        <p:nvSpPr>
          <p:cNvPr id="3" name="TextBox 2"/>
          <p:cNvSpPr txBox="1"/>
          <p:nvPr/>
        </p:nvSpPr>
        <p:spPr>
          <a:xfrm>
            <a:off x="719371" y="1729833"/>
            <a:ext cx="7856147" cy="2973122"/>
          </a:xfrm>
          <a:prstGeom prst="rect">
            <a:avLst/>
          </a:prstGeom>
          <a:noFill/>
        </p:spPr>
        <p:txBody>
          <a:bodyPr wrap="square" rtlCol="0">
            <a:spAutoFit/>
          </a:bodyPr>
          <a:lstStyle/>
          <a:p>
            <a:pPr algn="just">
              <a:lnSpc>
                <a:spcPct val="130000"/>
              </a:lnSpc>
            </a:pPr>
            <a:r>
              <a:rPr lang="vi-VN" sz="2400" u="sng"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Thảo luận và trả lời câu hỏi</a:t>
            </a:r>
            <a:r>
              <a:rPr lang="vi-VN" sz="2400"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p>
          <a:p>
            <a:pPr marL="342900" indent="-342900" algn="just">
              <a:lnSpc>
                <a:spcPct val="130000"/>
              </a:lnSpc>
              <a:buAutoNum type="arabicPeriod"/>
            </a:pPr>
            <a:r>
              <a:rPr lang="vi-VN" sz="2400"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Hình ảnh trên có hình dung đến động đá vôi nào không? Động đá vôi nào lớn nhất Việt Nam?</a:t>
            </a:r>
          </a:p>
          <a:p>
            <a:pPr marL="342900" indent="-342900" algn="just">
              <a:lnSpc>
                <a:spcPct val="130000"/>
              </a:lnSpc>
              <a:buAutoNum type="arabicPeriod"/>
            </a:pPr>
            <a:r>
              <a:rPr lang="vi-VN" sz="2400"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Vùng nào có nhiều núi đá và núi đá vôi nhất Việt Nam?</a:t>
            </a:r>
          </a:p>
          <a:p>
            <a:pPr marL="342900" indent="-342900" algn="just">
              <a:lnSpc>
                <a:spcPct val="130000"/>
              </a:lnSpc>
              <a:buAutoNum type="arabicPeriod"/>
            </a:pPr>
            <a:r>
              <a:rPr lang="vi-VN" sz="2400"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Quan sát mẫu đá vôi dưới đây hãy mô tả thành phần, màu sắc, tính chất</a:t>
            </a:r>
            <a:r>
              <a:rPr lang="en-US" sz="2400"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4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5126" name="Picture 6" descr="Đá vôi trắng (CaCo3)"/>
          <p:cNvPicPr>
            <a:picLocks noChangeAspect="1" noChangeArrowheads="1"/>
          </p:cNvPicPr>
          <p:nvPr/>
        </p:nvPicPr>
        <p:blipFill rotWithShape="1">
          <a:blip r:embed="rId2">
            <a:extLst>
              <a:ext uri="{28A0092B-C50C-407E-A947-70E740481C1C}">
                <a14:useLocalDpi xmlns:a14="http://schemas.microsoft.com/office/drawing/2010/main" val="0"/>
              </a:ext>
            </a:extLst>
          </a:blip>
          <a:srcRect l="10997"/>
          <a:stretch/>
        </p:blipFill>
        <p:spPr bwMode="auto">
          <a:xfrm>
            <a:off x="5993394" y="4934139"/>
            <a:ext cx="3135847" cy="192386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Đá vôi trong xây dựng - Nhà Máy Sắt Thé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646" y="4904804"/>
            <a:ext cx="3501962" cy="196109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Đá vô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06979"/>
            <a:ext cx="2618718" cy="19589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3</a:t>
            </a:r>
            <a:endParaRPr lang="en-US" sz="4800" dirty="0">
              <a:solidFill>
                <a:srgbClr val="FFFF00"/>
              </a:solidFill>
              <a:latin typeface="#9Slide03 Swiss 721 Black Conde" panose="02000500000000000000" pitchFamily="2" charset="0"/>
            </a:endParaRPr>
          </a:p>
        </p:txBody>
      </p:sp>
    </p:spTree>
    <p:extLst>
      <p:ext uri="{BB962C8B-B14F-4D97-AF65-F5344CB8AC3E}">
        <p14:creationId xmlns:p14="http://schemas.microsoft.com/office/powerpoint/2010/main" val="1669662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circle(in)">
                                      <p:cBhvr>
                                        <p:cTn id="7" dur="2000"/>
                                        <p:tgtEl>
                                          <p:spTgt spid="5130"/>
                                        </p:tgtEl>
                                      </p:cBhvr>
                                    </p:animEffect>
                                  </p:childTnLst>
                                </p:cTn>
                              </p:par>
                              <p:par>
                                <p:cTn id="8" presetID="6" presetClass="entr" presetSubtype="16" fill="hold"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circle(in)">
                                      <p:cBhvr>
                                        <p:cTn id="10" dur="2000"/>
                                        <p:tgtEl>
                                          <p:spTgt spid="5128"/>
                                        </p:tgtEl>
                                      </p:cBhvr>
                                    </p:animEffect>
                                  </p:childTnLst>
                                </p:cTn>
                              </p:par>
                              <p:par>
                                <p:cTn id="11" presetID="6" presetClass="entr" presetSubtype="16"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circle(in)">
                                      <p:cBhvr>
                                        <p:cTn id="13"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19200" y="228600"/>
            <a:ext cx="6856491" cy="838200"/>
          </a:xfrm>
        </p:spPr>
        <p:txBody>
          <a:bodyPr/>
          <a:lstStyle/>
          <a:p>
            <a:r>
              <a:rPr lang="en-US" sz="3200" dirty="0" smtClean="0">
                <a:solidFill>
                  <a:srgbClr val="FFFF00"/>
                </a:solidFill>
              </a:rPr>
              <a:t>HOẠT ĐỘNG 3</a:t>
            </a:r>
            <a:endParaRPr lang="en-US" sz="3200" dirty="0">
              <a:solidFill>
                <a:srgbClr val="FFFF00"/>
              </a:solidFill>
            </a:endParaRPr>
          </a:p>
        </p:txBody>
      </p:sp>
      <p:sp>
        <p:nvSpPr>
          <p:cNvPr id="6" name="Rectangle 5"/>
          <p:cNvSpPr/>
          <p:nvPr/>
        </p:nvSpPr>
        <p:spPr>
          <a:xfrm>
            <a:off x="7061703" y="2419563"/>
            <a:ext cx="1874067" cy="2005293"/>
          </a:xfrm>
          <a:prstGeom prst="rect">
            <a:avLst/>
          </a:prstGeom>
          <a:noFill/>
        </p:spPr>
        <p:txBody>
          <a:bodyPr wrap="square" anchor="b">
            <a:spAutoFit/>
          </a:bodyPr>
          <a:lstStyle/>
          <a:p>
            <a:pPr indent="180340" algn="ctr">
              <a:lnSpc>
                <a:spcPct val="107000"/>
              </a:lnSpc>
              <a:spcAft>
                <a:spcPts val="0"/>
              </a:spcAft>
            </a:pPr>
            <a:r>
              <a:rPr lang="vi-VN" sz="40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Hang Sơn Đòong</a:t>
            </a:r>
            <a:endParaRPr lang="vi-VN" sz="36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pic>
        <p:nvPicPr>
          <p:cNvPr id="4098" name="Picture 2" descr="Hang Sơn Đoòng • Hang động lớn nhất thế giới • Oxalis Adven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80"/>
            <a:ext cx="6871580" cy="687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6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2" descr="Đá vôi: Tìm hiểu về nước nhiễm đá vôi để phòng tránh tác h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56" y="1889851"/>
            <a:ext cx="8664387" cy="51275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11913" y="1132884"/>
            <a:ext cx="3232087"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ĐÁ VÔI</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sp>
        <p:nvSpPr>
          <p:cNvPr id="2" name="TextBox 1"/>
          <p:cNvSpPr txBox="1"/>
          <p:nvPr/>
        </p:nvSpPr>
        <p:spPr>
          <a:xfrm>
            <a:off x="431816" y="1442520"/>
            <a:ext cx="4137433" cy="523220"/>
          </a:xfrm>
          <a:prstGeom prst="rect">
            <a:avLst/>
          </a:prstGeom>
          <a:noFill/>
        </p:spPr>
        <p:txBody>
          <a:bodyPr wrap="square" rtlCol="0">
            <a:spAutoFit/>
          </a:bodyPr>
          <a:lstStyle/>
          <a:p>
            <a:r>
              <a:rPr lang="vi-VN" sz="2800" dirty="0" smtClean="0">
                <a:solidFill>
                  <a:schemeClr val="bg1"/>
                </a:solidFill>
                <a:latin typeface="#9Slide07 IcielBaliho Script" pitchFamily="2" charset="0"/>
              </a:rPr>
              <a:t>Hình dạng và màu sắc đá vôi</a:t>
            </a:r>
            <a:endParaRPr lang="vi-VN" sz="2800" dirty="0">
              <a:solidFill>
                <a:schemeClr val="bg1"/>
              </a:solidFill>
              <a:latin typeface="#9Slide07 IcielBaliho Script" pitchFamily="2" charset="0"/>
            </a:endParaRPr>
          </a:p>
        </p:txBody>
      </p:sp>
      <p:sp>
        <p:nvSpPr>
          <p:cNvPr id="9"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3</a:t>
            </a:r>
            <a:endParaRPr lang="en-US" sz="4800" dirty="0">
              <a:solidFill>
                <a:srgbClr val="FFFF00"/>
              </a:solidFill>
              <a:latin typeface="#9Slide03 Swiss 721 Black Conde" panose="02000500000000000000" pitchFamily="2" charset="0"/>
            </a:endParaRPr>
          </a:p>
        </p:txBody>
      </p:sp>
    </p:spTree>
    <p:extLst>
      <p:ext uri="{BB962C8B-B14F-4D97-AF65-F5344CB8AC3E}">
        <p14:creationId xmlns:p14="http://schemas.microsoft.com/office/powerpoint/2010/main" val="3280618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Rectangle 7"/>
          <p:cNvSpPr/>
          <p:nvPr/>
        </p:nvSpPr>
        <p:spPr>
          <a:xfrm>
            <a:off x="5911913" y="1132884"/>
            <a:ext cx="3232087"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ĐÁ VÔI</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sp>
        <p:nvSpPr>
          <p:cNvPr id="2" name="TextBox 1"/>
          <p:cNvSpPr txBox="1"/>
          <p:nvPr/>
        </p:nvSpPr>
        <p:spPr>
          <a:xfrm>
            <a:off x="250747" y="1752156"/>
            <a:ext cx="8322885" cy="523220"/>
          </a:xfrm>
          <a:prstGeom prst="rect">
            <a:avLst/>
          </a:prstGeom>
          <a:noFill/>
        </p:spPr>
        <p:txBody>
          <a:bodyPr wrap="square" rtlCol="0">
            <a:spAutoFit/>
          </a:bodyPr>
          <a:lstStyle/>
          <a:p>
            <a:r>
              <a:rPr lang="vi-VN" sz="2800" dirty="0" smtClean="0">
                <a:solidFill>
                  <a:schemeClr val="bg1"/>
                </a:solidFill>
                <a:latin typeface="#9Slide07 IcielBaliho Script" pitchFamily="2" charset="0"/>
              </a:rPr>
              <a:t>Quan sát thí nghiệm Sách giáo khoa trang 47 và trả lời câu hỏi</a:t>
            </a:r>
            <a:endParaRPr lang="vi-VN" sz="2800" dirty="0">
              <a:solidFill>
                <a:schemeClr val="bg1"/>
              </a:solidFill>
              <a:latin typeface="#9Slide07 IcielBaliho Script" pitchFamily="2" charset="0"/>
            </a:endParaRPr>
          </a:p>
        </p:txBody>
      </p:sp>
      <p:sp>
        <p:nvSpPr>
          <p:cNvPr id="3" name="TextBox 2"/>
          <p:cNvSpPr txBox="1"/>
          <p:nvPr/>
        </p:nvSpPr>
        <p:spPr>
          <a:xfrm>
            <a:off x="1050203" y="2437512"/>
            <a:ext cx="7523429" cy="930896"/>
          </a:xfrm>
          <a:prstGeom prst="rect">
            <a:avLst/>
          </a:prstGeom>
          <a:noFill/>
        </p:spPr>
        <p:txBody>
          <a:bodyPr wrap="square" rtlCol="0">
            <a:spAutoFit/>
          </a:bodyPr>
          <a:lstStyle/>
          <a:p>
            <a:pPr marL="342900" indent="-342900" algn="just">
              <a:lnSpc>
                <a:spcPct val="120000"/>
              </a:lnSpc>
              <a:buAutoNum type="alphaLcPeriod"/>
            </a:pPr>
            <a:r>
              <a:rPr lang="vi-VN" sz="2400" dirty="0" smtClean="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Đá vôi có dễ dàng bị đinh sắt làm trầy xướt không?</a:t>
            </a:r>
          </a:p>
          <a:p>
            <a:pPr marL="342900" indent="-342900" algn="just">
              <a:lnSpc>
                <a:spcPct val="120000"/>
              </a:lnSpc>
              <a:buAutoNum type="alphaLcPeriod"/>
            </a:pPr>
            <a:r>
              <a:rPr lang="vi-VN" sz="2400" dirty="0" smtClean="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Khi nhỏ acid vào đá vôi, em quan sát thấy hiện tượng gì?</a:t>
            </a:r>
            <a:endParaRPr lang="vi-VN" sz="24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9218" name="Picture 2" descr="Nhỏ vài giọt giấm thật chua (hoặc a-xít loãng) lên một hòn đá vôi và một  hòn đá cuội, rồi nhận xét | SGK Khoa học lớp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237" y="4925085"/>
            <a:ext cx="3727763" cy="19329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94234" y="2831430"/>
            <a:ext cx="7179398" cy="1014380"/>
          </a:xfrm>
          <a:prstGeom prst="rect">
            <a:avLst/>
          </a:prstGeom>
        </p:spPr>
        <p:txBody>
          <a:bodyPr wrap="square">
            <a:spAutoFit/>
          </a:bodyPr>
          <a:lstStyle/>
          <a:p>
            <a:pPr marL="342900" indent="-342900">
              <a:lnSpc>
                <a:spcPct val="107000"/>
              </a:lnSpc>
              <a:spcAft>
                <a:spcPts val="0"/>
              </a:spcAft>
              <a:buAutoNum type="alphaLcParenR"/>
            </a:pPr>
            <a:r>
              <a:rPr lang="en-US" sz="2800" dirty="0" smtClean="0">
                <a:solidFill>
                  <a:schemeClr val="bg1"/>
                </a:solidFill>
                <a:latin typeface="#9Slide07 IcielBaliho Script" pitchFamily="2" charset="0"/>
                <a:ea typeface="Calibri" panose="020F0502020204030204" pitchFamily="34" charset="0"/>
                <a:cs typeface="Times New Roman" panose="02020603050405020304" pitchFamily="18" charset="0"/>
              </a:rPr>
              <a:t> </a:t>
            </a:r>
            <a:r>
              <a:rPr lang="vi-VN" sz="2800" dirty="0" smtClean="0">
                <a:solidFill>
                  <a:schemeClr val="bg1"/>
                </a:solidFill>
                <a:latin typeface="#9Slide07 IcielBaliho Script" pitchFamily="2" charset="0"/>
                <a:ea typeface="Calibri" panose="020F0502020204030204" pitchFamily="34" charset="0"/>
                <a:cs typeface="Times New Roman" panose="02020603050405020304" pitchFamily="18" charset="0"/>
              </a:rPr>
              <a:t>Đá vôi dễ dàng bị trầy xước khi vạch bởi đinh sắt.</a:t>
            </a:r>
            <a:endParaRPr lang="vi-VN" sz="2000" dirty="0" smtClean="0">
              <a:solidFill>
                <a:schemeClr val="bg1"/>
              </a:solidFill>
              <a:latin typeface="#9Slide07 IcielBaliho Script" pitchFamily="2" charset="0"/>
              <a:ea typeface="Calibri" panose="020F0502020204030204" pitchFamily="34" charset="0"/>
              <a:cs typeface="Times New Roman" panose="02020603050405020304" pitchFamily="18" charset="0"/>
            </a:endParaRPr>
          </a:p>
          <a:p>
            <a:pPr>
              <a:lnSpc>
                <a:spcPct val="107000"/>
              </a:lnSpc>
              <a:spcAft>
                <a:spcPts val="0"/>
              </a:spcAft>
            </a:pPr>
            <a:r>
              <a:rPr lang="vi-VN" sz="2800" dirty="0" smtClean="0">
                <a:solidFill>
                  <a:schemeClr val="bg1"/>
                </a:solidFill>
                <a:latin typeface="#9Slide07 IcielBaliho Script" pitchFamily="2" charset="0"/>
                <a:ea typeface="Calibri" panose="020F0502020204030204" pitchFamily="34" charset="0"/>
                <a:cs typeface="Times New Roman" panose="02020603050405020304" pitchFamily="18" charset="0"/>
              </a:rPr>
              <a:t>b)   Khi nhỏ acid vào đá vôi, có nhiều bọt khí thoát ra.</a:t>
            </a:r>
            <a:endParaRPr lang="vi-VN" sz="2000" dirty="0">
              <a:solidFill>
                <a:schemeClr val="bg1"/>
              </a:solidFill>
              <a:effectLst/>
              <a:latin typeface="#9Slide07 IcielBaliho Script" pitchFamily="2" charset="0"/>
              <a:ea typeface="Calibri" panose="020F0502020204030204" pitchFamily="34" charset="0"/>
              <a:cs typeface="Times New Roman" panose="02020603050405020304" pitchFamily="18" charset="0"/>
            </a:endParaRPr>
          </a:p>
        </p:txBody>
      </p:sp>
      <p:sp>
        <p:nvSpPr>
          <p:cNvPr id="6" name="Notched Right Arrow 5"/>
          <p:cNvSpPr/>
          <p:nvPr/>
        </p:nvSpPr>
        <p:spPr bwMode="auto">
          <a:xfrm>
            <a:off x="415826" y="3122477"/>
            <a:ext cx="978408" cy="484632"/>
          </a:xfrm>
          <a:prstGeom prst="notchedRightArrow">
            <a:avLst/>
          </a:prstGeom>
          <a:solidFill>
            <a:srgbClr val="C0000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0"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3</a:t>
            </a:r>
            <a:endParaRPr lang="en-US" sz="4800" dirty="0">
              <a:solidFill>
                <a:srgbClr val="FFFF00"/>
              </a:solidFill>
              <a:latin typeface="#9Slide03 Swiss 721 Black Conde" panose="02000500000000000000" pitchFamily="2" charset="0"/>
            </a:endParaRPr>
          </a:p>
        </p:txBody>
      </p:sp>
    </p:spTree>
    <p:extLst>
      <p:ext uri="{BB962C8B-B14F-4D97-AF65-F5344CB8AC3E}">
        <p14:creationId xmlns:p14="http://schemas.microsoft.com/office/powerpoint/2010/main" val="917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8" name="Rectangle 7"/>
          <p:cNvSpPr/>
          <p:nvPr/>
        </p:nvSpPr>
        <p:spPr>
          <a:xfrm>
            <a:off x="5911913" y="1132884"/>
            <a:ext cx="3232087"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ĐÁ VÔI</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sp>
        <p:nvSpPr>
          <p:cNvPr id="6" name="Rectangle 5"/>
          <p:cNvSpPr/>
          <p:nvPr/>
        </p:nvSpPr>
        <p:spPr bwMode="auto">
          <a:xfrm>
            <a:off x="1330859" y="2218099"/>
            <a:ext cx="7487216" cy="588475"/>
          </a:xfrm>
          <a:prstGeom prst="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14350" marR="0" indent="-514350" algn="just" defTabSz="914400" rtl="0" eaLnBrk="1" fontAlgn="base" latinLnBrk="0" hangingPunct="1">
              <a:lnSpc>
                <a:spcPct val="120000"/>
              </a:lnSpc>
              <a:spcBef>
                <a:spcPct val="0"/>
              </a:spcBef>
              <a:spcAft>
                <a:spcPct val="0"/>
              </a:spcAft>
              <a:buClrTx/>
              <a:buSzTx/>
              <a:buFont typeface="+mj-lt"/>
              <a:buAutoNum type="arabicPeriod"/>
              <a:tabLst/>
            </a:pPr>
            <a:r>
              <a:rPr kumimoji="0" lang="vi-VN" sz="2800" b="1" i="0" u="none" strike="noStrike" cap="none" normalizeH="0" baseline="0" dirty="0" smtClean="0">
                <a:ln>
                  <a:noFill/>
                </a:ln>
                <a:solidFill>
                  <a:schemeClr val="bg1"/>
                </a:solidFill>
                <a:effectLst/>
                <a:latin typeface="#9Slide07 IcielBaliho Script" pitchFamily="2" charset="0"/>
              </a:rPr>
              <a:t>Hãy</a:t>
            </a:r>
            <a:r>
              <a:rPr kumimoji="0" lang="vi-VN" sz="2800" b="1" i="0" u="none" strike="noStrike" cap="none" normalizeH="0" dirty="0" smtClean="0">
                <a:ln>
                  <a:noFill/>
                </a:ln>
                <a:solidFill>
                  <a:schemeClr val="bg1"/>
                </a:solidFill>
                <a:effectLst/>
                <a:latin typeface="#9Slide07 IcielBaliho Script" pitchFamily="2" charset="0"/>
              </a:rPr>
              <a:t> nêu một số tính chất và ứng dụng đá vôi</a:t>
            </a:r>
          </a:p>
        </p:txBody>
      </p:sp>
      <mc:AlternateContent xmlns:mc="http://schemas.openxmlformats.org/markup-compatibility/2006" xmlns:a14="http://schemas.microsoft.com/office/drawing/2010/main">
        <mc:Choice Requires="a14">
          <p:sp>
            <p:nvSpPr>
              <p:cNvPr id="9" name="Rectangle 8"/>
              <p:cNvSpPr/>
              <p:nvPr/>
            </p:nvSpPr>
            <p:spPr bwMode="auto">
              <a:xfrm>
                <a:off x="223319" y="2218099"/>
                <a:ext cx="1004934" cy="1267485"/>
              </a:xfrm>
              <a:prstGeom prst="rect">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8000" b="1" i="1" u="none" strike="noStrike" cap="none" normalizeH="0" baseline="0" smtClean="0">
                          <a:ln>
                            <a:noFill/>
                          </a:ln>
                          <a:solidFill>
                            <a:srgbClr val="FFFF00"/>
                          </a:solidFill>
                          <a:effectLst/>
                          <a:latin typeface="Cambria Math" panose="02040503050406030204" pitchFamily="18" charset="0"/>
                          <a:ea typeface="Cambria Math" panose="02040503050406030204" pitchFamily="18" charset="0"/>
                        </a:rPr>
                        <m:t>√</m:t>
                      </m:r>
                    </m:oMath>
                  </m:oMathPara>
                </a14:m>
                <a:endParaRPr kumimoji="0" lang="en-US" sz="11500" b="1" i="0" u="none" strike="noStrike" cap="none" normalizeH="0" baseline="0" dirty="0" smtClean="0">
                  <a:ln>
                    <a:noFill/>
                  </a:ln>
                  <a:solidFill>
                    <a:srgbClr val="FFFF00"/>
                  </a:solidFill>
                  <a:effectLst/>
                  <a:latin typeface="#9Slide07 IcielBaliho Script" pitchFamily="2" charset="0"/>
                </a:endParaRPr>
              </a:p>
            </p:txBody>
          </p:sp>
        </mc:Choice>
        <mc:Fallback xmlns="">
          <p:sp>
            <p:nvSpPr>
              <p:cNvPr id="9" name="Rectangle 8"/>
              <p:cNvSpPr>
                <a:spLocks noRot="1" noChangeAspect="1" noMove="1" noResize="1" noEditPoints="1" noAdjustHandles="1" noChangeArrowheads="1" noChangeShapeType="1" noTextEdit="1"/>
              </p:cNvSpPr>
              <p:nvPr/>
            </p:nvSpPr>
            <p:spPr bwMode="auto">
              <a:xfrm>
                <a:off x="223319" y="2218099"/>
                <a:ext cx="1004934" cy="1267485"/>
              </a:xfrm>
              <a:prstGeom prst="rect">
                <a:avLst/>
              </a:prstGeom>
              <a:blipFill rotWithShape="0">
                <a:blip r:embed="rId2"/>
                <a:stretch>
                  <a:fillRect/>
                </a:stretch>
              </a:blipFill>
              <a:ln w="57150" cap="flat" cmpd="sng" algn="ctr">
                <a:solidFill>
                  <a:schemeClr val="bg1"/>
                </a:solidFill>
                <a:prstDash val="solid"/>
                <a:round/>
                <a:headEnd type="none" w="med" len="med"/>
                <a:tailEnd type="none" w="med" len="med"/>
              </a:ln>
              <a:effectLst/>
            </p:spPr>
            <p:txBody>
              <a:bodyPr/>
              <a:lstStyle/>
              <a:p>
                <a:r>
                  <a:rPr lang="en-US">
                    <a:noFill/>
                  </a:rPr>
                  <a:t> </a:t>
                </a:r>
              </a:p>
            </p:txBody>
          </p:sp>
        </mc:Fallback>
      </mc:AlternateContent>
      <p:sp>
        <p:nvSpPr>
          <p:cNvPr id="7" name="Rectangle 6"/>
          <p:cNvSpPr/>
          <p:nvPr/>
        </p:nvSpPr>
        <p:spPr>
          <a:xfrm>
            <a:off x="90534" y="3696475"/>
            <a:ext cx="8727541" cy="2862322"/>
          </a:xfrm>
          <a:prstGeom prst="rect">
            <a:avLst/>
          </a:prstGeom>
        </p:spPr>
        <p:txBody>
          <a:bodyPr wrap="square">
            <a:spAutoFit/>
          </a:bodyPr>
          <a:lstStyle/>
          <a:p>
            <a:pPr marL="800100" indent="-342900" algn="just">
              <a:lnSpc>
                <a:spcPct val="150000"/>
              </a:lnSpc>
              <a:spcAft>
                <a:spcPts val="0"/>
              </a:spcAft>
              <a:buFont typeface="Wingdings" panose="05000000000000000000" pitchFamily="2" charset="2"/>
              <a:buChar char="v"/>
            </a:pPr>
            <a:r>
              <a:rPr lang="vi-VN" sz="2400" u="sng"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Tính chất của đá vôi</a:t>
            </a:r>
            <a:r>
              <a:rPr lang="vi-VN" sz="2400"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 dễ để lại </a:t>
            </a:r>
            <a:r>
              <a:rPr lang="vi-VN" sz="2400" dirty="0" smtClean="0">
                <a:solidFill>
                  <a:srgbClr val="FFFF00"/>
                </a:solidFill>
                <a:latin typeface="#9Slide03 SFU DIN NeuGroBoldCon" panose="00000400000000000000" pitchFamily="2" charset="0"/>
                <a:ea typeface="Calibri" panose="020F0502020204030204" pitchFamily="34" charset="0"/>
                <a:cs typeface="Times New Roman" panose="02020603050405020304" pitchFamily="18" charset="0"/>
              </a:rPr>
              <a:t>vết trầy xước </a:t>
            </a:r>
            <a:r>
              <a:rPr lang="vi-VN" sz="2400"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khi cọ sát, bị </a:t>
            </a:r>
            <a:r>
              <a:rPr lang="vi-VN" sz="2400" dirty="0" smtClean="0">
                <a:solidFill>
                  <a:srgbClr val="FFFF00"/>
                </a:solidFill>
                <a:latin typeface="#9Slide03 SFU DIN NeuGroBoldCon" panose="00000400000000000000" pitchFamily="2" charset="0"/>
                <a:ea typeface="Calibri" panose="020F0502020204030204" pitchFamily="34" charset="0"/>
                <a:cs typeface="Times New Roman" panose="02020603050405020304" pitchFamily="18" charset="0"/>
              </a:rPr>
              <a:t>sủi bọt </a:t>
            </a:r>
            <a:r>
              <a:rPr lang="vi-VN" sz="2400"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khi nhỏ acid vào.</a:t>
            </a:r>
            <a:endParaRPr lang="vi-VN"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endParaRPr>
          </a:p>
          <a:p>
            <a:pPr marL="800100" indent="-342900" algn="just">
              <a:lnSpc>
                <a:spcPct val="150000"/>
              </a:lnSpc>
              <a:spcAft>
                <a:spcPts val="0"/>
              </a:spcAft>
              <a:buFont typeface="Wingdings" panose="05000000000000000000" pitchFamily="2" charset="2"/>
              <a:buChar char="v"/>
            </a:pPr>
            <a:r>
              <a:rPr lang="vi-VN" sz="2400" u="sng"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Một số ứng dụng của đá vôi</a:t>
            </a:r>
            <a:r>
              <a:rPr lang="vi-VN" sz="2400"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 </a:t>
            </a:r>
            <a:r>
              <a:rPr lang="vi-VN" sz="2400" dirty="0" smtClean="0">
                <a:solidFill>
                  <a:srgbClr val="FFFF00"/>
                </a:solidFill>
                <a:latin typeface="#9Slide03 SFU DIN NeuGroBoldCon" panose="00000400000000000000" pitchFamily="2" charset="0"/>
                <a:ea typeface="Calibri" panose="020F0502020204030204" pitchFamily="34" charset="0"/>
                <a:cs typeface="Times New Roman" panose="02020603050405020304" pitchFamily="18" charset="0"/>
              </a:rPr>
              <a:t>Sản xuất vôi sống </a:t>
            </a:r>
            <a:r>
              <a:rPr lang="vi-VN" sz="2400" dirty="0" smtClean="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rPr>
              <a:t>(làm nguyên liệu xây dựng, làm phân bón ruộng, làm đường, chế biến thành chất độn trong sản xuất cao su,…)</a:t>
            </a:r>
            <a:endParaRPr lang="vi-VN" dirty="0">
              <a:solidFill>
                <a:schemeClr val="bg1"/>
              </a:solidFill>
              <a:latin typeface="#9Slide03 SFU DIN NeuGroBoldCon" panose="00000400000000000000" pitchFamily="2" charset="0"/>
              <a:ea typeface="Calibri" panose="020F0502020204030204" pitchFamily="34" charset="0"/>
              <a:cs typeface="Times New Roman" panose="02020603050405020304" pitchFamily="18" charset="0"/>
            </a:endParaRPr>
          </a:p>
        </p:txBody>
      </p:sp>
      <p:sp>
        <p:nvSpPr>
          <p:cNvPr id="10"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3</a:t>
            </a:r>
            <a:endParaRPr lang="en-US" sz="4800" dirty="0">
              <a:solidFill>
                <a:srgbClr val="FFFF00"/>
              </a:solidFill>
              <a:latin typeface="#9Slide03 Swiss 721 Black Conde" panose="02000500000000000000" pitchFamily="2" charset="0"/>
            </a:endParaRPr>
          </a:p>
        </p:txBody>
      </p:sp>
    </p:spTree>
    <p:extLst>
      <p:ext uri="{BB962C8B-B14F-4D97-AF65-F5344CB8AC3E}">
        <p14:creationId xmlns:p14="http://schemas.microsoft.com/office/powerpoint/2010/main" val="412051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3</a:t>
            </a:r>
            <a:endParaRPr lang="en-US" sz="4800" dirty="0">
              <a:solidFill>
                <a:srgbClr val="FFFF00"/>
              </a:solidFill>
              <a:latin typeface="#9Slide03 Swiss 721 Black Conde" panose="02000500000000000000" pitchFamily="2" charset="0"/>
            </a:endParaRPr>
          </a:p>
        </p:txBody>
      </p:sp>
      <p:sp>
        <p:nvSpPr>
          <p:cNvPr id="8" name="Rectangle 7"/>
          <p:cNvSpPr/>
          <p:nvPr/>
        </p:nvSpPr>
        <p:spPr>
          <a:xfrm>
            <a:off x="5911913" y="1132884"/>
            <a:ext cx="3232087"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ĐÁ VÔI</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sp>
        <p:nvSpPr>
          <p:cNvPr id="6" name="Rectangle 5"/>
          <p:cNvSpPr/>
          <p:nvPr/>
        </p:nvSpPr>
        <p:spPr bwMode="auto">
          <a:xfrm>
            <a:off x="1348966" y="2218100"/>
            <a:ext cx="7487216" cy="1095468"/>
          </a:xfrm>
          <a:prstGeom prst="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just" defTabSz="914400" rtl="0" eaLnBrk="1" fontAlgn="base" latinLnBrk="0" hangingPunct="1">
              <a:lnSpc>
                <a:spcPct val="120000"/>
              </a:lnSpc>
              <a:spcBef>
                <a:spcPct val="0"/>
              </a:spcBef>
              <a:spcAft>
                <a:spcPct val="0"/>
              </a:spcAft>
              <a:buClrTx/>
              <a:buSzTx/>
              <a:tabLst/>
            </a:pPr>
            <a:r>
              <a:rPr lang="en-US" sz="2800" b="1" baseline="0" dirty="0" smtClean="0">
                <a:solidFill>
                  <a:schemeClr val="bg1"/>
                </a:solidFill>
                <a:latin typeface="#9Slide07 IcielBaliho Script" pitchFamily="2" charset="0"/>
              </a:rPr>
              <a:t>2.</a:t>
            </a:r>
            <a:r>
              <a:rPr lang="en-US" sz="2800" b="1" dirty="0" smtClean="0">
                <a:solidFill>
                  <a:schemeClr val="bg1"/>
                </a:solidFill>
                <a:latin typeface="#9Slide07 IcielBaliho Script" pitchFamily="2" charset="0"/>
              </a:rPr>
              <a:t> </a:t>
            </a:r>
            <a:r>
              <a:rPr lang="vi-VN" sz="2800" b="1" baseline="0" dirty="0" smtClean="0">
                <a:solidFill>
                  <a:schemeClr val="bg1"/>
                </a:solidFill>
                <a:latin typeface="#9Slide07 IcielBaliho Script" pitchFamily="2" charset="0"/>
              </a:rPr>
              <a:t>Hãy</a:t>
            </a:r>
            <a:r>
              <a:rPr lang="vi-VN" sz="2800" b="1" dirty="0" smtClean="0">
                <a:solidFill>
                  <a:schemeClr val="bg1"/>
                </a:solidFill>
                <a:latin typeface="#9Slide07 IcielBaliho Script" pitchFamily="2" charset="0"/>
              </a:rPr>
              <a:t> tìm hiểu và cho biết tác hại của việc khai thác đá vôi đối với môi trường</a:t>
            </a:r>
            <a:endParaRPr kumimoji="0" lang="vi-VN" sz="2800" b="1" i="0" u="none" strike="noStrike" cap="none" normalizeH="0" baseline="0" dirty="0" smtClean="0">
              <a:ln>
                <a:noFill/>
              </a:ln>
              <a:solidFill>
                <a:schemeClr val="bg1"/>
              </a:solidFill>
              <a:effectLst/>
              <a:latin typeface="#9Slide07 IcielBaliho Script" pitchFamily="2" charset="0"/>
            </a:endParaRPr>
          </a:p>
        </p:txBody>
      </p:sp>
      <p:sp>
        <p:nvSpPr>
          <p:cNvPr id="7" name="Rectangle 6"/>
          <p:cNvSpPr/>
          <p:nvPr/>
        </p:nvSpPr>
        <p:spPr>
          <a:xfrm>
            <a:off x="703152" y="3485584"/>
            <a:ext cx="8232618" cy="1364861"/>
          </a:xfrm>
          <a:prstGeom prst="rect">
            <a:avLst/>
          </a:prstGeom>
        </p:spPr>
        <p:txBody>
          <a:bodyPr wrap="square">
            <a:spAutoFit/>
          </a:bodyPr>
          <a:lstStyle/>
          <a:p>
            <a:pPr marL="742950" indent="-285750" algn="just">
              <a:lnSpc>
                <a:spcPct val="120000"/>
              </a:lnSpc>
              <a:spcAft>
                <a:spcPts val="0"/>
              </a:spcAft>
              <a:buFont typeface="Wingdings" panose="05000000000000000000" pitchFamily="2" charset="2"/>
              <a:buChar char="Ø"/>
              <a:tabLst>
                <a:tab pos="630555" algn="l"/>
              </a:tabLst>
            </a:pPr>
            <a:r>
              <a:rPr lang="vi-VN" sz="2400" dirty="0" smtClean="0">
                <a:solidFill>
                  <a:srgbClr val="FFFF00"/>
                </a:solidFill>
                <a:latin typeface="#9Slide03 SFU DIN NeuGroBoldCon" panose="00000400000000000000" pitchFamily="2" charset="0"/>
                <a:ea typeface="Calibri" panose="020F0502020204030204" pitchFamily="34" charset="0"/>
                <a:cs typeface="Times New Roman" panose="02020603050405020304" pitchFamily="18" charset="0"/>
              </a:rPr>
              <a:t>Khai thác đá vôi có thể gây tác hại đến môi trường do phá hủy nhiều núi đá vôi, gây ảnh hưởng cảnh quan và gây sụt lún, việc nung vôi xả khí thải làm ô nhiễm không khí.</a:t>
            </a:r>
            <a:endParaRPr lang="vi-VN" dirty="0">
              <a:solidFill>
                <a:srgbClr val="FFFF00"/>
              </a:solidFill>
              <a:effectLst/>
              <a:latin typeface="#9Slide03 SFU DIN NeuGroBoldCon" panose="00000400000000000000" pitchFamily="2"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bwMode="auto">
              <a:xfrm>
                <a:off x="223319" y="2218099"/>
                <a:ext cx="1004934" cy="1267485"/>
              </a:xfrm>
              <a:prstGeom prst="rect">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8000" b="1" i="1" u="none" strike="noStrike" cap="none" normalizeH="0" baseline="0" smtClean="0">
                          <a:ln>
                            <a:noFill/>
                          </a:ln>
                          <a:solidFill>
                            <a:srgbClr val="FFFF00"/>
                          </a:solidFill>
                          <a:effectLst/>
                          <a:latin typeface="Cambria Math" panose="02040503050406030204" pitchFamily="18" charset="0"/>
                          <a:ea typeface="Cambria Math" panose="02040503050406030204" pitchFamily="18" charset="0"/>
                        </a:rPr>
                        <m:t>√</m:t>
                      </m:r>
                    </m:oMath>
                  </m:oMathPara>
                </a14:m>
                <a:endParaRPr kumimoji="0" lang="en-US" sz="11500" b="1" i="0" u="none" strike="noStrike" cap="none" normalizeH="0" baseline="0" dirty="0" smtClean="0">
                  <a:ln>
                    <a:noFill/>
                  </a:ln>
                  <a:solidFill>
                    <a:srgbClr val="FFFF00"/>
                  </a:solidFill>
                  <a:effectLst/>
                  <a:latin typeface="#9Slide07 IcielBaliho Script" pitchFamily="2" charset="0"/>
                </a:endParaRPr>
              </a:p>
            </p:txBody>
          </p:sp>
        </mc:Choice>
        <mc:Fallback xmlns="">
          <p:sp>
            <p:nvSpPr>
              <p:cNvPr id="10" name="Rectangle 9"/>
              <p:cNvSpPr>
                <a:spLocks noRot="1" noChangeAspect="1" noMove="1" noResize="1" noEditPoints="1" noAdjustHandles="1" noChangeArrowheads="1" noChangeShapeType="1" noTextEdit="1"/>
              </p:cNvSpPr>
              <p:nvPr/>
            </p:nvSpPr>
            <p:spPr bwMode="auto">
              <a:xfrm>
                <a:off x="223319" y="2218099"/>
                <a:ext cx="1004934" cy="1267485"/>
              </a:xfrm>
              <a:prstGeom prst="rect">
                <a:avLst/>
              </a:prstGeom>
              <a:blipFill rotWithShape="0">
                <a:blip r:embed="rId2"/>
                <a:stretch>
                  <a:fillRect/>
                </a:stretch>
              </a:blipFill>
              <a:ln w="57150" cap="flat" cmpd="sng" algn="ctr">
                <a:solidFill>
                  <a:schemeClr val="bg1"/>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3279464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89" name="Picture 49" descr="arrow_metal01"/>
          <p:cNvPicPr>
            <a:picLocks noChangeAspect="1" noChangeArrowheads="1"/>
          </p:cNvPicPr>
          <p:nvPr/>
        </p:nvPicPr>
        <p:blipFill>
          <a:blip r:embed="rId2">
            <a:lum contrast="6000"/>
          </a:blip>
          <a:srcRect/>
          <a:stretch>
            <a:fillRect/>
          </a:stretch>
        </p:blipFill>
        <p:spPr bwMode="auto">
          <a:xfrm>
            <a:off x="-28684" y="2183140"/>
            <a:ext cx="2741613" cy="3657600"/>
          </a:xfrm>
          <a:prstGeom prst="rect">
            <a:avLst/>
          </a:prstGeom>
          <a:noFill/>
        </p:spPr>
      </p:pic>
      <p:sp>
        <p:nvSpPr>
          <p:cNvPr id="35842" name="Line 2"/>
          <p:cNvSpPr>
            <a:spLocks noChangeShapeType="1"/>
          </p:cNvSpPr>
          <p:nvPr/>
        </p:nvSpPr>
        <p:spPr bwMode="black">
          <a:xfrm>
            <a:off x="2048589" y="5595366"/>
            <a:ext cx="4949739" cy="37827"/>
          </a:xfrm>
          <a:prstGeom prst="line">
            <a:avLst/>
          </a:prstGeom>
          <a:noFill/>
          <a:ln w="28575" cap="rnd">
            <a:solidFill>
              <a:schemeClr val="tx1"/>
            </a:solidFill>
            <a:prstDash val="sysDot"/>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5843" name="Rectangle 3"/>
          <p:cNvSpPr>
            <a:spLocks noChangeArrowheads="1"/>
          </p:cNvSpPr>
          <p:nvPr/>
        </p:nvSpPr>
        <p:spPr bwMode="black">
          <a:xfrm>
            <a:off x="2164362" y="5163268"/>
            <a:ext cx="5173112" cy="40011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vi-VN" sz="200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Mối quan hệ giữa khai thác và lợi ích kinh tế</a:t>
            </a:r>
            <a:endParaRPr lang="vi-VN"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5844" name="Line 4"/>
          <p:cNvSpPr>
            <a:spLocks noChangeShapeType="1"/>
          </p:cNvSpPr>
          <p:nvPr/>
        </p:nvSpPr>
        <p:spPr bwMode="black">
          <a:xfrm>
            <a:off x="2091452" y="2795017"/>
            <a:ext cx="4800600" cy="0"/>
          </a:xfrm>
          <a:prstGeom prst="line">
            <a:avLst/>
          </a:prstGeom>
          <a:noFill/>
          <a:ln w="28575" cap="rnd">
            <a:solidFill>
              <a:schemeClr val="tx1"/>
            </a:solidFill>
            <a:prstDash val="sysDot"/>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5847" name="Rectangle 7"/>
          <p:cNvSpPr>
            <a:spLocks noGrp="1" noChangeArrowheads="1"/>
          </p:cNvSpPr>
          <p:nvPr>
            <p:ph type="title"/>
          </p:nvPr>
        </p:nvSpPr>
        <p:spPr/>
        <p:txBody>
          <a:bodyPr/>
          <a:lstStyle/>
          <a:p>
            <a:r>
              <a:rPr lang="en-US" sz="4000" dirty="0" smtClean="0">
                <a:latin typeface="#9Slide03 Swiss 721 Black Conde" panose="02000500000000000000" pitchFamily="2" charset="0"/>
              </a:rPr>
              <a:t>MỤC TIÊU</a:t>
            </a:r>
            <a:endParaRPr lang="en-US" sz="4000" dirty="0">
              <a:latin typeface="#9Slide03 Swiss 721 Black Conde" panose="02000500000000000000" pitchFamily="2" charset="0"/>
            </a:endParaRPr>
          </a:p>
        </p:txBody>
      </p:sp>
      <p:sp>
        <p:nvSpPr>
          <p:cNvPr id="35848" name="Rectangle 8"/>
          <p:cNvSpPr>
            <a:spLocks noChangeArrowheads="1"/>
          </p:cNvSpPr>
          <p:nvPr/>
        </p:nvSpPr>
        <p:spPr bwMode="black">
          <a:xfrm>
            <a:off x="2164362" y="2276003"/>
            <a:ext cx="5681054" cy="40011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vi-VN" sz="2000" dirty="0" smtClean="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Nhận biết nguyên liệu tự nhiên, nhân tạo</a:t>
            </a:r>
            <a:endParaRPr lang="vi-VN" sz="2000"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5849" name="Line 9"/>
          <p:cNvSpPr>
            <a:spLocks noChangeShapeType="1"/>
          </p:cNvSpPr>
          <p:nvPr/>
        </p:nvSpPr>
        <p:spPr bwMode="black">
          <a:xfrm>
            <a:off x="2581990" y="3480817"/>
            <a:ext cx="4800600" cy="0"/>
          </a:xfrm>
          <a:prstGeom prst="line">
            <a:avLst/>
          </a:prstGeom>
          <a:noFill/>
          <a:ln w="28575" cap="rnd">
            <a:solidFill>
              <a:schemeClr val="tx1"/>
            </a:solidFill>
            <a:prstDash val="sysDot"/>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5850" name="Rectangle 10"/>
          <p:cNvSpPr>
            <a:spLocks noChangeArrowheads="1"/>
          </p:cNvSpPr>
          <p:nvPr/>
        </p:nvSpPr>
        <p:spPr bwMode="black">
          <a:xfrm>
            <a:off x="2616160" y="2970123"/>
            <a:ext cx="6405518" cy="400110"/>
          </a:xfrm>
          <a:prstGeom prst="rect">
            <a:avLst/>
          </a:prstGeom>
          <a:noFill/>
          <a:ln w="9525">
            <a:noFill/>
            <a:miter lim="800000"/>
            <a:headEnd/>
            <a:tailEnd/>
          </a:ln>
          <a:effectLst/>
        </p:spPr>
        <p:txBody>
          <a:bodyPr wrap="square">
            <a:spAutoFit/>
          </a:bodyPr>
          <a:lstStyle/>
          <a:p>
            <a:pPr algn="just"/>
            <a:r>
              <a:rPr lang="vi-VN" sz="2000" dirty="0" smtClean="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Nhận biết tính chất thông thường của một số nguyên liệu tự nhiên</a:t>
            </a:r>
            <a:endParaRPr lang="vi-VN" sz="2000" dirty="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5851" name="Line 11"/>
          <p:cNvSpPr>
            <a:spLocks noChangeShapeType="1"/>
          </p:cNvSpPr>
          <p:nvPr/>
        </p:nvSpPr>
        <p:spPr bwMode="black">
          <a:xfrm>
            <a:off x="2777252" y="4206305"/>
            <a:ext cx="4800600" cy="0"/>
          </a:xfrm>
          <a:prstGeom prst="line">
            <a:avLst/>
          </a:prstGeom>
          <a:noFill/>
          <a:ln w="28575" cap="rnd">
            <a:solidFill>
              <a:schemeClr val="tx1"/>
            </a:solidFill>
            <a:prstDash val="sysDot"/>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5853" name="Line 13"/>
          <p:cNvSpPr>
            <a:spLocks noChangeShapeType="1"/>
          </p:cNvSpPr>
          <p:nvPr/>
        </p:nvSpPr>
        <p:spPr bwMode="black">
          <a:xfrm>
            <a:off x="2581990" y="4928617"/>
            <a:ext cx="4800600" cy="0"/>
          </a:xfrm>
          <a:prstGeom prst="line">
            <a:avLst/>
          </a:prstGeom>
          <a:noFill/>
          <a:ln w="28575" cap="rnd">
            <a:solidFill>
              <a:schemeClr val="tx1"/>
            </a:solidFill>
            <a:prstDash val="sysDot"/>
            <a:round/>
            <a:headEnd/>
            <a:tailEnd/>
          </a:ln>
          <a:effectLst/>
        </p:spPr>
        <p:txBody>
          <a:bodyPr/>
          <a:lstStyle/>
          <a:p>
            <a:pPr fontAlgn="base">
              <a:spcBef>
                <a:spcPct val="0"/>
              </a:spcBef>
              <a:spcAft>
                <a:spcPct val="0"/>
              </a:spcAft>
            </a:pPr>
            <a:endParaRPr lang="en-US" b="1">
              <a:solidFill>
                <a:srgbClr val="000000"/>
              </a:solidFill>
              <a:latin typeface="Arial" charset="0"/>
            </a:endParaRPr>
          </a:p>
        </p:txBody>
      </p:sp>
      <p:sp>
        <p:nvSpPr>
          <p:cNvPr id="35854" name="Rectangle 14"/>
          <p:cNvSpPr>
            <a:spLocks noChangeArrowheads="1"/>
          </p:cNvSpPr>
          <p:nvPr/>
        </p:nvSpPr>
        <p:spPr bwMode="black">
          <a:xfrm>
            <a:off x="2715017" y="4496679"/>
            <a:ext cx="3678877" cy="40011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vi-VN" sz="2000" dirty="0" smtClean="0">
                <a:solidFill>
                  <a:srgbClr val="FF9900"/>
                </a:solidFill>
                <a:latin typeface="Autocar Bold Condensed" panose="020B0500000000000000" pitchFamily="34" charset="0"/>
                <a:ea typeface="Autocar Bold Condensed" panose="020B0500000000000000" pitchFamily="34" charset="0"/>
                <a:cs typeface="Autocar Bold Condensed" panose="020B0500000000000000" pitchFamily="34" charset="0"/>
              </a:rPr>
              <a:t>Ứng dụng nguyên liệu</a:t>
            </a:r>
            <a:endParaRPr lang="vi-VN" sz="2000" dirty="0">
              <a:solidFill>
                <a:srgbClr val="FF99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grpSp>
        <p:nvGrpSpPr>
          <p:cNvPr id="35931" name="Group 91"/>
          <p:cNvGrpSpPr>
            <a:grpSpLocks/>
          </p:cNvGrpSpPr>
          <p:nvPr/>
        </p:nvGrpSpPr>
        <p:grpSpPr bwMode="auto">
          <a:xfrm>
            <a:off x="2261131" y="4503898"/>
            <a:ext cx="393700" cy="393700"/>
            <a:chOff x="4213" y="1006"/>
            <a:chExt cx="416" cy="416"/>
          </a:xfrm>
        </p:grpSpPr>
        <p:sp>
          <p:nvSpPr>
            <p:cNvPr id="35912" name="Oval 72"/>
            <p:cNvSpPr>
              <a:spLocks noChangeArrowheads="1"/>
            </p:cNvSpPr>
            <p:nvPr/>
          </p:nvSpPr>
          <p:spPr bwMode="gray">
            <a:xfrm>
              <a:off x="421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35913" name="Group 73"/>
            <p:cNvGrpSpPr>
              <a:grpSpLocks/>
            </p:cNvGrpSpPr>
            <p:nvPr/>
          </p:nvGrpSpPr>
          <p:grpSpPr bwMode="auto">
            <a:xfrm rot="-2288454">
              <a:off x="4248" y="1034"/>
              <a:ext cx="348" cy="356"/>
              <a:chOff x="887" y="2040"/>
              <a:chExt cx="433" cy="422"/>
            </a:xfrm>
          </p:grpSpPr>
          <p:pic>
            <p:nvPicPr>
              <p:cNvPr id="35914" name="Picture 74"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p:spPr>
          </p:pic>
          <p:sp>
            <p:nvSpPr>
              <p:cNvPr id="35915" name="Oval 75"/>
              <p:cNvSpPr>
                <a:spLocks noChangeArrowheads="1"/>
              </p:cNvSpPr>
              <p:nvPr/>
            </p:nvSpPr>
            <p:spPr bwMode="gray">
              <a:xfrm>
                <a:off x="887" y="2040"/>
                <a:ext cx="433" cy="422"/>
              </a:xfrm>
              <a:prstGeom prst="ellipse">
                <a:avLst/>
              </a:prstGeom>
              <a:gradFill rotWithShape="1">
                <a:gsLst>
                  <a:gs pos="0">
                    <a:schemeClr val="folHlink">
                      <a:gamma/>
                      <a:shade val="34902"/>
                      <a:invGamma/>
                      <a:alpha val="89999"/>
                    </a:schemeClr>
                  </a:gs>
                  <a:gs pos="50000">
                    <a:schemeClr val="folHlink">
                      <a:alpha val="75000"/>
                    </a:schemeClr>
                  </a:gs>
                  <a:gs pos="100000">
                    <a:schemeClr val="folHlink">
                      <a:gamma/>
                      <a:shade val="34902"/>
                      <a:invGamma/>
                      <a:alpha val="89999"/>
                    </a:schemeClr>
                  </a:gs>
                </a:gsLst>
                <a:lin ang="18900000" scaled="1"/>
              </a:gradFill>
              <a:ln w="9525" algn="ctr">
                <a:noFill/>
                <a:round/>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35916" name="Picture 76" descr="Picture2"/>
              <p:cNvPicPr>
                <a:picLocks noChangeAspect="1" noChangeArrowheads="1"/>
              </p:cNvPicPr>
              <p:nvPr/>
            </p:nvPicPr>
            <p:blipFill>
              <a:blip r:embed="rId4"/>
              <a:srcRect/>
              <a:stretch>
                <a:fillRect/>
              </a:stretch>
            </p:blipFill>
            <p:spPr bwMode="gray">
              <a:xfrm>
                <a:off x="930" y="2044"/>
                <a:ext cx="345" cy="149"/>
              </a:xfrm>
              <a:prstGeom prst="rect">
                <a:avLst/>
              </a:prstGeom>
              <a:noFill/>
            </p:spPr>
          </p:pic>
        </p:grpSp>
        <p:pic>
          <p:nvPicPr>
            <p:cNvPr id="35928" name="Picture 88"/>
            <p:cNvPicPr>
              <a:picLocks noChangeAspect="1" noChangeArrowheads="1"/>
            </p:cNvPicPr>
            <p:nvPr/>
          </p:nvPicPr>
          <p:blipFill>
            <a:blip r:embed="rId5" cstate="print"/>
            <a:srcRect l="12015" t="9302" r="12404" b="12598"/>
            <a:stretch>
              <a:fillRect/>
            </a:stretch>
          </p:blipFill>
          <p:spPr bwMode="gray">
            <a:xfrm>
              <a:off x="4240" y="1020"/>
              <a:ext cx="359" cy="370"/>
            </a:xfrm>
            <a:prstGeom prst="rect">
              <a:avLst/>
            </a:prstGeom>
            <a:noFill/>
            <a:ln w="9525">
              <a:noFill/>
              <a:miter lim="800000"/>
              <a:headEnd/>
              <a:tailEnd/>
            </a:ln>
            <a:effectLst/>
          </p:spPr>
        </p:pic>
      </p:grpSp>
      <p:grpSp>
        <p:nvGrpSpPr>
          <p:cNvPr id="35930" name="Group 90"/>
          <p:cNvGrpSpPr>
            <a:grpSpLocks/>
          </p:cNvGrpSpPr>
          <p:nvPr/>
        </p:nvGrpSpPr>
        <p:grpSpPr bwMode="auto">
          <a:xfrm>
            <a:off x="1683281" y="5167473"/>
            <a:ext cx="393700" cy="393700"/>
            <a:chOff x="4803" y="1006"/>
            <a:chExt cx="416" cy="416"/>
          </a:xfrm>
        </p:grpSpPr>
        <p:sp>
          <p:nvSpPr>
            <p:cNvPr id="35921" name="Oval 81"/>
            <p:cNvSpPr>
              <a:spLocks noChangeArrowheads="1"/>
            </p:cNvSpPr>
            <p:nvPr/>
          </p:nvSpPr>
          <p:spPr bwMode="gray">
            <a:xfrm>
              <a:off x="480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35922" name="Group 82"/>
            <p:cNvGrpSpPr>
              <a:grpSpLocks/>
            </p:cNvGrpSpPr>
            <p:nvPr/>
          </p:nvGrpSpPr>
          <p:grpSpPr bwMode="auto">
            <a:xfrm rot="-2288454">
              <a:off x="4838" y="1034"/>
              <a:ext cx="348" cy="356"/>
              <a:chOff x="887" y="2040"/>
              <a:chExt cx="433" cy="422"/>
            </a:xfrm>
          </p:grpSpPr>
          <p:pic>
            <p:nvPicPr>
              <p:cNvPr id="35923" name="Picture 83"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p:spPr>
          </p:pic>
          <p:sp>
            <p:nvSpPr>
              <p:cNvPr id="35924" name="Oval 84"/>
              <p:cNvSpPr>
                <a:spLocks noChangeArrowheads="1"/>
              </p:cNvSpPr>
              <p:nvPr/>
            </p:nvSpPr>
            <p:spPr bwMode="gray">
              <a:xfrm>
                <a:off x="887" y="2040"/>
                <a:ext cx="433" cy="422"/>
              </a:xfrm>
              <a:prstGeom prst="ellipse">
                <a:avLst/>
              </a:prstGeom>
              <a:solidFill>
                <a:srgbClr val="FB4F2D">
                  <a:alpha val="75000"/>
                </a:srgbClr>
              </a:solidFill>
              <a:ln w="9525" algn="ctr">
                <a:noFill/>
                <a:round/>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35925" name="Picture 85" descr="Picture2"/>
              <p:cNvPicPr>
                <a:picLocks noChangeAspect="1" noChangeArrowheads="1"/>
              </p:cNvPicPr>
              <p:nvPr/>
            </p:nvPicPr>
            <p:blipFill>
              <a:blip r:embed="rId4"/>
              <a:srcRect/>
              <a:stretch>
                <a:fillRect/>
              </a:stretch>
            </p:blipFill>
            <p:spPr bwMode="gray">
              <a:xfrm>
                <a:off x="930" y="2044"/>
                <a:ext cx="345" cy="149"/>
              </a:xfrm>
              <a:prstGeom prst="rect">
                <a:avLst/>
              </a:prstGeom>
              <a:noFill/>
            </p:spPr>
          </p:pic>
        </p:grpSp>
        <p:pic>
          <p:nvPicPr>
            <p:cNvPr id="35929" name="Picture 89"/>
            <p:cNvPicPr>
              <a:picLocks noChangeAspect="1" noChangeArrowheads="1"/>
            </p:cNvPicPr>
            <p:nvPr/>
          </p:nvPicPr>
          <p:blipFill>
            <a:blip r:embed="rId5" cstate="print"/>
            <a:srcRect l="12015" t="9302" r="12404" b="12598"/>
            <a:stretch>
              <a:fillRect/>
            </a:stretch>
          </p:blipFill>
          <p:spPr bwMode="gray">
            <a:xfrm>
              <a:off x="4830" y="1020"/>
              <a:ext cx="359" cy="370"/>
            </a:xfrm>
            <a:prstGeom prst="rect">
              <a:avLst/>
            </a:prstGeom>
            <a:noFill/>
            <a:ln w="9525">
              <a:noFill/>
              <a:miter lim="800000"/>
              <a:headEnd/>
              <a:tailEnd/>
            </a:ln>
            <a:effectLst/>
          </p:spPr>
        </p:pic>
      </p:grpSp>
      <p:sp>
        <p:nvSpPr>
          <p:cNvPr id="49" name="Rectangle 10"/>
          <p:cNvSpPr>
            <a:spLocks noChangeArrowheads="1"/>
          </p:cNvSpPr>
          <p:nvPr/>
        </p:nvSpPr>
        <p:spPr bwMode="black">
          <a:xfrm>
            <a:off x="2874375" y="3706485"/>
            <a:ext cx="6365406" cy="400110"/>
          </a:xfrm>
          <a:prstGeom prst="rect">
            <a:avLst/>
          </a:prstGeom>
          <a:noFill/>
          <a:ln w="9525">
            <a:noFill/>
            <a:miter lim="800000"/>
            <a:headEnd/>
            <a:tailEnd/>
          </a:ln>
          <a:effectLst/>
        </p:spPr>
        <p:txBody>
          <a:bodyPr wrap="square">
            <a:spAutoFit/>
          </a:bodyPr>
          <a:lstStyle/>
          <a:p>
            <a:pPr algn="just"/>
            <a:r>
              <a:rPr lang="vi-VN" sz="2000" dirty="0" smtClean="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Nhận biết tính chất thông thường của các khoáng chất</a:t>
            </a:r>
            <a:endParaRPr lang="vi-VN" sz="20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grpSp>
        <p:nvGrpSpPr>
          <p:cNvPr id="50" name="Group 94"/>
          <p:cNvGrpSpPr>
            <a:grpSpLocks/>
          </p:cNvGrpSpPr>
          <p:nvPr/>
        </p:nvGrpSpPr>
        <p:grpSpPr bwMode="auto">
          <a:xfrm>
            <a:off x="1727731" y="2364338"/>
            <a:ext cx="393700" cy="393700"/>
            <a:chOff x="2543" y="1006"/>
            <a:chExt cx="416" cy="416"/>
          </a:xfrm>
        </p:grpSpPr>
        <p:sp>
          <p:nvSpPr>
            <p:cNvPr id="51" name="Oval 52"/>
            <p:cNvSpPr>
              <a:spLocks noChangeArrowheads="1"/>
            </p:cNvSpPr>
            <p:nvPr/>
          </p:nvSpPr>
          <p:spPr bwMode="gray">
            <a:xfrm>
              <a:off x="254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52" name="Group 53"/>
            <p:cNvGrpSpPr>
              <a:grpSpLocks/>
            </p:cNvGrpSpPr>
            <p:nvPr/>
          </p:nvGrpSpPr>
          <p:grpSpPr bwMode="auto">
            <a:xfrm rot="-2288454">
              <a:off x="2578" y="1034"/>
              <a:ext cx="348" cy="356"/>
              <a:chOff x="887" y="2040"/>
              <a:chExt cx="433" cy="422"/>
            </a:xfrm>
          </p:grpSpPr>
          <p:pic>
            <p:nvPicPr>
              <p:cNvPr id="54" name="Picture 54"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p:spPr>
          </p:pic>
          <p:sp>
            <p:nvSpPr>
              <p:cNvPr id="55" name="Oval 55"/>
              <p:cNvSpPr>
                <a:spLocks noChangeArrowheads="1"/>
              </p:cNvSpPr>
              <p:nvPr/>
            </p:nvSpPr>
            <p:spPr bwMode="gray">
              <a:xfrm>
                <a:off x="887" y="2040"/>
                <a:ext cx="433" cy="422"/>
              </a:xfrm>
              <a:prstGeom prst="ellipse">
                <a:avLst/>
              </a:prstGeom>
              <a:gradFill rotWithShape="1">
                <a:gsLst>
                  <a:gs pos="0">
                    <a:schemeClr val="accent1">
                      <a:gamma/>
                      <a:shade val="34902"/>
                      <a:invGamma/>
                      <a:alpha val="89999"/>
                    </a:schemeClr>
                  </a:gs>
                  <a:gs pos="50000">
                    <a:schemeClr val="accent1">
                      <a:alpha val="75000"/>
                    </a:schemeClr>
                  </a:gs>
                  <a:gs pos="100000">
                    <a:schemeClr val="accent1">
                      <a:gamma/>
                      <a:shade val="34902"/>
                      <a:invGamma/>
                      <a:alpha val="89999"/>
                    </a:schemeClr>
                  </a:gs>
                </a:gsLst>
                <a:lin ang="18900000" scaled="1"/>
              </a:gradFill>
              <a:ln w="9525" algn="ctr">
                <a:noFill/>
                <a:round/>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56" name="Picture 56" descr="Picture2"/>
              <p:cNvPicPr>
                <a:picLocks noChangeAspect="1" noChangeArrowheads="1"/>
              </p:cNvPicPr>
              <p:nvPr/>
            </p:nvPicPr>
            <p:blipFill>
              <a:blip r:embed="rId4"/>
              <a:srcRect/>
              <a:stretch>
                <a:fillRect/>
              </a:stretch>
            </p:blipFill>
            <p:spPr bwMode="gray">
              <a:xfrm>
                <a:off x="930" y="2044"/>
                <a:ext cx="345" cy="149"/>
              </a:xfrm>
              <a:prstGeom prst="rect">
                <a:avLst/>
              </a:prstGeom>
              <a:noFill/>
            </p:spPr>
          </p:pic>
        </p:grpSp>
        <p:pic>
          <p:nvPicPr>
            <p:cNvPr id="53" name="Picture 57"/>
            <p:cNvPicPr>
              <a:picLocks noChangeAspect="1" noChangeArrowheads="1"/>
            </p:cNvPicPr>
            <p:nvPr/>
          </p:nvPicPr>
          <p:blipFill>
            <a:blip r:embed="rId5" cstate="print"/>
            <a:srcRect l="12015" t="9302" r="12404" b="12598"/>
            <a:stretch>
              <a:fillRect/>
            </a:stretch>
          </p:blipFill>
          <p:spPr bwMode="gray">
            <a:xfrm>
              <a:off x="2570" y="1020"/>
              <a:ext cx="359" cy="370"/>
            </a:xfrm>
            <a:prstGeom prst="rect">
              <a:avLst/>
            </a:prstGeom>
            <a:noFill/>
            <a:ln w="9525">
              <a:noFill/>
              <a:miter lim="800000"/>
              <a:headEnd/>
              <a:tailEnd/>
            </a:ln>
            <a:effectLst/>
          </p:spPr>
        </p:pic>
      </p:grpSp>
      <p:grpSp>
        <p:nvGrpSpPr>
          <p:cNvPr id="57" name="Group 93"/>
          <p:cNvGrpSpPr>
            <a:grpSpLocks/>
          </p:cNvGrpSpPr>
          <p:nvPr/>
        </p:nvGrpSpPr>
        <p:grpSpPr bwMode="auto">
          <a:xfrm>
            <a:off x="2240494" y="3062838"/>
            <a:ext cx="393700" cy="393700"/>
            <a:chOff x="3071" y="1006"/>
            <a:chExt cx="416" cy="416"/>
          </a:xfrm>
        </p:grpSpPr>
        <p:sp>
          <p:nvSpPr>
            <p:cNvPr id="58" name="Oval 62"/>
            <p:cNvSpPr>
              <a:spLocks noChangeArrowheads="1"/>
            </p:cNvSpPr>
            <p:nvPr/>
          </p:nvSpPr>
          <p:spPr bwMode="gray">
            <a:xfrm>
              <a:off x="3071"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59" name="Group 63"/>
            <p:cNvGrpSpPr>
              <a:grpSpLocks/>
            </p:cNvGrpSpPr>
            <p:nvPr/>
          </p:nvGrpSpPr>
          <p:grpSpPr bwMode="auto">
            <a:xfrm rot="-2288454">
              <a:off x="3106" y="1034"/>
              <a:ext cx="348" cy="356"/>
              <a:chOff x="887" y="2040"/>
              <a:chExt cx="433" cy="422"/>
            </a:xfrm>
          </p:grpSpPr>
          <p:pic>
            <p:nvPicPr>
              <p:cNvPr id="61" name="Picture 64"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p:spPr>
          </p:pic>
          <p:sp>
            <p:nvSpPr>
              <p:cNvPr id="62" name="Oval 65"/>
              <p:cNvSpPr>
                <a:spLocks noChangeArrowheads="1"/>
              </p:cNvSpPr>
              <p:nvPr/>
            </p:nvSpPr>
            <p:spPr bwMode="gray">
              <a:xfrm>
                <a:off x="887" y="2040"/>
                <a:ext cx="433" cy="422"/>
              </a:xfrm>
              <a:prstGeom prst="ellipse">
                <a:avLst/>
              </a:prstGeom>
              <a:gradFill rotWithShape="1">
                <a:gsLst>
                  <a:gs pos="0">
                    <a:schemeClr val="accent2">
                      <a:gamma/>
                      <a:shade val="34902"/>
                      <a:invGamma/>
                      <a:alpha val="89999"/>
                    </a:schemeClr>
                  </a:gs>
                  <a:gs pos="50000">
                    <a:schemeClr val="accent2">
                      <a:alpha val="75000"/>
                    </a:schemeClr>
                  </a:gs>
                  <a:gs pos="100000">
                    <a:schemeClr val="accent2">
                      <a:gamma/>
                      <a:shade val="34902"/>
                      <a:invGamma/>
                      <a:alpha val="89999"/>
                    </a:schemeClr>
                  </a:gs>
                </a:gsLst>
                <a:lin ang="18900000" scaled="1"/>
              </a:gradFill>
              <a:ln w="9525" algn="ctr">
                <a:noFill/>
                <a:round/>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63" name="Picture 66" descr="Picture2"/>
              <p:cNvPicPr>
                <a:picLocks noChangeAspect="1" noChangeArrowheads="1"/>
              </p:cNvPicPr>
              <p:nvPr/>
            </p:nvPicPr>
            <p:blipFill>
              <a:blip r:embed="rId4"/>
              <a:srcRect/>
              <a:stretch>
                <a:fillRect/>
              </a:stretch>
            </p:blipFill>
            <p:spPr bwMode="gray">
              <a:xfrm>
                <a:off x="930" y="2044"/>
                <a:ext cx="345" cy="149"/>
              </a:xfrm>
              <a:prstGeom prst="rect">
                <a:avLst/>
              </a:prstGeom>
              <a:noFill/>
            </p:spPr>
          </p:pic>
        </p:grpSp>
        <p:pic>
          <p:nvPicPr>
            <p:cNvPr id="60" name="Picture 86"/>
            <p:cNvPicPr>
              <a:picLocks noChangeAspect="1" noChangeArrowheads="1"/>
            </p:cNvPicPr>
            <p:nvPr/>
          </p:nvPicPr>
          <p:blipFill>
            <a:blip r:embed="rId5" cstate="print"/>
            <a:srcRect l="12015" t="9302" r="12404" b="12598"/>
            <a:stretch>
              <a:fillRect/>
            </a:stretch>
          </p:blipFill>
          <p:spPr bwMode="gray">
            <a:xfrm>
              <a:off x="3098" y="1020"/>
              <a:ext cx="359" cy="370"/>
            </a:xfrm>
            <a:prstGeom prst="rect">
              <a:avLst/>
            </a:prstGeom>
            <a:noFill/>
            <a:ln w="9525">
              <a:noFill/>
              <a:miter lim="800000"/>
              <a:headEnd/>
              <a:tailEnd/>
            </a:ln>
            <a:effectLst/>
          </p:spPr>
        </p:pic>
      </p:grpSp>
      <p:grpSp>
        <p:nvGrpSpPr>
          <p:cNvPr id="64" name="Group 92"/>
          <p:cNvGrpSpPr>
            <a:grpSpLocks/>
          </p:cNvGrpSpPr>
          <p:nvPr/>
        </p:nvGrpSpPr>
        <p:grpSpPr bwMode="auto">
          <a:xfrm>
            <a:off x="2408769" y="3785150"/>
            <a:ext cx="393700" cy="393700"/>
            <a:chOff x="3647" y="1006"/>
            <a:chExt cx="416" cy="416"/>
          </a:xfrm>
        </p:grpSpPr>
        <p:sp>
          <p:nvSpPr>
            <p:cNvPr id="65" name="Oval 67"/>
            <p:cNvSpPr>
              <a:spLocks noChangeArrowheads="1"/>
            </p:cNvSpPr>
            <p:nvPr/>
          </p:nvSpPr>
          <p:spPr bwMode="gray">
            <a:xfrm>
              <a:off x="3647"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en-US" b="1">
                <a:solidFill>
                  <a:srgbClr val="000000"/>
                </a:solidFill>
                <a:latin typeface="Arial" charset="0"/>
              </a:endParaRPr>
            </a:p>
          </p:txBody>
        </p:sp>
        <p:grpSp>
          <p:nvGrpSpPr>
            <p:cNvPr id="66" name="Group 68"/>
            <p:cNvGrpSpPr>
              <a:grpSpLocks/>
            </p:cNvGrpSpPr>
            <p:nvPr/>
          </p:nvGrpSpPr>
          <p:grpSpPr bwMode="auto">
            <a:xfrm rot="-2288454">
              <a:off x="3682" y="1034"/>
              <a:ext cx="348" cy="356"/>
              <a:chOff x="887" y="2040"/>
              <a:chExt cx="433" cy="422"/>
            </a:xfrm>
          </p:grpSpPr>
          <p:pic>
            <p:nvPicPr>
              <p:cNvPr id="68" name="Picture 69"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p:spPr>
          </p:pic>
          <p:sp>
            <p:nvSpPr>
              <p:cNvPr id="69" name="Oval 70"/>
              <p:cNvSpPr>
                <a:spLocks noChangeArrowheads="1"/>
              </p:cNvSpPr>
              <p:nvPr/>
            </p:nvSpPr>
            <p:spPr bwMode="gray">
              <a:xfrm>
                <a:off x="887" y="2040"/>
                <a:ext cx="433" cy="422"/>
              </a:xfrm>
              <a:prstGeom prst="ellipse">
                <a:avLst/>
              </a:prstGeom>
              <a:gradFill rotWithShape="1">
                <a:gsLst>
                  <a:gs pos="0">
                    <a:schemeClr val="hlink">
                      <a:gamma/>
                      <a:shade val="34902"/>
                      <a:invGamma/>
                      <a:alpha val="89999"/>
                    </a:schemeClr>
                  </a:gs>
                  <a:gs pos="50000">
                    <a:schemeClr val="hlink">
                      <a:alpha val="75000"/>
                    </a:schemeClr>
                  </a:gs>
                  <a:gs pos="100000">
                    <a:schemeClr val="hlink">
                      <a:gamma/>
                      <a:shade val="34902"/>
                      <a:invGamma/>
                      <a:alpha val="89999"/>
                    </a:schemeClr>
                  </a:gs>
                </a:gsLst>
                <a:lin ang="18900000" scaled="1"/>
              </a:gradFill>
              <a:ln w="9525" algn="ctr">
                <a:noFill/>
                <a:round/>
                <a:headEnd/>
                <a:tailEnd/>
              </a:ln>
              <a:effectLst/>
            </p:spPr>
            <p:txBody>
              <a:bodyPr wrap="none" anchor="ctr"/>
              <a:lstStyle/>
              <a:p>
                <a:pPr fontAlgn="base">
                  <a:spcBef>
                    <a:spcPct val="0"/>
                  </a:spcBef>
                  <a:spcAft>
                    <a:spcPct val="0"/>
                  </a:spcAft>
                </a:pPr>
                <a:endParaRPr lang="en-US" b="1">
                  <a:solidFill>
                    <a:srgbClr val="000000"/>
                  </a:solidFill>
                  <a:latin typeface="Arial" charset="0"/>
                </a:endParaRPr>
              </a:p>
            </p:txBody>
          </p:sp>
          <p:pic>
            <p:nvPicPr>
              <p:cNvPr id="70" name="Picture 71" descr="Picture2"/>
              <p:cNvPicPr>
                <a:picLocks noChangeAspect="1" noChangeArrowheads="1"/>
              </p:cNvPicPr>
              <p:nvPr/>
            </p:nvPicPr>
            <p:blipFill>
              <a:blip r:embed="rId4"/>
              <a:srcRect/>
              <a:stretch>
                <a:fillRect/>
              </a:stretch>
            </p:blipFill>
            <p:spPr bwMode="gray">
              <a:xfrm>
                <a:off x="930" y="2044"/>
                <a:ext cx="345" cy="149"/>
              </a:xfrm>
              <a:prstGeom prst="rect">
                <a:avLst/>
              </a:prstGeom>
              <a:noFill/>
            </p:spPr>
          </p:pic>
        </p:grpSp>
        <p:pic>
          <p:nvPicPr>
            <p:cNvPr id="67" name="Picture 87"/>
            <p:cNvPicPr>
              <a:picLocks noChangeAspect="1" noChangeArrowheads="1"/>
            </p:cNvPicPr>
            <p:nvPr/>
          </p:nvPicPr>
          <p:blipFill>
            <a:blip r:embed="rId5" cstate="print"/>
            <a:srcRect l="12015" t="9302" r="12404" b="12598"/>
            <a:stretch>
              <a:fillRect/>
            </a:stretch>
          </p:blipFill>
          <p:spPr bwMode="gray">
            <a:xfrm>
              <a:off x="3676" y="1020"/>
              <a:ext cx="359" cy="370"/>
            </a:xfrm>
            <a:prstGeom prst="rect">
              <a:avLst/>
            </a:prstGeom>
            <a:noFill/>
            <a:ln w="9525">
              <a:noFill/>
              <a:miter lim="800000"/>
              <a:headEnd/>
              <a:tailEnd/>
            </a:ln>
            <a:effectLst/>
          </p:spPr>
        </p:pic>
      </p:grpSp>
    </p:spTree>
    <p:extLst>
      <p:ext uri="{BB962C8B-B14F-4D97-AF65-F5344CB8AC3E}">
        <p14:creationId xmlns:p14="http://schemas.microsoft.com/office/powerpoint/2010/main" val="3970772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wheel(1)">
                                      <p:cBhvr>
                                        <p:cTn id="7" dur="2000"/>
                                        <p:tgtEl>
                                          <p:spTgt spid="3584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wheel(1)">
                                      <p:cBhvr>
                                        <p:cTn id="10" dur="2000"/>
                                        <p:tgtEl>
                                          <p:spTgt spid="3585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heel(1)">
                                      <p:cBhvr>
                                        <p:cTn id="16" dur="2000"/>
                                        <p:tgtEl>
                                          <p:spTgt spid="3585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5843"/>
                                        </p:tgtEl>
                                        <p:attrNameLst>
                                          <p:attrName>style.visibility</p:attrName>
                                        </p:attrNameLst>
                                      </p:cBhvr>
                                      <p:to>
                                        <p:strVal val="visible"/>
                                      </p:to>
                                    </p:set>
                                    <p:animEffect transition="in" filter="wheel(1)">
                                      <p:cBhvr>
                                        <p:cTn id="19" dur="2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8" grpId="0"/>
      <p:bldP spid="35850" grpId="0"/>
      <p:bldP spid="35854"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0025E-12CC-4EAB-86F2-B8A4DD92C1F1}" type="slidenum">
              <a:rPr lang="en-US" smtClean="0">
                <a:solidFill>
                  <a:srgbClr val="1B4E63">
                    <a:lumMod val="75000"/>
                  </a:srgbClr>
                </a:solidFill>
              </a:rPr>
              <a:pPr/>
              <a:t>20</a:t>
            </a:fld>
            <a:endParaRPr lang="en-US" dirty="0">
              <a:solidFill>
                <a:srgbClr val="1B4E63">
                  <a:lumMod val="75000"/>
                </a:srgbClr>
              </a:solidFill>
            </a:endParaRPr>
          </a:p>
        </p:txBody>
      </p:sp>
      <p:sp>
        <p:nvSpPr>
          <p:cNvPr id="25" name="Rectangle 46"/>
          <p:cNvSpPr>
            <a:spLocks noGrp="1" noChangeArrowheads="1"/>
          </p:cNvSpPr>
          <p:nvPr>
            <p:ph type="title"/>
          </p:nvPr>
        </p:nvSpPr>
        <p:spPr>
          <a:xfrm>
            <a:off x="1720158" y="235389"/>
            <a:ext cx="7423842" cy="869133"/>
          </a:xfrm>
          <a:solidFill>
            <a:schemeClr val="bg2"/>
          </a:solidFill>
          <a:ln>
            <a:noFill/>
          </a:ln>
          <a:effectLst>
            <a:outerShdw blurRad="149987" dist="250190" dir="8460000" algn="ctr">
              <a:srgbClr val="000000">
                <a:alpha val="28000"/>
              </a:srgbClr>
            </a:outerShdw>
          </a:effectLst>
        </p:spPr>
        <p:txBody>
          <a:bodyPr/>
          <a:lstStyle/>
          <a:p>
            <a:pPr algn="ctr"/>
            <a:r>
              <a:rPr lang="en-US" sz="4000" dirty="0">
                <a:solidFill>
                  <a:schemeClr val="accent1">
                    <a:lumMod val="75000"/>
                  </a:schemeClr>
                </a:solidFill>
                <a:latin typeface="#9Slide03 Swiss 721 Black Conde" panose="02000500000000000000" pitchFamily="2" charset="0"/>
                <a:ea typeface="+mn-ea"/>
                <a:cs typeface="+mn-cs"/>
              </a:rPr>
              <a:t>HOẠT ĐỘNG 3</a:t>
            </a:r>
          </a:p>
        </p:txBody>
      </p:sp>
      <p:sp>
        <p:nvSpPr>
          <p:cNvPr id="26" name="Rectangle 25"/>
          <p:cNvSpPr/>
          <p:nvPr/>
        </p:nvSpPr>
        <p:spPr>
          <a:xfrm>
            <a:off x="7577750" y="1339911"/>
            <a:ext cx="1566250" cy="584775"/>
          </a:xfrm>
          <a:prstGeom prst="rect">
            <a:avLst/>
          </a:prstGeom>
          <a:solidFill>
            <a:schemeClr val="accent6">
              <a:lumMod val="20000"/>
              <a:lumOff val="80000"/>
            </a:schemeClr>
          </a:solidFill>
        </p:spPr>
        <p:txBody>
          <a:bodyPr wrap="square">
            <a:spAutoFit/>
          </a:bodyPr>
          <a:lstStyle/>
          <a:p>
            <a:pPr algn="just">
              <a:buFont typeface="Wingdings" panose="05000000000000000000" pitchFamily="2" charset="2"/>
              <a:buNone/>
            </a:pPr>
            <a:r>
              <a:rPr lang="en-US" sz="3200" dirty="0" smtClean="0">
                <a:solidFill>
                  <a:srgbClr val="FF0000"/>
                </a:solidFill>
                <a:latin typeface="Bahnschrift SemiBold SemiConden" panose="020B0502040204020203" pitchFamily="34" charset="0"/>
                <a:sym typeface="Wingdings" panose="05000000000000000000" pitchFamily="2" charset="2"/>
              </a:rPr>
              <a:t>  </a:t>
            </a:r>
            <a:r>
              <a:rPr lang="en-US" sz="3200" dirty="0" smtClean="0">
                <a:solidFill>
                  <a:srgbClr val="990000"/>
                </a:solidFill>
                <a:latin typeface="#9Slide03 Swiss 721 Black Conde" panose="02000500000000000000" pitchFamily="2" charset="0"/>
                <a:sym typeface="Wingdings" panose="05000000000000000000" pitchFamily="2" charset="2"/>
              </a:rPr>
              <a:t>ĐÁ VÔI</a:t>
            </a:r>
            <a:endParaRPr lang="vi-VN" sz="3200" dirty="0">
              <a:solidFill>
                <a:srgbClr val="990000"/>
              </a:solidFill>
              <a:latin typeface="#9Slide03 Swiss 721 Black Conde" panose="02000500000000000000" pitchFamily="2" charset="0"/>
              <a:sym typeface="Wingdings" panose="05000000000000000000" pitchFamily="2" charset="2"/>
            </a:endParaRPr>
          </a:p>
        </p:txBody>
      </p:sp>
      <p:grpSp>
        <p:nvGrpSpPr>
          <p:cNvPr id="30" name="Group 29"/>
          <p:cNvGrpSpPr/>
          <p:nvPr/>
        </p:nvGrpSpPr>
        <p:grpSpPr>
          <a:xfrm>
            <a:off x="253498" y="2517437"/>
            <a:ext cx="1937442" cy="1910282"/>
            <a:chOff x="5350598" y="3947311"/>
            <a:chExt cx="1937442" cy="1910282"/>
          </a:xfrm>
        </p:grpSpPr>
        <p:sp>
          <p:nvSpPr>
            <p:cNvPr id="33" name="Flowchart: Connector 32"/>
            <p:cNvSpPr/>
            <p:nvPr/>
          </p:nvSpPr>
          <p:spPr>
            <a:xfrm>
              <a:off x="5350598" y="3947311"/>
              <a:ext cx="1937442" cy="1910282"/>
            </a:xfrm>
            <a:prstGeom prst="flowChartConnector">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Flowchart: Connector 33"/>
            <p:cNvSpPr/>
            <p:nvPr/>
          </p:nvSpPr>
          <p:spPr>
            <a:xfrm>
              <a:off x="5617674" y="4232493"/>
              <a:ext cx="1403288" cy="1376127"/>
            </a:xfrm>
            <a:prstGeom prst="flowChartConnector">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Flowchart: Connector 34"/>
            <p:cNvSpPr/>
            <p:nvPr/>
          </p:nvSpPr>
          <p:spPr>
            <a:xfrm>
              <a:off x="6090718" y="4673852"/>
              <a:ext cx="457200" cy="457200"/>
            </a:xfrm>
            <a:prstGeom prst="flowChartConnector">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1" name="Flowchart: Punched Tape 30"/>
          <p:cNvSpPr/>
          <p:nvPr/>
        </p:nvSpPr>
        <p:spPr>
          <a:xfrm>
            <a:off x="0" y="0"/>
            <a:ext cx="1720158" cy="1339913"/>
          </a:xfrm>
          <a:prstGeom prst="flowChartPunchedTape">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074" name="Picture 2" descr="Đá vôi: Tìm hiểu về nước nhiễm đá vôi để phòng tránh tác hạ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1886" y="4754747"/>
            <a:ext cx="3442114" cy="203703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92515" y="1718252"/>
            <a:ext cx="6016095" cy="1458861"/>
          </a:xfrm>
          <a:prstGeom prst="rect">
            <a:avLst/>
          </a:prstGeom>
          <a:noFill/>
          <a:ln>
            <a:noFill/>
          </a:ln>
        </p:spPr>
        <p:txBody>
          <a:bodyPr wrap="square" rtlCol="0">
            <a:spAutoFit/>
          </a:bodyPr>
          <a:lstStyle/>
          <a:p>
            <a:pPr algn="just">
              <a:lnSpc>
                <a:spcPct val="120000"/>
              </a:lnSpc>
            </a:pPr>
            <a:r>
              <a:rPr lang="vi-VN" sz="2000" b="1" dirty="0" smtClean="0">
                <a:solidFill>
                  <a:srgbClr val="1B4E63">
                    <a:lumMod val="75000"/>
                  </a:srgbClr>
                </a:solidFill>
                <a:latin typeface="Arial" panose="020B0604020202020204" pitchFamily="34" charset="0"/>
                <a:cs typeface="Arial" panose="020B0604020202020204" pitchFamily="34" charset="0"/>
              </a:rPr>
              <a:t>Đá vôi d</a:t>
            </a:r>
            <a:r>
              <a:rPr lang="en-US" sz="2000" b="1" dirty="0">
                <a:solidFill>
                  <a:srgbClr val="1B4E63">
                    <a:lumMod val="75000"/>
                  </a:srgbClr>
                </a:solidFill>
                <a:latin typeface="Arial" panose="020B0604020202020204" pitchFamily="34" charset="0"/>
                <a:cs typeface="Arial" panose="020B0604020202020204" pitchFamily="34" charset="0"/>
              </a:rPr>
              <a:t>ù</a:t>
            </a:r>
            <a:r>
              <a:rPr lang="vi-VN" sz="2000" b="1" dirty="0" smtClean="0">
                <a:solidFill>
                  <a:srgbClr val="1B4E63">
                    <a:lumMod val="75000"/>
                  </a:srgbClr>
                </a:solidFill>
                <a:latin typeface="Arial" panose="020B0604020202020204" pitchFamily="34" charset="0"/>
                <a:cs typeface="Arial" panose="020B0604020202020204" pitchFamily="34" charset="0"/>
              </a:rPr>
              <a:t>ng để</a:t>
            </a:r>
          </a:p>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Sản xuất vôi sống</a:t>
            </a:r>
          </a:p>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Đập nhỏ làm đường, làm bê tông</a:t>
            </a:r>
            <a:r>
              <a:rPr lang="en-US" dirty="0" smtClean="0">
                <a:solidFill>
                  <a:srgbClr val="000000"/>
                </a:solidFill>
                <a:latin typeface="Arial" panose="020B0604020202020204" pitchFamily="34" charset="0"/>
                <a:cs typeface="Arial" panose="020B0604020202020204" pitchFamily="34" charset="0"/>
              </a:rPr>
              <a:t>, </a:t>
            </a:r>
            <a:r>
              <a:rPr lang="vi-VN" dirty="0" smtClean="0">
                <a:solidFill>
                  <a:srgbClr val="000000"/>
                </a:solidFill>
                <a:latin typeface="Arial" panose="020B0604020202020204" pitchFamily="34" charset="0"/>
                <a:cs typeface="Arial" panose="020B0604020202020204" pitchFamily="34" charset="0"/>
              </a:rPr>
              <a:t>vật liệu xây dựng</a:t>
            </a:r>
            <a:r>
              <a:rPr lang="en-US" dirty="0" smtClean="0">
                <a:solidFill>
                  <a:srgbClr val="000000"/>
                </a:solidFill>
                <a:latin typeface="Arial" panose="020B0604020202020204" pitchFamily="34" charset="0"/>
                <a:cs typeface="Arial" panose="020B0604020202020204" pitchFamily="34" charset="0"/>
              </a:rPr>
              <a:t>,..</a:t>
            </a:r>
            <a:endParaRPr lang="vi-VN" dirty="0" smtClean="0">
              <a:solidFill>
                <a:srgbClr val="000000"/>
              </a:solidFill>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Chế biến thành chất độn</a:t>
            </a:r>
            <a:r>
              <a:rPr lang="en-US" dirty="0" smtClean="0">
                <a:solidFill>
                  <a:srgbClr val="000000"/>
                </a:solidFill>
                <a:latin typeface="Arial" panose="020B0604020202020204" pitchFamily="34" charset="0"/>
                <a:cs typeface="Arial" panose="020B0604020202020204" pitchFamily="34" charset="0"/>
              </a:rPr>
              <a:t> </a:t>
            </a:r>
            <a:r>
              <a:rPr lang="vi-VN" dirty="0" smtClean="0">
                <a:solidFill>
                  <a:srgbClr val="000000"/>
                </a:solidFill>
                <a:latin typeface="Arial" panose="020B0604020202020204" pitchFamily="34" charset="0"/>
                <a:cs typeface="Arial" panose="020B0604020202020204" pitchFamily="34" charset="0"/>
              </a:rPr>
              <a:t>sản xuất cao su, xà phòng</a:t>
            </a:r>
          </a:p>
        </p:txBody>
      </p:sp>
      <p:sp>
        <p:nvSpPr>
          <p:cNvPr id="43" name="Rectangle 42"/>
          <p:cNvSpPr/>
          <p:nvPr/>
        </p:nvSpPr>
        <p:spPr>
          <a:xfrm>
            <a:off x="2892515" y="3472578"/>
            <a:ext cx="6016095" cy="1754326"/>
          </a:xfrm>
          <a:prstGeom prst="rect">
            <a:avLst/>
          </a:prstGeom>
          <a:ln>
            <a:noFill/>
          </a:ln>
        </p:spPr>
        <p:txBody>
          <a:bodyPr wrap="square">
            <a:spAutoFit/>
          </a:bodyPr>
          <a:lstStyle/>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Thành phần chủ yếu là </a:t>
            </a:r>
            <a:r>
              <a:rPr lang="vi-VN" dirty="0" smtClean="0">
                <a:solidFill>
                  <a:srgbClr val="FF0000"/>
                </a:solidFill>
                <a:latin typeface="Arial" panose="020B0604020202020204" pitchFamily="34" charset="0"/>
                <a:cs typeface="Arial" panose="020B0604020202020204" pitchFamily="34" charset="0"/>
              </a:rPr>
              <a:t>calcium carbonate (CaCO</a:t>
            </a:r>
            <a:r>
              <a:rPr lang="vi-VN" baseline="-25000" dirty="0" smtClean="0">
                <a:solidFill>
                  <a:srgbClr val="FF0000"/>
                </a:solidFill>
                <a:latin typeface="Arial" panose="020B0604020202020204" pitchFamily="34" charset="0"/>
                <a:cs typeface="Arial" panose="020B0604020202020204" pitchFamily="34" charset="0"/>
              </a:rPr>
              <a:t>3</a:t>
            </a:r>
            <a:r>
              <a:rPr lang="vi-VN" dirty="0" smtClean="0">
                <a:solidFill>
                  <a:srgbClr val="FF0000"/>
                </a:solidFill>
                <a:latin typeface="Arial" panose="020B0604020202020204" pitchFamily="34" charset="0"/>
                <a:cs typeface="Arial" panose="020B0604020202020204" pitchFamily="34" charset="0"/>
              </a:rPr>
              <a:t>)</a:t>
            </a:r>
          </a:p>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Thường lẫn tạp chất đất sét, cát,.. </a:t>
            </a:r>
            <a:endParaRPr lang="en-US" dirty="0" smtClean="0">
              <a:solidFill>
                <a:srgbClr val="000000"/>
              </a:solidFill>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Màu sắc đa dạng: trắng, xám, xanh nhạt, vàng, hồng sẫm hay đen</a:t>
            </a:r>
            <a:endParaRPr lang="en-US" dirty="0" smtClean="0">
              <a:solidFill>
                <a:srgbClr val="000000"/>
              </a:solidFill>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vi-VN" dirty="0" smtClean="0">
                <a:solidFill>
                  <a:srgbClr val="000000"/>
                </a:solidFill>
                <a:latin typeface="Arial" panose="020B0604020202020204" pitchFamily="34" charset="0"/>
                <a:cs typeface="Arial" panose="020B0604020202020204" pitchFamily="34" charset="0"/>
              </a:rPr>
              <a:t>Tan trong acid</a:t>
            </a:r>
            <a:endParaRPr lang="vi-VN" dirty="0">
              <a:solidFill>
                <a:srgbClr val="000000"/>
              </a:solidFill>
              <a:latin typeface="Arial" panose="020B0604020202020204" pitchFamily="34" charset="0"/>
              <a:cs typeface="Arial" panose="020B0604020202020204" pitchFamily="34" charset="0"/>
            </a:endParaRPr>
          </a:p>
        </p:txBody>
      </p:sp>
      <p:sp>
        <p:nvSpPr>
          <p:cNvPr id="44" name="Rectangle 43"/>
          <p:cNvSpPr/>
          <p:nvPr/>
        </p:nvSpPr>
        <p:spPr>
          <a:xfrm>
            <a:off x="253498" y="5406785"/>
            <a:ext cx="5448388" cy="1089529"/>
          </a:xfrm>
          <a:prstGeom prst="rect">
            <a:avLst/>
          </a:prstGeom>
        </p:spPr>
        <p:txBody>
          <a:bodyPr wrap="square">
            <a:spAutoFit/>
          </a:bodyPr>
          <a:lstStyle/>
          <a:p>
            <a:pPr algn="just">
              <a:lnSpc>
                <a:spcPct val="120000"/>
              </a:lnSpc>
            </a:pPr>
            <a:r>
              <a:rPr lang="en-US" i="1" dirty="0" smtClean="0">
                <a:solidFill>
                  <a:srgbClr val="000000"/>
                </a:solidFill>
                <a:latin typeface="Arial" panose="020B0604020202020204" pitchFamily="34" charset="0"/>
                <a:cs typeface="Arial" panose="020B0604020202020204" pitchFamily="34" charset="0"/>
              </a:rPr>
              <a:t>	</a:t>
            </a:r>
            <a:r>
              <a:rPr lang="vi-VN" i="1" dirty="0" smtClean="0">
                <a:solidFill>
                  <a:srgbClr val="000000"/>
                </a:solidFill>
                <a:latin typeface="Arial" panose="020B0604020202020204" pitchFamily="34" charset="0"/>
                <a:cs typeface="Arial" panose="020B0604020202020204" pitchFamily="34" charset="0"/>
              </a:rPr>
              <a:t>Nước ta có nhiều </a:t>
            </a:r>
            <a:r>
              <a:rPr lang="vi-VN" i="1" dirty="0" smtClean="0">
                <a:solidFill>
                  <a:srgbClr val="FF0000"/>
                </a:solidFill>
                <a:latin typeface="Arial" panose="020B0604020202020204" pitchFamily="34" charset="0"/>
                <a:cs typeface="Arial" panose="020B0604020202020204" pitchFamily="34" charset="0"/>
              </a:rPr>
              <a:t>vùng núi đá vôi, tập trung các tỉnh phía Bắc &amp; Bắc Trung Bộ </a:t>
            </a:r>
            <a:r>
              <a:rPr lang="vi-VN" i="1" dirty="0" smtClean="0">
                <a:solidFill>
                  <a:srgbClr val="000000"/>
                </a:solidFill>
                <a:latin typeface="Arial" panose="020B0604020202020204" pitchFamily="34" charset="0"/>
                <a:cs typeface="Arial" panose="020B0604020202020204" pitchFamily="34" charset="0"/>
              </a:rPr>
              <a:t>(Lạng Sơn, Cao Bằng, Sơn La, Hòa Bình,…</a:t>
            </a:r>
            <a:endParaRPr lang="vi-VN" i="1" dirty="0">
              <a:solidFill>
                <a:srgbClr val="000000"/>
              </a:solidFill>
              <a:latin typeface="Arial" panose="020B0604020202020204" pitchFamily="34" charset="0"/>
              <a:cs typeface="Arial" panose="020B0604020202020204" pitchFamily="34" charset="0"/>
            </a:endParaRPr>
          </a:p>
        </p:txBody>
      </p:sp>
      <p:cxnSp>
        <p:nvCxnSpPr>
          <p:cNvPr id="46" name="Straight Arrow Connector 45"/>
          <p:cNvCxnSpPr/>
          <p:nvPr/>
        </p:nvCxnSpPr>
        <p:spPr>
          <a:xfrm flipV="1">
            <a:off x="1450818" y="2517437"/>
            <a:ext cx="1292382" cy="66032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1923862" y="3759728"/>
            <a:ext cx="819338" cy="364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92515" y="1837853"/>
            <a:ext cx="0" cy="11407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892515" y="3603279"/>
            <a:ext cx="0" cy="146666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325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ppt_x"/>
                                          </p:val>
                                        </p:tav>
                                        <p:tav tm="100000">
                                          <p:val>
                                            <p:strVal val="#ppt_x"/>
                                          </p:val>
                                        </p:tav>
                                      </p:tavLst>
                                    </p:anim>
                                    <p:anim calcmode="lin" valueType="num">
                                      <p:cBhvr additive="base">
                                        <p:cTn id="1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2" grpId="0"/>
      <p:bldP spid="43"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476531" y="228600"/>
            <a:ext cx="4599160" cy="838200"/>
          </a:xfrm>
        </p:spPr>
        <p:txBody>
          <a:bodyPr/>
          <a:lstStyle/>
          <a:p>
            <a:r>
              <a:rPr lang="en-US" sz="3200" dirty="0" smtClean="0">
                <a:solidFill>
                  <a:srgbClr val="FFFF00"/>
                </a:solidFill>
              </a:rPr>
              <a:t>HOẠT ĐỘNG 4</a:t>
            </a:r>
            <a:endParaRPr lang="en-US" sz="3200" dirty="0">
              <a:solidFill>
                <a:srgbClr val="FFFF00"/>
              </a:solidFill>
            </a:endParaRPr>
          </a:p>
        </p:txBody>
      </p:sp>
      <p:sp>
        <p:nvSpPr>
          <p:cNvPr id="8" name="Rectangle 7"/>
          <p:cNvSpPr/>
          <p:nvPr/>
        </p:nvSpPr>
        <p:spPr>
          <a:xfrm>
            <a:off x="-13580" y="6238728"/>
            <a:ext cx="3367889"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QUẶNG</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pic>
        <p:nvPicPr>
          <p:cNvPr id="11268" name="Picture 4" descr="See Season 16 GIF by The Simps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7549" y="4884758"/>
            <a:ext cx="2616451" cy="1973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34126" y="1352449"/>
            <a:ext cx="7854426" cy="830997"/>
          </a:xfrm>
          <a:prstGeom prst="rect">
            <a:avLst/>
          </a:prstGeom>
        </p:spPr>
        <p:txBody>
          <a:bodyPr wrap="square">
            <a:spAutoFit/>
          </a:bodyPr>
          <a:lstStyle/>
          <a:p>
            <a:pPr algn="ctr"/>
            <a:r>
              <a:rPr lang="vi-VN" sz="2400" dirty="0" smtClean="0">
                <a:solidFill>
                  <a:srgbClr val="FFFF00"/>
                </a:solidFill>
                <a:latin typeface="iCiel Uni Sans Heavy Italic" panose="00000500000000000000" pitchFamily="2" charset="0"/>
              </a:rPr>
              <a:t>Khai thác mỏ quặng đồng và tuyển nổi quặng đồng lộ thiên, copper ore mine</a:t>
            </a:r>
            <a:endParaRPr lang="vi-VN" sz="2400" b="0" i="0" dirty="0">
              <a:solidFill>
                <a:srgbClr val="FFFF00"/>
              </a:solidFill>
              <a:effectLst/>
              <a:latin typeface="iCiel Uni Sans Heavy Italic" panose="00000500000000000000" pitchFamily="2" charset="0"/>
            </a:endParaRPr>
          </a:p>
        </p:txBody>
      </p:sp>
    </p:spTree>
    <p:extLst>
      <p:ext uri="{BB962C8B-B14F-4D97-AF65-F5344CB8AC3E}">
        <p14:creationId xmlns:p14="http://schemas.microsoft.com/office/powerpoint/2010/main" val="208034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Rectangle 7"/>
          <p:cNvSpPr/>
          <p:nvPr/>
        </p:nvSpPr>
        <p:spPr>
          <a:xfrm>
            <a:off x="5776111" y="1132884"/>
            <a:ext cx="3367889" cy="619272"/>
          </a:xfrm>
          <a:prstGeom prst="rect">
            <a:avLst/>
          </a:prstGeom>
          <a:solidFill>
            <a:srgbClr val="C00000"/>
          </a:solidFill>
        </p:spPr>
        <p:txBody>
          <a:bodyPr wrap="square" anchor="b">
            <a:spAutoFit/>
          </a:bodyPr>
          <a:lstStyle/>
          <a:p>
            <a:pPr indent="180340" algn="ctr">
              <a:lnSpc>
                <a:spcPct val="107000"/>
              </a:lnSpc>
              <a:spcAft>
                <a:spcPts val="0"/>
              </a:spcAft>
            </a:pPr>
            <a:r>
              <a:rPr lang="en-US" sz="3200" b="1" dirty="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TÌM HIỂU </a:t>
            </a:r>
            <a:r>
              <a:rPr lang="en-US" sz="3200" b="1" dirty="0" smtClean="0">
                <a:solidFill>
                  <a:schemeClr val="bg1"/>
                </a:solidFill>
                <a:latin typeface="#9Slide03 Swiss 721 Black Conde" panose="02000500000000000000" pitchFamily="2" charset="0"/>
                <a:ea typeface="Calibri" panose="020F0502020204030204" pitchFamily="34" charset="0"/>
                <a:cs typeface="Times New Roman" panose="02020603050405020304" pitchFamily="18" charset="0"/>
              </a:rPr>
              <a:t>QUẶNG</a:t>
            </a:r>
            <a:endParaRPr lang="en-US" sz="2800" dirty="0">
              <a:solidFill>
                <a:schemeClr val="bg1"/>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pic>
        <p:nvPicPr>
          <p:cNvPr id="11266" name="Picture 2" descr="Thinking Wondering GIF by Dig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428" y="-9053"/>
            <a:ext cx="1919335" cy="19193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804" y="2215499"/>
            <a:ext cx="8175279" cy="1532727"/>
          </a:xfrm>
          <a:prstGeom prst="rect">
            <a:avLst/>
          </a:prstGeom>
          <a:noFill/>
        </p:spPr>
        <p:txBody>
          <a:bodyPr wrap="square" rtlCol="0">
            <a:spAutoFit/>
          </a:bodyPr>
          <a:lstStyle/>
          <a:p>
            <a:pPr marL="342900" indent="-342900" algn="just">
              <a:lnSpc>
                <a:spcPct val="130000"/>
              </a:lnSpc>
              <a:buFont typeface="Wingdings" panose="05000000000000000000" pitchFamily="2" charset="2"/>
              <a:buChar char="ü"/>
            </a:pPr>
            <a:r>
              <a:rPr lang="vi-VN" sz="2400" dirty="0" smtClean="0">
                <a:solidFill>
                  <a:schemeClr val="bg1"/>
                </a:solidFill>
                <a:latin typeface="iCiel Uni Sans Heavy Italic" panose="00000500000000000000" pitchFamily="2" charset="0"/>
              </a:rPr>
              <a:t>Hãy tìm hiểu về các mỏ quặng ở việt nam thông qua các phương tiện thông tin và cho biết các quặng này chứa khoáng chất gì và ứng dụng của nó</a:t>
            </a:r>
            <a:endParaRPr lang="vi-VN" sz="2400" dirty="0">
              <a:solidFill>
                <a:schemeClr val="bg1"/>
              </a:solidFill>
              <a:latin typeface="iCiel Uni Sans Heavy Italic" panose="00000500000000000000" pitchFamily="2" charset="0"/>
            </a:endParaRPr>
          </a:p>
        </p:txBody>
      </p:sp>
      <p:sp>
        <p:nvSpPr>
          <p:cNvPr id="6" name="TextBox 5"/>
          <p:cNvSpPr txBox="1"/>
          <p:nvPr/>
        </p:nvSpPr>
        <p:spPr>
          <a:xfrm>
            <a:off x="646431" y="5076512"/>
            <a:ext cx="8175279" cy="1007648"/>
          </a:xfrm>
          <a:prstGeom prst="rect">
            <a:avLst/>
          </a:prstGeom>
          <a:noFill/>
        </p:spPr>
        <p:txBody>
          <a:bodyPr wrap="square" rtlCol="0">
            <a:spAutoFit/>
          </a:bodyPr>
          <a:lstStyle/>
          <a:p>
            <a:pPr marL="342900" indent="-342900" algn="just">
              <a:lnSpc>
                <a:spcPct val="130000"/>
              </a:lnSpc>
              <a:buFont typeface="Wingdings" panose="05000000000000000000" pitchFamily="2" charset="2"/>
              <a:buChar char="ü"/>
            </a:pPr>
            <a:r>
              <a:rPr lang="vi-VN" sz="2400" dirty="0" smtClean="0">
                <a:solidFill>
                  <a:schemeClr val="bg1"/>
                </a:solidFill>
                <a:latin typeface="iCiel Uni Sans Heavy Italic" panose="00000500000000000000" pitchFamily="2" charset="0"/>
              </a:rPr>
              <a:t>Trao đổi với bạn về tác động đến môi trường trong các vùng có khai thác quặng mà em biết</a:t>
            </a:r>
            <a:endParaRPr lang="vi-VN" sz="2400" dirty="0">
              <a:solidFill>
                <a:schemeClr val="bg1"/>
              </a:solidFill>
              <a:latin typeface="iCiel Uni Sans Heavy Italic" panose="00000500000000000000" pitchFamily="2" charset="0"/>
            </a:endParaRPr>
          </a:p>
        </p:txBody>
      </p:sp>
      <p:sp>
        <p:nvSpPr>
          <p:cNvPr id="9" name="Rectangle 2"/>
          <p:cNvSpPr>
            <a:spLocks noGrp="1" noChangeArrowheads="1"/>
          </p:cNvSpPr>
          <p:nvPr>
            <p:ph type="title"/>
          </p:nvPr>
        </p:nvSpPr>
        <p:spPr>
          <a:xfrm>
            <a:off x="1219200" y="228600"/>
            <a:ext cx="6856491" cy="838200"/>
          </a:xfrm>
        </p:spPr>
        <p:txBody>
          <a:bodyPr/>
          <a:lstStyle/>
          <a:p>
            <a:r>
              <a:rPr lang="en-US" sz="4800" dirty="0" smtClean="0">
                <a:solidFill>
                  <a:srgbClr val="FFFF00"/>
                </a:solidFill>
                <a:latin typeface="#9Slide03 Swiss 721 Black Conde" panose="02000500000000000000" pitchFamily="2" charset="0"/>
              </a:rPr>
              <a:t>HOẠT ĐỘNG 4</a:t>
            </a:r>
            <a:endParaRPr lang="en-US" sz="4800" dirty="0">
              <a:solidFill>
                <a:srgbClr val="FFFF00"/>
              </a:solidFill>
              <a:latin typeface="#9Slide03 Swiss 721 Black Conde" panose="02000500000000000000" pitchFamily="2" charset="0"/>
            </a:endParaRPr>
          </a:p>
        </p:txBody>
      </p:sp>
    </p:spTree>
    <p:extLst>
      <p:ext uri="{BB962C8B-B14F-4D97-AF65-F5344CB8AC3E}">
        <p14:creationId xmlns:p14="http://schemas.microsoft.com/office/powerpoint/2010/main" val="113473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pPr eaLnBrk="1" fontAlgn="auto" hangingPunct="1">
              <a:spcAft>
                <a:spcPts val="0"/>
              </a:spcAft>
              <a:defRPr/>
            </a:pPr>
            <a:r>
              <a:rPr lang="en-US" sz="4400" dirty="0" smtClean="0">
                <a:latin typeface="#9Slide03 Swiss 721 Black Conde" panose="02000500000000000000" pitchFamily="2" charset="0"/>
              </a:rPr>
              <a:t>QUẶNG</a:t>
            </a:r>
            <a:endParaRPr lang="en-US" sz="4400" dirty="0">
              <a:latin typeface="#9Slide03 Swiss 721 Black Conde" panose="02000500000000000000" pitchFamily="2" charset="0"/>
            </a:endParaRPr>
          </a:p>
        </p:txBody>
      </p:sp>
      <p:sp>
        <p:nvSpPr>
          <p:cNvPr id="2" name="TextBox 1"/>
          <p:cNvSpPr txBox="1"/>
          <p:nvPr/>
        </p:nvSpPr>
        <p:spPr>
          <a:xfrm>
            <a:off x="2172832" y="1013988"/>
            <a:ext cx="6513968" cy="1292662"/>
          </a:xfrm>
          <a:prstGeom prst="rect">
            <a:avLst/>
          </a:prstGeom>
          <a:noFill/>
        </p:spPr>
        <p:txBody>
          <a:bodyPr wrap="square" rtlCol="0">
            <a:spAutoFit/>
          </a:bodyPr>
          <a:lstStyle/>
          <a:p>
            <a:pPr algn="just">
              <a:lnSpc>
                <a:spcPct val="130000"/>
              </a:lnSpc>
            </a:pPr>
            <a:r>
              <a:rPr lang="en-US" sz="2000" i="1" dirty="0" smtClean="0">
                <a:solidFill>
                  <a:prstClr val="white"/>
                </a:solidFill>
                <a:latin typeface="Palatino Linotype" panose="02040502050505030304" pitchFamily="18" charset="0"/>
                <a:cs typeface="Arial" panose="020B0604020202020204" pitchFamily="34" charset="0"/>
              </a:rPr>
              <a:t>	</a:t>
            </a:r>
            <a:r>
              <a:rPr lang="vi-VN" sz="2000" i="1" dirty="0" smtClean="0">
                <a:solidFill>
                  <a:prstClr val="white"/>
                </a:solidFill>
                <a:latin typeface="Palatino Linotype" panose="02040502050505030304" pitchFamily="18" charset="0"/>
                <a:cs typeface="Arial" panose="020B0604020202020204" pitchFamily="34" charset="0"/>
              </a:rPr>
              <a:t>Quặng là các loại đất, đá khoáng chất như kim loại, đá quý,….với hàm lượng lớn. Chúng ta khai thác từ các mỏ để sản xuát kim loại, phân bón đồ sứ,…</a:t>
            </a:r>
            <a:endParaRPr lang="vi-VN" sz="2000" i="1" dirty="0">
              <a:solidFill>
                <a:prstClr val="white"/>
              </a:solidFill>
              <a:latin typeface="Palatino Linotype" panose="02040502050505030304" pitchFamily="18" charset="0"/>
              <a:cs typeface="Arial" panose="020B0604020202020204" pitchFamily="34" charset="0"/>
            </a:endParaRPr>
          </a:p>
        </p:txBody>
      </p:sp>
      <p:grpSp>
        <p:nvGrpSpPr>
          <p:cNvPr id="8" name="Group 7"/>
          <p:cNvGrpSpPr/>
          <p:nvPr/>
        </p:nvGrpSpPr>
        <p:grpSpPr>
          <a:xfrm>
            <a:off x="484001" y="2397937"/>
            <a:ext cx="8202799" cy="2622107"/>
            <a:chOff x="538681" y="2787236"/>
            <a:chExt cx="8202799" cy="2622107"/>
          </a:xfrm>
        </p:grpSpPr>
        <p:pic>
          <p:nvPicPr>
            <p:cNvPr id="4098" name="Picture 2" descr="Tính ứng dụng của Quặng Hemat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81" y="2787236"/>
              <a:ext cx="2598219" cy="21212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ôxít Tây Nguyên, bán quặng lãi lớn, giá mà luyện được thành nhôm -  VNReview Ti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211" y="2787236"/>
              <a:ext cx="2828269" cy="2121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âng cao hiệu quả kinh tế xuất khẩu quặng apatit, tăng thu cho ngân sách -  Mekong Logis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08" t="6409" r="5536"/>
            <a:stretch/>
          </p:blipFill>
          <p:spPr bwMode="auto">
            <a:xfrm>
              <a:off x="3208340" y="2787237"/>
              <a:ext cx="2623421" cy="2121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9604" y="5019692"/>
              <a:ext cx="1756372" cy="369332"/>
            </a:xfrm>
            <a:prstGeom prst="rect">
              <a:avLst/>
            </a:prstGeom>
            <a:noFill/>
          </p:spPr>
          <p:txBody>
            <a:bodyPr wrap="square" rtlCol="0">
              <a:spAutoFit/>
            </a:bodyPr>
            <a:lstStyle/>
            <a:p>
              <a:pPr algn="ctr"/>
              <a:r>
                <a:rPr lang="vi-VN" dirty="0" smtClean="0">
                  <a:solidFill>
                    <a:srgbClr val="FFFF00"/>
                  </a:solidFill>
                  <a:cs typeface="Arial" panose="020B0604020202020204" pitchFamily="34" charset="0"/>
                </a:rPr>
                <a:t>Quặng hematit</a:t>
              </a:r>
              <a:endParaRPr lang="vi-VN" dirty="0">
                <a:solidFill>
                  <a:srgbClr val="FFFF00"/>
                </a:solidFill>
                <a:cs typeface="Arial" panose="020B0604020202020204" pitchFamily="34" charset="0"/>
              </a:endParaRPr>
            </a:p>
          </p:txBody>
        </p:sp>
        <p:sp>
          <p:nvSpPr>
            <p:cNvPr id="20" name="TextBox 19"/>
            <p:cNvSpPr txBox="1"/>
            <p:nvPr/>
          </p:nvSpPr>
          <p:spPr>
            <a:xfrm>
              <a:off x="3641864" y="5040011"/>
              <a:ext cx="1756372" cy="369332"/>
            </a:xfrm>
            <a:prstGeom prst="rect">
              <a:avLst/>
            </a:prstGeom>
            <a:noFill/>
          </p:spPr>
          <p:txBody>
            <a:bodyPr wrap="square" rtlCol="0">
              <a:spAutoFit/>
            </a:bodyPr>
            <a:lstStyle/>
            <a:p>
              <a:pPr algn="ctr"/>
              <a:r>
                <a:rPr lang="vi-VN" dirty="0" smtClean="0">
                  <a:solidFill>
                    <a:srgbClr val="FFFF00"/>
                  </a:solidFill>
                  <a:cs typeface="Arial" panose="020B0604020202020204" pitchFamily="34" charset="0"/>
                </a:rPr>
                <a:t>Quặng apatit</a:t>
              </a:r>
              <a:endParaRPr lang="vi-VN" dirty="0">
                <a:solidFill>
                  <a:srgbClr val="FFFF00"/>
                </a:solidFill>
                <a:cs typeface="Arial" panose="020B0604020202020204" pitchFamily="34" charset="0"/>
              </a:endParaRPr>
            </a:p>
          </p:txBody>
        </p:sp>
        <p:sp>
          <p:nvSpPr>
            <p:cNvPr id="21" name="TextBox 20"/>
            <p:cNvSpPr txBox="1"/>
            <p:nvPr/>
          </p:nvSpPr>
          <p:spPr>
            <a:xfrm>
              <a:off x="6324124" y="5015063"/>
              <a:ext cx="1756372" cy="369332"/>
            </a:xfrm>
            <a:prstGeom prst="rect">
              <a:avLst/>
            </a:prstGeom>
            <a:noFill/>
          </p:spPr>
          <p:txBody>
            <a:bodyPr wrap="square" rtlCol="0">
              <a:spAutoFit/>
            </a:bodyPr>
            <a:lstStyle/>
            <a:p>
              <a:pPr algn="ctr"/>
              <a:r>
                <a:rPr lang="vi-VN" dirty="0" smtClean="0">
                  <a:solidFill>
                    <a:srgbClr val="FFFF00"/>
                  </a:solidFill>
                  <a:cs typeface="Arial" panose="020B0604020202020204" pitchFamily="34" charset="0"/>
                </a:rPr>
                <a:t>Quặng </a:t>
              </a:r>
              <a:r>
                <a:rPr lang="en-US" dirty="0" smtClean="0">
                  <a:solidFill>
                    <a:srgbClr val="FFFF00"/>
                  </a:solidFill>
                  <a:latin typeface="Arial" panose="020B0604020202020204" pitchFamily="34" charset="0"/>
                  <a:cs typeface="Arial" panose="020B0604020202020204" pitchFamily="34" charset="0"/>
                </a:rPr>
                <a:t>bauxite</a:t>
              </a:r>
              <a:endParaRPr lang="vi-VN" dirty="0">
                <a:solidFill>
                  <a:srgbClr val="FFFF00"/>
                </a:solidFill>
                <a:cs typeface="Arial" panose="020B0604020202020204" pitchFamily="34" charset="0"/>
              </a:endParaRPr>
            </a:p>
          </p:txBody>
        </p:sp>
      </p:grpSp>
      <p:sp>
        <p:nvSpPr>
          <p:cNvPr id="12" name="Oval Callout 11"/>
          <p:cNvSpPr/>
          <p:nvPr/>
        </p:nvSpPr>
        <p:spPr>
          <a:xfrm>
            <a:off x="3587183" y="378757"/>
            <a:ext cx="5366693" cy="3061559"/>
          </a:xfrm>
          <a:prstGeom prst="wedgeEllipseCallou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b="1" dirty="0" smtClean="0">
                <a:solidFill>
                  <a:srgbClr val="002060"/>
                </a:solidFill>
                <a:latin typeface="#9Slide03 Bebas Neue Bold" panose="020B0606020202050201" pitchFamily="34" charset="0"/>
              </a:rPr>
              <a:t>EM CÓ BIẾT</a:t>
            </a:r>
            <a:endParaRPr lang="en-US" b="1" dirty="0" smtClean="0">
              <a:solidFill>
                <a:srgbClr val="002060"/>
              </a:solidFill>
              <a:latin typeface="#9Slide03 Bebas Neue Bold" panose="020B0606020202050201" pitchFamily="34" charset="0"/>
            </a:endParaRPr>
          </a:p>
          <a:p>
            <a:pPr marL="285750" indent="-285750" algn="just">
              <a:lnSpc>
                <a:spcPct val="120000"/>
              </a:lnSpc>
              <a:buFont typeface="Wingdings" panose="05000000000000000000" pitchFamily="2" charset="2"/>
              <a:buChar char="§"/>
            </a:pPr>
            <a:r>
              <a:rPr lang="vi-VN" sz="1900" dirty="0" smtClean="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Quặng hematit dùng sản xuất sắt</a:t>
            </a:r>
          </a:p>
          <a:p>
            <a:pPr marL="285750" indent="-285750" algn="just">
              <a:lnSpc>
                <a:spcPct val="120000"/>
              </a:lnSpc>
              <a:buFont typeface="Wingdings" panose="05000000000000000000" pitchFamily="2" charset="2"/>
              <a:buChar char="§"/>
            </a:pPr>
            <a:r>
              <a:rPr lang="vi-VN" sz="1900" dirty="0" smtClean="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Quạng apatit dung để sản xuất phân bón nông nghiệp, giàu phân lân</a:t>
            </a:r>
          </a:p>
          <a:p>
            <a:pPr marL="285750" indent="-285750" algn="just">
              <a:lnSpc>
                <a:spcPct val="120000"/>
              </a:lnSpc>
              <a:buFont typeface="Wingdings" panose="05000000000000000000" pitchFamily="2" charset="2"/>
              <a:buChar char="§"/>
            </a:pPr>
            <a:r>
              <a:rPr lang="vi-VN" sz="1900" dirty="0" smtClean="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Quặng bauxite dung sản xuất nhôm</a:t>
            </a:r>
            <a:endParaRPr lang="vi-VN" sz="19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3" name="TextBox 12"/>
          <p:cNvSpPr txBox="1"/>
          <p:nvPr/>
        </p:nvSpPr>
        <p:spPr>
          <a:xfrm>
            <a:off x="509005" y="5020044"/>
            <a:ext cx="8055573" cy="1421928"/>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vi-VN" i="1" dirty="0" smtClean="0">
                <a:solidFill>
                  <a:prstClr val="white"/>
                </a:solidFill>
                <a:cs typeface="Arial" panose="020B0604020202020204" pitchFamily="34" charset="0"/>
              </a:rPr>
              <a:t>Thiên nhiên ban tặng cho ta các mỏ quặng như quặng sắt ở Thái Nguyên, quặng nhôm ở Tây Nguyên,…</a:t>
            </a:r>
          </a:p>
          <a:p>
            <a:pPr marL="285750" indent="-285750" algn="just">
              <a:lnSpc>
                <a:spcPct val="120000"/>
              </a:lnSpc>
              <a:buFont typeface="Arial" panose="020B0604020202020204" pitchFamily="34" charset="0"/>
              <a:buChar char="•"/>
            </a:pPr>
            <a:r>
              <a:rPr lang="vi-VN" i="1" dirty="0" smtClean="0">
                <a:solidFill>
                  <a:prstClr val="white"/>
                </a:solidFill>
                <a:cs typeface="Arial" panose="020B0604020202020204" pitchFamily="34" charset="0"/>
              </a:rPr>
              <a:t>Nguồn quặng tự nhiên ngày càng cạn kiệt, không thể tái tạo. Do đó cần khai thác sử dụng hợp lí</a:t>
            </a:r>
            <a:r>
              <a:rPr lang="en-US" i="1" dirty="0" smtClean="0">
                <a:solidFill>
                  <a:prstClr val="white"/>
                </a:solidFill>
                <a:latin typeface="Arial" panose="020B0604020202020204" pitchFamily="34" charset="0"/>
                <a:cs typeface="Arial" panose="020B0604020202020204" pitchFamily="34" charset="0"/>
              </a:rPr>
              <a:t>.</a:t>
            </a:r>
            <a:endParaRPr lang="vi-VN" i="1" dirty="0">
              <a:solidFill>
                <a:prstClr val="white"/>
              </a:solidFill>
              <a:cs typeface="Arial" panose="020B0604020202020204" pitchFamily="34" charset="0"/>
            </a:endParaRPr>
          </a:p>
        </p:txBody>
      </p:sp>
    </p:spTree>
    <p:extLst>
      <p:ext uri="{BB962C8B-B14F-4D97-AF65-F5344CB8AC3E}">
        <p14:creationId xmlns:p14="http://schemas.microsoft.com/office/powerpoint/2010/main" val="232885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764"/>
        <p:cNvGrpSpPr/>
        <p:nvPr/>
      </p:nvGrpSpPr>
      <p:grpSpPr>
        <a:xfrm>
          <a:off x="0" y="0"/>
          <a:ext cx="0" cy="0"/>
          <a:chOff x="0" y="0"/>
          <a:chExt cx="0" cy="0"/>
        </a:xfrm>
      </p:grpSpPr>
      <p:sp>
        <p:nvSpPr>
          <p:cNvPr id="2" name="Pentagon 1"/>
          <p:cNvSpPr/>
          <p:nvPr/>
        </p:nvSpPr>
        <p:spPr>
          <a:xfrm>
            <a:off x="1138437" y="394826"/>
            <a:ext cx="6802582" cy="8128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2800" kern="0" dirty="0" smtClean="0">
                <a:solidFill>
                  <a:srgbClr val="002060"/>
                </a:solidFill>
                <a:latin typeface="#9Slide03 SFU Helvetica Condens" panose="00000400000000000000" pitchFamily="2" charset="0"/>
                <a:sym typeface="Arial"/>
              </a:rPr>
              <a:t>Sử dụng nguyên liệu an toàn, hiệu quả và đảm bảo sự phát triển bền vững</a:t>
            </a:r>
            <a:endParaRPr lang="vi-VN" sz="2800" kern="0" dirty="0">
              <a:solidFill>
                <a:srgbClr val="002060"/>
              </a:solidFill>
              <a:latin typeface="#9Slide03 SFU Helvetica Condens" panose="00000400000000000000" pitchFamily="2" charset="0"/>
              <a:sym typeface="Arial"/>
            </a:endParaRPr>
          </a:p>
        </p:txBody>
      </p:sp>
      <p:grpSp>
        <p:nvGrpSpPr>
          <p:cNvPr id="13" name="Group 12"/>
          <p:cNvGrpSpPr/>
          <p:nvPr/>
        </p:nvGrpSpPr>
        <p:grpSpPr>
          <a:xfrm>
            <a:off x="293907" y="1412270"/>
            <a:ext cx="5663372" cy="392582"/>
            <a:chOff x="322761" y="1294410"/>
            <a:chExt cx="4641960" cy="392582"/>
          </a:xfrm>
        </p:grpSpPr>
        <p:sp>
          <p:nvSpPr>
            <p:cNvPr id="15" name="Pentagon 14"/>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buClr>
                  <a:srgbClr val="000000"/>
                </a:buClr>
                <a:buFont typeface="Arial"/>
                <a:buNone/>
              </a:pPr>
              <a:r>
                <a:rPr lang="vi-VN" sz="2000" kern="0" dirty="0" smtClean="0">
                  <a:solidFill>
                    <a:srgbClr val="0070C0"/>
                  </a:solidFill>
                  <a:latin typeface="#9Slide03 Arima Madurai Black" panose="00000A00000000000000" pitchFamily="2" charset="0"/>
                  <a:cs typeface="#9Slide03 Arima Madurai Black" panose="00000A00000000000000" pitchFamily="2" charset="0"/>
                  <a:sym typeface="Arial"/>
                </a:rPr>
                <a:t>      Tìm hiểu khai thác nguyên liệu khoáng sản</a:t>
              </a:r>
              <a:endParaRPr lang="vi-VN" sz="2000" kern="0" dirty="0">
                <a:solidFill>
                  <a:srgbClr val="0070C0"/>
                </a:solidFill>
                <a:latin typeface="#9Slide03 Arima Madurai Black" panose="00000A00000000000000" pitchFamily="2" charset="0"/>
                <a:cs typeface="#9Slide03 Arima Madurai Black" panose="00000A00000000000000" pitchFamily="2" charset="0"/>
                <a:sym typeface="Arial"/>
              </a:endParaRPr>
            </a:p>
          </p:txBody>
        </p:sp>
        <p:sp>
          <p:nvSpPr>
            <p:cNvPr id="16" name="Chevron 15"/>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
                  <a:srgbClr val="000000"/>
                </a:buClr>
                <a:buFont typeface="Arial"/>
                <a:buNone/>
              </a:pPr>
              <a:endParaRPr lang="vi-VN" sz="2000" kern="0" dirty="0">
                <a:solidFill>
                  <a:srgbClr val="0070C0"/>
                </a:solidFill>
                <a:sym typeface="Arial"/>
              </a:endParaRPr>
            </a:p>
          </p:txBody>
        </p:sp>
      </p:grpSp>
      <p:pic>
        <p:nvPicPr>
          <p:cNvPr id="3" name="Picture 2"/>
          <p:cNvPicPr>
            <a:picLocks noChangeAspect="1"/>
          </p:cNvPicPr>
          <p:nvPr/>
        </p:nvPicPr>
        <p:blipFill>
          <a:blip r:embed="rId3"/>
          <a:stretch>
            <a:fillRect/>
          </a:stretch>
        </p:blipFill>
        <p:spPr>
          <a:xfrm>
            <a:off x="944047" y="2040584"/>
            <a:ext cx="3596186" cy="1786451"/>
          </a:xfrm>
          <a:prstGeom prst="rect">
            <a:avLst/>
          </a:prstGeom>
        </p:spPr>
      </p:pic>
      <p:pic>
        <p:nvPicPr>
          <p:cNvPr id="4" name="Picture 3"/>
          <p:cNvPicPr>
            <a:picLocks noChangeAspect="1"/>
          </p:cNvPicPr>
          <p:nvPr/>
        </p:nvPicPr>
        <p:blipFill>
          <a:blip r:embed="rId4"/>
          <a:stretch>
            <a:fillRect/>
          </a:stretch>
        </p:blipFill>
        <p:spPr>
          <a:xfrm>
            <a:off x="4646456" y="2036207"/>
            <a:ext cx="3464346" cy="1766301"/>
          </a:xfrm>
          <a:prstGeom prst="rect">
            <a:avLst/>
          </a:prstGeom>
        </p:spPr>
      </p:pic>
      <p:sp>
        <p:nvSpPr>
          <p:cNvPr id="18" name="Rectangle 17"/>
          <p:cNvSpPr/>
          <p:nvPr/>
        </p:nvSpPr>
        <p:spPr>
          <a:xfrm>
            <a:off x="1629623" y="3953202"/>
            <a:ext cx="2039765" cy="392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smtClean="0">
                <a:solidFill>
                  <a:sysClr val="windowText" lastClr="00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Khai thác đá vôi</a:t>
            </a:r>
            <a:endParaRPr lang="vi-VN" sz="2000" kern="0" dirty="0">
              <a:solidFill>
                <a:sysClr val="windowText" lastClr="00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endParaRPr>
          </a:p>
        </p:txBody>
      </p:sp>
      <p:sp>
        <p:nvSpPr>
          <p:cNvPr id="19" name="Rectangle 18"/>
          <p:cNvSpPr/>
          <p:nvPr/>
        </p:nvSpPr>
        <p:spPr>
          <a:xfrm>
            <a:off x="5266112" y="3953202"/>
            <a:ext cx="2039765" cy="392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smtClean="0">
                <a:solidFill>
                  <a:sysClr val="windowText" lastClr="00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Khai thác than đá</a:t>
            </a:r>
            <a:endParaRPr lang="vi-VN" sz="2000" kern="0" dirty="0">
              <a:solidFill>
                <a:sysClr val="windowText" lastClr="00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endParaRPr>
          </a:p>
        </p:txBody>
      </p:sp>
      <p:sp>
        <p:nvSpPr>
          <p:cNvPr id="21" name="Rounded Rectangle 20"/>
          <p:cNvSpPr/>
          <p:nvPr/>
        </p:nvSpPr>
        <p:spPr>
          <a:xfrm>
            <a:off x="2441194" y="4631089"/>
            <a:ext cx="6629275" cy="1554224"/>
          </a:xfrm>
          <a:prstGeom prst="round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marL="285743" indent="-285743" algn="just">
              <a:lnSpc>
                <a:spcPct val="120000"/>
              </a:lnSpc>
              <a:buClr>
                <a:srgbClr val="000000"/>
              </a:buClr>
              <a:buFont typeface="Arial" panose="020B0604020202020204" pitchFamily="34" charset="0"/>
              <a:buChar char="•"/>
            </a:pP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Việc khai thác các nhiên liệu khoáng sản tự phát có đảm bảo</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 </a:t>
            </a: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an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toàn không? Giải thích</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a:t>
            </a:r>
            <a:endParaRPr lang="en-US" sz="2000" kern="0" dirty="0">
              <a:solidFill>
                <a:srgbClr val="002060"/>
              </a:solidFill>
              <a:latin typeface="#9Slide03 Arima Madurai Black" panose="00000A00000000000000" pitchFamily="2" charset="0"/>
              <a:cs typeface="#9Slide03 Arima Madurai Black" panose="00000A00000000000000" pitchFamily="2" charset="0"/>
              <a:sym typeface="Arial"/>
            </a:endParaRPr>
          </a:p>
          <a:p>
            <a:pPr marL="285743" indent="-285743" algn="just">
              <a:lnSpc>
                <a:spcPct val="120000"/>
              </a:lnSpc>
              <a:buClr>
                <a:srgbClr val="000000"/>
              </a:buClr>
              <a:buFont typeface="Arial" panose="020B0604020202020204" pitchFamily="34" charset="0"/>
              <a:buChar char="•"/>
            </a:pPr>
            <a:r>
              <a:rPr lang="vi-VN" sz="2000" kern="0" dirty="0" smtClean="0">
                <a:solidFill>
                  <a:srgbClr val="FF0000"/>
                </a:solidFill>
                <a:latin typeface="#9Slide03 Arima Madurai Black" panose="00000A00000000000000" pitchFamily="2" charset="0"/>
                <a:cs typeface="#9Slide03 Arima Madurai Black" panose="00000A00000000000000" pitchFamily="2" charset="0"/>
                <a:sym typeface="Arial"/>
              </a:rPr>
              <a:t>Sử dụng nguyên liệu như</a:t>
            </a:r>
            <a:r>
              <a:rPr lang="en-US" sz="2000" kern="0" dirty="0" smtClean="0">
                <a:solidFill>
                  <a:srgbClr val="FF0000"/>
                </a:solidFill>
                <a:latin typeface="#9Slide03 Arima Madurai Black" panose="00000A00000000000000" pitchFamily="2" charset="0"/>
                <a:cs typeface="#9Slide03 Arima Madurai Black" panose="00000A00000000000000" pitchFamily="2" charset="0"/>
                <a:sym typeface="Arial"/>
              </a:rPr>
              <a:t> </a:t>
            </a:r>
            <a:r>
              <a:rPr lang="vi-VN" sz="2000" kern="0" dirty="0" smtClean="0">
                <a:solidFill>
                  <a:srgbClr val="FF0000"/>
                </a:solidFill>
                <a:latin typeface="#9Slide03 Arima Madurai Black" panose="00000A00000000000000" pitchFamily="2" charset="0"/>
                <a:cs typeface="#9Slide03 Arima Madurai Black" panose="00000A00000000000000" pitchFamily="2" charset="0"/>
                <a:sym typeface="Arial"/>
              </a:rPr>
              <a:t>thế nào để đảm bảo </a:t>
            </a:r>
            <a:r>
              <a:rPr lang="en-US" sz="2000" kern="0" dirty="0" smtClean="0">
                <a:solidFill>
                  <a:srgbClr val="FF0000"/>
                </a:solidFill>
                <a:latin typeface="#9Slide03 Arima Madurai Black" panose="00000A00000000000000" pitchFamily="2" charset="0"/>
                <a:cs typeface="#9Slide03 Arima Madurai Black" panose="00000A00000000000000" pitchFamily="2" charset="0"/>
                <a:sym typeface="Arial"/>
              </a:rPr>
              <a:t>an </a:t>
            </a:r>
            <a:r>
              <a:rPr lang="vi-VN" sz="2000" kern="0" dirty="0" smtClean="0">
                <a:solidFill>
                  <a:srgbClr val="FF0000"/>
                </a:solidFill>
                <a:latin typeface="#9Slide03 Arima Madurai Black" panose="00000A00000000000000" pitchFamily="2" charset="0"/>
                <a:cs typeface="#9Slide03 Arima Madurai Black" panose="00000A00000000000000" pitchFamily="2" charset="0"/>
                <a:sym typeface="Arial"/>
              </a:rPr>
              <a:t>toàn, hiệu quả</a:t>
            </a:r>
            <a:r>
              <a:rPr lang="en-US" sz="2000" kern="0" dirty="0" smtClean="0">
                <a:solidFill>
                  <a:srgbClr val="FF0000"/>
                </a:solidFill>
                <a:latin typeface="#9Slide03 Arima Madurai Black" panose="00000A00000000000000" pitchFamily="2" charset="0"/>
                <a:cs typeface="#9Slide03 Arima Madurai Black" panose="00000A00000000000000" pitchFamily="2" charset="0"/>
                <a:sym typeface="Arial"/>
              </a:rPr>
              <a:t>?</a:t>
            </a:r>
            <a:endParaRPr lang="en-US" sz="2000" kern="0" dirty="0">
              <a:solidFill>
                <a:srgbClr val="FF0000"/>
              </a:solidFill>
              <a:latin typeface="#9Slide03 Arima Madurai Black" panose="00000A00000000000000" pitchFamily="2" charset="0"/>
              <a:cs typeface="#9Slide03 Arima Madurai Black" panose="00000A00000000000000" pitchFamily="2" charset="0"/>
              <a:sym typeface="Arial"/>
            </a:endParaRPr>
          </a:p>
        </p:txBody>
      </p:sp>
      <p:pic>
        <p:nvPicPr>
          <p:cNvPr id="13314" name="Picture 2" descr="Question GIF by aurorasenhor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7251" y="4346033"/>
            <a:ext cx="2253943" cy="22539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6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9" y="5281114"/>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sp>
        <p:nvSpPr>
          <p:cNvPr id="1777" name="Google Shape;1777;p26">
            <a:hlinkClick r:id="rId3" action="ppaction://hlinksldjump"/>
          </p:cNvPr>
          <p:cNvSpPr txBox="1"/>
          <p:nvPr/>
        </p:nvSpPr>
        <p:spPr>
          <a:xfrm>
            <a:off x="8416250" y="146470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buClr>
                <a:srgbClr val="000000"/>
              </a:buClr>
              <a:buFont typeface="Arial"/>
              <a:buNone/>
            </a:pPr>
            <a:r>
              <a:rPr lang="en" sz="1500" b="1" kern="0">
                <a:solidFill>
                  <a:srgbClr val="000000"/>
                </a:solidFill>
                <a:latin typeface="Jua"/>
                <a:ea typeface="Jua"/>
                <a:cs typeface="Jua"/>
                <a:sym typeface="Jua"/>
              </a:rPr>
              <a:t>01</a:t>
            </a:r>
            <a:endParaRPr sz="1500" b="1" kern="0">
              <a:solidFill>
                <a:srgbClr val="000000"/>
              </a:solidFill>
              <a:latin typeface="Jua"/>
              <a:ea typeface="Jua"/>
              <a:cs typeface="Jua"/>
              <a:sym typeface="Jua"/>
            </a:endParaRPr>
          </a:p>
        </p:txBody>
      </p:sp>
      <p:sp>
        <p:nvSpPr>
          <p:cNvPr id="1778" name="Google Shape;1778;p26">
            <a:hlinkClick r:id="rId4" action="ppaction://hlinksldjump"/>
          </p:cNvPr>
          <p:cNvSpPr txBox="1"/>
          <p:nvPr/>
        </p:nvSpPr>
        <p:spPr>
          <a:xfrm>
            <a:off x="8427907" y="204582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buClr>
                <a:srgbClr val="000000"/>
              </a:buClr>
              <a:buFont typeface="Arial"/>
              <a:buNone/>
            </a:pPr>
            <a:r>
              <a:rPr lang="en" sz="1500" b="1" kern="0" dirty="0">
                <a:solidFill>
                  <a:srgbClr val="000000"/>
                </a:solidFill>
                <a:latin typeface="Jua"/>
                <a:ea typeface="Jua"/>
                <a:cs typeface="Jua"/>
                <a:sym typeface="Jua"/>
              </a:rPr>
              <a:t>02</a:t>
            </a:r>
            <a:endParaRPr sz="1500" b="1" kern="0" dirty="0">
              <a:solidFill>
                <a:srgbClr val="000000"/>
              </a:solidFill>
              <a:latin typeface="Jua"/>
              <a:ea typeface="Jua"/>
              <a:cs typeface="Jua"/>
              <a:sym typeface="Jua"/>
            </a:endParaRPr>
          </a:p>
        </p:txBody>
      </p:sp>
      <p:sp>
        <p:nvSpPr>
          <p:cNvPr id="1779" name="Google Shape;1779;p26">
            <a:hlinkClick r:id="rId5" action="ppaction://hlinksldjump"/>
          </p:cNvPr>
          <p:cNvSpPr txBox="1"/>
          <p:nvPr/>
        </p:nvSpPr>
        <p:spPr>
          <a:xfrm>
            <a:off x="8416250" y="256707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buClr>
                <a:srgbClr val="000000"/>
              </a:buClr>
              <a:buFont typeface="Arial"/>
              <a:buNone/>
            </a:pPr>
            <a:r>
              <a:rPr lang="en" sz="1500" b="1" kern="0">
                <a:solidFill>
                  <a:srgbClr val="000000"/>
                </a:solidFill>
                <a:latin typeface="Jua"/>
                <a:ea typeface="Jua"/>
                <a:cs typeface="Jua"/>
                <a:sym typeface="Jua"/>
              </a:rPr>
              <a:t>03</a:t>
            </a:r>
            <a:endParaRPr sz="1500" b="1" kern="0">
              <a:solidFill>
                <a:srgbClr val="000000"/>
              </a:solidFill>
              <a:latin typeface="Jua"/>
              <a:ea typeface="Jua"/>
              <a:cs typeface="Jua"/>
              <a:sym typeface="Jua"/>
            </a:endParaRPr>
          </a:p>
        </p:txBody>
      </p:sp>
      <p:pic>
        <p:nvPicPr>
          <p:cNvPr id="13" name="Picture 2" descr="Hình ảnh Biểu Tượng Cây Bút Chì PNG, Vector, PSD, và biểu tượng để tải về  miễn phí | pngtre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065" t="23595" r="24071" b="23846"/>
          <a:stretch/>
        </p:blipFill>
        <p:spPr bwMode="auto">
          <a:xfrm flipH="1">
            <a:off x="248632" y="2379728"/>
            <a:ext cx="676366" cy="6871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059255" y="2579753"/>
            <a:ext cx="6884555" cy="2991609"/>
            <a:chOff x="840506" y="1234986"/>
            <a:chExt cx="7957940" cy="3200818"/>
          </a:xfrm>
        </p:grpSpPr>
        <p:sp>
          <p:nvSpPr>
            <p:cNvPr id="16" name="Rounded Rectangle 15"/>
            <p:cNvSpPr/>
            <p:nvPr/>
          </p:nvSpPr>
          <p:spPr>
            <a:xfrm>
              <a:off x="1227908" y="1234986"/>
              <a:ext cx="7570538" cy="32008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endParaRPr lang="en-US" sz="1400" kern="0">
                <a:solidFill>
                  <a:srgbClr val="002060"/>
                </a:solidFill>
                <a:sym typeface="Arial"/>
              </a:endParaRPr>
            </a:p>
          </p:txBody>
        </p:sp>
        <p:sp>
          <p:nvSpPr>
            <p:cNvPr id="17" name="Rounded Rectangle 16"/>
            <p:cNvSpPr/>
            <p:nvPr/>
          </p:nvSpPr>
          <p:spPr>
            <a:xfrm>
              <a:off x="840506" y="1424934"/>
              <a:ext cx="7739655" cy="2845292"/>
            </a:xfrm>
            <a:prstGeom prst="roundRect">
              <a:avLst/>
            </a:prstGeom>
            <a:ln>
              <a:solidFill>
                <a:schemeClr val="accent6">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buClr>
                  <a:srgbClr val="000000"/>
                </a:buClr>
                <a:buFont typeface="Arial"/>
                <a:buNone/>
              </a:pP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Nguyên liệu khoáng sản là tài sản quốc gia. Mọi cá nhân tổ chức khai thác phải </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đ</a:t>
              </a:r>
              <a:r>
                <a:rPr lang="vi-VN" sz="2000" kern="0" dirty="0">
                  <a:solidFill>
                    <a:srgbClr val="002060"/>
                  </a:solidFill>
                  <a:latin typeface="#9Slide03 Arima Madurai Black" panose="00000A00000000000000" pitchFamily="2" charset="0"/>
                  <a:cs typeface="#9Slide03 Arima Madurai Black" panose="00000A00000000000000" pitchFamily="2" charset="0"/>
                  <a:sym typeface="Arial"/>
                </a:rPr>
                <a:t>ượ</a:t>
              </a: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c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cấp phép theo Luật Khoáng sản</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a:t>
              </a:r>
              <a:endParaRPr lang="en-US" sz="2000" kern="0" dirty="0">
                <a:solidFill>
                  <a:srgbClr val="002060"/>
                </a:solidFill>
                <a:latin typeface="#9Slide03 Arima Madurai Black" panose="00000A00000000000000" pitchFamily="2" charset="0"/>
                <a:cs typeface="#9Slide03 Arima Madurai Black" panose="00000A00000000000000" pitchFamily="2" charset="0"/>
                <a:sym typeface="Arial"/>
              </a:endParaRPr>
            </a:p>
            <a:p>
              <a:pPr algn="just">
                <a:lnSpc>
                  <a:spcPct val="120000"/>
                </a:lnSpc>
                <a:buClr>
                  <a:srgbClr val="000000"/>
                </a:buClr>
                <a:buFont typeface="Arial"/>
                <a:buNone/>
              </a:pP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Tận thu nguồn nguyên liệu sẽ làm cạn kiệt tài nguyên.</a:t>
              </a:r>
            </a:p>
            <a:p>
              <a:pPr algn="just">
                <a:lnSpc>
                  <a:spcPct val="120000"/>
                </a:lnSpc>
                <a:buClr>
                  <a:srgbClr val="000000"/>
                </a:buClr>
                <a:buFont typeface="Arial"/>
                <a:buNone/>
              </a:pP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Khai thác nguyên liệu trái phép có thể gây nguy hiểm </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do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mất</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 </a:t>
              </a: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an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toàn lao động</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ản</a:t>
              </a:r>
              <a:r>
                <a:rPr lang="en-US"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h </a:t>
              </a: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h</a:t>
              </a:r>
              <a:r>
                <a:rPr lang="vi-VN" sz="2000" kern="0" dirty="0">
                  <a:solidFill>
                    <a:srgbClr val="002060"/>
                  </a:solidFill>
                  <a:latin typeface="#9Slide03 Arima Madurai Black" panose="00000A00000000000000" pitchFamily="2" charset="0"/>
                  <a:cs typeface="#9Slide03 Arima Madurai Black" panose="00000A00000000000000" pitchFamily="2" charset="0"/>
                  <a:sym typeface="Arial"/>
                </a:rPr>
                <a:t>ưởng</a:t>
              </a: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 </a:t>
              </a:r>
              <a:r>
                <a:rPr lang="vi-VN" sz="2000" kern="0" dirty="0" smtClean="0">
                  <a:solidFill>
                    <a:srgbClr val="002060"/>
                  </a:solidFill>
                  <a:latin typeface="#9Slide03 Arima Madurai Black" panose="00000A00000000000000" pitchFamily="2" charset="0"/>
                  <a:cs typeface="#9Slide03 Arima Madurai Black" panose="00000A00000000000000" pitchFamily="2" charset="0"/>
                  <a:sym typeface="Arial"/>
                </a:rPr>
                <a:t>đến môi trường</a:t>
              </a:r>
              <a:r>
                <a:rPr lang="en-US" sz="2000" kern="0" dirty="0">
                  <a:solidFill>
                    <a:srgbClr val="002060"/>
                  </a:solidFill>
                  <a:latin typeface="#9Slide03 Arima Madurai Black" panose="00000A00000000000000" pitchFamily="2" charset="0"/>
                  <a:cs typeface="#9Slide03 Arima Madurai Black" panose="00000A00000000000000" pitchFamily="2" charset="0"/>
                  <a:sym typeface="Arial"/>
                </a:rPr>
                <a:t>.</a:t>
              </a:r>
            </a:p>
          </p:txBody>
        </p:sp>
      </p:grpSp>
      <p:sp>
        <p:nvSpPr>
          <p:cNvPr id="21" name="Pentagon 20"/>
          <p:cNvSpPr/>
          <p:nvPr/>
        </p:nvSpPr>
        <p:spPr>
          <a:xfrm>
            <a:off x="1138437" y="394826"/>
            <a:ext cx="6802582" cy="8128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2800" kern="0" dirty="0" smtClean="0">
                <a:solidFill>
                  <a:srgbClr val="002060"/>
                </a:solidFill>
                <a:latin typeface="#9Slide03 SFU Helvetica Condens" panose="00000400000000000000" pitchFamily="2" charset="0"/>
                <a:sym typeface="Arial"/>
              </a:rPr>
              <a:t>Sử dụng nguyên liệu an toàn, hiệu quả và đảm bảo sự phát triển bền vững</a:t>
            </a:r>
            <a:endParaRPr lang="vi-VN" sz="2800" kern="0" dirty="0">
              <a:solidFill>
                <a:srgbClr val="002060"/>
              </a:solidFill>
              <a:latin typeface="#9Slide03 SFU Helvetica Condens" panose="00000400000000000000" pitchFamily="2" charset="0"/>
              <a:sym typeface="Arial"/>
            </a:endParaRPr>
          </a:p>
        </p:txBody>
      </p:sp>
      <p:grpSp>
        <p:nvGrpSpPr>
          <p:cNvPr id="22" name="Group 21"/>
          <p:cNvGrpSpPr/>
          <p:nvPr/>
        </p:nvGrpSpPr>
        <p:grpSpPr>
          <a:xfrm>
            <a:off x="293907" y="1412270"/>
            <a:ext cx="5663372" cy="392582"/>
            <a:chOff x="322761" y="1294410"/>
            <a:chExt cx="4641960" cy="392582"/>
          </a:xfrm>
        </p:grpSpPr>
        <p:sp>
          <p:nvSpPr>
            <p:cNvPr id="23" name="Pentagon 22"/>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buClr>
                  <a:srgbClr val="000000"/>
                </a:buClr>
                <a:buFont typeface="Arial"/>
                <a:buNone/>
              </a:pPr>
              <a:r>
                <a:rPr lang="vi-VN" sz="2000" kern="0" dirty="0" smtClean="0">
                  <a:solidFill>
                    <a:srgbClr val="0070C0"/>
                  </a:solidFill>
                  <a:latin typeface="#9Slide03 Arima Madurai Black" panose="00000A00000000000000" pitchFamily="2" charset="0"/>
                  <a:cs typeface="#9Slide03 Arima Madurai Black" panose="00000A00000000000000" pitchFamily="2" charset="0"/>
                  <a:sym typeface="Arial"/>
                </a:rPr>
                <a:t>      Tìm hiểu khai thác nguyên liệu khoáng sản</a:t>
              </a:r>
              <a:endParaRPr lang="vi-VN" sz="2000" kern="0" dirty="0">
                <a:solidFill>
                  <a:srgbClr val="0070C0"/>
                </a:solidFill>
                <a:latin typeface="#9Slide03 Arima Madurai Black" panose="00000A00000000000000" pitchFamily="2" charset="0"/>
                <a:cs typeface="#9Slide03 Arima Madurai Black" panose="00000A00000000000000" pitchFamily="2" charset="0"/>
                <a:sym typeface="Arial"/>
              </a:endParaRPr>
            </a:p>
          </p:txBody>
        </p:sp>
        <p:sp>
          <p:nvSpPr>
            <p:cNvPr id="24" name="Chevron 23"/>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
                  <a:srgbClr val="000000"/>
                </a:buClr>
                <a:buFont typeface="Arial"/>
                <a:buNone/>
              </a:pPr>
              <a:endParaRPr lang="vi-VN" sz="2000" kern="0" dirty="0">
                <a:solidFill>
                  <a:srgbClr val="0070C0"/>
                </a:solidFill>
                <a:sym typeface="Arial"/>
              </a:endParaRPr>
            </a:p>
          </p:txBody>
        </p:sp>
      </p:grpSp>
    </p:spTree>
    <p:extLst>
      <p:ext uri="{BB962C8B-B14F-4D97-AF65-F5344CB8AC3E}">
        <p14:creationId xmlns:p14="http://schemas.microsoft.com/office/powerpoint/2010/main" val="68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2"/>
          </a:fgClr>
          <a:bgClr>
            <a:schemeClr val="bg1"/>
          </a:bgClr>
        </a:pattFill>
        <a:effectLst/>
      </p:bgPr>
    </p:bg>
    <p:spTree>
      <p:nvGrpSpPr>
        <p:cNvPr id="1" name="Shape 1764"/>
        <p:cNvGrpSpPr/>
        <p:nvPr/>
      </p:nvGrpSpPr>
      <p:grpSpPr>
        <a:xfrm>
          <a:off x="0" y="0"/>
          <a:ext cx="0" cy="0"/>
          <a:chOff x="0" y="0"/>
          <a:chExt cx="0" cy="0"/>
        </a:xfrm>
      </p:grpSpPr>
      <p:pic>
        <p:nvPicPr>
          <p:cNvPr id="16386" name="Picture 2" descr="Giấy tái chế là gì? Quy trình sản xuất giấy tái chế? Phế liệu Bảo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01" y="2245258"/>
            <a:ext cx="3972202" cy="3264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244" y="5645080"/>
            <a:ext cx="3481331" cy="369332"/>
          </a:xfrm>
          <a:prstGeom prst="rect">
            <a:avLst/>
          </a:prstGeom>
          <a:noFill/>
        </p:spPr>
        <p:txBody>
          <a:bodyPr wrap="square" rtlCol="0">
            <a:spAutoFit/>
          </a:bodyPr>
          <a:lstStyle/>
          <a:p>
            <a:pPr algn="ctr">
              <a:buClr>
                <a:srgbClr val="000000"/>
              </a:buClr>
              <a:buFont typeface="Arial"/>
              <a:buNone/>
            </a:pPr>
            <a:r>
              <a:rPr lang="vi-VN" kern="0" dirty="0" smtClean="0">
                <a:solidFill>
                  <a:srgbClr val="002060"/>
                </a:solidFill>
                <a:latin typeface="#9Slide03 SFU Helvetica Condens" panose="00000400000000000000" pitchFamily="2" charset="0"/>
                <a:cs typeface="#9Slide03 Arima Madurai" panose="00000500000000000000" pitchFamily="2" charset="0"/>
                <a:sym typeface="Arial"/>
              </a:rPr>
              <a:t>Quy trình tái chế giấy</a:t>
            </a:r>
            <a:endParaRPr lang="vi-VN" kern="0" dirty="0">
              <a:solidFill>
                <a:srgbClr val="002060"/>
              </a:solidFill>
              <a:latin typeface="#9Slide03 SFU Helvetica Condens" panose="00000400000000000000" pitchFamily="2" charset="0"/>
              <a:cs typeface="#9Slide03 Arima Madurai" panose="00000500000000000000" pitchFamily="2" charset="0"/>
              <a:sym typeface="Arial"/>
            </a:endParaRPr>
          </a:p>
        </p:txBody>
      </p:sp>
      <p:sp>
        <p:nvSpPr>
          <p:cNvPr id="5" name="TextBox 4"/>
          <p:cNvSpPr txBox="1"/>
          <p:nvPr/>
        </p:nvSpPr>
        <p:spPr>
          <a:xfrm>
            <a:off x="4273710" y="2176057"/>
            <a:ext cx="4707328" cy="3333220"/>
          </a:xfrm>
          <a:prstGeom prst="rect">
            <a:avLst/>
          </a:prstGeom>
          <a:noFill/>
          <a:ln w="19050">
            <a:solidFill>
              <a:schemeClr val="accent1">
                <a:shade val="95000"/>
                <a:satMod val="105000"/>
              </a:schemeClr>
            </a:solidFill>
            <a:prstDash val="lgDash"/>
          </a:ln>
        </p:spPr>
        <p:txBody>
          <a:bodyPr wrap="square" rtlCol="0">
            <a:spAutoFit/>
          </a:bodyPr>
          <a:lstStyle/>
          <a:p>
            <a:pPr algn="just">
              <a:lnSpc>
                <a:spcPct val="130000"/>
              </a:lnSpc>
              <a:buClr>
                <a:srgbClr val="000000"/>
              </a:buClr>
              <a:buFont typeface="Arial"/>
              <a:buNone/>
            </a:pP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rgbClr val="FF0000"/>
                </a:solidFill>
                <a:latin typeface="#9Slide03 Arima Madurai Black" panose="00000A00000000000000" pitchFamily="2" charset="0"/>
                <a:cs typeface="#9Slide03 Arima Madurai Black" panose="00000A00000000000000" pitchFamily="2" charset="0"/>
                <a:sym typeface="Arial"/>
              </a:rPr>
              <a:t>Giấy</a:t>
            </a:r>
            <a:r>
              <a:rPr lang="en-US" kern="0" dirty="0" smtClean="0">
                <a:solidFill>
                  <a:srgbClr val="FF0000"/>
                </a:solidFill>
                <a:latin typeface="#9Slide03 Arima Madurai Black" panose="00000A00000000000000" pitchFamily="2" charset="0"/>
                <a:cs typeface="#9Slide03 Arima Madurai Black" panose="00000A00000000000000" pitchFamily="2" charset="0"/>
                <a:sym typeface="Arial"/>
              </a:rPr>
              <a:t> </a:t>
            </a: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đ</a:t>
            </a:r>
            <a:r>
              <a:rPr lang="vi-VN" kern="0" dirty="0">
                <a:solidFill>
                  <a:srgbClr val="FF0000"/>
                </a:solidFill>
                <a:latin typeface="#9Slide03 Arima Madurai Black" panose="00000A00000000000000" pitchFamily="2" charset="0"/>
                <a:cs typeface="#9Slide03 Arima Madurai Black" panose="00000A00000000000000" pitchFamily="2" charset="0"/>
                <a:sym typeface="Arial"/>
              </a:rPr>
              <a:t>ượ</a:t>
            </a: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c </a:t>
            </a:r>
            <a:r>
              <a:rPr lang="vi-VN" kern="0" dirty="0" smtClean="0">
                <a:solidFill>
                  <a:srgbClr val="FF0000"/>
                </a:solidFill>
                <a:latin typeface="#9Slide03 Arima Madurai Black" panose="00000A00000000000000" pitchFamily="2" charset="0"/>
                <a:cs typeface="#9Slide03 Arima Madurai Black" panose="00000A00000000000000" pitchFamily="2" charset="0"/>
                <a:sym typeface="Arial"/>
              </a:rPr>
              <a:t>làm từ nguyên liệu chính là gỗ</a:t>
            </a:r>
            <a:r>
              <a:rPr lang="en-US" kern="0" dirty="0" smtClean="0">
                <a:solidFill>
                  <a:srgbClr val="FF0000"/>
                </a:solidFill>
                <a:latin typeface="#9Slide03 Arima Madurai Black" panose="00000A00000000000000" pitchFamily="2" charset="0"/>
                <a:cs typeface="#9Slide03 Arima Madurai Black" panose="00000A00000000000000" pitchFamily="2" charset="0"/>
                <a:sym typeface="Arial"/>
              </a:rPr>
              <a:t>.</a:t>
            </a:r>
            <a:endParaRPr lang="en-US" kern="0" dirty="0">
              <a:solidFill>
                <a:srgbClr val="FF0000"/>
              </a:solidFill>
              <a:latin typeface="#9Slide03 Arima Madurai Black" panose="00000A00000000000000" pitchFamily="2" charset="0"/>
              <a:cs typeface="#9Slide03 Arima Madurai Black" panose="00000A00000000000000" pitchFamily="2" charset="0"/>
              <a:sym typeface="Arial"/>
            </a:endParaRPr>
          </a:p>
          <a:p>
            <a:pPr algn="just">
              <a:lnSpc>
                <a:spcPct val="130000"/>
              </a:lnSpc>
              <a:buClr>
                <a:srgbClr val="000000"/>
              </a:buClr>
              <a:buFont typeface="Arial"/>
              <a:buNone/>
            </a:pP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rgbClr val="FF0000"/>
                </a:solidFill>
                <a:latin typeface="#9Slide03 Arima Madurai Black" panose="00000A00000000000000" pitchFamily="2" charset="0"/>
                <a:cs typeface="#9Slide03 Arima Madurai Black" panose="00000A00000000000000" pitchFamily="2" charset="0"/>
                <a:sym typeface="Arial"/>
              </a:rPr>
              <a:t>Sau khi đã sử dụng</a:t>
            </a:r>
            <a:r>
              <a:rPr lang="en-US" kern="0" dirty="0" smtClean="0">
                <a:solidFill>
                  <a:srgbClr val="FF0000"/>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rgbClr val="FF0000"/>
                </a:solidFill>
                <a:latin typeface="#9Slide03 Arima Madurai Black" panose="00000A00000000000000" pitchFamily="2" charset="0"/>
                <a:cs typeface="#9Slide03 Arima Madurai Black" panose="00000A00000000000000" pitchFamily="2" charset="0"/>
                <a:sym typeface="Arial"/>
              </a:rPr>
              <a:t>giấy có thể </a:t>
            </a:r>
            <a:r>
              <a:rPr lang="en-US" kern="0" dirty="0" smtClean="0">
                <a:solidFill>
                  <a:srgbClr val="FF0000"/>
                </a:solidFill>
                <a:latin typeface="#9Slide03 Arima Madurai Black" panose="00000A00000000000000" pitchFamily="2" charset="0"/>
                <a:cs typeface="#9Slide03 Arima Madurai Black" panose="00000A00000000000000" pitchFamily="2" charset="0"/>
                <a:sym typeface="Arial"/>
              </a:rPr>
              <a:t>đ</a:t>
            </a:r>
            <a:r>
              <a:rPr lang="vi-VN" kern="0" dirty="0">
                <a:solidFill>
                  <a:srgbClr val="FF0000"/>
                </a:solidFill>
                <a:latin typeface="#9Slide03 Arima Madurai Black" panose="00000A00000000000000" pitchFamily="2" charset="0"/>
                <a:cs typeface="#9Slide03 Arima Madurai Black" panose="00000A00000000000000" pitchFamily="2" charset="0"/>
                <a:sym typeface="Arial"/>
              </a:rPr>
              <a:t>ượ</a:t>
            </a: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c </a:t>
            </a:r>
            <a:r>
              <a:rPr lang="vi-VN" kern="0" dirty="0" smtClean="0">
                <a:solidFill>
                  <a:srgbClr val="FF0000"/>
                </a:solidFill>
                <a:latin typeface="#9Slide03 Arima Madurai Black" panose="00000A00000000000000" pitchFamily="2" charset="0"/>
                <a:cs typeface="#9Slide03 Arima Madurai Black" panose="00000A00000000000000" pitchFamily="2" charset="0"/>
                <a:sym typeface="Arial"/>
              </a:rPr>
              <a:t>tái chế theo</a:t>
            </a:r>
            <a:r>
              <a:rPr lang="en-US" kern="0" dirty="0" smtClean="0">
                <a:solidFill>
                  <a:srgbClr val="FF0000"/>
                </a:solidFill>
                <a:latin typeface="#9Slide03 Arima Madurai Black" panose="00000A00000000000000" pitchFamily="2" charset="0"/>
                <a:cs typeface="#9Slide03 Arima Madurai Black" panose="00000A00000000000000" pitchFamily="2" charset="0"/>
                <a:sym typeface="Arial"/>
              </a:rPr>
              <a:t> </a:t>
            </a: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s</a:t>
            </a:r>
            <a:r>
              <a:rPr lang="vi-VN" kern="0" dirty="0">
                <a:solidFill>
                  <a:srgbClr val="FF0000"/>
                </a:solidFill>
                <a:latin typeface="#9Slide03 Arima Madurai Black" panose="00000A00000000000000" pitchFamily="2" charset="0"/>
                <a:cs typeface="#9Slide03 Arima Madurai Black" panose="00000A00000000000000" pitchFamily="2" charset="0"/>
                <a:sym typeface="Arial"/>
              </a:rPr>
              <a:t>ơ</a:t>
            </a:r>
            <a:r>
              <a:rPr lang="en-US" kern="0" dirty="0">
                <a:solidFill>
                  <a:srgbClr val="FF0000"/>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rgbClr val="FF0000"/>
                </a:solidFill>
                <a:latin typeface="#9Slide03 Arima Madurai Black" panose="00000A00000000000000" pitchFamily="2" charset="0"/>
                <a:cs typeface="#9Slide03 Arima Madurai Black" panose="00000A00000000000000" pitchFamily="2" charset="0"/>
                <a:sym typeface="Arial"/>
              </a:rPr>
              <a:t>đồ</a:t>
            </a:r>
            <a:r>
              <a:rPr lang="en-US" kern="0" dirty="0" smtClean="0">
                <a:solidFill>
                  <a:srgbClr val="FF0000"/>
                </a:solidFill>
                <a:latin typeface="#9Slide03 Arima Madurai Black" panose="00000A00000000000000" pitchFamily="2" charset="0"/>
                <a:cs typeface="#9Slide03 Arima Madurai Black" panose="00000A00000000000000" pitchFamily="2" charset="0"/>
                <a:sym typeface="Arial"/>
              </a:rPr>
              <a:t>:</a:t>
            </a:r>
            <a:endParaRPr lang="en-US" kern="0" dirty="0">
              <a:solidFill>
                <a:srgbClr val="FF0000"/>
              </a:solidFill>
              <a:latin typeface="#9Slide03 Arima Madurai Black" panose="00000A00000000000000" pitchFamily="2" charset="0"/>
              <a:cs typeface="#9Slide03 Arima Madurai Black" panose="00000A00000000000000" pitchFamily="2" charset="0"/>
              <a:sym typeface="Arial"/>
            </a:endParaRPr>
          </a:p>
          <a:p>
            <a:pPr marL="342892" indent="-342892" algn="just">
              <a:lnSpc>
                <a:spcPct val="130000"/>
              </a:lnSpc>
              <a:buClr>
                <a:srgbClr val="000000"/>
              </a:buClr>
              <a:buFont typeface="Arial"/>
              <a:buAutoNum type="arabicParenBoth"/>
            </a:pP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Chọn lọc giấy phế liệu</a:t>
            </a:r>
          </a:p>
          <a:p>
            <a:pPr marL="342892" indent="-342892" algn="just">
              <a:lnSpc>
                <a:spcPct val="130000"/>
              </a:lnSpc>
              <a:buClr>
                <a:srgbClr val="000000"/>
              </a:buClr>
              <a:buFont typeface="Arial"/>
              <a:buAutoNum type="arabicParenBoth"/>
            </a:pP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 Thu </a:t>
            </a:r>
            <a:r>
              <a:rPr lang="vi-VN"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gom vận chuyển về nhà máy</a:t>
            </a: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a:t>
            </a:r>
            <a:endParaRPr lang="en-US" kern="0" dirty="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endParaRPr>
          </a:p>
          <a:p>
            <a:pPr marL="342892" indent="-342892" algn="just">
              <a:lnSpc>
                <a:spcPct val="130000"/>
              </a:lnSpc>
              <a:buClr>
                <a:srgbClr val="000000"/>
              </a:buClr>
              <a:buFont typeface="Arial"/>
              <a:buAutoNum type="arabicParenBoth"/>
            </a:pP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Tạo bột giấy và khử mực giấy</a:t>
            </a: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a:t>
            </a:r>
            <a:endParaRPr lang="en-US" kern="0" dirty="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endParaRPr>
          </a:p>
          <a:p>
            <a:pPr marL="342892" indent="-342892" algn="just">
              <a:lnSpc>
                <a:spcPct val="130000"/>
              </a:lnSpc>
              <a:buClr>
                <a:srgbClr val="000000"/>
              </a:buClr>
              <a:buFont typeface="Arial"/>
              <a:buAutoNum type="arabicParenBoth"/>
            </a:pP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Nghiền giấy, tẩy màu và làm trắng giấy</a:t>
            </a: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a:t>
            </a:r>
            <a:endParaRPr lang="en-US" kern="0" dirty="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endParaRPr>
          </a:p>
          <a:p>
            <a:pPr marL="342892" indent="-342892" algn="just">
              <a:lnSpc>
                <a:spcPct val="130000"/>
              </a:lnSpc>
              <a:buClr>
                <a:srgbClr val="000000"/>
              </a:buClr>
              <a:buFont typeface="Arial"/>
              <a:buAutoNum type="arabicParenBoth"/>
            </a:pP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 </a:t>
            </a:r>
            <a:r>
              <a:rPr lang="vi-VN"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Xeo giấy.</a:t>
            </a:r>
          </a:p>
          <a:p>
            <a:pPr marL="342892" indent="-342892" algn="just">
              <a:lnSpc>
                <a:spcPct val="130000"/>
              </a:lnSpc>
              <a:buClr>
                <a:srgbClr val="000000"/>
              </a:buClr>
              <a:buFont typeface="Arial"/>
              <a:buAutoNum type="arabicParenBoth"/>
            </a:pP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 Đ</a:t>
            </a:r>
            <a:r>
              <a:rPr lang="vi-VN" kern="0" dirty="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ư</a:t>
            </a:r>
            <a:r>
              <a:rPr lang="en-US" kern="0" dirty="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a </a:t>
            </a:r>
            <a:r>
              <a:rPr lang="vi-VN"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giấy tái chế vào sử dụng</a:t>
            </a:r>
            <a:r>
              <a:rPr lang="en-US" kern="0" dirty="0" smtClean="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rPr>
              <a:t>.</a:t>
            </a:r>
            <a:endParaRPr lang="en-US" kern="0" dirty="0">
              <a:solidFill>
                <a:schemeClr val="tx1">
                  <a:lumMod val="85000"/>
                  <a:lumOff val="15000"/>
                </a:schemeClr>
              </a:solidFill>
              <a:latin typeface="#9Slide03 Arima Madurai Black" panose="00000A00000000000000" pitchFamily="2" charset="0"/>
              <a:cs typeface="#9Slide03 Arima Madurai Black" panose="00000A00000000000000" pitchFamily="2" charset="0"/>
              <a:sym typeface="Arial"/>
            </a:endParaRPr>
          </a:p>
        </p:txBody>
      </p:sp>
      <p:sp>
        <p:nvSpPr>
          <p:cNvPr id="13" name="Pentagon 12"/>
          <p:cNvSpPr/>
          <p:nvPr/>
        </p:nvSpPr>
        <p:spPr>
          <a:xfrm>
            <a:off x="1138437" y="394826"/>
            <a:ext cx="6802582" cy="8128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2800" kern="0" dirty="0" smtClean="0">
                <a:solidFill>
                  <a:srgbClr val="002060"/>
                </a:solidFill>
                <a:latin typeface="#9Slide03 SFU Helvetica Condens" panose="00000400000000000000" pitchFamily="2" charset="0"/>
                <a:sym typeface="Arial"/>
              </a:rPr>
              <a:t>Sử dụng nguyên liệu an toàn, hiệu quả và đảm bảo sự phát triển bền vững</a:t>
            </a:r>
            <a:endParaRPr lang="vi-VN" sz="2800" kern="0" dirty="0">
              <a:solidFill>
                <a:srgbClr val="002060"/>
              </a:solidFill>
              <a:latin typeface="#9Slide03 SFU Helvetica Condens" panose="00000400000000000000" pitchFamily="2" charset="0"/>
              <a:sym typeface="Arial"/>
            </a:endParaRPr>
          </a:p>
        </p:txBody>
      </p:sp>
      <p:grpSp>
        <p:nvGrpSpPr>
          <p:cNvPr id="18" name="Group 17"/>
          <p:cNvGrpSpPr/>
          <p:nvPr/>
        </p:nvGrpSpPr>
        <p:grpSpPr>
          <a:xfrm>
            <a:off x="293907" y="1412270"/>
            <a:ext cx="5663372" cy="392582"/>
            <a:chOff x="322761" y="1294410"/>
            <a:chExt cx="4641960" cy="392582"/>
          </a:xfrm>
        </p:grpSpPr>
        <p:sp>
          <p:nvSpPr>
            <p:cNvPr id="19" name="Pentagon 18"/>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buClr>
                  <a:srgbClr val="000000"/>
                </a:buClr>
                <a:buFont typeface="Arial"/>
                <a:buNone/>
              </a:pPr>
              <a:r>
                <a:rPr lang="vi-VN" sz="2000" kern="0" dirty="0" smtClean="0">
                  <a:solidFill>
                    <a:srgbClr val="0070C0"/>
                  </a:solidFill>
                  <a:latin typeface="#9Slide03 Arima Madurai Black" panose="00000A00000000000000" pitchFamily="2" charset="0"/>
                  <a:cs typeface="#9Slide03 Arima Madurai Black" panose="00000A00000000000000" pitchFamily="2" charset="0"/>
                  <a:sym typeface="Arial"/>
                </a:rPr>
                <a:t>      Tìm hiểu khai thác nguyên liệu khoáng sản</a:t>
              </a:r>
              <a:endParaRPr lang="vi-VN" sz="2000" kern="0" dirty="0">
                <a:solidFill>
                  <a:srgbClr val="0070C0"/>
                </a:solidFill>
                <a:latin typeface="#9Slide03 Arima Madurai Black" panose="00000A00000000000000" pitchFamily="2" charset="0"/>
                <a:cs typeface="#9Slide03 Arima Madurai Black" panose="00000A00000000000000" pitchFamily="2" charset="0"/>
                <a:sym typeface="Arial"/>
              </a:endParaRPr>
            </a:p>
          </p:txBody>
        </p:sp>
        <p:sp>
          <p:nvSpPr>
            <p:cNvPr id="20" name="Chevron 19"/>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
                  <a:srgbClr val="000000"/>
                </a:buClr>
                <a:buFont typeface="Arial"/>
                <a:buNone/>
              </a:pPr>
              <a:endParaRPr lang="vi-VN" sz="2000" kern="0" dirty="0">
                <a:solidFill>
                  <a:srgbClr val="0070C0"/>
                </a:solidFill>
                <a:sym typeface="Arial"/>
              </a:endParaRPr>
            </a:p>
          </p:txBody>
        </p:sp>
      </p:grpSp>
    </p:spTree>
    <p:extLst>
      <p:ext uri="{BB962C8B-B14F-4D97-AF65-F5344CB8AC3E}">
        <p14:creationId xmlns:p14="http://schemas.microsoft.com/office/powerpoint/2010/main" val="129133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275"/>
        <p:cNvGrpSpPr/>
        <p:nvPr/>
      </p:nvGrpSpPr>
      <p:grpSpPr>
        <a:xfrm>
          <a:off x="0" y="0"/>
          <a:ext cx="0" cy="0"/>
          <a:chOff x="0" y="0"/>
          <a:chExt cx="0" cy="0"/>
        </a:xfrm>
      </p:grpSpPr>
      <p:sp>
        <p:nvSpPr>
          <p:cNvPr id="5276" name="Google Shape;5276;p56"/>
          <p:cNvSpPr txBox="1">
            <a:spLocks noGrp="1"/>
          </p:cNvSpPr>
          <p:nvPr>
            <p:ph type="title"/>
          </p:nvPr>
        </p:nvSpPr>
        <p:spPr>
          <a:xfrm>
            <a:off x="1174576" y="528785"/>
            <a:ext cx="6690168" cy="829234"/>
          </a:xfrm>
          <a:prstGeom prst="rect">
            <a:avLst/>
          </a:prstGeom>
          <a:solidFill>
            <a:schemeClr val="bg1"/>
          </a:solidFill>
        </p:spPr>
        <p:txBody>
          <a:bodyPr spcFirstLastPara="1" wrap="square" lIns="91425" tIns="91425" rIns="91425" bIns="91425" anchor="t" anchorCtr="0">
            <a:noAutofit/>
          </a:bodyPr>
          <a:lstStyle/>
          <a:p>
            <a:pPr lvl="0"/>
            <a:r>
              <a:rPr lang="en-US" sz="5400" dirty="0">
                <a:solidFill>
                  <a:srgbClr val="92D050"/>
                </a:solidFill>
                <a:latin typeface="#9Slide03 Swiss 721 Black Conde" panose="02000500000000000000" pitchFamily="2" charset="0"/>
              </a:rPr>
              <a:t>DỰ ÁN TÁI CHẾ</a:t>
            </a:r>
            <a:endParaRPr sz="5400" dirty="0">
              <a:solidFill>
                <a:srgbClr val="92D050"/>
              </a:solidFill>
              <a:latin typeface="#9Slide03 Swiss 721 Black Conde" panose="02000500000000000000" pitchFamily="2" charset="0"/>
            </a:endParaRPr>
          </a:p>
        </p:txBody>
      </p:sp>
      <p:grpSp>
        <p:nvGrpSpPr>
          <p:cNvPr id="5277" name="Google Shape;5277;p56"/>
          <p:cNvGrpSpPr/>
          <p:nvPr/>
        </p:nvGrpSpPr>
        <p:grpSpPr>
          <a:xfrm>
            <a:off x="8569289" y="5281114"/>
            <a:ext cx="194021" cy="191487"/>
            <a:chOff x="6232000" y="1435050"/>
            <a:chExt cx="488225" cy="481850"/>
          </a:xfrm>
        </p:grpSpPr>
        <p:sp>
          <p:nvSpPr>
            <p:cNvPr id="5278" name="Google Shape;5278;p5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79" name="Google Shape;5279;p5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80" name="Google Shape;5280;p5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81" name="Google Shape;5281;p5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82" name="Google Shape;5282;p5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nvGrpSpPr>
          <p:cNvPr id="18" name="Group 17"/>
          <p:cNvGrpSpPr/>
          <p:nvPr/>
        </p:nvGrpSpPr>
        <p:grpSpPr>
          <a:xfrm>
            <a:off x="931416" y="1508156"/>
            <a:ext cx="7234810" cy="1651503"/>
            <a:chOff x="1227908" y="1234983"/>
            <a:chExt cx="7354389" cy="3337015"/>
          </a:xfrm>
        </p:grpSpPr>
        <p:sp>
          <p:nvSpPr>
            <p:cNvPr id="19" name="Rounded Rectangle 18"/>
            <p:cNvSpPr/>
            <p:nvPr/>
          </p:nvSpPr>
          <p:spPr>
            <a:xfrm>
              <a:off x="1227908" y="1234983"/>
              <a:ext cx="7354389" cy="33370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endParaRPr lang="vi-VN" sz="1600" kern="0" dirty="0">
                <a:solidFill>
                  <a:srgbClr val="002060"/>
                </a:solidFill>
                <a:sym typeface="Arial"/>
              </a:endParaRPr>
            </a:p>
          </p:txBody>
        </p:sp>
        <p:sp>
          <p:nvSpPr>
            <p:cNvPr id="20" name="Rounded Rectangle 19"/>
            <p:cNvSpPr/>
            <p:nvPr/>
          </p:nvSpPr>
          <p:spPr>
            <a:xfrm>
              <a:off x="1341900" y="1449626"/>
              <a:ext cx="7067708" cy="292643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buClr>
                  <a:srgbClr val="000000"/>
                </a:buClr>
                <a:buFont typeface="Arial"/>
                <a:buNone/>
              </a:pPr>
              <a:r>
                <a:rPr lang="vi-VN" sz="2400" kern="0" dirty="0" smtClean="0">
                  <a:solidFill>
                    <a:srgbClr val="002060"/>
                  </a:solidFill>
                  <a:latin typeface="#9Slide03 Arima Madurai Black" panose="00000A00000000000000" pitchFamily="2" charset="0"/>
                  <a:cs typeface="#9Slide03 Arima Madurai Black" panose="00000A00000000000000" pitchFamily="2" charset="0"/>
                  <a:sym typeface="Arial"/>
                </a:rPr>
                <a:t>Mỗi HS làm một sản phẩm từ những nguyên liệu tái chế trong cuộc sống và trình bày sản phẩm vào tiết ôn tập chủ đề 4.</a:t>
              </a:r>
              <a:endParaRPr lang="vi-VN" sz="2400" kern="0" dirty="0">
                <a:solidFill>
                  <a:srgbClr val="002060"/>
                </a:solidFill>
                <a:latin typeface="#9Slide03 Arima Madurai Black" panose="00000A00000000000000" pitchFamily="2" charset="0"/>
                <a:cs typeface="#9Slide03 Arima Madurai Black" panose="00000A00000000000000" pitchFamily="2" charset="0"/>
                <a:sym typeface="Arial"/>
              </a:endParaRPr>
            </a:p>
          </p:txBody>
        </p:sp>
      </p:grpSp>
      <p:pic>
        <p:nvPicPr>
          <p:cNvPr id="2050" name="Picture 2" descr="Tái chế phế liệu, bảo vệ môi trường - Báo Thừa Thiên Huế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170" y="3595785"/>
            <a:ext cx="3111548" cy="21659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ô giáo tái chế sản phẩm đặc biệt từ vỏ mì tôm, tạo vòng đời mới cho rác  thải nhự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82237"/>
            <a:ext cx="3292744" cy="219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206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5275"/>
        <p:cNvGrpSpPr/>
        <p:nvPr/>
      </p:nvGrpSpPr>
      <p:grpSpPr>
        <a:xfrm>
          <a:off x="0" y="0"/>
          <a:ext cx="0" cy="0"/>
          <a:chOff x="0" y="0"/>
          <a:chExt cx="0" cy="0"/>
        </a:xfrm>
      </p:grpSpPr>
      <p:sp>
        <p:nvSpPr>
          <p:cNvPr id="5276" name="Google Shape;5276;p56"/>
          <p:cNvSpPr txBox="1">
            <a:spLocks noGrp="1"/>
          </p:cNvSpPr>
          <p:nvPr>
            <p:ph type="title"/>
          </p:nvPr>
        </p:nvSpPr>
        <p:spPr>
          <a:xfrm>
            <a:off x="1140654" y="457359"/>
            <a:ext cx="6690168" cy="906600"/>
          </a:xfrm>
          <a:prstGeom prst="rect">
            <a:avLst/>
          </a:prstGeom>
          <a:noFill/>
        </p:spPr>
        <p:txBody>
          <a:bodyPr spcFirstLastPara="1" wrap="square" lIns="91425" tIns="91425" rIns="91425" bIns="91425" anchor="t" anchorCtr="0">
            <a:noAutofit/>
          </a:bodyPr>
          <a:lstStyle/>
          <a:p>
            <a:pPr lvl="0"/>
            <a:r>
              <a:rPr lang="en-US" sz="5400" dirty="0">
                <a:solidFill>
                  <a:srgbClr val="FF0000"/>
                </a:solidFill>
                <a:latin typeface="#9Slide03 Swiss 721 Black Conde" panose="02000500000000000000" pitchFamily="2" charset="0"/>
              </a:rPr>
              <a:t>NHIỆM VỤ VỀ NHÀ</a:t>
            </a:r>
            <a:endParaRPr sz="5400" dirty="0">
              <a:solidFill>
                <a:srgbClr val="FF0000"/>
              </a:solidFill>
              <a:latin typeface="#9Slide03 Swiss 721 Black Conde" panose="02000500000000000000" pitchFamily="2" charset="0"/>
            </a:endParaRPr>
          </a:p>
        </p:txBody>
      </p:sp>
      <p:grpSp>
        <p:nvGrpSpPr>
          <p:cNvPr id="5277" name="Google Shape;5277;p56"/>
          <p:cNvGrpSpPr/>
          <p:nvPr/>
        </p:nvGrpSpPr>
        <p:grpSpPr>
          <a:xfrm>
            <a:off x="8569289" y="5281114"/>
            <a:ext cx="194021" cy="191487"/>
            <a:chOff x="6232000" y="1435050"/>
            <a:chExt cx="488225" cy="481850"/>
          </a:xfrm>
        </p:grpSpPr>
        <p:sp>
          <p:nvSpPr>
            <p:cNvPr id="5278" name="Google Shape;5278;p5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79" name="Google Shape;5279;p5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80" name="Google Shape;5280;p5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81" name="Google Shape;5281;p5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282" name="Google Shape;5282;p5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sp>
        <p:nvSpPr>
          <p:cNvPr id="5283" name="Google Shape;5283;p56">
            <a:hlinkClick r:id="" action="ppaction://noaction"/>
          </p:cNvPr>
          <p:cNvSpPr txBox="1"/>
          <p:nvPr/>
        </p:nvSpPr>
        <p:spPr>
          <a:xfrm>
            <a:off x="8416250" y="146470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buClr>
                <a:srgbClr val="000000"/>
              </a:buClr>
              <a:buFont typeface="Arial"/>
              <a:buNone/>
            </a:pPr>
            <a:r>
              <a:rPr lang="en" sz="1500" b="1" kern="0">
                <a:solidFill>
                  <a:srgbClr val="000000"/>
                </a:solidFill>
                <a:latin typeface="Jua"/>
                <a:ea typeface="Jua"/>
                <a:cs typeface="Jua"/>
                <a:sym typeface="Jua"/>
              </a:rPr>
              <a:t>01</a:t>
            </a:r>
            <a:endParaRPr sz="1500" b="1" kern="0">
              <a:solidFill>
                <a:srgbClr val="000000"/>
              </a:solidFill>
              <a:latin typeface="Jua"/>
              <a:ea typeface="Jua"/>
              <a:cs typeface="Jua"/>
              <a:sym typeface="Jua"/>
            </a:endParaRPr>
          </a:p>
        </p:txBody>
      </p:sp>
      <p:sp>
        <p:nvSpPr>
          <p:cNvPr id="5284" name="Google Shape;5284;p56">
            <a:hlinkClick r:id="rId3" action="ppaction://hlinksldjump"/>
          </p:cNvPr>
          <p:cNvSpPr txBox="1"/>
          <p:nvPr/>
        </p:nvSpPr>
        <p:spPr>
          <a:xfrm>
            <a:off x="8416250" y="202902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buClr>
                <a:srgbClr val="000000"/>
              </a:buClr>
              <a:buFont typeface="Arial"/>
              <a:buNone/>
            </a:pPr>
            <a:r>
              <a:rPr lang="en" sz="1500" b="1" kern="0">
                <a:solidFill>
                  <a:srgbClr val="000000"/>
                </a:solidFill>
                <a:latin typeface="Jua"/>
                <a:ea typeface="Jua"/>
                <a:cs typeface="Jua"/>
                <a:sym typeface="Jua"/>
              </a:rPr>
              <a:t>02</a:t>
            </a:r>
            <a:endParaRPr sz="1500" b="1" kern="0">
              <a:solidFill>
                <a:srgbClr val="000000"/>
              </a:solidFill>
              <a:latin typeface="Jua"/>
              <a:ea typeface="Jua"/>
              <a:cs typeface="Jua"/>
              <a:sym typeface="Jua"/>
            </a:endParaRPr>
          </a:p>
        </p:txBody>
      </p:sp>
      <p:sp>
        <p:nvSpPr>
          <p:cNvPr id="5285" name="Google Shape;5285;p56">
            <a:hlinkClick r:id="rId4" action="ppaction://hlinksldjump"/>
          </p:cNvPr>
          <p:cNvSpPr txBox="1"/>
          <p:nvPr/>
        </p:nvSpPr>
        <p:spPr>
          <a:xfrm>
            <a:off x="8416250" y="256707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buClr>
                <a:srgbClr val="000000"/>
              </a:buClr>
              <a:buFont typeface="Arial"/>
              <a:buNone/>
            </a:pPr>
            <a:r>
              <a:rPr lang="en" sz="1500" b="1" kern="0">
                <a:solidFill>
                  <a:srgbClr val="000000"/>
                </a:solidFill>
                <a:latin typeface="Jua"/>
                <a:ea typeface="Jua"/>
                <a:cs typeface="Jua"/>
                <a:sym typeface="Jua"/>
              </a:rPr>
              <a:t>03</a:t>
            </a:r>
            <a:endParaRPr sz="1500" b="1" kern="0">
              <a:solidFill>
                <a:srgbClr val="000000"/>
              </a:solidFill>
              <a:latin typeface="Jua"/>
              <a:ea typeface="Jua"/>
              <a:cs typeface="Jua"/>
              <a:sym typeface="Jua"/>
            </a:endParaRPr>
          </a:p>
        </p:txBody>
      </p:sp>
      <p:pic>
        <p:nvPicPr>
          <p:cNvPr id="1026" name="Picture 2" descr="Hình ảnh Phim Hoạt Hình Vẽ Tay Ngôi Nhà Nhỏ Dễ Thương, Vẽ Tay Ngôi Nhà Nhỏ,  Màu Kẹo, Cây Xanh miễn phí tải tập tin PNG PSDComment và Vect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50" b="98167" l="4167" r="97917"/>
                    </a14:imgEffect>
                  </a14:imgLayer>
                </a14:imgProps>
              </a:ext>
              <a:ext uri="{28A0092B-C50C-407E-A947-70E740481C1C}">
                <a14:useLocalDpi xmlns:a14="http://schemas.microsoft.com/office/drawing/2010/main" val="0"/>
              </a:ext>
            </a:extLst>
          </a:blip>
          <a:srcRect l="8512" t="9490" r="12499"/>
          <a:stretch/>
        </p:blipFill>
        <p:spPr bwMode="auto">
          <a:xfrm>
            <a:off x="5206046" y="1767151"/>
            <a:ext cx="3438511" cy="394004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2963" y="2001744"/>
            <a:ext cx="4729426" cy="3470857"/>
            <a:chOff x="1227908" y="1234983"/>
            <a:chExt cx="7354389" cy="3337015"/>
          </a:xfrm>
        </p:grpSpPr>
        <p:sp>
          <p:nvSpPr>
            <p:cNvPr id="19" name="Rounded Rectangle 18"/>
            <p:cNvSpPr/>
            <p:nvPr/>
          </p:nvSpPr>
          <p:spPr>
            <a:xfrm>
              <a:off x="1227908" y="1234983"/>
              <a:ext cx="7354389" cy="33370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buClr>
                  <a:srgbClr val="000000"/>
                </a:buClr>
                <a:buFont typeface="Arial"/>
                <a:buNone/>
              </a:pPr>
              <a:endParaRPr lang="en-US" kern="0">
                <a:solidFill>
                  <a:srgbClr val="002060"/>
                </a:solidFill>
                <a:sym typeface="Arial"/>
              </a:endParaRPr>
            </a:p>
          </p:txBody>
        </p:sp>
        <p:sp>
          <p:nvSpPr>
            <p:cNvPr id="20" name="Rounded Rectangle 19"/>
            <p:cNvSpPr/>
            <p:nvPr/>
          </p:nvSpPr>
          <p:spPr>
            <a:xfrm>
              <a:off x="1476102" y="1449626"/>
              <a:ext cx="6871063" cy="292643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892" indent="-342892" algn="just">
                <a:lnSpc>
                  <a:spcPct val="120000"/>
                </a:lnSpc>
                <a:buClr>
                  <a:srgbClr val="000000"/>
                </a:buClr>
                <a:buFont typeface="Wingdings" panose="05000000000000000000" pitchFamily="2" charset="2"/>
                <a:buChar char="ü"/>
              </a:pP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Hoàn thành các bài tập trong</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en-US" sz="28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SBT </a:t>
              </a: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và</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en-US" sz="28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SGK.</a:t>
              </a:r>
            </a:p>
            <a:p>
              <a:pPr marL="342892" indent="-342892" algn="just">
                <a:lnSpc>
                  <a:spcPct val="120000"/>
                </a:lnSpc>
                <a:buClr>
                  <a:srgbClr val="000000"/>
                </a:buClr>
                <a:buFont typeface="Wingdings" panose="05000000000000000000" pitchFamily="2" charset="2"/>
                <a:buChar char="ü"/>
              </a:pP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Chuẩn bị bài </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a:t>
              </a: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Một số</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en-US" sz="28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l</a:t>
              </a: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ương</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t</a:t>
              </a: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hự</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 </a:t>
              </a:r>
              <a:r>
                <a:rPr lang="en-US" sz="28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thực phẩm</a:t>
              </a:r>
              <a:r>
                <a:rPr lang="en-US" sz="2800" kern="0" dirty="0" smtClean="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a:t>
              </a:r>
              <a:endParaRPr lang="en-US" sz="28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endParaRPr>
            </a:p>
          </p:txBody>
        </p:sp>
      </p:grpSp>
    </p:spTree>
    <p:extLst>
      <p:ext uri="{BB962C8B-B14F-4D97-AF65-F5344CB8AC3E}">
        <p14:creationId xmlns:p14="http://schemas.microsoft.com/office/powerpoint/2010/main" val="1762156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WordArt 2"/>
          <p:cNvSpPr>
            <a:spLocks noChangeArrowheads="1" noChangeShapeType="1" noTextEdit="1"/>
          </p:cNvSpPr>
          <p:nvPr/>
        </p:nvSpPr>
        <p:spPr bwMode="gray">
          <a:xfrm>
            <a:off x="4381876" y="2895600"/>
            <a:ext cx="4495801" cy="924789"/>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4000" b="1" kern="10" dirty="0" smtClean="0">
                <a:ln w="19050">
                  <a:solidFill>
                    <a:srgbClr val="FFFFFF"/>
                  </a:solidFill>
                  <a:round/>
                  <a:headEnd/>
                  <a:tailEnd/>
                </a:ln>
                <a:solidFill>
                  <a:srgbClr val="2E507A"/>
                </a:solidFill>
                <a:effectLst>
                  <a:outerShdw dist="63500" dir="3187806" algn="ctr" rotWithShape="0">
                    <a:srgbClr val="333333">
                      <a:alpha val="50000"/>
                    </a:srgbClr>
                  </a:outerShdw>
                </a:effectLst>
                <a:latin typeface="Verdana"/>
                <a:ea typeface="Verdana"/>
                <a:cs typeface="Verdana"/>
              </a:rPr>
              <a:t>Cám ơn các em!</a:t>
            </a:r>
            <a:endParaRPr lang="vi-VN" sz="4000" b="1" kern="10" dirty="0">
              <a:ln w="19050">
                <a:solidFill>
                  <a:srgbClr val="FFFFFF"/>
                </a:solidFill>
                <a:round/>
                <a:headEnd/>
                <a:tailEnd/>
              </a:ln>
              <a:solidFill>
                <a:srgbClr val="2E507A"/>
              </a:solidFill>
              <a:effectLst>
                <a:outerShdw dist="63500" dir="3187806" algn="ctr" rotWithShape="0">
                  <a:srgbClr val="333333">
                    <a:alpha val="50000"/>
                  </a:srgbClr>
                </a:outerShdw>
              </a:effectLst>
              <a:latin typeface="Verdana"/>
              <a:ea typeface="Verdana"/>
              <a:cs typeface="Verdana"/>
            </a:endParaRPr>
          </a:p>
        </p:txBody>
      </p:sp>
      <p:sp>
        <p:nvSpPr>
          <p:cNvPr id="3" name="TextBox 2"/>
          <p:cNvSpPr txBox="1"/>
          <p:nvPr/>
        </p:nvSpPr>
        <p:spPr>
          <a:xfrm>
            <a:off x="8021370" y="1258432"/>
            <a:ext cx="1023042" cy="470780"/>
          </a:xfrm>
          <a:prstGeom prst="rect">
            <a:avLst/>
          </a:prstGeom>
          <a:solidFill>
            <a:schemeClr val="bg1"/>
          </a:solidFill>
        </p:spPr>
        <p:txBody>
          <a:bodyPr wrap="square" rtlCol="0">
            <a:spAutoFit/>
          </a:bodyPr>
          <a:lstStyle/>
          <a:p>
            <a:endParaRPr lang="en-US" dirty="0"/>
          </a:p>
        </p:txBody>
      </p:sp>
      <p:sp>
        <p:nvSpPr>
          <p:cNvPr id="7" name="Rectangle 10"/>
          <p:cNvSpPr>
            <a:spLocks noGrp="1" noChangeArrowheads="1"/>
          </p:cNvSpPr>
          <p:nvPr>
            <p:ph type="subTitle" idx="1"/>
          </p:nvPr>
        </p:nvSpPr>
        <p:spPr>
          <a:xfrm>
            <a:off x="4724400" y="5986605"/>
            <a:ext cx="4419600" cy="871395"/>
          </a:xfrm>
        </p:spPr>
        <p:txBody>
          <a:bodyPr/>
          <a:lstStyle/>
          <a:p>
            <a:r>
              <a:rPr lang="vi-VN" dirty="0" smtClean="0">
                <a:latin typeface="#9Slide03 Swiss 721 Black Conde" panose="02000500000000000000" pitchFamily="2" charset="0"/>
              </a:rPr>
              <a:t>Chương trình Khoa học tự nhiên 6</a:t>
            </a:r>
          </a:p>
          <a:p>
            <a:r>
              <a:rPr lang="vi-VN" dirty="0" smtClean="0">
                <a:solidFill>
                  <a:srgbClr val="002060"/>
                </a:solidFill>
                <a:latin typeface="#9Slide03 Swiss 721 Black Conde" panose="02000500000000000000" pitchFamily="2" charset="0"/>
              </a:rPr>
              <a:t>Kết nối tri thức với cuộc sống</a:t>
            </a:r>
            <a:endParaRPr lang="vi-VN" dirty="0">
              <a:solidFill>
                <a:srgbClr val="002060"/>
              </a:solidFill>
              <a:latin typeface="#9Slide03 Swiss 721 Black Conde" panose="02000500000000000000" pitchFamily="2" charset="0"/>
            </a:endParaRPr>
          </a:p>
        </p:txBody>
      </p:sp>
    </p:spTree>
    <p:extLst>
      <p:ext uri="{BB962C8B-B14F-4D97-AF65-F5344CB8AC3E}">
        <p14:creationId xmlns:p14="http://schemas.microsoft.com/office/powerpoint/2010/main" val="1078927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vi-VN" smtClean="0"/>
              <a:t>MỞ ĐẦU</a:t>
            </a:r>
            <a:endParaRPr lang="en-US" dirty="0"/>
          </a:p>
        </p:txBody>
      </p:sp>
      <p:pic>
        <p:nvPicPr>
          <p:cNvPr id="36869" name="Picture 5" descr="num-1_t1"/>
          <p:cNvPicPr>
            <a:picLocks noChangeAspect="1" noChangeArrowheads="1"/>
          </p:cNvPicPr>
          <p:nvPr/>
        </p:nvPicPr>
        <p:blipFill>
          <a:blip r:embed="rId2" cstate="print"/>
          <a:srcRect/>
          <a:stretch>
            <a:fillRect/>
          </a:stretch>
        </p:blipFill>
        <p:spPr bwMode="auto">
          <a:xfrm>
            <a:off x="7443316" y="103982"/>
            <a:ext cx="1373187" cy="1549400"/>
          </a:xfrm>
          <a:prstGeom prst="rect">
            <a:avLst/>
          </a:prstGeom>
          <a:noFill/>
        </p:spPr>
      </p:pic>
      <p:sp>
        <p:nvSpPr>
          <p:cNvPr id="3" name="Rectangle 2"/>
          <p:cNvSpPr/>
          <p:nvPr/>
        </p:nvSpPr>
        <p:spPr>
          <a:xfrm>
            <a:off x="432409" y="1778000"/>
            <a:ext cx="8249863" cy="1014380"/>
          </a:xfrm>
          <a:prstGeom prst="rect">
            <a:avLst/>
          </a:prstGeom>
        </p:spPr>
        <p:txBody>
          <a:bodyPr wrap="square">
            <a:spAutoFit/>
          </a:bodyPr>
          <a:lstStyle/>
          <a:p>
            <a:pPr indent="180340" algn="just">
              <a:lnSpc>
                <a:spcPct val="107000"/>
              </a:lnSpc>
              <a:spcAft>
                <a:spcPts val="0"/>
              </a:spcAft>
            </a:pPr>
            <a:r>
              <a:rPr lang="vi-VN" sz="2800" dirty="0" smtClean="0">
                <a:solidFill>
                  <a:srgbClr val="00B050"/>
                </a:solidFill>
                <a:latin typeface="#9Slide05 Claudia" pitchFamily="2" charset="0"/>
                <a:ea typeface="Autocar Bold Condensed" panose="020B0500000000000000" pitchFamily="34" charset="0"/>
                <a:cs typeface="Autocar Bold Condensed" panose="020B0500000000000000" pitchFamily="34" charset="0"/>
              </a:rPr>
              <a:t>Các loại nguyên liệu (đá vôi, quặng,…) được chúng ta sử dụng để sản xuất ra nhiều loại sản phẩm phục vụ cho đời sống và sản xuất. </a:t>
            </a:r>
            <a:endParaRPr lang="vi-VN" sz="2000" dirty="0">
              <a:solidFill>
                <a:srgbClr val="00B050"/>
              </a:solidFill>
              <a:effectLst/>
              <a:latin typeface="#9Slide05 Claudia" pitchFamily="2" charset="0"/>
              <a:ea typeface="Autocar Bold Condensed" panose="020B0500000000000000" pitchFamily="34" charset="0"/>
              <a:cs typeface="Autocar Bold Condensed" panose="020B0500000000000000" pitchFamily="34" charset="0"/>
            </a:endParaRPr>
          </a:p>
        </p:txBody>
      </p:sp>
      <p:pic>
        <p:nvPicPr>
          <p:cNvPr id="8" name="Picture 2" descr="Cô Gái Cầm Kính Lúp Hình ảnh | Định dạng hình ảnh PNG 401003016|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37" b="90000" l="10000" r="90000">
                        <a14:foregroundMark x1="47791" y1="42791" x2="45581" y2="48721"/>
                        <a14:foregroundMark x1="61279" y1="38372" x2="65349" y2="46512"/>
                        <a14:foregroundMark x1="67558" y1="40233" x2="51279" y2="45233"/>
                      </a14:backgroundRemoval>
                    </a14:imgEffect>
                  </a14:imgLayer>
                </a14:imgProps>
              </a:ext>
              <a:ext uri="{28A0092B-C50C-407E-A947-70E740481C1C}">
                <a14:useLocalDpi xmlns:a14="http://schemas.microsoft.com/office/drawing/2010/main" val="0"/>
              </a:ext>
            </a:extLst>
          </a:blip>
          <a:srcRect l="24527" t="15313" r="21491" b="15012"/>
          <a:stretch/>
        </p:blipFill>
        <p:spPr bwMode="auto">
          <a:xfrm>
            <a:off x="6407374" y="3168713"/>
            <a:ext cx="2355596" cy="30403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710611"/>
            <a:ext cx="6407374" cy="1014380"/>
          </a:xfrm>
          <a:prstGeom prst="rect">
            <a:avLst/>
          </a:prstGeom>
          <a:solidFill>
            <a:schemeClr val="tx1"/>
          </a:solidFill>
        </p:spPr>
        <p:txBody>
          <a:bodyPr wrap="square">
            <a:spAutoFit/>
          </a:bodyPr>
          <a:lstStyle/>
          <a:p>
            <a:pPr indent="180340" algn="just">
              <a:lnSpc>
                <a:spcPct val="107000"/>
              </a:lnSpc>
              <a:spcAft>
                <a:spcPts val="0"/>
              </a:spcAft>
            </a:pPr>
            <a:r>
              <a:rPr lang="vi-VN"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Hãy kể một số ví dụ về việc chế biến nguyên liệu thành sản phẩm mới mà em biết.</a:t>
            </a:r>
            <a:endParaRPr lang="vi-VN"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 name="TextBox 4"/>
          <p:cNvSpPr txBox="1"/>
          <p:nvPr/>
        </p:nvSpPr>
        <p:spPr>
          <a:xfrm>
            <a:off x="531997" y="3020663"/>
            <a:ext cx="4482491" cy="461665"/>
          </a:xfrm>
          <a:prstGeom prst="rect">
            <a:avLst/>
          </a:prstGeom>
          <a:noFill/>
        </p:spPr>
        <p:txBody>
          <a:bodyPr wrap="square" rtlCol="0">
            <a:spAutoFit/>
          </a:bodyPr>
          <a:lstStyle/>
          <a:p>
            <a:r>
              <a:rPr lang="vi-VN" sz="2400" i="1" dirty="0" smtClean="0">
                <a:latin typeface="Times New Roman" panose="02020603050405020304" pitchFamily="18" charset="0"/>
                <a:cs typeface="Times New Roman" panose="02020603050405020304" pitchFamily="18" charset="0"/>
              </a:rPr>
              <a:t>Thảo luận và trả lời câu hỏi sau:</a:t>
            </a:r>
            <a:endParaRPr lang="vi-VN" sz="2400" i="1" dirty="0">
              <a:latin typeface="Times New Roman" panose="02020603050405020304" pitchFamily="18" charset="0"/>
              <a:cs typeface="Times New Roman" panose="02020603050405020304" pitchFamily="18" charset="0"/>
            </a:endParaRPr>
          </a:p>
        </p:txBody>
      </p:sp>
      <p:sp>
        <p:nvSpPr>
          <p:cNvPr id="11" name="Rectangle 10"/>
          <p:cNvSpPr/>
          <p:nvPr/>
        </p:nvSpPr>
        <p:spPr>
          <a:xfrm>
            <a:off x="0" y="4780569"/>
            <a:ext cx="6407374" cy="972639"/>
          </a:xfrm>
          <a:prstGeom prst="rect">
            <a:avLst/>
          </a:prstGeom>
          <a:solidFill>
            <a:srgbClr val="002060"/>
          </a:solidFill>
        </p:spPr>
        <p:txBody>
          <a:bodyPr wrap="square">
            <a:spAutoFit/>
          </a:bodyPr>
          <a:lstStyle/>
          <a:p>
            <a:pPr indent="180340" algn="just">
              <a:lnSpc>
                <a:spcPct val="107000"/>
              </a:lnSpc>
              <a:spcAft>
                <a:spcPts val="0"/>
              </a:spcAft>
            </a:pPr>
            <a:r>
              <a:rPr lang="vi-VN" sz="2800" dirty="0" smtClean="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Cho biết đâu là nguyên liệu tự nhiên, nguyên liệu nhân tạo</a:t>
            </a:r>
            <a:endParaRPr lang="vi-VN" sz="20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Tree>
    <p:extLst>
      <p:ext uri="{BB962C8B-B14F-4D97-AF65-F5344CB8AC3E}">
        <p14:creationId xmlns:p14="http://schemas.microsoft.com/office/powerpoint/2010/main" val="18220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40" name="Pentagon 39"/>
          <p:cNvSpPr/>
          <p:nvPr/>
        </p:nvSpPr>
        <p:spPr>
          <a:xfrm>
            <a:off x="999031" y="239906"/>
            <a:ext cx="7028241" cy="71275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3600" kern="0" dirty="0" smtClean="0">
                <a:solidFill>
                  <a:schemeClr val="bg1"/>
                </a:solidFill>
                <a:latin typeface="#9Slide03 Swiss 721 Black Conde" panose="02000500000000000000" pitchFamily="2" charset="0"/>
                <a:sym typeface="Arial"/>
              </a:rPr>
              <a:t>Một số nguyên liệu thông dụng</a:t>
            </a:r>
            <a:endParaRPr lang="vi-VN" sz="3600" kern="0" dirty="0">
              <a:solidFill>
                <a:schemeClr val="bg1"/>
              </a:solidFill>
              <a:latin typeface="#9Slide03 Swiss 721 Black Conde" panose="02000500000000000000" pitchFamily="2" charset="0"/>
              <a:sym typeface="Arial"/>
            </a:endParaRPr>
          </a:p>
        </p:txBody>
      </p:sp>
      <p:cxnSp>
        <p:nvCxnSpPr>
          <p:cNvPr id="3" name="Straight Connector 2"/>
          <p:cNvCxnSpPr/>
          <p:nvPr/>
        </p:nvCxnSpPr>
        <p:spPr>
          <a:xfrm>
            <a:off x="12053455" y="429871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1" y="2195978"/>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4" y="256707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stretch>
            <a:fillRect/>
          </a:stretch>
        </p:blipFill>
        <p:spPr>
          <a:xfrm>
            <a:off x="712491" y="4089306"/>
            <a:ext cx="2069567" cy="1395917"/>
          </a:xfrm>
          <a:prstGeom prst="rect">
            <a:avLst/>
          </a:prstGeom>
        </p:spPr>
      </p:pic>
      <p:sp>
        <p:nvSpPr>
          <p:cNvPr id="8" name="TextBox 7"/>
          <p:cNvSpPr txBox="1"/>
          <p:nvPr/>
        </p:nvSpPr>
        <p:spPr>
          <a:xfrm>
            <a:off x="811795" y="2086827"/>
            <a:ext cx="2074751"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002060"/>
                </a:solidFill>
                <a:latin typeface="#9Slide03 Arima Madurai Black" panose="00000A00000000000000" pitchFamily="2" charset="0"/>
                <a:cs typeface="#9Slide03 Arima Madurai Black" panose="00000A00000000000000" pitchFamily="2" charset="0"/>
                <a:sym typeface="Arial"/>
              </a:rPr>
              <a:t>Nguyên liệu</a:t>
            </a:r>
            <a:endParaRPr lang="vi-VN" sz="2400" kern="0" dirty="0">
              <a:solidFill>
                <a:srgbClr val="002060"/>
              </a:solidFill>
              <a:latin typeface="#9Slide03 Arima Madurai Black" panose="00000A00000000000000" pitchFamily="2" charset="0"/>
              <a:cs typeface="#9Slide03 Arima Madurai Black" panose="00000A00000000000000" pitchFamily="2" charset="0"/>
              <a:sym typeface="Arial"/>
            </a:endParaRPr>
          </a:p>
        </p:txBody>
      </p:sp>
      <p:sp>
        <p:nvSpPr>
          <p:cNvPr id="23" name="TextBox 22"/>
          <p:cNvSpPr txBox="1"/>
          <p:nvPr/>
        </p:nvSpPr>
        <p:spPr>
          <a:xfrm>
            <a:off x="4209604" y="2132094"/>
            <a:ext cx="3112253"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FF0000"/>
                </a:solidFill>
                <a:latin typeface="#9Slide03 Arima Madurai Black" panose="00000A00000000000000" pitchFamily="2" charset="0"/>
                <a:cs typeface="#9Slide03 Arima Madurai Black" panose="00000A00000000000000" pitchFamily="2" charset="0"/>
                <a:sym typeface="Arial"/>
              </a:rPr>
              <a:t>Vật liệu, sản phẩm</a:t>
            </a:r>
            <a:endParaRPr lang="vi-VN" sz="2400" kern="0" dirty="0">
              <a:solidFill>
                <a:srgbClr val="FF0000"/>
              </a:solidFill>
              <a:latin typeface="#9Slide03 Arima Madurai Black" panose="00000A00000000000000" pitchFamily="2" charset="0"/>
              <a:cs typeface="#9Slide03 Arima Madurai Black" panose="00000A00000000000000" pitchFamily="2" charset="0"/>
              <a:sym typeface="Arial"/>
            </a:endParaRPr>
          </a:p>
        </p:txBody>
      </p:sp>
      <p:sp>
        <p:nvSpPr>
          <p:cNvPr id="25" name="Rectangle 24"/>
          <p:cNvSpPr/>
          <p:nvPr/>
        </p:nvSpPr>
        <p:spPr>
          <a:xfrm>
            <a:off x="912060" y="5665897"/>
            <a:ext cx="1872959" cy="361135"/>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buClr>
                <a:srgbClr val="000000"/>
              </a:buClr>
              <a:buFont typeface="Arial"/>
              <a:buNone/>
            </a:pPr>
            <a:r>
              <a:rPr lang="vi-VN" kern="0" dirty="0" smtClean="0">
                <a:solidFill>
                  <a:srgbClr val="002060"/>
                </a:solidFill>
                <a:latin typeface="#9Slide03 Arima Madurai" panose="00000500000000000000" pitchFamily="2" charset="0"/>
                <a:cs typeface="#9Slide03 Arima Madurai" panose="00000500000000000000" pitchFamily="2" charset="0"/>
                <a:sym typeface="Arial"/>
              </a:rPr>
              <a:t>Đá vôi</a:t>
            </a:r>
            <a:endParaRPr lang="vi-VN" kern="0" dirty="0">
              <a:solidFill>
                <a:srgbClr val="002060"/>
              </a:solidFill>
              <a:latin typeface="#9Slide03 Arima Madurai" panose="00000500000000000000" pitchFamily="2" charset="0"/>
              <a:cs typeface="#9Slide03 Arima Madurai" panose="00000500000000000000" pitchFamily="2" charset="0"/>
              <a:sym typeface="Arial"/>
            </a:endParaRPr>
          </a:p>
        </p:txBody>
      </p:sp>
      <p:sp>
        <p:nvSpPr>
          <p:cNvPr id="30" name="Rectangle 29"/>
          <p:cNvSpPr/>
          <p:nvPr/>
        </p:nvSpPr>
        <p:spPr>
          <a:xfrm>
            <a:off x="3301021" y="4283683"/>
            <a:ext cx="1410778" cy="329192"/>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buClr>
                <a:srgbClr val="000000"/>
              </a:buClr>
              <a:buFont typeface="Arial"/>
              <a:buNone/>
            </a:pPr>
            <a:r>
              <a:rPr lang="en-US" kern="0">
                <a:solidFill>
                  <a:schemeClr val="bg1"/>
                </a:solidFill>
                <a:latin typeface="#9Slide03 Arima Madurai" panose="00000500000000000000" pitchFamily="2" charset="0"/>
                <a:cs typeface="#9Slide03 Arima Madurai" panose="00000500000000000000" pitchFamily="2" charset="0"/>
                <a:sym typeface="Arial"/>
              </a:rPr>
              <a:t>Xi </a:t>
            </a:r>
            <a:r>
              <a:rPr lang="vi-VN" kern="0" dirty="0" smtClean="0">
                <a:solidFill>
                  <a:schemeClr val="bg1"/>
                </a:solidFill>
                <a:latin typeface="#9Slide03 Arima Madurai" panose="00000500000000000000" pitchFamily="2" charset="0"/>
                <a:cs typeface="#9Slide03 Arima Madurai" panose="00000500000000000000" pitchFamily="2" charset="0"/>
                <a:sym typeface="Arial"/>
              </a:rPr>
              <a:t>măng</a:t>
            </a:r>
            <a:endParaRPr lang="vi-VN" kern="0" dirty="0">
              <a:solidFill>
                <a:schemeClr val="bg1"/>
              </a:solidFill>
              <a:latin typeface="#9Slide03 Arima Madurai" panose="00000500000000000000" pitchFamily="2" charset="0"/>
              <a:cs typeface="#9Slide03 Arima Madurai" panose="00000500000000000000" pitchFamily="2" charset="0"/>
              <a:sym typeface="Arial"/>
            </a:endParaRPr>
          </a:p>
        </p:txBody>
      </p:sp>
      <p:sp>
        <p:nvSpPr>
          <p:cNvPr id="32" name="Rectangle 31"/>
          <p:cNvSpPr/>
          <p:nvPr/>
        </p:nvSpPr>
        <p:spPr>
          <a:xfrm>
            <a:off x="6601391" y="4283684"/>
            <a:ext cx="1631777" cy="329191"/>
          </a:xfrm>
          <a:prstGeom prst="rect">
            <a:avLst/>
          </a:prstGeom>
          <a:solidFill>
            <a:srgbClr val="002060"/>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buClr>
                <a:srgbClr val="000000"/>
              </a:buClr>
              <a:buFont typeface="Arial"/>
              <a:buNone/>
            </a:pPr>
            <a:r>
              <a:rPr lang="vi-VN" kern="0" dirty="0" smtClean="0">
                <a:solidFill>
                  <a:schemeClr val="bg1"/>
                </a:solidFill>
                <a:latin typeface="#9Slide03 Arima Madurai" panose="00000500000000000000" pitchFamily="2" charset="0"/>
                <a:cs typeface="#9Slide03 Arima Madurai" panose="00000500000000000000" pitchFamily="2" charset="0"/>
                <a:sym typeface="Arial"/>
              </a:rPr>
              <a:t>Vô</a:t>
            </a:r>
            <a:r>
              <a:rPr lang="en-US" kern="0" dirty="0" err="1" smtClean="0">
                <a:solidFill>
                  <a:schemeClr val="bg1"/>
                </a:solidFill>
                <a:latin typeface="#9Slide03 Arima Madurai" panose="00000500000000000000" pitchFamily="2" charset="0"/>
                <a:cs typeface="#9Slide03 Arima Madurai" panose="00000500000000000000" pitchFamily="2" charset="0"/>
                <a:sym typeface="Arial"/>
              </a:rPr>
              <a:t>i</a:t>
            </a:r>
            <a:r>
              <a:rPr lang="en-US" kern="0" dirty="0" smtClean="0">
                <a:solidFill>
                  <a:schemeClr val="bg1"/>
                </a:solidFill>
                <a:latin typeface="#9Slide03 Arima Madurai" panose="00000500000000000000" pitchFamily="2" charset="0"/>
                <a:cs typeface="#9Slide03 Arima Madurai" panose="00000500000000000000" pitchFamily="2" charset="0"/>
                <a:sym typeface="Arial"/>
              </a:rPr>
              <a:t> </a:t>
            </a:r>
            <a:r>
              <a:rPr lang="en-US" kern="0" dirty="0">
                <a:solidFill>
                  <a:schemeClr val="bg1"/>
                </a:solidFill>
                <a:latin typeface="#9Slide03 Arima Madurai" panose="00000500000000000000" pitchFamily="2" charset="0"/>
                <a:cs typeface="#9Slide03 Arima Madurai" panose="00000500000000000000" pitchFamily="2" charset="0"/>
                <a:sym typeface="Arial"/>
              </a:rPr>
              <a:t>s</a:t>
            </a:r>
            <a:r>
              <a:rPr lang="vi-VN" kern="0" dirty="0">
                <a:solidFill>
                  <a:schemeClr val="bg1"/>
                </a:solidFill>
                <a:latin typeface="#9Slide03 Arima Madurai" panose="00000500000000000000" pitchFamily="2" charset="0"/>
                <a:cs typeface="#9Slide03 Arima Madurai" panose="00000500000000000000" pitchFamily="2" charset="0"/>
                <a:sym typeface="Arial"/>
              </a:rPr>
              <a:t>ơ</a:t>
            </a:r>
            <a:r>
              <a:rPr lang="en-US" kern="0" dirty="0">
                <a:solidFill>
                  <a:schemeClr val="bg1"/>
                </a:solidFill>
                <a:latin typeface="#9Slide03 Arima Madurai" panose="00000500000000000000" pitchFamily="2" charset="0"/>
                <a:cs typeface="#9Slide03 Arima Madurai" panose="00000500000000000000" pitchFamily="2" charset="0"/>
                <a:sym typeface="Arial"/>
              </a:rPr>
              <a:t>n </a:t>
            </a:r>
            <a:r>
              <a:rPr lang="vi-VN" kern="0" dirty="0" smtClean="0">
                <a:solidFill>
                  <a:schemeClr val="bg1"/>
                </a:solidFill>
                <a:latin typeface="#9Slide03 Arima Madurai" panose="00000500000000000000" pitchFamily="2" charset="0"/>
                <a:cs typeface="#9Slide03 Arima Madurai" panose="00000500000000000000" pitchFamily="2" charset="0"/>
                <a:sym typeface="Arial"/>
              </a:rPr>
              <a:t>nhà</a:t>
            </a:r>
            <a:endParaRPr lang="vi-VN" kern="0" dirty="0">
              <a:solidFill>
                <a:schemeClr val="bg1"/>
              </a:solidFill>
              <a:latin typeface="#9Slide03 Arima Madurai" panose="00000500000000000000" pitchFamily="2" charset="0"/>
              <a:cs typeface="#9Slide03 Arima Madurai" panose="00000500000000000000" pitchFamily="2" charset="0"/>
              <a:sym typeface="Arial"/>
            </a:endParaRPr>
          </a:p>
        </p:txBody>
      </p:sp>
      <p:pic>
        <p:nvPicPr>
          <p:cNvPr id="4102" name="Picture 6" descr="Không tăng giá: Xi măng tự đẩy mình vào “cửa t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713" y="2744255"/>
            <a:ext cx="1966142" cy="137343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ướng dẫn pha màu vôi ve quét tường đẹp chuẩ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784" y="2744255"/>
            <a:ext cx="2119346" cy="13655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Quy Trình Làm Gốm Sứ Bát Tràng Như Thế Nà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6302" y="4712454"/>
            <a:ext cx="1957833" cy="129138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4435847" y="6103420"/>
            <a:ext cx="2338741" cy="371924"/>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buClr>
                <a:srgbClr val="000000"/>
              </a:buClr>
              <a:buFont typeface="Arial"/>
              <a:buNone/>
            </a:pPr>
            <a:r>
              <a:rPr lang="en-US" kern="0" smtClean="0">
                <a:solidFill>
                  <a:schemeClr val="bg1"/>
                </a:solidFill>
                <a:latin typeface="#9Slide03 Arima Madurai" panose="00000500000000000000" pitchFamily="2" charset="0"/>
                <a:cs typeface="#9Slide03 Arima Madurai" panose="00000500000000000000" pitchFamily="2" charset="0"/>
                <a:sym typeface="Arial"/>
              </a:rPr>
              <a:t>T</a:t>
            </a:r>
            <a:r>
              <a:rPr lang="vi-VN" kern="0" dirty="0" smtClean="0">
                <a:solidFill>
                  <a:schemeClr val="bg1"/>
                </a:solidFill>
                <a:latin typeface="#9Slide03 Arima Madurai" panose="00000500000000000000" pitchFamily="2" charset="0"/>
                <a:cs typeface="#9Slide03 Arima Madurai" panose="00000500000000000000" pitchFamily="2" charset="0"/>
                <a:sym typeface="Arial"/>
              </a:rPr>
              <a:t>rán</a:t>
            </a:r>
            <a:r>
              <a:rPr lang="en-US" kern="0" dirty="0" smtClean="0">
                <a:solidFill>
                  <a:schemeClr val="bg1"/>
                </a:solidFill>
                <a:latin typeface="#9Slide03 Arima Madurai" panose="00000500000000000000" pitchFamily="2" charset="0"/>
                <a:cs typeface="#9Slide03 Arima Madurai" panose="00000500000000000000" pitchFamily="2" charset="0"/>
                <a:sym typeface="Arial"/>
              </a:rPr>
              <a:t>g </a:t>
            </a:r>
            <a:r>
              <a:rPr lang="en-US" kern="0">
                <a:solidFill>
                  <a:schemeClr val="bg1"/>
                </a:solidFill>
                <a:latin typeface="#9Slide03 Arima Madurai" panose="00000500000000000000" pitchFamily="2" charset="0"/>
                <a:cs typeface="#9Slide03 Arima Madurai" panose="00000500000000000000" pitchFamily="2" charset="0"/>
                <a:sym typeface="Arial"/>
              </a:rPr>
              <a:t>men </a:t>
            </a:r>
            <a:r>
              <a:rPr lang="vi-VN" kern="0" dirty="0" smtClean="0">
                <a:solidFill>
                  <a:schemeClr val="bg1"/>
                </a:solidFill>
                <a:latin typeface="#9Slide03 Arima Madurai" panose="00000500000000000000" pitchFamily="2" charset="0"/>
                <a:cs typeface="#9Slide03 Arima Madurai" panose="00000500000000000000" pitchFamily="2" charset="0"/>
                <a:sym typeface="Arial"/>
              </a:rPr>
              <a:t>đồ sứ</a:t>
            </a:r>
            <a:endParaRPr lang="vi-VN" kern="0" dirty="0">
              <a:solidFill>
                <a:schemeClr val="bg1"/>
              </a:solidFill>
              <a:latin typeface="#9Slide03 Arima Madurai" panose="00000500000000000000" pitchFamily="2" charset="0"/>
              <a:cs typeface="#9Slide03 Arima Madurai" panose="00000500000000000000" pitchFamily="2" charset="0"/>
              <a:sym typeface="Arial"/>
            </a:endParaRPr>
          </a:p>
        </p:txBody>
      </p:sp>
      <p:pic>
        <p:nvPicPr>
          <p:cNvPr id="4108" name="Picture 12" descr="Đá vôi – Wikipedia tiếng Việt"/>
          <p:cNvPicPr>
            <a:picLocks noChangeAspect="1" noChangeArrowheads="1"/>
          </p:cNvPicPr>
          <p:nvPr/>
        </p:nvPicPr>
        <p:blipFill rotWithShape="1">
          <a:blip r:embed="rId7">
            <a:extLst>
              <a:ext uri="{28A0092B-C50C-407E-A947-70E740481C1C}">
                <a14:useLocalDpi xmlns:a14="http://schemas.microsoft.com/office/drawing/2010/main" val="0"/>
              </a:ext>
            </a:extLst>
          </a:blip>
          <a:srcRect t="10691"/>
          <a:stretch/>
        </p:blipFill>
        <p:spPr bwMode="auto">
          <a:xfrm>
            <a:off x="740490" y="2652022"/>
            <a:ext cx="2023358" cy="1355280"/>
          </a:xfrm>
          <a:prstGeom prst="rect">
            <a:avLst/>
          </a:prstGeom>
          <a:noFill/>
          <a:extLst>
            <a:ext uri="{909E8E84-426E-40DD-AFC4-6F175D3DCCD1}">
              <a14:hiddenFill xmlns:a14="http://schemas.microsoft.com/office/drawing/2010/main">
                <a:solidFill>
                  <a:srgbClr val="FFFFFF"/>
                </a:solidFill>
              </a14:hiddenFill>
            </a:ext>
          </a:extLst>
        </p:spPr>
      </p:pic>
      <p:sp>
        <p:nvSpPr>
          <p:cNvPr id="2" name="Curved Down Arrow 1"/>
          <p:cNvSpPr/>
          <p:nvPr/>
        </p:nvSpPr>
        <p:spPr bwMode="auto">
          <a:xfrm>
            <a:off x="2037030" y="1376127"/>
            <a:ext cx="2000682" cy="596183"/>
          </a:xfrm>
          <a:prstGeom prst="curved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577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cxnSp>
        <p:nvCxnSpPr>
          <p:cNvPr id="3" name="Straight Connector 2"/>
          <p:cNvCxnSpPr/>
          <p:nvPr/>
        </p:nvCxnSpPr>
        <p:spPr>
          <a:xfrm>
            <a:off x="12053455" y="429871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1" y="2195978"/>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4" y="256707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0294" y="1936248"/>
            <a:ext cx="2248924"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002060"/>
                </a:solidFill>
                <a:latin typeface="#9Slide03 Arima Madurai Black" panose="00000A00000000000000" pitchFamily="2" charset="0"/>
                <a:cs typeface="#9Slide03 Arima Madurai Black" panose="00000A00000000000000" pitchFamily="2" charset="0"/>
                <a:sym typeface="Arial"/>
              </a:rPr>
              <a:t>Nguyên liệu</a:t>
            </a:r>
            <a:endParaRPr lang="vi-VN" sz="2400" kern="0" dirty="0">
              <a:solidFill>
                <a:srgbClr val="002060"/>
              </a:solidFill>
              <a:latin typeface="#9Slide03 Arima Madurai Black" panose="00000A00000000000000" pitchFamily="2" charset="0"/>
              <a:cs typeface="#9Slide03 Arima Madurai Black" panose="00000A00000000000000" pitchFamily="2" charset="0"/>
              <a:sym typeface="Arial"/>
            </a:endParaRPr>
          </a:p>
        </p:txBody>
      </p:sp>
      <p:sp>
        <p:nvSpPr>
          <p:cNvPr id="23" name="TextBox 22"/>
          <p:cNvSpPr txBox="1"/>
          <p:nvPr/>
        </p:nvSpPr>
        <p:spPr>
          <a:xfrm>
            <a:off x="4183798" y="1936248"/>
            <a:ext cx="3373522"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FF0000"/>
                </a:solidFill>
                <a:latin typeface="#9Slide03 Arima Madurai Black" panose="00000A00000000000000" pitchFamily="2" charset="0"/>
                <a:cs typeface="#9Slide03 Arima Madurai Black" panose="00000A00000000000000" pitchFamily="2" charset="0"/>
                <a:sym typeface="Arial"/>
              </a:rPr>
              <a:t>Vật liệu, sản phẩm</a:t>
            </a:r>
            <a:endParaRPr lang="vi-VN" sz="2400" kern="0" dirty="0">
              <a:solidFill>
                <a:srgbClr val="FF0000"/>
              </a:solidFill>
              <a:latin typeface="#9Slide03 Arima Madurai Black" panose="00000A00000000000000" pitchFamily="2" charset="0"/>
              <a:cs typeface="#9Slide03 Arima Madurai Black" panose="00000A00000000000000" pitchFamily="2" charset="0"/>
              <a:sym typeface="Arial"/>
            </a:endParaRPr>
          </a:p>
        </p:txBody>
      </p:sp>
      <p:sp>
        <p:nvSpPr>
          <p:cNvPr id="25" name="Rectangle 24"/>
          <p:cNvSpPr/>
          <p:nvPr/>
        </p:nvSpPr>
        <p:spPr>
          <a:xfrm>
            <a:off x="874369" y="5561666"/>
            <a:ext cx="2030191" cy="330625"/>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buClr>
                <a:srgbClr val="000000"/>
              </a:buClr>
              <a:buFont typeface="Arial"/>
              <a:buNone/>
            </a:pPr>
            <a:r>
              <a:rPr lang="vi-VN" kern="0" dirty="0" smtClean="0">
                <a:solidFill>
                  <a:srgbClr val="002060"/>
                </a:solidFill>
                <a:latin typeface="#9Slide03 Arima Madurai" panose="00000500000000000000" pitchFamily="2" charset="0"/>
                <a:cs typeface="#9Slide03 Arima Madurai" panose="00000500000000000000" pitchFamily="2" charset="0"/>
                <a:sym typeface="Arial"/>
              </a:rPr>
              <a:t>Quặng bauxite</a:t>
            </a:r>
            <a:endParaRPr lang="vi-VN" kern="0" dirty="0">
              <a:solidFill>
                <a:srgbClr val="002060"/>
              </a:solidFill>
              <a:latin typeface="#9Slide03 Arima Madurai" panose="00000500000000000000" pitchFamily="2" charset="0"/>
              <a:cs typeface="#9Slide03 Arima Madurai" panose="00000500000000000000" pitchFamily="2" charset="0"/>
              <a:sym typeface="Arial"/>
            </a:endParaRPr>
          </a:p>
        </p:txBody>
      </p:sp>
      <p:pic>
        <p:nvPicPr>
          <p:cNvPr id="27" name="Picture 26"/>
          <p:cNvPicPr>
            <a:picLocks noChangeAspect="1"/>
          </p:cNvPicPr>
          <p:nvPr/>
        </p:nvPicPr>
        <p:blipFill>
          <a:blip r:embed="rId3"/>
          <a:stretch>
            <a:fillRect/>
          </a:stretch>
        </p:blipFill>
        <p:spPr>
          <a:xfrm>
            <a:off x="760294" y="2613506"/>
            <a:ext cx="2032701" cy="1321391"/>
          </a:xfrm>
          <a:prstGeom prst="rect">
            <a:avLst/>
          </a:prstGeom>
        </p:spPr>
      </p:pic>
      <p:sp>
        <p:nvSpPr>
          <p:cNvPr id="4" name="AutoShape 4" descr="Giá bauxite sẽ còn tăng do thiếu hụt trong 3 năm tới"/>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pic>
        <p:nvPicPr>
          <p:cNvPr id="6150" name="Picture 6" descr="Hình ảnh về Nhôm và hợp chất của Nhô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60" y="3963030"/>
            <a:ext cx="2016523" cy="139663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071690" y="4956599"/>
            <a:ext cx="3430938" cy="403061"/>
          </a:xfrm>
          <a:prstGeom prst="rect">
            <a:avLst/>
          </a:prstGeom>
          <a:solidFill>
            <a:schemeClr val="tx2">
              <a:lumMod val="5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buClr>
                <a:srgbClr val="000000"/>
              </a:buClr>
              <a:buFont typeface="Arial"/>
              <a:buNone/>
            </a:pPr>
            <a:r>
              <a:rPr lang="vi-VN" sz="2000" b="1" kern="0" dirty="0" smtClean="0">
                <a:solidFill>
                  <a:schemeClr val="bg1"/>
                </a:solidFill>
                <a:latin typeface="#9Slide03 Arima Madurai" panose="00000500000000000000" pitchFamily="2" charset="0"/>
                <a:cs typeface="#9Slide03 Arima Madurai" panose="00000500000000000000" pitchFamily="2" charset="0"/>
                <a:sym typeface="Arial"/>
              </a:rPr>
              <a:t>Vật liệu nhôm</a:t>
            </a:r>
            <a:endParaRPr lang="vi-VN" sz="2000" b="1" kern="0" dirty="0">
              <a:solidFill>
                <a:schemeClr val="bg1"/>
              </a:solidFill>
              <a:latin typeface="#9Slide03 Arima Madurai" panose="00000500000000000000" pitchFamily="2" charset="0"/>
              <a:cs typeface="#9Slide03 Arima Madurai" panose="00000500000000000000" pitchFamily="2" charset="0"/>
              <a:sym typeface="Arial"/>
            </a:endParaRPr>
          </a:p>
        </p:txBody>
      </p:sp>
      <p:pic>
        <p:nvPicPr>
          <p:cNvPr id="33" name="Picture 2" descr="Vật liệu nhô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3398" y="2938173"/>
            <a:ext cx="2286515" cy="164574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ách bảo quản đồ dùng bằng nhôm không phải ai cũng biết - Thành Hưng Grou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2013" y="2963455"/>
            <a:ext cx="2453351" cy="1620463"/>
          </a:xfrm>
          <a:prstGeom prst="rect">
            <a:avLst/>
          </a:prstGeom>
          <a:noFill/>
          <a:extLst>
            <a:ext uri="{909E8E84-426E-40DD-AFC4-6F175D3DCCD1}">
              <a14:hiddenFill xmlns:a14="http://schemas.microsoft.com/office/drawing/2010/main">
                <a:solidFill>
                  <a:srgbClr val="FFFFFF"/>
                </a:solidFill>
              </a14:hiddenFill>
            </a:ext>
          </a:extLst>
        </p:spPr>
      </p:pic>
      <p:sp>
        <p:nvSpPr>
          <p:cNvPr id="30" name="Curved Down Arrow 29"/>
          <p:cNvSpPr/>
          <p:nvPr/>
        </p:nvSpPr>
        <p:spPr bwMode="auto">
          <a:xfrm>
            <a:off x="2037030" y="1376127"/>
            <a:ext cx="2000682" cy="596183"/>
          </a:xfrm>
          <a:prstGeom prst="curved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7" name="Pentagon 16"/>
          <p:cNvSpPr/>
          <p:nvPr/>
        </p:nvSpPr>
        <p:spPr>
          <a:xfrm>
            <a:off x="999031" y="239906"/>
            <a:ext cx="7028241" cy="71275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3600" kern="0" dirty="0" smtClean="0">
                <a:solidFill>
                  <a:schemeClr val="bg1"/>
                </a:solidFill>
                <a:latin typeface="#9Slide03 Swiss 721 Black Conde" panose="02000500000000000000" pitchFamily="2" charset="0"/>
                <a:sym typeface="Arial"/>
              </a:rPr>
              <a:t>Một số nguyên liệu thông dụng</a:t>
            </a:r>
            <a:endParaRPr lang="vi-VN" sz="3600" kern="0" dirty="0">
              <a:solidFill>
                <a:schemeClr val="bg1"/>
              </a:solidFill>
              <a:latin typeface="#9Slide03 Swiss 721 Black Conde" panose="02000500000000000000" pitchFamily="2" charset="0"/>
              <a:sym typeface="Arial"/>
            </a:endParaRPr>
          </a:p>
        </p:txBody>
      </p:sp>
    </p:spTree>
    <p:extLst>
      <p:ext uri="{BB962C8B-B14F-4D97-AF65-F5344CB8AC3E}">
        <p14:creationId xmlns:p14="http://schemas.microsoft.com/office/powerpoint/2010/main" val="390580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cxnSp>
        <p:nvCxnSpPr>
          <p:cNvPr id="3" name="Straight Connector 2"/>
          <p:cNvCxnSpPr/>
          <p:nvPr/>
        </p:nvCxnSpPr>
        <p:spPr>
          <a:xfrm>
            <a:off x="12053455" y="429871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1" y="2195978"/>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4" y="256707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8174" y="2105409"/>
            <a:ext cx="2267030"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002060"/>
                </a:solidFill>
                <a:latin typeface="#9Slide03 Arima Madurai Black" panose="00000A00000000000000" pitchFamily="2" charset="0"/>
                <a:cs typeface="#9Slide03 Arima Madurai Black" panose="00000A00000000000000" pitchFamily="2" charset="0"/>
                <a:sym typeface="Arial"/>
              </a:rPr>
              <a:t>Nguyên liệu</a:t>
            </a:r>
            <a:endParaRPr lang="vi-VN" sz="2400" kern="0" dirty="0">
              <a:solidFill>
                <a:srgbClr val="002060"/>
              </a:solidFill>
              <a:latin typeface="#9Slide03 Arima Madurai Black" panose="00000A00000000000000" pitchFamily="2" charset="0"/>
              <a:cs typeface="#9Slide03 Arima Madurai Black" panose="00000A00000000000000" pitchFamily="2" charset="0"/>
              <a:sym typeface="Arial"/>
            </a:endParaRPr>
          </a:p>
        </p:txBody>
      </p:sp>
      <p:sp>
        <p:nvSpPr>
          <p:cNvPr id="23" name="TextBox 22"/>
          <p:cNvSpPr txBox="1"/>
          <p:nvPr/>
        </p:nvSpPr>
        <p:spPr>
          <a:xfrm>
            <a:off x="4093328" y="2105409"/>
            <a:ext cx="3400683"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FF0000"/>
                </a:solidFill>
                <a:latin typeface="#9Slide03 Arima Madurai Black" panose="00000A00000000000000" pitchFamily="2" charset="0"/>
                <a:cs typeface="#9Slide03 Arima Madurai Black" panose="00000A00000000000000" pitchFamily="2" charset="0"/>
                <a:sym typeface="Arial"/>
              </a:rPr>
              <a:t>Vật liệu, sản phẩm</a:t>
            </a:r>
            <a:endParaRPr lang="vi-VN" sz="2400" kern="0" dirty="0">
              <a:solidFill>
                <a:srgbClr val="FF0000"/>
              </a:solidFill>
              <a:latin typeface="#9Slide03 Arima Madurai Black" panose="00000A00000000000000" pitchFamily="2" charset="0"/>
              <a:cs typeface="#9Slide03 Arima Madurai Black" panose="00000A00000000000000" pitchFamily="2" charset="0"/>
              <a:sym typeface="Arial"/>
            </a:endParaRPr>
          </a:p>
        </p:txBody>
      </p:sp>
      <p:sp>
        <p:nvSpPr>
          <p:cNvPr id="25" name="Rectangle 24"/>
          <p:cNvSpPr/>
          <p:nvPr/>
        </p:nvSpPr>
        <p:spPr>
          <a:xfrm>
            <a:off x="780490" y="5421240"/>
            <a:ext cx="2046536" cy="4722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b="1" kern="0" dirty="0" smtClean="0">
                <a:solidFill>
                  <a:srgbClr val="002060"/>
                </a:solidFill>
                <a:latin typeface="#9Slide03 Arima Madurai" panose="00000500000000000000" pitchFamily="2" charset="0"/>
                <a:cs typeface="#9Slide03 Arima Madurai" panose="00000500000000000000" pitchFamily="2" charset="0"/>
                <a:sym typeface="Arial"/>
              </a:rPr>
              <a:t>Cát</a:t>
            </a:r>
            <a:endParaRPr lang="vi-VN" sz="2000" b="1" kern="0" dirty="0">
              <a:solidFill>
                <a:srgbClr val="002060"/>
              </a:solidFill>
              <a:latin typeface="#9Slide03 Arima Madurai" panose="00000500000000000000" pitchFamily="2" charset="0"/>
              <a:cs typeface="#9Slide03 Arima Madurai" panose="00000500000000000000" pitchFamily="2" charset="0"/>
              <a:sym typeface="Arial"/>
            </a:endParaRPr>
          </a:p>
        </p:txBody>
      </p:sp>
      <p:sp>
        <p:nvSpPr>
          <p:cNvPr id="4" name="AutoShape 4" descr="Giá bauxite sẽ còn tăng do thiếu hụt trong 3 năm tới"/>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sp>
        <p:nvSpPr>
          <p:cNvPr id="31" name="Rectangle 30"/>
          <p:cNvSpPr/>
          <p:nvPr/>
        </p:nvSpPr>
        <p:spPr>
          <a:xfrm>
            <a:off x="3030962" y="4740861"/>
            <a:ext cx="2365439" cy="4722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b="1" kern="0" dirty="0" smtClean="0">
                <a:solidFill>
                  <a:srgbClr val="002060"/>
                </a:solidFill>
                <a:latin typeface="#9Slide03 Arima Madurai" panose="00000500000000000000" pitchFamily="2" charset="0"/>
                <a:cs typeface="#9Slide03 Arima Madurai" panose="00000500000000000000" pitchFamily="2" charset="0"/>
                <a:sym typeface="Arial"/>
              </a:rPr>
              <a:t>Thủy tinh</a:t>
            </a:r>
            <a:endParaRPr lang="vi-VN" sz="2000" b="1" kern="0" dirty="0">
              <a:solidFill>
                <a:srgbClr val="002060"/>
              </a:solidFill>
              <a:latin typeface="#9Slide03 Arima Madurai" panose="00000500000000000000" pitchFamily="2" charset="0"/>
              <a:cs typeface="#9Slide03 Arima Madurai" panose="00000500000000000000" pitchFamily="2" charset="0"/>
              <a:sym typeface="Arial"/>
            </a:endParaRPr>
          </a:p>
        </p:txBody>
      </p:sp>
      <p:pic>
        <p:nvPicPr>
          <p:cNvPr id="26" name="Picture 25"/>
          <p:cNvPicPr>
            <a:picLocks noChangeAspect="1"/>
          </p:cNvPicPr>
          <p:nvPr/>
        </p:nvPicPr>
        <p:blipFill>
          <a:blip r:embed="rId3"/>
          <a:stretch>
            <a:fillRect/>
          </a:stretch>
        </p:blipFill>
        <p:spPr>
          <a:xfrm>
            <a:off x="762259" y="2615461"/>
            <a:ext cx="2016523" cy="1328195"/>
          </a:xfrm>
          <a:prstGeom prst="rect">
            <a:avLst/>
          </a:prstGeom>
        </p:spPr>
      </p:pic>
      <p:pic>
        <p:nvPicPr>
          <p:cNvPr id="7170" name="Picture 2" descr="Giá cát xây dựng mới nhất 2020 - Cát xây dựng bao nhiêu 1 khố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258" y="3992041"/>
            <a:ext cx="2016523" cy="13298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ủy tinh là gì, ứng dụng của thủy tinh trong đời sống thường nhật – Đèn An  Ph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747" y="2900975"/>
            <a:ext cx="2073114" cy="17896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ách trộn Xi Măng đúng tỉ lệ và đạt chuẩn nhất hiện nay - Việt Tí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8746" y="2888589"/>
            <a:ext cx="2672621" cy="176838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745928" y="4740861"/>
            <a:ext cx="2365439" cy="4722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b="1" kern="0" dirty="0" smtClean="0">
                <a:solidFill>
                  <a:srgbClr val="002060"/>
                </a:solidFill>
                <a:latin typeface="#9Slide03 Arima Madurai" panose="00000500000000000000" pitchFamily="2" charset="0"/>
                <a:cs typeface="#9Slide03 Arima Madurai" panose="00000500000000000000" pitchFamily="2" charset="0"/>
                <a:sym typeface="Arial"/>
              </a:rPr>
              <a:t>Xây nhà</a:t>
            </a:r>
            <a:endParaRPr lang="vi-VN" sz="2000" b="1" kern="0" dirty="0">
              <a:solidFill>
                <a:srgbClr val="002060"/>
              </a:solidFill>
              <a:latin typeface="#9Slide03 Arima Madurai" panose="00000500000000000000" pitchFamily="2" charset="0"/>
              <a:cs typeface="#9Slide03 Arima Madurai" panose="00000500000000000000" pitchFamily="2" charset="0"/>
              <a:sym typeface="Arial"/>
            </a:endParaRPr>
          </a:p>
        </p:txBody>
      </p:sp>
      <p:sp>
        <p:nvSpPr>
          <p:cNvPr id="28" name="Curved Down Arrow 27"/>
          <p:cNvSpPr/>
          <p:nvPr/>
        </p:nvSpPr>
        <p:spPr bwMode="auto">
          <a:xfrm>
            <a:off x="2037030" y="1376127"/>
            <a:ext cx="2000682" cy="596183"/>
          </a:xfrm>
          <a:prstGeom prst="curved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7" name="Pentagon 16"/>
          <p:cNvSpPr/>
          <p:nvPr/>
        </p:nvSpPr>
        <p:spPr>
          <a:xfrm>
            <a:off x="999031" y="239906"/>
            <a:ext cx="7028241" cy="71275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3600" kern="0" dirty="0" smtClean="0">
                <a:solidFill>
                  <a:schemeClr val="bg1"/>
                </a:solidFill>
                <a:latin typeface="#9Slide03 Swiss 721 Black Conde" panose="02000500000000000000" pitchFamily="2" charset="0"/>
                <a:sym typeface="Arial"/>
              </a:rPr>
              <a:t>Một số nguyên liệu thông dụng</a:t>
            </a:r>
            <a:endParaRPr lang="vi-VN" sz="3600" kern="0" dirty="0">
              <a:solidFill>
                <a:schemeClr val="bg1"/>
              </a:solidFill>
              <a:latin typeface="#9Slide03 Swiss 721 Black Conde" panose="02000500000000000000" pitchFamily="2" charset="0"/>
              <a:sym typeface="Arial"/>
            </a:endParaRPr>
          </a:p>
        </p:txBody>
      </p:sp>
    </p:spTree>
    <p:extLst>
      <p:ext uri="{BB962C8B-B14F-4D97-AF65-F5344CB8AC3E}">
        <p14:creationId xmlns:p14="http://schemas.microsoft.com/office/powerpoint/2010/main" val="41235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cxnSp>
        <p:nvCxnSpPr>
          <p:cNvPr id="3" name="Straight Connector 2"/>
          <p:cNvCxnSpPr/>
          <p:nvPr/>
        </p:nvCxnSpPr>
        <p:spPr>
          <a:xfrm>
            <a:off x="12053455" y="429871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1" y="2195978"/>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4" y="256707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8740" y="1990426"/>
            <a:ext cx="2405844"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002060"/>
                </a:solidFill>
                <a:latin typeface="#9Slide03 Arima Madurai Black" panose="00000A00000000000000" pitchFamily="2" charset="0"/>
                <a:cs typeface="#9Slide03 Arima Madurai Black" panose="00000A00000000000000" pitchFamily="2" charset="0"/>
                <a:sym typeface="Arial"/>
              </a:rPr>
              <a:t>Nguyên liệu</a:t>
            </a:r>
            <a:endParaRPr lang="vi-VN" sz="2400" kern="0" dirty="0">
              <a:solidFill>
                <a:srgbClr val="002060"/>
              </a:solidFill>
              <a:latin typeface="#9Slide03 Arima Madurai Black" panose="00000A00000000000000" pitchFamily="2" charset="0"/>
              <a:cs typeface="#9Slide03 Arima Madurai Black" panose="00000A00000000000000" pitchFamily="2" charset="0"/>
              <a:sym typeface="Arial"/>
            </a:endParaRPr>
          </a:p>
        </p:txBody>
      </p:sp>
      <p:sp>
        <p:nvSpPr>
          <p:cNvPr id="23" name="TextBox 22"/>
          <p:cNvSpPr txBox="1"/>
          <p:nvPr/>
        </p:nvSpPr>
        <p:spPr>
          <a:xfrm>
            <a:off x="4073895" y="1965145"/>
            <a:ext cx="3608912" cy="461665"/>
          </a:xfrm>
          <a:prstGeom prst="rect">
            <a:avLst/>
          </a:prstGeom>
          <a:noFill/>
        </p:spPr>
        <p:txBody>
          <a:bodyPr wrap="square" rtlCol="0">
            <a:spAutoFit/>
          </a:bodyPr>
          <a:lstStyle/>
          <a:p>
            <a:pPr algn="ctr">
              <a:buClr>
                <a:srgbClr val="000000"/>
              </a:buClr>
              <a:buFont typeface="Arial"/>
              <a:buNone/>
            </a:pPr>
            <a:r>
              <a:rPr lang="vi-VN" sz="2400" kern="0" dirty="0" smtClean="0">
                <a:solidFill>
                  <a:srgbClr val="FF0000"/>
                </a:solidFill>
                <a:latin typeface="#9Slide03 Arima Madurai Black" panose="00000A00000000000000" pitchFamily="2" charset="0"/>
                <a:cs typeface="#9Slide03 Arima Madurai Black" panose="00000A00000000000000" pitchFamily="2" charset="0"/>
                <a:sym typeface="Arial"/>
              </a:rPr>
              <a:t>Vật liệu, sản phẩm</a:t>
            </a:r>
            <a:endParaRPr lang="vi-VN" sz="2400" kern="0" dirty="0">
              <a:solidFill>
                <a:srgbClr val="FF0000"/>
              </a:solidFill>
              <a:latin typeface="#9Slide03 Arima Madurai Black" panose="00000A00000000000000" pitchFamily="2" charset="0"/>
              <a:cs typeface="#9Slide03 Arima Madurai Black" panose="00000A00000000000000" pitchFamily="2" charset="0"/>
              <a:sym typeface="Arial"/>
            </a:endParaRPr>
          </a:p>
        </p:txBody>
      </p:sp>
      <p:sp>
        <p:nvSpPr>
          <p:cNvPr id="25" name="Rectangle 24"/>
          <p:cNvSpPr/>
          <p:nvPr/>
        </p:nvSpPr>
        <p:spPr>
          <a:xfrm>
            <a:off x="1139353" y="5467186"/>
            <a:ext cx="1384617" cy="4664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b="1" kern="0" dirty="0" smtClean="0">
                <a:solidFill>
                  <a:srgbClr val="002060"/>
                </a:solidFill>
                <a:latin typeface="#9Slide03 Arima Madurai" panose="00000500000000000000" pitchFamily="2" charset="0"/>
                <a:cs typeface="#9Slide03 Arima Madurai" panose="00000500000000000000" pitchFamily="2" charset="0"/>
                <a:sym typeface="Arial"/>
              </a:rPr>
              <a:t>Tre</a:t>
            </a:r>
            <a:endParaRPr lang="vi-VN" sz="2000" b="1" kern="0" dirty="0">
              <a:solidFill>
                <a:srgbClr val="002060"/>
              </a:solidFill>
              <a:latin typeface="#9Slide03 Arima Madurai" panose="00000500000000000000" pitchFamily="2" charset="0"/>
              <a:cs typeface="#9Slide03 Arima Madurai" panose="00000500000000000000" pitchFamily="2" charset="0"/>
              <a:sym typeface="Arial"/>
            </a:endParaRPr>
          </a:p>
        </p:txBody>
      </p:sp>
      <p:sp>
        <p:nvSpPr>
          <p:cNvPr id="4" name="AutoShape 4" descr="Giá bauxite sẽ còn tăng do thiếu hụt trong 3 năm tới"/>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sp>
        <p:nvSpPr>
          <p:cNvPr id="31" name="Rectangle 30"/>
          <p:cNvSpPr/>
          <p:nvPr/>
        </p:nvSpPr>
        <p:spPr>
          <a:xfrm>
            <a:off x="3250498" y="4755919"/>
            <a:ext cx="2363560" cy="10783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b="1" kern="0" dirty="0" smtClean="0">
                <a:solidFill>
                  <a:srgbClr val="002060"/>
                </a:solidFill>
                <a:latin typeface="#9Slide03 Arima Madurai" panose="00000500000000000000" pitchFamily="2" charset="0"/>
                <a:cs typeface="#9Slide03 Arima Madurai" panose="00000500000000000000" pitchFamily="2" charset="0"/>
                <a:sym typeface="Arial"/>
              </a:rPr>
              <a:t>Ngành sản xuất đan lát: rổ, rá, chiếu, ….</a:t>
            </a:r>
            <a:endParaRPr lang="vi-VN" sz="2000" b="1" kern="0" dirty="0">
              <a:solidFill>
                <a:srgbClr val="002060"/>
              </a:solidFill>
              <a:latin typeface="#9Slide03 Arima Madurai" panose="00000500000000000000" pitchFamily="2" charset="0"/>
              <a:cs typeface="#9Slide03 Arima Madurai" panose="00000500000000000000" pitchFamily="2" charset="0"/>
              <a:sym typeface="Arial"/>
            </a:endParaRPr>
          </a:p>
        </p:txBody>
      </p:sp>
      <p:sp>
        <p:nvSpPr>
          <p:cNvPr id="29" name="Rectangle 28"/>
          <p:cNvSpPr/>
          <p:nvPr/>
        </p:nvSpPr>
        <p:spPr>
          <a:xfrm>
            <a:off x="6266316" y="4758142"/>
            <a:ext cx="2009791" cy="4664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b="1" kern="0" dirty="0" smtClean="0">
                <a:solidFill>
                  <a:srgbClr val="002060"/>
                </a:solidFill>
                <a:latin typeface="#9Slide03 Arima Madurai" panose="00000500000000000000" pitchFamily="2" charset="0"/>
                <a:cs typeface="#9Slide03 Arima Madurai" panose="00000500000000000000" pitchFamily="2" charset="0"/>
                <a:sym typeface="Arial"/>
              </a:rPr>
              <a:t>Xây nhà</a:t>
            </a:r>
            <a:endParaRPr lang="vi-VN" sz="2000" b="1" kern="0" dirty="0">
              <a:solidFill>
                <a:srgbClr val="002060"/>
              </a:solidFill>
              <a:latin typeface="#9Slide03 Arima Madurai" panose="00000500000000000000" pitchFamily="2" charset="0"/>
              <a:cs typeface="#9Slide03 Arima Madurai" panose="00000500000000000000" pitchFamily="2" charset="0"/>
              <a:sym typeface="Arial"/>
            </a:endParaRPr>
          </a:p>
        </p:txBody>
      </p:sp>
      <p:pic>
        <p:nvPicPr>
          <p:cNvPr id="27" name="Picture 26"/>
          <p:cNvPicPr>
            <a:picLocks noChangeAspect="1"/>
          </p:cNvPicPr>
          <p:nvPr/>
        </p:nvPicPr>
        <p:blipFill>
          <a:blip r:embed="rId3"/>
          <a:stretch>
            <a:fillRect/>
          </a:stretch>
        </p:blipFill>
        <p:spPr>
          <a:xfrm>
            <a:off x="762258" y="2636611"/>
            <a:ext cx="2073013" cy="1356594"/>
          </a:xfrm>
          <a:prstGeom prst="rect">
            <a:avLst/>
          </a:prstGeom>
        </p:spPr>
      </p:pic>
      <p:pic>
        <p:nvPicPr>
          <p:cNvPr id="9218" name="Picture 2" descr="Đã có tiêu chuẩn quốc tế đầu tiên về t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258" y="4038787"/>
            <a:ext cx="2073013" cy="12895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hám phá nét độc đáo của làng nghề đan lát Bao La, Quảng Điền, Huế"/>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553"/>
          <a:stretch/>
        </p:blipFill>
        <p:spPr bwMode="auto">
          <a:xfrm>
            <a:off x="3250498" y="2878210"/>
            <a:ext cx="2363560" cy="172518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gôi nhà tre Việt 50 triệu giành giải thưởng thiết kế của Đức - VnExpress  Đời số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1588" y="2867980"/>
            <a:ext cx="2532498" cy="1725183"/>
          </a:xfrm>
          <a:prstGeom prst="rect">
            <a:avLst/>
          </a:prstGeom>
          <a:noFill/>
          <a:extLst>
            <a:ext uri="{909E8E84-426E-40DD-AFC4-6F175D3DCCD1}">
              <a14:hiddenFill xmlns:a14="http://schemas.microsoft.com/office/drawing/2010/main">
                <a:solidFill>
                  <a:srgbClr val="FFFFFF"/>
                </a:solidFill>
              </a14:hiddenFill>
            </a:ext>
          </a:extLst>
        </p:spPr>
      </p:pic>
      <p:sp>
        <p:nvSpPr>
          <p:cNvPr id="30" name="Curved Down Arrow 29"/>
          <p:cNvSpPr/>
          <p:nvPr/>
        </p:nvSpPr>
        <p:spPr bwMode="auto">
          <a:xfrm>
            <a:off x="2037030" y="1376127"/>
            <a:ext cx="2000682" cy="596183"/>
          </a:xfrm>
          <a:prstGeom prst="curved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7" name="Pentagon 16"/>
          <p:cNvSpPr/>
          <p:nvPr/>
        </p:nvSpPr>
        <p:spPr>
          <a:xfrm>
            <a:off x="999031" y="239906"/>
            <a:ext cx="7028241" cy="71275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3600" kern="0" dirty="0" smtClean="0">
                <a:solidFill>
                  <a:schemeClr val="bg1"/>
                </a:solidFill>
                <a:latin typeface="#9Slide03 Swiss 721 Black Conde" panose="02000500000000000000" pitchFamily="2" charset="0"/>
                <a:sym typeface="Arial"/>
              </a:rPr>
              <a:t>Một số nguyên liệu thông dụng</a:t>
            </a:r>
            <a:endParaRPr lang="vi-VN" sz="3600" kern="0" dirty="0">
              <a:solidFill>
                <a:schemeClr val="bg1"/>
              </a:solidFill>
              <a:latin typeface="#9Slide03 Swiss 721 Black Conde" panose="02000500000000000000" pitchFamily="2" charset="0"/>
              <a:sym typeface="Arial"/>
            </a:endParaRPr>
          </a:p>
        </p:txBody>
      </p:sp>
    </p:spTree>
    <p:extLst>
      <p:ext uri="{BB962C8B-B14F-4D97-AF65-F5344CB8AC3E}">
        <p14:creationId xmlns:p14="http://schemas.microsoft.com/office/powerpoint/2010/main" val="1360200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cxnSp>
        <p:nvCxnSpPr>
          <p:cNvPr id="3" name="Straight Connector 2"/>
          <p:cNvCxnSpPr/>
          <p:nvPr/>
        </p:nvCxnSpPr>
        <p:spPr>
          <a:xfrm>
            <a:off x="12053455" y="4298719"/>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AutoShape 4" descr="Giá bauxite sẽ còn tăng do thiếu hụt trong 3 năm tới"/>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828862238"/>
              </p:ext>
            </p:extLst>
          </p:nvPr>
        </p:nvGraphicFramePr>
        <p:xfrm>
          <a:off x="1108049" y="2492469"/>
          <a:ext cx="6306738" cy="1814198"/>
        </p:xfrm>
        <a:graphic>
          <a:graphicData uri="http://schemas.openxmlformats.org/drawingml/2006/table">
            <a:tbl>
              <a:tblPr firstRow="1" bandRow="1">
                <a:tableStyleId>{327F97BB-C833-4FB7-BDE5-3F7075034690}</a:tableStyleId>
              </a:tblPr>
              <a:tblGrid>
                <a:gridCol w="2102246">
                  <a:extLst>
                    <a:ext uri="{9D8B030D-6E8A-4147-A177-3AD203B41FA5}">
                      <a16:colId xmlns:a16="http://schemas.microsoft.com/office/drawing/2014/main" xmlns="" val="20000"/>
                    </a:ext>
                  </a:extLst>
                </a:gridCol>
                <a:gridCol w="2102246">
                  <a:extLst>
                    <a:ext uri="{9D8B030D-6E8A-4147-A177-3AD203B41FA5}">
                      <a16:colId xmlns:a16="http://schemas.microsoft.com/office/drawing/2014/main" xmlns="" val="20001"/>
                    </a:ext>
                  </a:extLst>
                </a:gridCol>
                <a:gridCol w="2102246">
                  <a:extLst>
                    <a:ext uri="{9D8B030D-6E8A-4147-A177-3AD203B41FA5}">
                      <a16:colId xmlns:a16="http://schemas.microsoft.com/office/drawing/2014/main" xmlns="" val="20002"/>
                    </a:ext>
                  </a:extLst>
                </a:gridCol>
              </a:tblGrid>
              <a:tr h="667190">
                <a:tc>
                  <a:txBody>
                    <a:bodyPr/>
                    <a:lstStyle/>
                    <a:p>
                      <a:pPr algn="ctr"/>
                      <a:endParaRPr lang="vi-VN" sz="2000" noProof="0" dirty="0">
                        <a:latin typeface="#9Slide03 Swiss 721 Black Conde" panose="02000500000000000000" pitchFamily="2"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C00000"/>
                    </a:solidFill>
                  </a:tcPr>
                </a:tc>
                <a:tc>
                  <a:txBody>
                    <a:bodyPr/>
                    <a:lstStyle/>
                    <a:p>
                      <a:pPr algn="ctr"/>
                      <a:r>
                        <a:rPr lang="vi-VN" sz="2000" noProof="0" dirty="0" smtClean="0">
                          <a:latin typeface="#9Slide03 Swiss 721 Black Conde" panose="02000500000000000000" pitchFamily="2" charset="0"/>
                        </a:rPr>
                        <a:t>Tự nhiên</a:t>
                      </a:r>
                      <a:endParaRPr lang="vi-VN" sz="2000" noProof="0" dirty="0">
                        <a:latin typeface="#9Slide03 Swiss 721 Black Conde" panose="02000500000000000000" pitchFamily="2"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C00000"/>
                    </a:solidFill>
                  </a:tcPr>
                </a:tc>
                <a:tc>
                  <a:txBody>
                    <a:bodyPr/>
                    <a:lstStyle/>
                    <a:p>
                      <a:pPr algn="ctr"/>
                      <a:r>
                        <a:rPr lang="vi-VN" sz="2000" noProof="0" dirty="0" smtClean="0">
                          <a:latin typeface="#9Slide03 Swiss 721 Black Conde" panose="02000500000000000000" pitchFamily="2" charset="0"/>
                        </a:rPr>
                        <a:t>Nhân</a:t>
                      </a:r>
                      <a:r>
                        <a:rPr lang="vi-VN" sz="2000" baseline="0" noProof="0" dirty="0" smtClean="0">
                          <a:latin typeface="#9Slide03 Swiss 721 Black Conde" panose="02000500000000000000" pitchFamily="2" charset="0"/>
                        </a:rPr>
                        <a:t> tạo</a:t>
                      </a:r>
                      <a:endParaRPr lang="vi-VN" sz="2000" noProof="0" dirty="0">
                        <a:latin typeface="#9Slide03 Swiss 721 Black Conde" panose="02000500000000000000" pitchFamily="2"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1147008">
                <a:tc>
                  <a:txBody>
                    <a:bodyPr/>
                    <a:lstStyle/>
                    <a:p>
                      <a:pPr algn="ctr"/>
                      <a:r>
                        <a:rPr lang="vi-VN" sz="2000" noProof="0" dirty="0" smtClean="0">
                          <a:latin typeface="#9Slide03 Swiss 721 Black Conde" panose="02000500000000000000" pitchFamily="2" charset="0"/>
                        </a:rPr>
                        <a:t>Nguyên</a:t>
                      </a:r>
                      <a:r>
                        <a:rPr lang="vi-VN" sz="2000" baseline="0" noProof="0" dirty="0" smtClean="0">
                          <a:latin typeface="#9Slide03 Swiss 721 Black Conde" panose="02000500000000000000" pitchFamily="2" charset="0"/>
                        </a:rPr>
                        <a:t> liệu</a:t>
                      </a:r>
                      <a:endParaRPr lang="vi-VN" sz="2000" noProof="0" dirty="0">
                        <a:latin typeface="#9Slide03 Swiss 721 Black Conde" panose="02000500000000000000" pitchFamily="2"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B050">
                        <a:alpha val="20000"/>
                      </a:srgbClr>
                    </a:solidFill>
                  </a:tcPr>
                </a:tc>
                <a:tc>
                  <a:txBody>
                    <a:bodyPr/>
                    <a:lstStyle/>
                    <a:p>
                      <a:pPr algn="ctr"/>
                      <a:r>
                        <a:rPr lang="vi-VN" sz="2000" noProof="0" dirty="0" smtClean="0">
                          <a:solidFill>
                            <a:schemeClr val="tx1"/>
                          </a:solidFill>
                          <a:latin typeface="#9Slide03 Swiss 721 Black Conde" panose="02000500000000000000" pitchFamily="2" charset="0"/>
                        </a:rPr>
                        <a:t>Ví</a:t>
                      </a:r>
                      <a:r>
                        <a:rPr lang="vi-VN" sz="2000" baseline="0" noProof="0" dirty="0" smtClean="0">
                          <a:solidFill>
                            <a:schemeClr val="tx1"/>
                          </a:solidFill>
                          <a:latin typeface="#9Slide03 Swiss 721 Black Conde" panose="02000500000000000000" pitchFamily="2" charset="0"/>
                        </a:rPr>
                        <a:t> dụ: cây mía, tre,…</a:t>
                      </a:r>
                      <a:endParaRPr lang="en-US" sz="2000" baseline="0" noProof="0" dirty="0" smtClean="0">
                        <a:solidFill>
                          <a:schemeClr val="tx1"/>
                        </a:solidFill>
                        <a:latin typeface="#9Slide03 Swiss 721 Black Conde" panose="02000500000000000000" pitchFamily="2" charset="0"/>
                      </a:endParaRPr>
                    </a:p>
                    <a:p>
                      <a:pPr algn="ctr"/>
                      <a:r>
                        <a:rPr lang="en-US" sz="2000" baseline="0" noProof="0" dirty="0" smtClean="0">
                          <a:solidFill>
                            <a:schemeClr val="tx1"/>
                          </a:solidFill>
                          <a:latin typeface="#9Slide03 Swiss 721 Black Conde" panose="02000500000000000000" pitchFamily="2" charset="0"/>
                        </a:rPr>
                        <a:t>……..</a:t>
                      </a:r>
                      <a:endParaRPr lang="vi-VN" sz="2000" noProof="0" dirty="0">
                        <a:solidFill>
                          <a:schemeClr val="tx1"/>
                        </a:solidFill>
                        <a:latin typeface="#9Slide03 Swiss 721 Black Conde" panose="02000500000000000000" pitchFamily="2"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ctr"/>
                      <a:r>
                        <a:rPr lang="vi-VN" sz="2000" noProof="0" dirty="0" smtClean="0">
                          <a:solidFill>
                            <a:schemeClr val="tx1"/>
                          </a:solidFill>
                          <a:latin typeface="#9Slide03 Swiss 721 Black Conde" panose="02000500000000000000" pitchFamily="2" charset="0"/>
                        </a:rPr>
                        <a:t>Ví</a:t>
                      </a:r>
                      <a:r>
                        <a:rPr lang="vi-VN" sz="2000" baseline="0" noProof="0" dirty="0" smtClean="0">
                          <a:solidFill>
                            <a:schemeClr val="tx1"/>
                          </a:solidFill>
                          <a:latin typeface="#9Slide03 Swiss 721 Black Conde" panose="02000500000000000000" pitchFamily="2" charset="0"/>
                        </a:rPr>
                        <a:t> dụ</a:t>
                      </a:r>
                      <a:r>
                        <a:rPr lang="en-US" sz="2000" baseline="0" noProof="0" dirty="0" smtClean="0">
                          <a:solidFill>
                            <a:schemeClr val="tx1"/>
                          </a:solidFill>
                          <a:latin typeface="#9Slide03 Swiss 721 Black Conde" panose="02000500000000000000" pitchFamily="2" charset="0"/>
                        </a:rPr>
                        <a:t>: </a:t>
                      </a:r>
                      <a:r>
                        <a:rPr lang="vi-VN" sz="2000" baseline="0" noProof="0" dirty="0" smtClean="0">
                          <a:solidFill>
                            <a:schemeClr val="tx1"/>
                          </a:solidFill>
                          <a:latin typeface="#9Slide03 Swiss 721 Black Conde" panose="02000500000000000000" pitchFamily="2" charset="0"/>
                        </a:rPr>
                        <a:t>cát nhân tạo, thép,..</a:t>
                      </a:r>
                    </a:p>
                    <a:p>
                      <a:pPr algn="ctr"/>
                      <a:r>
                        <a:rPr lang="en-US" sz="2000" baseline="0" noProof="0" dirty="0" smtClean="0">
                          <a:solidFill>
                            <a:schemeClr val="tx1"/>
                          </a:solidFill>
                          <a:latin typeface="#9Slide03 Swiss 721 Black Conde" panose="02000500000000000000" pitchFamily="2" charset="0"/>
                        </a:rPr>
                        <a:t>…….</a:t>
                      </a:r>
                      <a:endParaRPr lang="vi-VN" sz="2000" noProof="0" dirty="0">
                        <a:solidFill>
                          <a:schemeClr val="tx1"/>
                        </a:solidFill>
                        <a:latin typeface="#9Slide03 Swiss 721 Black Conde" panose="02000500000000000000" pitchFamily="2"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TextBox 4"/>
          <p:cNvSpPr txBox="1"/>
          <p:nvPr/>
        </p:nvSpPr>
        <p:spPr>
          <a:xfrm>
            <a:off x="592005" y="1358019"/>
            <a:ext cx="8171749" cy="978729"/>
          </a:xfrm>
          <a:prstGeom prst="rect">
            <a:avLst/>
          </a:prstGeom>
          <a:noFill/>
        </p:spPr>
        <p:txBody>
          <a:bodyPr wrap="square" rtlCol="0">
            <a:spAutoFit/>
          </a:bodyPr>
          <a:lstStyle/>
          <a:p>
            <a:pPr algn="just">
              <a:lnSpc>
                <a:spcPct val="120000"/>
              </a:lnSpc>
            </a:pPr>
            <a:r>
              <a:rPr lang="vi-VN" sz="2400" dirty="0" smtClean="0">
                <a:solidFill>
                  <a:srgbClr val="0070C0"/>
                </a:solidFill>
                <a:latin typeface="#9Slide03 Arima Madurai ExtraBo" panose="00000900000000000000" pitchFamily="2" charset="0"/>
                <a:cs typeface="#9Slide03 Arima Madurai ExtraBo" panose="00000900000000000000" pitchFamily="2" charset="0"/>
              </a:rPr>
              <a:t>Em hãy liệt kê một số nguyên liệu mà em biết và hoàn thành vào bảng dưới đây</a:t>
            </a:r>
            <a:endParaRPr lang="vi-VN" sz="2400" dirty="0">
              <a:solidFill>
                <a:srgbClr val="0070C0"/>
              </a:solidFill>
              <a:latin typeface="#9Slide03 Arima Madurai ExtraBo" panose="00000900000000000000" pitchFamily="2" charset="0"/>
              <a:cs typeface="#9Slide03 Arima Madurai ExtraBo" panose="00000900000000000000" pitchFamily="2" charset="0"/>
            </a:endParaRPr>
          </a:p>
        </p:txBody>
      </p:sp>
      <p:sp>
        <p:nvSpPr>
          <p:cNvPr id="21" name="TextBox 20"/>
          <p:cNvSpPr txBox="1"/>
          <p:nvPr/>
        </p:nvSpPr>
        <p:spPr>
          <a:xfrm>
            <a:off x="592005" y="4644427"/>
            <a:ext cx="8171749" cy="978729"/>
          </a:xfrm>
          <a:prstGeom prst="rect">
            <a:avLst/>
          </a:prstGeom>
          <a:noFill/>
        </p:spPr>
        <p:txBody>
          <a:bodyPr wrap="square" rtlCol="0">
            <a:spAutoFit/>
          </a:bodyPr>
          <a:lstStyle/>
          <a:p>
            <a:pPr algn="just">
              <a:lnSpc>
                <a:spcPct val="120000"/>
              </a:lnSpc>
            </a:pPr>
            <a:r>
              <a:rPr lang="vi-VN" sz="2400" dirty="0" smtClean="0">
                <a:solidFill>
                  <a:srgbClr val="FF0000"/>
                </a:solidFill>
                <a:latin typeface="#9Slide03 Arima Madurai ExtraBo" panose="00000900000000000000" pitchFamily="2" charset="0"/>
                <a:cs typeface="#9Slide03 Arima Madurai ExtraBo" panose="00000900000000000000" pitchFamily="2" charset="0"/>
              </a:rPr>
              <a:t>Từ những nguyên liệu ở trên hãy ghi lại những ứng dụng của chúng trong cuộc sống</a:t>
            </a:r>
            <a:endParaRPr lang="vi-VN" sz="2400" dirty="0">
              <a:solidFill>
                <a:srgbClr val="FF0000"/>
              </a:solidFill>
              <a:latin typeface="#9Slide03 Arima Madurai ExtraBo" panose="00000900000000000000" pitchFamily="2" charset="0"/>
              <a:cs typeface="#9Slide03 Arima Madurai ExtraBo" panose="00000900000000000000" pitchFamily="2" charset="0"/>
            </a:endParaRPr>
          </a:p>
        </p:txBody>
      </p:sp>
      <p:pic>
        <p:nvPicPr>
          <p:cNvPr id="3074" name="Picture 2" descr="Download bản mô tả công việc mẫu – Thư viện Quản trị Nhân S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655" y="5124195"/>
            <a:ext cx="2598345" cy="17338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8053" y="5623156"/>
            <a:ext cx="4917233" cy="400110"/>
          </a:xfrm>
          <a:prstGeom prst="rect">
            <a:avLst/>
          </a:prstGeom>
          <a:noFill/>
        </p:spPr>
        <p:txBody>
          <a:bodyPr wrap="square" rtlCol="0">
            <a:spAutoFit/>
          </a:bodyPr>
          <a:lstStyle/>
          <a:p>
            <a:r>
              <a:rPr lang="vi-VN" sz="2000" dirty="0" smtClean="0">
                <a:latin typeface="Aachen" panose="02020500000000000000" pitchFamily="18" charset="0"/>
                <a:ea typeface="Aachen" panose="02020500000000000000" pitchFamily="18" charset="0"/>
                <a:cs typeface="Aachen" panose="02020500000000000000" pitchFamily="18" charset="0"/>
              </a:rPr>
              <a:t>Ví dụ: cây mía dùng sản xuất ra đường</a:t>
            </a:r>
            <a:endParaRPr lang="vi-VN" sz="2000" dirty="0">
              <a:latin typeface="Aachen" panose="02020500000000000000" pitchFamily="18" charset="0"/>
              <a:ea typeface="Aachen" panose="02020500000000000000" pitchFamily="18" charset="0"/>
              <a:cs typeface="Aachen" panose="02020500000000000000" pitchFamily="18" charset="0"/>
            </a:endParaRPr>
          </a:p>
        </p:txBody>
      </p:sp>
      <p:sp>
        <p:nvSpPr>
          <p:cNvPr id="10" name="Pentagon 9"/>
          <p:cNvSpPr/>
          <p:nvPr/>
        </p:nvSpPr>
        <p:spPr>
          <a:xfrm>
            <a:off x="999031" y="239906"/>
            <a:ext cx="7028241" cy="71275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3600" kern="0" dirty="0" smtClean="0">
                <a:solidFill>
                  <a:schemeClr val="bg1"/>
                </a:solidFill>
                <a:latin typeface="#9Slide03 Swiss 721 Black Conde" panose="02000500000000000000" pitchFamily="2" charset="0"/>
                <a:sym typeface="Arial"/>
              </a:rPr>
              <a:t>Một số nguyên liệu thông dụng</a:t>
            </a:r>
            <a:endParaRPr lang="vi-VN" sz="3600" kern="0" dirty="0">
              <a:solidFill>
                <a:schemeClr val="bg1"/>
              </a:solidFill>
              <a:latin typeface="#9Slide03 Swiss 721 Black Conde" panose="02000500000000000000" pitchFamily="2" charset="0"/>
              <a:sym typeface="Arial"/>
            </a:endParaRPr>
          </a:p>
        </p:txBody>
      </p:sp>
    </p:spTree>
    <p:extLst>
      <p:ext uri="{BB962C8B-B14F-4D97-AF65-F5344CB8AC3E}">
        <p14:creationId xmlns:p14="http://schemas.microsoft.com/office/powerpoint/2010/main" val="3619251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19200" y="228600"/>
            <a:ext cx="7391400" cy="838200"/>
          </a:xfrm>
        </p:spPr>
        <p:txBody>
          <a:bodyPr/>
          <a:lstStyle/>
          <a:p>
            <a:r>
              <a:rPr lang="en-US" sz="4800" dirty="0" smtClean="0">
                <a:latin typeface="#9Slide03 Swiss 721 Black Conde" panose="02000500000000000000" pitchFamily="2" charset="0"/>
              </a:rPr>
              <a:t>HOẠT ĐỘNG 2</a:t>
            </a:r>
            <a:endParaRPr lang="en-US" sz="4800" dirty="0">
              <a:latin typeface="#9Slide03 Swiss 721 Black Conde" panose="02000500000000000000" pitchFamily="2" charset="0"/>
            </a:endParaRPr>
          </a:p>
        </p:txBody>
      </p:sp>
      <p:sp>
        <p:nvSpPr>
          <p:cNvPr id="6" name="Rectangle 5"/>
          <p:cNvSpPr/>
          <p:nvPr/>
        </p:nvSpPr>
        <p:spPr>
          <a:xfrm>
            <a:off x="534154" y="1158083"/>
            <a:ext cx="8383509" cy="568874"/>
          </a:xfrm>
          <a:prstGeom prst="rect">
            <a:avLst/>
          </a:prstGeom>
        </p:spPr>
        <p:txBody>
          <a:bodyPr wrap="square">
            <a:spAutoFit/>
          </a:bodyPr>
          <a:lstStyle/>
          <a:p>
            <a:pPr indent="180340" algn="ctr">
              <a:lnSpc>
                <a:spcPct val="107000"/>
              </a:lnSpc>
              <a:spcAft>
                <a:spcPts val="0"/>
              </a:spcAft>
            </a:pPr>
            <a:r>
              <a:rPr lang="en-US" sz="3200" b="1" dirty="0">
                <a:solidFill>
                  <a:srgbClr val="0070C0"/>
                </a:solidFill>
                <a:latin typeface="#9Slide03 Swiss 721 Black Conde" panose="02000500000000000000" pitchFamily="2" charset="0"/>
                <a:ea typeface="Calibri" panose="020F0502020204030204" pitchFamily="34" charset="0"/>
                <a:cs typeface="Times New Roman" panose="02020603050405020304" pitchFamily="18" charset="0"/>
              </a:rPr>
              <a:t>TÌM HIỂU MỘT SỐ NGUYÊN LIỆU THÔNG DỤNG</a:t>
            </a:r>
            <a:endParaRPr lang="en-US" sz="2800" dirty="0">
              <a:solidFill>
                <a:srgbClr val="0070C0"/>
              </a:solidFill>
              <a:effectLst/>
              <a:latin typeface="#9Slide03 Swiss 721 Black Conde" panose="02000500000000000000" pitchFamily="2" charset="0"/>
              <a:ea typeface="Calibri" panose="020F0502020204030204" pitchFamily="34" charset="0"/>
              <a:cs typeface="Times New Roman" panose="02020603050405020304" pitchFamily="18" charset="0"/>
            </a:endParaRPr>
          </a:p>
        </p:txBody>
      </p:sp>
      <p:pic>
        <p:nvPicPr>
          <p:cNvPr id="2050" name="Picture 2" descr="Bộ trang sức vàng 14k đính đá cz pnj 00132-00103 | pnj.com.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4085" y="4039323"/>
            <a:ext cx="2818677" cy="2818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út chì siêu mềm Colleen 2b-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1847"/>
            <a:ext cx="2396153" cy="23961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ốm sứ Việt Nam ngày ấy và bây giờ – DIVA Gốm S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822" y="4562946"/>
            <a:ext cx="3943178" cy="22950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ấn màu không bụ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19" y="2681428"/>
            <a:ext cx="2413398" cy="2031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ách bảo quản đồ dùng bằng nhôm không phải ai cũng biết - Thành Hưng Grou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6086" y="3122222"/>
            <a:ext cx="2453351" cy="1620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ật liệu nhô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6112" y="3030243"/>
            <a:ext cx="2286515" cy="16457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67404" y="2123990"/>
            <a:ext cx="8066836" cy="454612"/>
          </a:xfrm>
          <a:prstGeom prst="rect">
            <a:avLst/>
          </a:prstGeom>
        </p:spPr>
        <p:txBody>
          <a:bodyPr wrap="square">
            <a:spAutoFit/>
          </a:bodyPr>
          <a:lstStyle/>
          <a:p>
            <a:pPr indent="180340" algn="just">
              <a:lnSpc>
                <a:spcPct val="107000"/>
              </a:lnSpc>
              <a:spcAft>
                <a:spcPts val="0"/>
              </a:spcAft>
            </a:pPr>
            <a:r>
              <a:rPr lang="vi-VN" sz="2200" dirty="0" smtClean="0">
                <a:latin typeface="#9Slide03 Arima Madurai ExtraBo" panose="00000900000000000000" pitchFamily="2" charset="0"/>
                <a:ea typeface="Calibri" panose="020F0502020204030204" pitchFamily="34" charset="0"/>
                <a:cs typeface="#9Slide03 Arima Madurai ExtraBo" panose="00000900000000000000" pitchFamily="2" charset="0"/>
              </a:rPr>
              <a:t>Quan sát và dự đoán chúng được sản xuất từ nguyên liệu gì.</a:t>
            </a:r>
            <a:endParaRPr lang="vi-VN" sz="2200" dirty="0">
              <a:effectLst/>
              <a:latin typeface="#9Slide03 Arima Madurai ExtraBo" panose="00000900000000000000" pitchFamily="2" charset="0"/>
              <a:ea typeface="Calibri" panose="020F0502020204030204" pitchFamily="34" charset="0"/>
              <a:cs typeface="#9Slide03 Arima Madurai ExtraBo" panose="00000900000000000000" pitchFamily="2" charset="0"/>
            </a:endParaRPr>
          </a:p>
        </p:txBody>
      </p:sp>
      <p:pic>
        <p:nvPicPr>
          <p:cNvPr id="3" name="Picture 2" descr="Câu hỏi thường gặp về kỹ thuật của điện mặt trời hòa lướ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37" y="1672988"/>
            <a:ext cx="1203263" cy="137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237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581TGp_gold_light">
  <a:themeElements>
    <a:clrScheme name="Default Design 2">
      <a:dk1>
        <a:srgbClr val="000000"/>
      </a:dk1>
      <a:lt1>
        <a:srgbClr val="FFFFFF"/>
      </a:lt1>
      <a:dk2>
        <a:srgbClr val="2E507A"/>
      </a:dk2>
      <a:lt2>
        <a:srgbClr val="333333"/>
      </a:lt2>
      <a:accent1>
        <a:srgbClr val="5A90C2"/>
      </a:accent1>
      <a:accent2>
        <a:srgbClr val="8AC246"/>
      </a:accent2>
      <a:accent3>
        <a:srgbClr val="FFFFFF"/>
      </a:accent3>
      <a:accent4>
        <a:srgbClr val="000000"/>
      </a:accent4>
      <a:accent5>
        <a:srgbClr val="B5C6DD"/>
      </a:accent5>
      <a:accent6>
        <a:srgbClr val="7DB03F"/>
      </a:accent6>
      <a:hlink>
        <a:srgbClr val="F6831A"/>
      </a:hlink>
      <a:folHlink>
        <a:srgbClr val="EFC821"/>
      </a:folHlink>
    </a:clrScheme>
    <a:fontScheme name="Default Design">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00000"/>
        </a:dk2>
        <a:lt2>
          <a:srgbClr val="333333"/>
        </a:lt2>
        <a:accent1>
          <a:srgbClr val="EB6743"/>
        </a:accent1>
        <a:accent2>
          <a:srgbClr val="D3A911"/>
        </a:accent2>
        <a:accent3>
          <a:srgbClr val="FFFFFF"/>
        </a:accent3>
        <a:accent4>
          <a:srgbClr val="000000"/>
        </a:accent4>
        <a:accent5>
          <a:srgbClr val="F3B8B0"/>
        </a:accent5>
        <a:accent6>
          <a:srgbClr val="BF990E"/>
        </a:accent6>
        <a:hlink>
          <a:srgbClr val="7B9B63"/>
        </a:hlink>
        <a:folHlink>
          <a:srgbClr val="38A3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2E507A"/>
        </a:dk2>
        <a:lt2>
          <a:srgbClr val="333333"/>
        </a:lt2>
        <a:accent1>
          <a:srgbClr val="5A90C2"/>
        </a:accent1>
        <a:accent2>
          <a:srgbClr val="8AC246"/>
        </a:accent2>
        <a:accent3>
          <a:srgbClr val="FFFFFF"/>
        </a:accent3>
        <a:accent4>
          <a:srgbClr val="000000"/>
        </a:accent4>
        <a:accent5>
          <a:srgbClr val="B5C6DD"/>
        </a:accent5>
        <a:accent6>
          <a:srgbClr val="7DB03F"/>
        </a:accent6>
        <a:hlink>
          <a:srgbClr val="F6831A"/>
        </a:hlink>
        <a:folHlink>
          <a:srgbClr val="EFC82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A82A9F"/>
        </a:dk2>
        <a:lt2>
          <a:srgbClr val="4D4D4D"/>
        </a:lt2>
        <a:accent1>
          <a:srgbClr val="12B4D4"/>
        </a:accent1>
        <a:accent2>
          <a:srgbClr val="F1C23D"/>
        </a:accent2>
        <a:accent3>
          <a:srgbClr val="FFFFFF"/>
        </a:accent3>
        <a:accent4>
          <a:srgbClr val="000000"/>
        </a:accent4>
        <a:accent5>
          <a:srgbClr val="AAD6E6"/>
        </a:accent5>
        <a:accent6>
          <a:srgbClr val="DAB036"/>
        </a:accent6>
        <a:hlink>
          <a:srgbClr val="8CA62C"/>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81TGp_gold_light.potx" id="{D7BDFE57-600A-4DD4-8667-352C267062AD}" vid="{9595478A-F26B-4CDE-81FE-8B922C758BAE}"/>
    </a:ext>
  </a:extLst>
</a:theme>
</file>

<file path=ppt/theme/theme2.xml><?xml version="1.0" encoding="utf-8"?>
<a:theme xmlns:a="http://schemas.openxmlformats.org/drawingml/2006/main" name="cdb2004c022gl">
  <a:themeElements>
    <a:clrScheme name="cdb2004c022gl 3">
      <a:dk1>
        <a:srgbClr val="000000"/>
      </a:dk1>
      <a:lt1>
        <a:srgbClr val="FFFFFF"/>
      </a:lt1>
      <a:dk2>
        <a:srgbClr val="1B4E63"/>
      </a:dk2>
      <a:lt2>
        <a:srgbClr val="DDDDDD"/>
      </a:lt2>
      <a:accent1>
        <a:srgbClr val="328C83"/>
      </a:accent1>
      <a:accent2>
        <a:srgbClr val="DC8300"/>
      </a:accent2>
      <a:accent3>
        <a:srgbClr val="FFFFFF"/>
      </a:accent3>
      <a:accent4>
        <a:srgbClr val="000000"/>
      </a:accent4>
      <a:accent5>
        <a:srgbClr val="ADC5C1"/>
      </a:accent5>
      <a:accent6>
        <a:srgbClr val="C77600"/>
      </a:accent6>
      <a:hlink>
        <a:srgbClr val="9DC03C"/>
      </a:hlink>
      <a:folHlink>
        <a:srgbClr val="2F87D7"/>
      </a:folHlink>
    </a:clrScheme>
    <a:fontScheme name="cdb2004c022g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db2004c022gl 1">
        <a:dk1>
          <a:srgbClr val="000066"/>
        </a:dk1>
        <a:lt1>
          <a:srgbClr val="FFFFFF"/>
        </a:lt1>
        <a:dk2>
          <a:srgbClr val="003399"/>
        </a:dk2>
        <a:lt2>
          <a:srgbClr val="DDDDDD"/>
        </a:lt2>
        <a:accent1>
          <a:srgbClr val="1088C4"/>
        </a:accent1>
        <a:accent2>
          <a:srgbClr val="20A286"/>
        </a:accent2>
        <a:accent3>
          <a:srgbClr val="FFFFFF"/>
        </a:accent3>
        <a:accent4>
          <a:srgbClr val="000056"/>
        </a:accent4>
        <a:accent5>
          <a:srgbClr val="AAC3DE"/>
        </a:accent5>
        <a:accent6>
          <a:srgbClr val="1C9279"/>
        </a:accent6>
        <a:hlink>
          <a:srgbClr val="9999FF"/>
        </a:hlink>
        <a:folHlink>
          <a:srgbClr val="D5785B"/>
        </a:folHlink>
      </a:clrScheme>
      <a:clrMap bg1="lt1" tx1="dk1" bg2="lt2" tx2="dk2" accent1="accent1" accent2="accent2" accent3="accent3" accent4="accent4" accent5="accent5" accent6="accent6" hlink="hlink" folHlink="folHlink"/>
    </a:extraClrScheme>
    <a:extraClrScheme>
      <a:clrScheme name="cdb2004c022gl 2">
        <a:dk1>
          <a:srgbClr val="210B66"/>
        </a:dk1>
        <a:lt1>
          <a:srgbClr val="FFFFFF"/>
        </a:lt1>
        <a:dk2>
          <a:srgbClr val="8D4FBB"/>
        </a:dk2>
        <a:lt2>
          <a:srgbClr val="B2B2B2"/>
        </a:lt2>
        <a:accent1>
          <a:srgbClr val="1263B4"/>
        </a:accent1>
        <a:accent2>
          <a:srgbClr val="6BC394"/>
        </a:accent2>
        <a:accent3>
          <a:srgbClr val="FFFFFF"/>
        </a:accent3>
        <a:accent4>
          <a:srgbClr val="1B0856"/>
        </a:accent4>
        <a:accent5>
          <a:srgbClr val="AAB7D6"/>
        </a:accent5>
        <a:accent6>
          <a:srgbClr val="60B086"/>
        </a:accent6>
        <a:hlink>
          <a:srgbClr val="ABAE3E"/>
        </a:hlink>
        <a:folHlink>
          <a:srgbClr val="66B6C6"/>
        </a:folHlink>
      </a:clrScheme>
      <a:clrMap bg1="lt1" tx1="dk1" bg2="lt2" tx2="dk2" accent1="accent1" accent2="accent2" accent3="accent3" accent4="accent4" accent5="accent5" accent6="accent6" hlink="hlink" folHlink="folHlink"/>
    </a:extraClrScheme>
    <a:extraClrScheme>
      <a:clrScheme name="cdb2004c022gl 3">
        <a:dk1>
          <a:srgbClr val="000000"/>
        </a:dk1>
        <a:lt1>
          <a:srgbClr val="FFFFFF"/>
        </a:lt1>
        <a:dk2>
          <a:srgbClr val="1B4E63"/>
        </a:dk2>
        <a:lt2>
          <a:srgbClr val="DDDDDD"/>
        </a:lt2>
        <a:accent1>
          <a:srgbClr val="328C83"/>
        </a:accent1>
        <a:accent2>
          <a:srgbClr val="DC8300"/>
        </a:accent2>
        <a:accent3>
          <a:srgbClr val="FFFFFF"/>
        </a:accent3>
        <a:accent4>
          <a:srgbClr val="000000"/>
        </a:accent4>
        <a:accent5>
          <a:srgbClr val="ADC5C1"/>
        </a:accent5>
        <a:accent6>
          <a:srgbClr val="C77600"/>
        </a:accent6>
        <a:hlink>
          <a:srgbClr val="9DC03C"/>
        </a:hlink>
        <a:folHlink>
          <a:srgbClr val="2F87D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ature Activities Binder by Slidesgo">
  <a:themeElements>
    <a:clrScheme name="Simple Light">
      <a:dk1>
        <a:srgbClr val="000000"/>
      </a:dk1>
      <a:lt1>
        <a:srgbClr val="FFFFFF"/>
      </a:lt1>
      <a:dk2>
        <a:srgbClr val="D9D9D9"/>
      </a:dk2>
      <a:lt2>
        <a:srgbClr val="C1D2F1"/>
      </a:lt2>
      <a:accent1>
        <a:srgbClr val="A8BFE9"/>
      </a:accent1>
      <a:accent2>
        <a:srgbClr val="EC7459"/>
      </a:accent2>
      <a:accent3>
        <a:srgbClr val="596AEC"/>
      </a:accent3>
      <a:accent4>
        <a:srgbClr val="D4E7C7"/>
      </a:accent4>
      <a:accent5>
        <a:srgbClr val="BFEEA0"/>
      </a:accent5>
      <a:accent6>
        <a:srgbClr val="FFA87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TotalTime>
  <Words>1331</Words>
  <Application>Microsoft Office PowerPoint</Application>
  <PresentationFormat>On-screen Show (4:3)</PresentationFormat>
  <Paragraphs>170</Paragraphs>
  <Slides>29</Slides>
  <Notes>10</Notes>
  <HiddenSlides>0</HiddenSlides>
  <MMClips>0</MMClips>
  <ScaleCrop>false</ScaleCrop>
  <HeadingPairs>
    <vt:vector size="8" baseType="variant">
      <vt:variant>
        <vt:lpstr>Fonts Used</vt:lpstr>
      </vt:variant>
      <vt:variant>
        <vt:i4>24</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58" baseType="lpstr">
      <vt:lpstr>#9Slide03 Arima Madurai</vt:lpstr>
      <vt:lpstr>#9Slide03 Arima Madurai Black</vt:lpstr>
      <vt:lpstr>#9Slide03 Arima Madurai ExtraBo</vt:lpstr>
      <vt:lpstr>#9Slide03 Bebas Neue Bold</vt:lpstr>
      <vt:lpstr>#9Slide03 SFU DIN NeuGroBoldCon</vt:lpstr>
      <vt:lpstr>#9Slide03 SFU Helvetica Condens</vt:lpstr>
      <vt:lpstr>#9Slide03 Swiss 721 Black Conde</vt:lpstr>
      <vt:lpstr>#9Slide05 Claudia</vt:lpstr>
      <vt:lpstr>#9Slide07 IcielBaliho Script</vt:lpstr>
      <vt:lpstr>Aachen</vt:lpstr>
      <vt:lpstr>Arial</vt:lpstr>
      <vt:lpstr>Autocar Black Condensed</vt:lpstr>
      <vt:lpstr>Autocar Bold Condensed</vt:lpstr>
      <vt:lpstr>Bahnschrift SemiBold SemiConden</vt:lpstr>
      <vt:lpstr>Calibri</vt:lpstr>
      <vt:lpstr>Cambria Math</vt:lpstr>
      <vt:lpstr>Code Pro Bold</vt:lpstr>
      <vt:lpstr>iCiel Uni Sans Heavy Italic</vt:lpstr>
      <vt:lpstr>Jua</vt:lpstr>
      <vt:lpstr>Palatino Linotype</vt:lpstr>
      <vt:lpstr>Quicksand Light</vt:lpstr>
      <vt:lpstr>Times New Roman</vt:lpstr>
      <vt:lpstr>Verdana</vt:lpstr>
      <vt:lpstr>Wingdings</vt:lpstr>
      <vt:lpstr>581TGp_gold_light</vt:lpstr>
      <vt:lpstr>cdb2004c022gl</vt:lpstr>
      <vt:lpstr>10_Office Theme</vt:lpstr>
      <vt:lpstr>Nature Activities Binder by Slidesgo</vt:lpstr>
      <vt:lpstr>Photoshop.Image.6</vt:lpstr>
      <vt:lpstr>Bài 13  MỘT SỐ NGUYÊN LIỆU </vt:lpstr>
      <vt:lpstr>MỤC TIÊU</vt:lpstr>
      <vt:lpstr>MỞ ĐẦU</vt:lpstr>
      <vt:lpstr>PowerPoint Presentation</vt:lpstr>
      <vt:lpstr>PowerPoint Presentation</vt:lpstr>
      <vt:lpstr>PowerPoint Presentation</vt:lpstr>
      <vt:lpstr>PowerPoint Presentation</vt:lpstr>
      <vt:lpstr>PowerPoint Presentation</vt:lpstr>
      <vt:lpstr>HOẠT ĐỘNG 2</vt:lpstr>
      <vt:lpstr>PowerPoint Presentation</vt:lpstr>
      <vt:lpstr>PowerPoint Presentation</vt:lpstr>
      <vt:lpstr>PowerPoint Presentation</vt:lpstr>
      <vt:lpstr>HOẠT ĐỘNG 3</vt:lpstr>
      <vt:lpstr>HOẠT ĐỘNG 3</vt:lpstr>
      <vt:lpstr>HOẠT ĐỘNG 3</vt:lpstr>
      <vt:lpstr>HOẠT ĐỘNG 3</vt:lpstr>
      <vt:lpstr>HOẠT ĐỘNG 3</vt:lpstr>
      <vt:lpstr>HOẠT ĐỘNG 3</vt:lpstr>
      <vt:lpstr>HOẠT ĐỘNG 3</vt:lpstr>
      <vt:lpstr>HOẠT ĐỘNG 3</vt:lpstr>
      <vt:lpstr>HOẠT ĐỘNG 4</vt:lpstr>
      <vt:lpstr>HOẠT ĐỘNG 4</vt:lpstr>
      <vt:lpstr>QUẶNG</vt:lpstr>
      <vt:lpstr>PowerPoint Presentation</vt:lpstr>
      <vt:lpstr>PowerPoint Presentation</vt:lpstr>
      <vt:lpstr>PowerPoint Presentation</vt:lpstr>
      <vt:lpstr>DỰ ÁN TÁI CHẾ</vt:lpstr>
      <vt:lpstr>NHIỆM VỤ VỀ NHÀ</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54</cp:revision>
  <dcterms:created xsi:type="dcterms:W3CDTF">2021-06-15T06:13:17Z</dcterms:created>
  <dcterms:modified xsi:type="dcterms:W3CDTF">2023-11-14T10:37:14Z</dcterms:modified>
</cp:coreProperties>
</file>