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77" r:id="rId4"/>
    <p:sldId id="311" r:id="rId5"/>
    <p:sldId id="279" r:id="rId6"/>
    <p:sldId id="308" r:id="rId7"/>
    <p:sldId id="309" r:id="rId8"/>
    <p:sldId id="294" r:id="rId9"/>
    <p:sldId id="313" r:id="rId10"/>
    <p:sldId id="314" r:id="rId11"/>
    <p:sldId id="315" r:id="rId12"/>
    <p:sldId id="316" r:id="rId13"/>
    <p:sldId id="289" r:id="rId14"/>
    <p:sldId id="293" r:id="rId15"/>
    <p:sldId id="305" r:id="rId16"/>
    <p:sldId id="317" r:id="rId17"/>
    <p:sldId id="290" r:id="rId18"/>
    <p:sldId id="292" r:id="rId19"/>
    <p:sldId id="281" r:id="rId20"/>
    <p:sldId id="282" r:id="rId21"/>
    <p:sldId id="286" r:id="rId22"/>
    <p:sldId id="284" r:id="rId23"/>
    <p:sldId id="291" r:id="rId24"/>
    <p:sldId id="304" r:id="rId25"/>
    <p:sldId id="310" r:id="rId26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59DD"/>
    <a:srgbClr val="BB81E7"/>
    <a:srgbClr val="CF66E0"/>
    <a:srgbClr val="83469C"/>
    <a:srgbClr val="893BAD"/>
    <a:srgbClr val="2FB793"/>
    <a:srgbClr val="FFFFFF"/>
    <a:srgbClr val="90C74D"/>
    <a:srgbClr val="1CA46D"/>
    <a:srgbClr val="7F3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6" autoAdjust="0"/>
    <p:restoredTop sz="94660"/>
  </p:normalViewPr>
  <p:slideViewPr>
    <p:cSldViewPr>
      <p:cViewPr varScale="1">
        <p:scale>
          <a:sx n="66" d="100"/>
          <a:sy n="66" d="100"/>
        </p:scale>
        <p:origin x="632" y="44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06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7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49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737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66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68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8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675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65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92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757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70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37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57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77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856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66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116792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1126654" y="980808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3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4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9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3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3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6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暂存图\rBACFFMuW76juUJBAAJdRSyq8ZM49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-19050"/>
            <a:ext cx="1223079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0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暂存图\rBACFFMuW76yfye0AAJVEWQ0d2A3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07" y="-19050"/>
            <a:ext cx="1223963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3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暂存图\rBACFFM2uW76yfye0AAJVEWQ0d2A3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66" y="-15974"/>
            <a:ext cx="12356579" cy="69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暂存图\1905548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08" y="42448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/>
          <p:cNvCxnSpPr/>
          <p:nvPr/>
        </p:nvCxnSpPr>
        <p:spPr>
          <a:xfrm>
            <a:off x="910630" y="906464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58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g"/><Relationship Id="rId2" Type="http://schemas.openxmlformats.org/officeDocument/2006/relationships/image" Target="../media/image21.jpe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5" Type="http://schemas.openxmlformats.org/officeDocument/2006/relationships/image" Target="../media/image34.jpg"/><Relationship Id="rId10" Type="http://schemas.openxmlformats.org/officeDocument/2006/relationships/image" Target="../media/image29.jpg"/><Relationship Id="rId19" Type="http://schemas.openxmlformats.org/officeDocument/2006/relationships/image" Target="../media/image38.jpg"/><Relationship Id="rId4" Type="http://schemas.openxmlformats.org/officeDocument/2006/relationships/image" Target="../media/image23.jpeg"/><Relationship Id="rId9" Type="http://schemas.openxmlformats.org/officeDocument/2006/relationships/image" Target="../media/image28.jpg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2228766" y="920370"/>
            <a:ext cx="1612813" cy="161281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84296" y="1000525"/>
            <a:ext cx="1878963" cy="1878963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692647" y="702069"/>
            <a:ext cx="2427184" cy="242718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6681" y="1810577"/>
            <a:ext cx="448586" cy="4485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271828" y="1740854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549358" y="948037"/>
            <a:ext cx="2245446" cy="224544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135199" y="2134936"/>
            <a:ext cx="750538" cy="750538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219121" y="2288719"/>
            <a:ext cx="947051" cy="947051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549358" y="885726"/>
            <a:ext cx="912992" cy="91299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55879" y="764704"/>
            <a:ext cx="2327559" cy="232755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35149" y="994811"/>
            <a:ext cx="648072" cy="648072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65472" y="647400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38186" y="1245185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849601" y="1672490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865089" y="1358874"/>
            <a:ext cx="776062" cy="77606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91036" y="2239100"/>
            <a:ext cx="902779" cy="90277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"/>
          <p:cNvSpPr txBox="1"/>
          <p:nvPr/>
        </p:nvSpPr>
        <p:spPr>
          <a:xfrm>
            <a:off x="838622" y="1394935"/>
            <a:ext cx="1016459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CHẤT QUANH TA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39" name="文本框 3"/>
          <p:cNvSpPr txBox="1"/>
          <p:nvPr/>
        </p:nvSpPr>
        <p:spPr>
          <a:xfrm>
            <a:off x="3926629" y="821496"/>
            <a:ext cx="345638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</a:rPr>
              <a:t>CHƯƠNG 2</a:t>
            </a:r>
            <a:endParaRPr lang="zh-CN" altLang="en-US" sz="3600" b="1" dirty="0">
              <a:solidFill>
                <a:schemeClr val="bg1"/>
              </a:solidFill>
              <a:latin typeface="#9Slide03 AmpleSoft" panose="02000000000000000000" pitchFamily="2" charset="0"/>
              <a:ea typeface="微软雅黑" pitchFamily="34" charset="-122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8" y="5024687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98" y="4365391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本框 3">
            <a:extLst>
              <a:ext uri="{FF2B5EF4-FFF2-40B4-BE49-F238E27FC236}">
                <a16:creationId xmlns="" xmlns:a16="http://schemas.microsoft.com/office/drawing/2014/main" id="{75874A19-8973-4F22-904D-9BAC2C395A1F}"/>
              </a:ext>
            </a:extLst>
          </p:cNvPr>
          <p:cNvSpPr txBox="1"/>
          <p:nvPr/>
        </p:nvSpPr>
        <p:spPr>
          <a:xfrm>
            <a:off x="2090897" y="2848547"/>
            <a:ext cx="779421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err="1">
                <a:solidFill>
                  <a:srgbClr val="893BAD"/>
                </a:solidFill>
                <a:latin typeface="#9Slide03 Reso" pitchFamily="2" charset="0"/>
                <a:ea typeface="微软雅黑" pitchFamily="34" charset="-122"/>
              </a:rPr>
              <a:t>Bài</a:t>
            </a:r>
            <a:r>
              <a:rPr lang="en-US" altLang="zh-CN" sz="4800" b="1">
                <a:solidFill>
                  <a:srgbClr val="893BAD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vi-VN" altLang="zh-CN" sz="4800" b="1" smtClean="0">
                <a:solidFill>
                  <a:srgbClr val="893BAD"/>
                </a:solidFill>
                <a:latin typeface="#9Slide03 Reso" pitchFamily="2" charset="0"/>
                <a:ea typeface="微软雅黑" pitchFamily="34" charset="-122"/>
              </a:rPr>
              <a:t>9</a:t>
            </a:r>
            <a:r>
              <a:rPr lang="en-US" altLang="zh-CN" sz="4800" b="1" smtClean="0">
                <a:solidFill>
                  <a:srgbClr val="893BAD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4800" b="1" dirty="0">
                <a:solidFill>
                  <a:srgbClr val="893BAD"/>
                </a:solidFill>
                <a:latin typeface="#9Slide03 Reso" pitchFamily="2" charset="0"/>
                <a:ea typeface="微软雅黑" pitchFamily="34" charset="-122"/>
              </a:rPr>
              <a:t>– SỰ ĐA DẠNG CỦA CHẤT</a:t>
            </a:r>
            <a:endParaRPr lang="zh-CN" altLang="en-US" sz="4800" b="1" dirty="0">
              <a:solidFill>
                <a:srgbClr val="893BAD"/>
              </a:solidFill>
              <a:latin typeface="#9Slide03 Reso" pitchFamily="2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3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"/>
                            </p:stCondLst>
                            <p:childTnLst>
                              <p:par>
                                <p:cTn id="10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150"/>
                            </p:stCondLst>
                            <p:childTnLst>
                              <p:par>
                                <p:cTn id="1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15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="" xmlns:a16="http://schemas.microsoft.com/office/drawing/2014/main" id="{88929562-D84A-41AF-9B1B-042CF13C8CD5}"/>
              </a:ext>
            </a:extLst>
          </p:cNvPr>
          <p:cNvSpPr txBox="1"/>
          <p:nvPr/>
        </p:nvSpPr>
        <p:spPr>
          <a:xfrm>
            <a:off x="1126654" y="404664"/>
            <a:ext cx="3888432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Bộ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thẻ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nhóm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4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C456F280-6F45-4E37-AAE3-17CFD9312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90" y="620107"/>
            <a:ext cx="7210478" cy="6262733"/>
          </a:xfrm>
          <a:prstGeom prst="parallelogram">
            <a:avLst>
              <a:gd name="adj" fmla="val 53492"/>
            </a:avLst>
          </a:prstGeom>
        </p:spPr>
      </p:pic>
    </p:spTree>
    <p:extLst>
      <p:ext uri="{BB962C8B-B14F-4D97-AF65-F5344CB8AC3E}">
        <p14:creationId xmlns:p14="http://schemas.microsoft.com/office/powerpoint/2010/main" val="3189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54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duotone>
              <a:prstClr val="black"/>
              <a:srgbClr val="CF66E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20"/>
          <a:stretch>
            <a:fillRect/>
          </a:stretch>
        </p:blipFill>
        <p:spPr bwMode="auto">
          <a:xfrm rot="1256130" flipH="1">
            <a:off x="7658232" y="743610"/>
            <a:ext cx="3378200" cy="212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56"/>
          <p:cNvGrpSpPr>
            <a:grpSpLocks noChangeAspect="1"/>
          </p:cNvGrpSpPr>
          <p:nvPr/>
        </p:nvGrpSpPr>
        <p:grpSpPr bwMode="auto">
          <a:xfrm>
            <a:off x="1341549" y="3002286"/>
            <a:ext cx="4806778" cy="3398669"/>
            <a:chOff x="-3510781" y="-3187311"/>
            <a:chExt cx="10340401" cy="7310099"/>
          </a:xfrm>
        </p:grpSpPr>
        <p:pic>
          <p:nvPicPr>
            <p:cNvPr id="5" name="图片 357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duotone>
                <a:prstClr val="black"/>
                <a:srgbClr val="CF66E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3973013" flipH="1">
              <a:off x="4248830" y="1541997"/>
              <a:ext cx="2775454" cy="238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358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duotone>
                <a:prstClr val="black"/>
                <a:srgbClr val="CF66E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-635907">
              <a:off x="0" y="85535"/>
              <a:ext cx="3285494" cy="282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59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duotone>
                <a:prstClr val="black"/>
                <a:srgbClr val="CF66E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568"/>
            <a:stretch>
              <a:fillRect/>
            </a:stretch>
          </p:blipFill>
          <p:spPr bwMode="auto">
            <a:xfrm rot="16200000">
              <a:off x="-4278849" y="-2419243"/>
              <a:ext cx="5230414" cy="36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355"/>
          <p:cNvGrpSpPr>
            <a:grpSpLocks/>
          </p:cNvGrpSpPr>
          <p:nvPr/>
        </p:nvGrpSpPr>
        <p:grpSpPr bwMode="auto">
          <a:xfrm rot="21445180">
            <a:off x="2747828" y="1462949"/>
            <a:ext cx="8158717" cy="3840162"/>
            <a:chOff x="0" y="0"/>
            <a:chExt cx="8158215" cy="383931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任意多边形 48"/>
            <p:cNvSpPr>
              <a:spLocks/>
            </p:cNvSpPr>
            <p:nvPr/>
          </p:nvSpPr>
          <p:spPr bwMode="auto">
            <a:xfrm rot="157902">
              <a:off x="554" y="0"/>
              <a:ext cx="7244904" cy="3839317"/>
            </a:xfrm>
            <a:custGeom>
              <a:avLst/>
              <a:gdLst>
                <a:gd name="T0" fmla="*/ 863046 w 7245131"/>
                <a:gd name="T1" fmla="*/ 3707 h 3408812"/>
                <a:gd name="T2" fmla="*/ 1033632 w 7245131"/>
                <a:gd name="T3" fmla="*/ 29260 h 3408812"/>
                <a:gd name="T4" fmla="*/ 1391671 w 7245131"/>
                <a:gd name="T5" fmla="*/ 10708 h 3408812"/>
                <a:gd name="T6" fmla="*/ 1929813 w 7245131"/>
                <a:gd name="T7" fmla="*/ 3707 h 3408812"/>
                <a:gd name="T8" fmla="*/ 2672739 w 7245131"/>
                <a:gd name="T9" fmla="*/ 132442 h 3408812"/>
                <a:gd name="T10" fmla="*/ 3072777 w 7245131"/>
                <a:gd name="T11" fmla="*/ 3707 h 3408812"/>
                <a:gd name="T12" fmla="*/ 4308137 w 7245131"/>
                <a:gd name="T13" fmla="*/ 9093 h 3408812"/>
                <a:gd name="T14" fmla="*/ 4634828 w 7245131"/>
                <a:gd name="T15" fmla="*/ 153898 h 3408812"/>
                <a:gd name="T16" fmla="*/ 4920569 w 7245131"/>
                <a:gd name="T17" fmla="*/ 46618 h 3408812"/>
                <a:gd name="T18" fmla="*/ 5511100 w 7245131"/>
                <a:gd name="T19" fmla="*/ 68074 h 3408812"/>
                <a:gd name="T20" fmla="*/ 5853990 w 7245131"/>
                <a:gd name="T21" fmla="*/ 25162 h 3408812"/>
                <a:gd name="T22" fmla="*/ 6693386 w 7245131"/>
                <a:gd name="T23" fmla="*/ 0 h 3408812"/>
                <a:gd name="T24" fmla="*/ 7130300 w 7245131"/>
                <a:gd name="T25" fmla="*/ 68074 h 3408812"/>
                <a:gd name="T26" fmla="*/ 7244904 w 7245131"/>
                <a:gd name="T27" fmla="*/ 131446 h 3408812"/>
                <a:gd name="T28" fmla="*/ 7182636 w 7245131"/>
                <a:gd name="T29" fmla="*/ 1311518 h 3408812"/>
                <a:gd name="T30" fmla="*/ 7144537 w 7245131"/>
                <a:gd name="T31" fmla="*/ 1719180 h 3408812"/>
                <a:gd name="T32" fmla="*/ 7201685 w 7245131"/>
                <a:gd name="T33" fmla="*/ 2083929 h 3408812"/>
                <a:gd name="T34" fmla="*/ 7068340 w 7245131"/>
                <a:gd name="T35" fmla="*/ 2513046 h 3408812"/>
                <a:gd name="T36" fmla="*/ 7239784 w 7245131"/>
                <a:gd name="T37" fmla="*/ 2791973 h 3408812"/>
                <a:gd name="T38" fmla="*/ 7239784 w 7245131"/>
                <a:gd name="T39" fmla="*/ 3306913 h 3408812"/>
                <a:gd name="T40" fmla="*/ 7182636 w 7245131"/>
                <a:gd name="T41" fmla="*/ 3650207 h 3408812"/>
                <a:gd name="T42" fmla="*/ 7244904 w 7245131"/>
                <a:gd name="T43" fmla="*/ 3839317 h 3408812"/>
                <a:gd name="T44" fmla="*/ 6550436 w 7245131"/>
                <a:gd name="T45" fmla="*/ 3714702 h 3408812"/>
                <a:gd name="T46" fmla="*/ 6207547 w 7245131"/>
                <a:gd name="T47" fmla="*/ 3736158 h 3408812"/>
                <a:gd name="T48" fmla="*/ 5559867 w 7245131"/>
                <a:gd name="T49" fmla="*/ 3757614 h 3408812"/>
                <a:gd name="T50" fmla="*/ 5140780 w 7245131"/>
                <a:gd name="T51" fmla="*/ 3800525 h 3408812"/>
                <a:gd name="T52" fmla="*/ 4645495 w 7245131"/>
                <a:gd name="T53" fmla="*/ 3779069 h 3408812"/>
                <a:gd name="T54" fmla="*/ 4054964 w 7245131"/>
                <a:gd name="T55" fmla="*/ 3779069 h 3408812"/>
                <a:gd name="T56" fmla="*/ 3689629 w 7245131"/>
                <a:gd name="T57" fmla="*/ 3837195 h 3408812"/>
                <a:gd name="T58" fmla="*/ 3110197 w 7245131"/>
                <a:gd name="T59" fmla="*/ 3824510 h 3408812"/>
                <a:gd name="T60" fmla="*/ 2702456 w 7245131"/>
                <a:gd name="T61" fmla="*/ 3757614 h 3408812"/>
                <a:gd name="T62" fmla="*/ 2400564 w 7245131"/>
                <a:gd name="T63" fmla="*/ 3839317 h 3408812"/>
                <a:gd name="T64" fmla="*/ 949911 w 7245131"/>
                <a:gd name="T65" fmla="*/ 3779069 h 3408812"/>
                <a:gd name="T66" fmla="*/ 187935 w 7245131"/>
                <a:gd name="T67" fmla="*/ 3821981 h 3408812"/>
                <a:gd name="T68" fmla="*/ 16651 w 7245131"/>
                <a:gd name="T69" fmla="*/ 3838985 h 3408812"/>
                <a:gd name="T70" fmla="*/ 96448 w 7245131"/>
                <a:gd name="T71" fmla="*/ 3522736 h 3408812"/>
                <a:gd name="T72" fmla="*/ 0 w 7245131"/>
                <a:gd name="T73" fmla="*/ 2988713 h 3408812"/>
                <a:gd name="T74" fmla="*/ 172646 w 7245131"/>
                <a:gd name="T75" fmla="*/ 2879060 h 3408812"/>
                <a:gd name="T76" fmla="*/ 153596 w 7245131"/>
                <a:gd name="T77" fmla="*/ 2685957 h 3408812"/>
                <a:gd name="T78" fmla="*/ 1201 w 7245131"/>
                <a:gd name="T79" fmla="*/ 2449943 h 3408812"/>
                <a:gd name="T80" fmla="*/ 96448 w 7245131"/>
                <a:gd name="T81" fmla="*/ 2020825 h 3408812"/>
                <a:gd name="T82" fmla="*/ 0 w 7245131"/>
                <a:gd name="T83" fmla="*/ 1824788 h 3408812"/>
                <a:gd name="T84" fmla="*/ 39300 w 7245131"/>
                <a:gd name="T85" fmla="*/ 1291326 h 3408812"/>
                <a:gd name="T86" fmla="*/ 0 w 7245131"/>
                <a:gd name="T87" fmla="*/ 0 h 3408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45131" h="3408812">
                  <a:moveTo>
                    <a:pt x="0" y="0"/>
                  </a:moveTo>
                  <a:lnTo>
                    <a:pt x="861412" y="0"/>
                  </a:lnTo>
                  <a:lnTo>
                    <a:pt x="863073" y="3291"/>
                  </a:lnTo>
                  <a:lnTo>
                    <a:pt x="864719" y="0"/>
                  </a:lnTo>
                  <a:lnTo>
                    <a:pt x="944475" y="0"/>
                  </a:lnTo>
                  <a:lnTo>
                    <a:pt x="1033664" y="25979"/>
                  </a:lnTo>
                  <a:cubicBezTo>
                    <a:pt x="1103228" y="46242"/>
                    <a:pt x="1173078" y="65292"/>
                    <a:pt x="1244073" y="79491"/>
                  </a:cubicBezTo>
                  <a:cubicBezTo>
                    <a:pt x="1280008" y="86678"/>
                    <a:pt x="1333468" y="33410"/>
                    <a:pt x="1358373" y="22341"/>
                  </a:cubicBezTo>
                  <a:cubicBezTo>
                    <a:pt x="1367548" y="18263"/>
                    <a:pt x="1379279" y="13843"/>
                    <a:pt x="1391715" y="9507"/>
                  </a:cubicBezTo>
                  <a:lnTo>
                    <a:pt x="1420677" y="0"/>
                  </a:lnTo>
                  <a:lnTo>
                    <a:pt x="1889061" y="0"/>
                  </a:lnTo>
                  <a:lnTo>
                    <a:pt x="1929873" y="3291"/>
                  </a:lnTo>
                  <a:cubicBezTo>
                    <a:pt x="1952628" y="5819"/>
                    <a:pt x="1966545" y="31152"/>
                    <a:pt x="1987023" y="41391"/>
                  </a:cubicBezTo>
                  <a:cubicBezTo>
                    <a:pt x="2004984" y="50371"/>
                    <a:pt x="2024315" y="57462"/>
                    <a:pt x="2044173" y="60441"/>
                  </a:cubicBezTo>
                  <a:cubicBezTo>
                    <a:pt x="2311999" y="100615"/>
                    <a:pt x="2406696" y="100958"/>
                    <a:pt x="2672823" y="117591"/>
                  </a:cubicBezTo>
                  <a:cubicBezTo>
                    <a:pt x="2749023" y="111241"/>
                    <a:pt x="2827748" y="119006"/>
                    <a:pt x="2901423" y="98541"/>
                  </a:cubicBezTo>
                  <a:cubicBezTo>
                    <a:pt x="2945543" y="86285"/>
                    <a:pt x="2972282" y="36821"/>
                    <a:pt x="3015723" y="22341"/>
                  </a:cubicBezTo>
                  <a:lnTo>
                    <a:pt x="3072873" y="3291"/>
                  </a:lnTo>
                  <a:lnTo>
                    <a:pt x="3074843" y="0"/>
                  </a:lnTo>
                  <a:lnTo>
                    <a:pt x="4296332" y="0"/>
                  </a:lnTo>
                  <a:lnTo>
                    <a:pt x="4308272" y="8073"/>
                  </a:lnTo>
                  <a:cubicBezTo>
                    <a:pt x="4368319" y="49048"/>
                    <a:pt x="4292937" y="-3328"/>
                    <a:pt x="4501623" y="41391"/>
                  </a:cubicBezTo>
                  <a:cubicBezTo>
                    <a:pt x="4535060" y="48556"/>
                    <a:pt x="4565123" y="66791"/>
                    <a:pt x="4596873" y="79491"/>
                  </a:cubicBezTo>
                  <a:cubicBezTo>
                    <a:pt x="4609573" y="98541"/>
                    <a:pt x="4615923" y="123941"/>
                    <a:pt x="4634973" y="136641"/>
                  </a:cubicBezTo>
                  <a:cubicBezTo>
                    <a:pt x="4691809" y="174532"/>
                    <a:pt x="4769197" y="146020"/>
                    <a:pt x="4825473" y="136641"/>
                  </a:cubicBezTo>
                  <a:cubicBezTo>
                    <a:pt x="4844523" y="123941"/>
                    <a:pt x="4866434" y="114730"/>
                    <a:pt x="4882623" y="98541"/>
                  </a:cubicBezTo>
                  <a:cubicBezTo>
                    <a:pt x="4898812" y="82352"/>
                    <a:pt x="4902845" y="55694"/>
                    <a:pt x="4920723" y="41391"/>
                  </a:cubicBezTo>
                  <a:cubicBezTo>
                    <a:pt x="4936403" y="28847"/>
                    <a:pt x="4958823" y="28691"/>
                    <a:pt x="4977873" y="22341"/>
                  </a:cubicBezTo>
                  <a:cubicBezTo>
                    <a:pt x="5136623" y="28691"/>
                    <a:pt x="5295650" y="30071"/>
                    <a:pt x="5454123" y="41391"/>
                  </a:cubicBezTo>
                  <a:cubicBezTo>
                    <a:pt x="5474152" y="42822"/>
                    <a:pt x="5493312" y="51461"/>
                    <a:pt x="5511273" y="60441"/>
                  </a:cubicBezTo>
                  <a:cubicBezTo>
                    <a:pt x="5531751" y="70680"/>
                    <a:pt x="5549373" y="85841"/>
                    <a:pt x="5568423" y="98541"/>
                  </a:cubicBezTo>
                  <a:cubicBezTo>
                    <a:pt x="5619223" y="92191"/>
                    <a:pt x="5671156" y="91908"/>
                    <a:pt x="5720823" y="79491"/>
                  </a:cubicBezTo>
                  <a:cubicBezTo>
                    <a:pt x="5968660" y="17532"/>
                    <a:pt x="5661417" y="60892"/>
                    <a:pt x="5854173" y="22341"/>
                  </a:cubicBezTo>
                  <a:cubicBezTo>
                    <a:pt x="5886186" y="15939"/>
                    <a:pt x="5914295" y="10510"/>
                    <a:pt x="5939540" y="5880"/>
                  </a:cubicBezTo>
                  <a:lnTo>
                    <a:pt x="5973877" y="0"/>
                  </a:lnTo>
                  <a:lnTo>
                    <a:pt x="6693596" y="0"/>
                  </a:lnTo>
                  <a:lnTo>
                    <a:pt x="6711423" y="3291"/>
                  </a:lnTo>
                  <a:cubicBezTo>
                    <a:pt x="6750555" y="12322"/>
                    <a:pt x="6785640" y="38886"/>
                    <a:pt x="6825723" y="41391"/>
                  </a:cubicBezTo>
                  <a:lnTo>
                    <a:pt x="7130523" y="60441"/>
                  </a:lnTo>
                  <a:cubicBezTo>
                    <a:pt x="7203032" y="84611"/>
                    <a:pt x="7221761" y="96105"/>
                    <a:pt x="7239193" y="98191"/>
                  </a:cubicBezTo>
                  <a:lnTo>
                    <a:pt x="7245131" y="97532"/>
                  </a:lnTo>
                  <a:lnTo>
                    <a:pt x="7245131" y="116707"/>
                  </a:lnTo>
                  <a:lnTo>
                    <a:pt x="7245131" y="1034797"/>
                  </a:lnTo>
                  <a:lnTo>
                    <a:pt x="7240011" y="1050157"/>
                  </a:lnTo>
                  <a:cubicBezTo>
                    <a:pt x="7166153" y="1197873"/>
                    <a:pt x="7230744" y="1020809"/>
                    <a:pt x="7182861" y="1164457"/>
                  </a:cubicBezTo>
                  <a:cubicBezTo>
                    <a:pt x="7176511" y="1227957"/>
                    <a:pt x="7175572" y="1292233"/>
                    <a:pt x="7163811" y="1354957"/>
                  </a:cubicBezTo>
                  <a:cubicBezTo>
                    <a:pt x="7156410" y="1394430"/>
                    <a:pt x="7125711" y="1469257"/>
                    <a:pt x="7125711" y="1469257"/>
                  </a:cubicBezTo>
                  <a:cubicBezTo>
                    <a:pt x="7132061" y="1488307"/>
                    <a:pt x="7139477" y="1507034"/>
                    <a:pt x="7144761" y="1526407"/>
                  </a:cubicBezTo>
                  <a:cubicBezTo>
                    <a:pt x="7158539" y="1576925"/>
                    <a:pt x="7166302" y="1629131"/>
                    <a:pt x="7182861" y="1678807"/>
                  </a:cubicBezTo>
                  <a:lnTo>
                    <a:pt x="7220961" y="1793107"/>
                  </a:lnTo>
                  <a:cubicBezTo>
                    <a:pt x="7214611" y="1812157"/>
                    <a:pt x="7214455" y="1834577"/>
                    <a:pt x="7201911" y="1850257"/>
                  </a:cubicBezTo>
                  <a:cubicBezTo>
                    <a:pt x="7187608" y="1868135"/>
                    <a:pt x="7162144" y="1873457"/>
                    <a:pt x="7144761" y="1888357"/>
                  </a:cubicBezTo>
                  <a:cubicBezTo>
                    <a:pt x="7117488" y="1911734"/>
                    <a:pt x="7093961" y="1939157"/>
                    <a:pt x="7068561" y="1964557"/>
                  </a:cubicBezTo>
                  <a:cubicBezTo>
                    <a:pt x="7032267" y="2073439"/>
                    <a:pt x="7030454" y="2053425"/>
                    <a:pt x="7068561" y="2231257"/>
                  </a:cubicBezTo>
                  <a:cubicBezTo>
                    <a:pt x="7073358" y="2253644"/>
                    <a:pt x="7093353" y="2269776"/>
                    <a:pt x="7106661" y="2288407"/>
                  </a:cubicBezTo>
                  <a:cubicBezTo>
                    <a:pt x="7125115" y="2314243"/>
                    <a:pt x="7145604" y="2338596"/>
                    <a:pt x="7163811" y="2364607"/>
                  </a:cubicBezTo>
                  <a:cubicBezTo>
                    <a:pt x="7190070" y="2402120"/>
                    <a:pt x="7214611" y="2440807"/>
                    <a:pt x="7240011" y="2478907"/>
                  </a:cubicBezTo>
                  <a:lnTo>
                    <a:pt x="7245131" y="2486587"/>
                  </a:lnTo>
                  <a:lnTo>
                    <a:pt x="7245131" y="2921644"/>
                  </a:lnTo>
                  <a:lnTo>
                    <a:pt x="7240011" y="2936107"/>
                  </a:lnTo>
                  <a:cubicBezTo>
                    <a:pt x="7229772" y="2956585"/>
                    <a:pt x="7214611" y="2974207"/>
                    <a:pt x="7201911" y="2993257"/>
                  </a:cubicBezTo>
                  <a:cubicBezTo>
                    <a:pt x="7189211" y="3044057"/>
                    <a:pt x="7153542" y="3094310"/>
                    <a:pt x="7163811" y="3145657"/>
                  </a:cubicBezTo>
                  <a:cubicBezTo>
                    <a:pt x="7170161" y="3177407"/>
                    <a:pt x="7169463" y="3211430"/>
                    <a:pt x="7182861" y="3240907"/>
                  </a:cubicBezTo>
                  <a:cubicBezTo>
                    <a:pt x="7195813" y="3269401"/>
                    <a:pt x="7216364" y="3301608"/>
                    <a:pt x="7240071" y="3332020"/>
                  </a:cubicBezTo>
                  <a:lnTo>
                    <a:pt x="7245131" y="3337921"/>
                  </a:lnTo>
                  <a:lnTo>
                    <a:pt x="7245131" y="3408812"/>
                  </a:lnTo>
                  <a:lnTo>
                    <a:pt x="6643452" y="3408812"/>
                  </a:lnTo>
                  <a:lnTo>
                    <a:pt x="6607791" y="3355320"/>
                  </a:lnTo>
                  <a:cubicBezTo>
                    <a:pt x="6590544" y="3334624"/>
                    <a:pt x="6569691" y="3317220"/>
                    <a:pt x="6550641" y="3298170"/>
                  </a:cubicBezTo>
                  <a:cubicBezTo>
                    <a:pt x="6340791" y="3245707"/>
                    <a:pt x="6586414" y="3281698"/>
                    <a:pt x="6436341" y="3336270"/>
                  </a:cubicBezTo>
                  <a:cubicBezTo>
                    <a:pt x="6382301" y="3355921"/>
                    <a:pt x="6322041" y="3348970"/>
                    <a:pt x="6264891" y="3355320"/>
                  </a:cubicBezTo>
                  <a:cubicBezTo>
                    <a:pt x="6245841" y="3342620"/>
                    <a:pt x="6228219" y="3327459"/>
                    <a:pt x="6207741" y="3317220"/>
                  </a:cubicBezTo>
                  <a:cubicBezTo>
                    <a:pt x="6133477" y="3280088"/>
                    <a:pt x="5959545" y="3276616"/>
                    <a:pt x="5921991" y="3279120"/>
                  </a:cubicBezTo>
                  <a:cubicBezTo>
                    <a:pt x="5899146" y="3280643"/>
                    <a:pt x="5883891" y="3304520"/>
                    <a:pt x="5864841" y="3317220"/>
                  </a:cubicBezTo>
                  <a:lnTo>
                    <a:pt x="5560041" y="3336270"/>
                  </a:lnTo>
                  <a:cubicBezTo>
                    <a:pt x="5519958" y="3338775"/>
                    <a:pt x="5485355" y="3367768"/>
                    <a:pt x="5445741" y="3374370"/>
                  </a:cubicBezTo>
                  <a:cubicBezTo>
                    <a:pt x="5370317" y="3386941"/>
                    <a:pt x="5293341" y="3387070"/>
                    <a:pt x="5217141" y="3393420"/>
                  </a:cubicBezTo>
                  <a:cubicBezTo>
                    <a:pt x="5191741" y="3387070"/>
                    <a:pt x="5166499" y="3380050"/>
                    <a:pt x="5140941" y="3374370"/>
                  </a:cubicBezTo>
                  <a:cubicBezTo>
                    <a:pt x="4923279" y="3326001"/>
                    <a:pt x="5155327" y="3382729"/>
                    <a:pt x="4969491" y="3336270"/>
                  </a:cubicBezTo>
                  <a:cubicBezTo>
                    <a:pt x="4880591" y="3329920"/>
                    <a:pt x="4791764" y="3311986"/>
                    <a:pt x="4702791" y="3317220"/>
                  </a:cubicBezTo>
                  <a:cubicBezTo>
                    <a:pt x="4679935" y="3318564"/>
                    <a:pt x="4667361" y="3348080"/>
                    <a:pt x="4645641" y="3355320"/>
                  </a:cubicBezTo>
                  <a:cubicBezTo>
                    <a:pt x="4608998" y="3367534"/>
                    <a:pt x="4569441" y="3368020"/>
                    <a:pt x="4531341" y="3374370"/>
                  </a:cubicBezTo>
                  <a:lnTo>
                    <a:pt x="4112241" y="3393420"/>
                  </a:lnTo>
                  <a:cubicBezTo>
                    <a:pt x="4089364" y="3392505"/>
                    <a:pt x="4077542" y="3359810"/>
                    <a:pt x="4055091" y="3355320"/>
                  </a:cubicBezTo>
                  <a:cubicBezTo>
                    <a:pt x="3980112" y="3340324"/>
                    <a:pt x="3902691" y="3342620"/>
                    <a:pt x="3826491" y="3336270"/>
                  </a:cubicBezTo>
                  <a:cubicBezTo>
                    <a:pt x="3794741" y="3348970"/>
                    <a:pt x="3761827" y="3359077"/>
                    <a:pt x="3731241" y="3374370"/>
                  </a:cubicBezTo>
                  <a:cubicBezTo>
                    <a:pt x="3715883" y="3382050"/>
                    <a:pt x="3704220" y="3398269"/>
                    <a:pt x="3689745" y="3406928"/>
                  </a:cubicBezTo>
                  <a:lnTo>
                    <a:pt x="3684423" y="3408812"/>
                  </a:lnTo>
                  <a:lnTo>
                    <a:pt x="3134075" y="3408812"/>
                  </a:lnTo>
                  <a:lnTo>
                    <a:pt x="3110294" y="3395665"/>
                  </a:lnTo>
                  <a:cubicBezTo>
                    <a:pt x="3056296" y="3361754"/>
                    <a:pt x="3106853" y="3362072"/>
                    <a:pt x="2969241" y="3336270"/>
                  </a:cubicBezTo>
                  <a:cubicBezTo>
                    <a:pt x="2906517" y="3324509"/>
                    <a:pt x="2842241" y="3323570"/>
                    <a:pt x="2778741" y="3317220"/>
                  </a:cubicBezTo>
                  <a:lnTo>
                    <a:pt x="2702541" y="3336270"/>
                  </a:lnTo>
                  <a:cubicBezTo>
                    <a:pt x="2651741" y="3348970"/>
                    <a:pt x="2600659" y="3360592"/>
                    <a:pt x="2550141" y="3374370"/>
                  </a:cubicBezTo>
                  <a:cubicBezTo>
                    <a:pt x="2530768" y="3379654"/>
                    <a:pt x="2512593" y="3389064"/>
                    <a:pt x="2492991" y="3393420"/>
                  </a:cubicBezTo>
                  <a:lnTo>
                    <a:pt x="2400639" y="3408812"/>
                  </a:lnTo>
                  <a:lnTo>
                    <a:pt x="1015784" y="3408812"/>
                  </a:lnTo>
                  <a:lnTo>
                    <a:pt x="1004964" y="3400688"/>
                  </a:lnTo>
                  <a:cubicBezTo>
                    <a:pt x="987105" y="3384775"/>
                    <a:pt x="969955" y="3366439"/>
                    <a:pt x="949941" y="3355320"/>
                  </a:cubicBezTo>
                  <a:cubicBezTo>
                    <a:pt x="932388" y="3345568"/>
                    <a:pt x="912598" y="3332969"/>
                    <a:pt x="892791" y="3336270"/>
                  </a:cubicBezTo>
                  <a:cubicBezTo>
                    <a:pt x="870207" y="3340034"/>
                    <a:pt x="858461" y="3372520"/>
                    <a:pt x="835641" y="3374370"/>
                  </a:cubicBezTo>
                  <a:cubicBezTo>
                    <a:pt x="620354" y="3391826"/>
                    <a:pt x="403841" y="3387070"/>
                    <a:pt x="187941" y="3393420"/>
                  </a:cubicBezTo>
                  <a:lnTo>
                    <a:pt x="218725" y="3408812"/>
                  </a:lnTo>
                  <a:lnTo>
                    <a:pt x="16442" y="3408812"/>
                  </a:lnTo>
                  <a:lnTo>
                    <a:pt x="16652" y="3408517"/>
                  </a:lnTo>
                  <a:cubicBezTo>
                    <a:pt x="23282" y="3399069"/>
                    <a:pt x="30773" y="3388171"/>
                    <a:pt x="39301" y="3375379"/>
                  </a:cubicBezTo>
                  <a:cubicBezTo>
                    <a:pt x="64701" y="3362679"/>
                    <a:pt x="98995" y="3360387"/>
                    <a:pt x="115501" y="3337279"/>
                  </a:cubicBezTo>
                  <a:cubicBezTo>
                    <a:pt x="164458" y="3268740"/>
                    <a:pt x="117465" y="3190770"/>
                    <a:pt x="96451" y="3127729"/>
                  </a:cubicBezTo>
                  <a:cubicBezTo>
                    <a:pt x="64701" y="3121379"/>
                    <a:pt x="32809" y="3115703"/>
                    <a:pt x="1201" y="3108679"/>
                  </a:cubicBezTo>
                  <a:lnTo>
                    <a:pt x="0" y="3108514"/>
                  </a:lnTo>
                  <a:lnTo>
                    <a:pt x="0" y="2653587"/>
                  </a:lnTo>
                  <a:lnTo>
                    <a:pt x="18193" y="2637287"/>
                  </a:lnTo>
                  <a:cubicBezTo>
                    <a:pt x="48044" y="2613292"/>
                    <a:pt x="20165" y="2656971"/>
                    <a:pt x="96451" y="2613379"/>
                  </a:cubicBezTo>
                  <a:cubicBezTo>
                    <a:pt x="124018" y="2597627"/>
                    <a:pt x="147251" y="2575279"/>
                    <a:pt x="172651" y="2556229"/>
                  </a:cubicBezTo>
                  <a:cubicBezTo>
                    <a:pt x="210299" y="2543680"/>
                    <a:pt x="260094" y="2532651"/>
                    <a:pt x="286951" y="2499079"/>
                  </a:cubicBezTo>
                  <a:cubicBezTo>
                    <a:pt x="299495" y="2483399"/>
                    <a:pt x="299651" y="2460979"/>
                    <a:pt x="306001" y="2441929"/>
                  </a:cubicBezTo>
                  <a:cubicBezTo>
                    <a:pt x="243162" y="2420983"/>
                    <a:pt x="221938" y="2415151"/>
                    <a:pt x="153601" y="2384779"/>
                  </a:cubicBezTo>
                  <a:cubicBezTo>
                    <a:pt x="127651" y="2373245"/>
                    <a:pt x="103503" y="2357866"/>
                    <a:pt x="77401" y="2346679"/>
                  </a:cubicBezTo>
                  <a:cubicBezTo>
                    <a:pt x="58944" y="2338769"/>
                    <a:pt x="28406" y="2345979"/>
                    <a:pt x="20251" y="2327629"/>
                  </a:cubicBezTo>
                  <a:cubicBezTo>
                    <a:pt x="-541" y="2280846"/>
                    <a:pt x="7551" y="2226029"/>
                    <a:pt x="1201" y="2175229"/>
                  </a:cubicBezTo>
                  <a:cubicBezTo>
                    <a:pt x="20251" y="2156179"/>
                    <a:pt x="43407" y="2140495"/>
                    <a:pt x="58351" y="2118079"/>
                  </a:cubicBezTo>
                  <a:cubicBezTo>
                    <a:pt x="69490" y="2101371"/>
                    <a:pt x="75055" y="2080872"/>
                    <a:pt x="77401" y="2060929"/>
                  </a:cubicBezTo>
                  <a:cubicBezTo>
                    <a:pt x="87815" y="1972413"/>
                    <a:pt x="90101" y="1883129"/>
                    <a:pt x="96451" y="1794229"/>
                  </a:cubicBezTo>
                  <a:cubicBezTo>
                    <a:pt x="80905" y="1747590"/>
                    <a:pt x="68726" y="1702074"/>
                    <a:pt x="39301" y="1660879"/>
                  </a:cubicBezTo>
                  <a:cubicBezTo>
                    <a:pt x="31472" y="1649918"/>
                    <a:pt x="21947" y="1640393"/>
                    <a:pt x="11998" y="1631227"/>
                  </a:cubicBezTo>
                  <a:lnTo>
                    <a:pt x="0" y="1620173"/>
                  </a:lnTo>
                  <a:lnTo>
                    <a:pt x="0" y="1162856"/>
                  </a:lnTo>
                  <a:lnTo>
                    <a:pt x="17311" y="1160215"/>
                  </a:lnTo>
                  <a:cubicBezTo>
                    <a:pt x="29303" y="1159085"/>
                    <a:pt x="39100" y="1156567"/>
                    <a:pt x="39301" y="1146529"/>
                  </a:cubicBezTo>
                  <a:cubicBezTo>
                    <a:pt x="45528" y="835182"/>
                    <a:pt x="13901" y="524229"/>
                    <a:pt x="1201" y="213079"/>
                  </a:cubicBezTo>
                  <a:lnTo>
                    <a:pt x="0" y="225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C3F3"/>
            </a:solidFill>
            <a:ln>
              <a:noFill/>
            </a:ln>
            <a:effectLst>
              <a:outerShdw sx="98000" sy="98000" algn="ctr" rotWithShape="0">
                <a:schemeClr val="tx1">
                  <a:alpha val="39000"/>
                </a:schemeClr>
              </a:outerShdw>
            </a:effectLst>
          </p:spPr>
          <p:txBody>
            <a:bodyPr anchor="ctr"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pic>
          <p:nvPicPr>
            <p:cNvPr id="10" name="组合 4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69" y="972415"/>
              <a:ext cx="3322116" cy="2687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3494351" y="1972919"/>
            <a:ext cx="1701905" cy="1594201"/>
          </a:xfrm>
          <a:custGeom>
            <a:avLst/>
            <a:gdLst>
              <a:gd name="T0" fmla="*/ 2147483647 w 184"/>
              <a:gd name="T1" fmla="*/ 2147483647 h 172"/>
              <a:gd name="T2" fmla="*/ 2147483647 w 184"/>
              <a:gd name="T3" fmla="*/ 2147483647 h 172"/>
              <a:gd name="T4" fmla="*/ 2147483647 w 184"/>
              <a:gd name="T5" fmla="*/ 1717382611 h 172"/>
              <a:gd name="T6" fmla="*/ 2147483647 w 184"/>
              <a:gd name="T7" fmla="*/ 1717382611 h 172"/>
              <a:gd name="T8" fmla="*/ 2147483647 w 184"/>
              <a:gd name="T9" fmla="*/ 1974993159 h 172"/>
              <a:gd name="T10" fmla="*/ 2147483647 w 184"/>
              <a:gd name="T11" fmla="*/ 2147483647 h 172"/>
              <a:gd name="T12" fmla="*/ 2147483647 w 184"/>
              <a:gd name="T13" fmla="*/ 2147483647 h 172"/>
              <a:gd name="T14" fmla="*/ 2147483647 w 184"/>
              <a:gd name="T15" fmla="*/ 2147483647 h 172"/>
              <a:gd name="T16" fmla="*/ 2147483647 w 184"/>
              <a:gd name="T17" fmla="*/ 2147483647 h 172"/>
              <a:gd name="T18" fmla="*/ 2147483647 w 184"/>
              <a:gd name="T19" fmla="*/ 2147483647 h 172"/>
              <a:gd name="T20" fmla="*/ 2147483647 w 184"/>
              <a:gd name="T21" fmla="*/ 2147483647 h 172"/>
              <a:gd name="T22" fmla="*/ 2147483647 w 184"/>
              <a:gd name="T23" fmla="*/ 2147483647 h 172"/>
              <a:gd name="T24" fmla="*/ 2147483647 w 184"/>
              <a:gd name="T25" fmla="*/ 2147483647 h 172"/>
              <a:gd name="T26" fmla="*/ 2147483647 w 184"/>
              <a:gd name="T27" fmla="*/ 2147483647 h 172"/>
              <a:gd name="T28" fmla="*/ 2147483647 w 184"/>
              <a:gd name="T29" fmla="*/ 2147483647 h 172"/>
              <a:gd name="T30" fmla="*/ 2147483647 w 184"/>
              <a:gd name="T31" fmla="*/ 2147483647 h 172"/>
              <a:gd name="T32" fmla="*/ 2147483647 w 184"/>
              <a:gd name="T33" fmla="*/ 2147483647 h 172"/>
              <a:gd name="T34" fmla="*/ 2147483647 w 184"/>
              <a:gd name="T35" fmla="*/ 2147483647 h 172"/>
              <a:gd name="T36" fmla="*/ 2147483647 w 184"/>
              <a:gd name="T37" fmla="*/ 2147483647 h 172"/>
              <a:gd name="T38" fmla="*/ 2147483647 w 184"/>
              <a:gd name="T39" fmla="*/ 2147483647 h 172"/>
              <a:gd name="T40" fmla="*/ 2147483647 w 184"/>
              <a:gd name="T41" fmla="*/ 2147483647 h 172"/>
              <a:gd name="T42" fmla="*/ 2147483647 w 184"/>
              <a:gd name="T43" fmla="*/ 2147483647 h 172"/>
              <a:gd name="T44" fmla="*/ 2147483647 w 184"/>
              <a:gd name="T45" fmla="*/ 2147483647 h 172"/>
              <a:gd name="T46" fmla="*/ 2147483647 w 184"/>
              <a:gd name="T47" fmla="*/ 2147483647 h 172"/>
              <a:gd name="T48" fmla="*/ 2147483647 w 184"/>
              <a:gd name="T49" fmla="*/ 2147483647 h 172"/>
              <a:gd name="T50" fmla="*/ 2147483647 w 184"/>
              <a:gd name="T51" fmla="*/ 2147483647 h 172"/>
              <a:gd name="T52" fmla="*/ 2147483647 w 184"/>
              <a:gd name="T53" fmla="*/ 2147483647 h 172"/>
              <a:gd name="T54" fmla="*/ 2147483647 w 184"/>
              <a:gd name="T55" fmla="*/ 2147483647 h 172"/>
              <a:gd name="T56" fmla="*/ 2147483647 w 184"/>
              <a:gd name="T57" fmla="*/ 2147483647 h 172"/>
              <a:gd name="T58" fmla="*/ 513249906 w 184"/>
              <a:gd name="T59" fmla="*/ 2147483647 h 172"/>
              <a:gd name="T60" fmla="*/ 2147483647 w 184"/>
              <a:gd name="T61" fmla="*/ 2147483647 h 172"/>
              <a:gd name="T62" fmla="*/ 2147483647 w 184"/>
              <a:gd name="T63" fmla="*/ 2147483647 h 172"/>
              <a:gd name="T64" fmla="*/ 2147483647 w 184"/>
              <a:gd name="T65" fmla="*/ 2147483647 h 172"/>
              <a:gd name="T66" fmla="*/ 2147483647 w 184"/>
              <a:gd name="T67" fmla="*/ 2147483647 h 172"/>
              <a:gd name="T68" fmla="*/ 2147483647 w 184"/>
              <a:gd name="T69" fmla="*/ 2147483647 h 172"/>
              <a:gd name="T70" fmla="*/ 2147483647 w 184"/>
              <a:gd name="T71" fmla="*/ 2147483647 h 172"/>
              <a:gd name="T72" fmla="*/ 2147483647 w 184"/>
              <a:gd name="T73" fmla="*/ 2147483647 h 172"/>
              <a:gd name="T74" fmla="*/ 2147483647 w 184"/>
              <a:gd name="T75" fmla="*/ 2147483647 h 172"/>
              <a:gd name="T76" fmla="*/ 2147483647 w 184"/>
              <a:gd name="T77" fmla="*/ 2147483647 h 172"/>
              <a:gd name="T78" fmla="*/ 2147483647 w 184"/>
              <a:gd name="T79" fmla="*/ 2147483647 h 172"/>
              <a:gd name="T80" fmla="*/ 2147483647 w 184"/>
              <a:gd name="T81" fmla="*/ 2147483647 h 172"/>
              <a:gd name="T82" fmla="*/ 2147483647 w 184"/>
              <a:gd name="T83" fmla="*/ 2147483647 h 172"/>
              <a:gd name="T84" fmla="*/ 2147483647 w 184"/>
              <a:gd name="T85" fmla="*/ 2147483647 h 172"/>
              <a:gd name="T86" fmla="*/ 2147483647 w 184"/>
              <a:gd name="T87" fmla="*/ 2147483647 h 172"/>
              <a:gd name="T88" fmla="*/ 2147483647 w 184"/>
              <a:gd name="T89" fmla="*/ 2147483647 h 172"/>
              <a:gd name="T90" fmla="*/ 2147483647 w 184"/>
              <a:gd name="T91" fmla="*/ 2147483647 h 172"/>
              <a:gd name="T92" fmla="*/ 2147483647 w 184"/>
              <a:gd name="T93" fmla="*/ 2147483647 h 172"/>
              <a:gd name="T94" fmla="*/ 2147483647 w 184"/>
              <a:gd name="T95" fmla="*/ 2147483647 h 172"/>
              <a:gd name="T96" fmla="*/ 2147483647 w 184"/>
              <a:gd name="T97" fmla="*/ 2147483647 h 172"/>
              <a:gd name="T98" fmla="*/ 2147483647 w 184"/>
              <a:gd name="T99" fmla="*/ 2147483647 h 172"/>
              <a:gd name="T100" fmla="*/ 2147483647 w 184"/>
              <a:gd name="T101" fmla="*/ 2147483647 h 172"/>
              <a:gd name="T102" fmla="*/ 2147483647 w 184"/>
              <a:gd name="T103" fmla="*/ 2147483647 h 172"/>
              <a:gd name="T104" fmla="*/ 2147483647 w 184"/>
              <a:gd name="T105" fmla="*/ 2147483647 h 172"/>
              <a:gd name="T106" fmla="*/ 2147483647 w 184"/>
              <a:gd name="T107" fmla="*/ 2147483647 h 172"/>
              <a:gd name="T108" fmla="*/ 2147483647 w 184"/>
              <a:gd name="T109" fmla="*/ 1631518606 h 172"/>
              <a:gd name="T110" fmla="*/ 2147483647 w 184"/>
              <a:gd name="T111" fmla="*/ 601085246 h 172"/>
              <a:gd name="T112" fmla="*/ 2147483647 w 184"/>
              <a:gd name="T113" fmla="*/ 2147483647 h 172"/>
              <a:gd name="T114" fmla="*/ 2147483647 w 184"/>
              <a:gd name="T115" fmla="*/ 2147483647 h 172"/>
              <a:gd name="T116" fmla="*/ 2147483647 w 184"/>
              <a:gd name="T117" fmla="*/ 2147483647 h 172"/>
              <a:gd name="T118" fmla="*/ 2147483647 w 184"/>
              <a:gd name="T119" fmla="*/ 944559944 h 172"/>
              <a:gd name="T120" fmla="*/ 2147483647 w 184"/>
              <a:gd name="T121" fmla="*/ 858695939 h 1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4"/>
              <a:gd name="T184" fmla="*/ 0 h 172"/>
              <a:gd name="T185" fmla="*/ 184 w 184"/>
              <a:gd name="T186" fmla="*/ 172 h 1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4" h="172">
                <a:moveTo>
                  <a:pt x="87" y="3"/>
                </a:moveTo>
                <a:cubicBezTo>
                  <a:pt x="86" y="3"/>
                  <a:pt x="86" y="6"/>
                  <a:pt x="84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84" y="5"/>
                  <a:pt x="86" y="6"/>
                  <a:pt x="85" y="4"/>
                </a:cubicBezTo>
                <a:cubicBezTo>
                  <a:pt x="76" y="5"/>
                  <a:pt x="66" y="7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5" y="12"/>
                  <a:pt x="52" y="16"/>
                  <a:pt x="52" y="18"/>
                </a:cubicBezTo>
                <a:cubicBezTo>
                  <a:pt x="50" y="17"/>
                  <a:pt x="53" y="16"/>
                  <a:pt x="51" y="15"/>
                </a:cubicBezTo>
                <a:cubicBezTo>
                  <a:pt x="50" y="16"/>
                  <a:pt x="49" y="17"/>
                  <a:pt x="49" y="18"/>
                </a:cubicBezTo>
                <a:cubicBezTo>
                  <a:pt x="33" y="21"/>
                  <a:pt x="27" y="39"/>
                  <a:pt x="17" y="51"/>
                </a:cubicBezTo>
                <a:cubicBezTo>
                  <a:pt x="18" y="54"/>
                  <a:pt x="17" y="54"/>
                  <a:pt x="17" y="57"/>
                </a:cubicBezTo>
                <a:cubicBezTo>
                  <a:pt x="0" y="80"/>
                  <a:pt x="14" y="126"/>
                  <a:pt x="28" y="144"/>
                </a:cubicBezTo>
                <a:cubicBezTo>
                  <a:pt x="43" y="163"/>
                  <a:pt x="66" y="172"/>
                  <a:pt x="90" y="172"/>
                </a:cubicBezTo>
                <a:cubicBezTo>
                  <a:pt x="136" y="172"/>
                  <a:pt x="184" y="139"/>
                  <a:pt x="178" y="88"/>
                </a:cubicBezTo>
                <a:cubicBezTo>
                  <a:pt x="179" y="88"/>
                  <a:pt x="179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ubicBezTo>
                  <a:pt x="179" y="84"/>
                  <a:pt x="180" y="80"/>
                  <a:pt x="179" y="77"/>
                </a:cubicBezTo>
                <a:cubicBezTo>
                  <a:pt x="180" y="77"/>
                  <a:pt x="179" y="80"/>
                  <a:pt x="181" y="80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1" y="77"/>
                  <a:pt x="182" y="75"/>
                  <a:pt x="180" y="73"/>
                </a:cubicBezTo>
                <a:cubicBezTo>
                  <a:pt x="181" y="72"/>
                  <a:pt x="182" y="71"/>
                  <a:pt x="182" y="70"/>
                </a:cubicBezTo>
                <a:cubicBezTo>
                  <a:pt x="181" y="69"/>
                  <a:pt x="181" y="67"/>
                  <a:pt x="180" y="66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82" y="66"/>
                  <a:pt x="181" y="64"/>
                  <a:pt x="182" y="63"/>
                </a:cubicBezTo>
                <a:cubicBezTo>
                  <a:pt x="176" y="58"/>
                  <a:pt x="169" y="51"/>
                  <a:pt x="168" y="44"/>
                </a:cubicBezTo>
                <a:cubicBezTo>
                  <a:pt x="160" y="37"/>
                  <a:pt x="152" y="21"/>
                  <a:pt x="138" y="18"/>
                </a:cubicBezTo>
                <a:cubicBezTo>
                  <a:pt x="135" y="12"/>
                  <a:pt x="124" y="8"/>
                  <a:pt x="119" y="8"/>
                </a:cubicBezTo>
                <a:cubicBezTo>
                  <a:pt x="115" y="4"/>
                  <a:pt x="107" y="3"/>
                  <a:pt x="100" y="3"/>
                </a:cubicBezTo>
                <a:cubicBezTo>
                  <a:pt x="99" y="3"/>
                  <a:pt x="98" y="3"/>
                  <a:pt x="97" y="3"/>
                </a:cubicBezTo>
                <a:cubicBezTo>
                  <a:pt x="95" y="3"/>
                  <a:pt x="94" y="3"/>
                  <a:pt x="93" y="3"/>
                </a:cubicBezTo>
                <a:cubicBezTo>
                  <a:pt x="91" y="3"/>
                  <a:pt x="89" y="3"/>
                  <a:pt x="87" y="3"/>
                </a:cubicBezTo>
                <a:moveTo>
                  <a:pt x="87" y="13"/>
                </a:moveTo>
                <a:cubicBezTo>
                  <a:pt x="87" y="17"/>
                  <a:pt x="81" y="15"/>
                  <a:pt x="79" y="18"/>
                </a:cubicBezTo>
                <a:cubicBezTo>
                  <a:pt x="83" y="20"/>
                  <a:pt x="79" y="27"/>
                  <a:pt x="83" y="28"/>
                </a:cubicBezTo>
                <a:cubicBezTo>
                  <a:pt x="80" y="31"/>
                  <a:pt x="83" y="35"/>
                  <a:pt x="85" y="35"/>
                </a:cubicBezTo>
                <a:cubicBezTo>
                  <a:pt x="85" y="35"/>
                  <a:pt x="86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5" y="28"/>
                  <a:pt x="81" y="23"/>
                  <a:pt x="84" y="19"/>
                </a:cubicBezTo>
                <a:cubicBezTo>
                  <a:pt x="87" y="21"/>
                  <a:pt x="87" y="30"/>
                  <a:pt x="86" y="33"/>
                </a:cubicBezTo>
                <a:cubicBezTo>
                  <a:pt x="87" y="33"/>
                  <a:pt x="86" y="35"/>
                  <a:pt x="88" y="36"/>
                </a:cubicBezTo>
                <a:cubicBezTo>
                  <a:pt x="91" y="32"/>
                  <a:pt x="86" y="25"/>
                  <a:pt x="90" y="21"/>
                </a:cubicBezTo>
                <a:cubicBezTo>
                  <a:pt x="86" y="19"/>
                  <a:pt x="90" y="14"/>
                  <a:pt x="87" y="13"/>
                </a:cubicBezTo>
                <a:moveTo>
                  <a:pt x="96" y="14"/>
                </a:moveTo>
                <a:cubicBezTo>
                  <a:pt x="91" y="14"/>
                  <a:pt x="90" y="31"/>
                  <a:pt x="93" y="35"/>
                </a:cubicBezTo>
                <a:cubicBezTo>
                  <a:pt x="94" y="32"/>
                  <a:pt x="92" y="28"/>
                  <a:pt x="96" y="26"/>
                </a:cubicBezTo>
                <a:cubicBezTo>
                  <a:pt x="95" y="23"/>
                  <a:pt x="96" y="20"/>
                  <a:pt x="98" y="20"/>
                </a:cubicBezTo>
                <a:cubicBezTo>
                  <a:pt x="98" y="20"/>
                  <a:pt x="98" y="20"/>
                  <a:pt x="99" y="20"/>
                </a:cubicBezTo>
                <a:cubicBezTo>
                  <a:pt x="99" y="19"/>
                  <a:pt x="99" y="17"/>
                  <a:pt x="99" y="15"/>
                </a:cubicBezTo>
                <a:cubicBezTo>
                  <a:pt x="98" y="14"/>
                  <a:pt x="97" y="14"/>
                  <a:pt x="96" y="14"/>
                </a:cubicBezTo>
                <a:moveTo>
                  <a:pt x="115" y="15"/>
                </a:moveTo>
                <a:cubicBezTo>
                  <a:pt x="105" y="15"/>
                  <a:pt x="105" y="29"/>
                  <a:pt x="107" y="36"/>
                </a:cubicBezTo>
                <a:cubicBezTo>
                  <a:pt x="109" y="36"/>
                  <a:pt x="112" y="36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0" y="32"/>
                  <a:pt x="110" y="33"/>
                  <a:pt x="110" y="33"/>
                </a:cubicBezTo>
                <a:cubicBezTo>
                  <a:pt x="109" y="33"/>
                  <a:pt x="109" y="33"/>
                  <a:pt x="109" y="3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0" y="30"/>
                  <a:pt x="108" y="22"/>
                  <a:pt x="112" y="20"/>
                </a:cubicBezTo>
                <a:cubicBezTo>
                  <a:pt x="112" y="20"/>
                  <a:pt x="113" y="21"/>
                  <a:pt x="113" y="21"/>
                </a:cubicBezTo>
                <a:cubicBezTo>
                  <a:pt x="114" y="23"/>
                  <a:pt x="113" y="26"/>
                  <a:pt x="114" y="26"/>
                </a:cubicBezTo>
                <a:cubicBezTo>
                  <a:pt x="115" y="23"/>
                  <a:pt x="117" y="22"/>
                  <a:pt x="118" y="21"/>
                </a:cubicBezTo>
                <a:cubicBezTo>
                  <a:pt x="117" y="19"/>
                  <a:pt x="117" y="17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moveTo>
                  <a:pt x="74" y="17"/>
                </a:moveTo>
                <a:cubicBezTo>
                  <a:pt x="71" y="18"/>
                  <a:pt x="70" y="19"/>
                  <a:pt x="68" y="20"/>
                </a:cubicBezTo>
                <a:cubicBezTo>
                  <a:pt x="70" y="24"/>
                  <a:pt x="71" y="34"/>
                  <a:pt x="76" y="38"/>
                </a:cubicBezTo>
                <a:cubicBezTo>
                  <a:pt x="75" y="35"/>
                  <a:pt x="76" y="32"/>
                  <a:pt x="73" y="31"/>
                </a:cubicBezTo>
                <a:cubicBezTo>
                  <a:pt x="73" y="30"/>
                  <a:pt x="73" y="28"/>
                  <a:pt x="74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75" y="29"/>
                  <a:pt x="77" y="29"/>
                  <a:pt x="78" y="29"/>
                </a:cubicBezTo>
                <a:cubicBezTo>
                  <a:pt x="78" y="32"/>
                  <a:pt x="78" y="34"/>
                  <a:pt x="77" y="36"/>
                </a:cubicBezTo>
                <a:cubicBezTo>
                  <a:pt x="77" y="36"/>
                  <a:pt x="78" y="37"/>
                  <a:pt x="79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1" y="32"/>
                  <a:pt x="80" y="30"/>
                  <a:pt x="78" y="27"/>
                </a:cubicBezTo>
                <a:cubicBezTo>
                  <a:pt x="79" y="25"/>
                  <a:pt x="78" y="22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6" y="20"/>
                  <a:pt x="75" y="18"/>
                  <a:pt x="74" y="17"/>
                </a:cubicBezTo>
                <a:moveTo>
                  <a:pt x="121" y="20"/>
                </a:moveTo>
                <a:cubicBezTo>
                  <a:pt x="120" y="21"/>
                  <a:pt x="120" y="23"/>
                  <a:pt x="121" y="25"/>
                </a:cubicBezTo>
                <a:cubicBezTo>
                  <a:pt x="120" y="25"/>
                  <a:pt x="120" y="24"/>
                  <a:pt x="119" y="24"/>
                </a:cubicBezTo>
                <a:cubicBezTo>
                  <a:pt x="117" y="29"/>
                  <a:pt x="115" y="32"/>
                  <a:pt x="113" y="38"/>
                </a:cubicBezTo>
                <a:cubicBezTo>
                  <a:pt x="116" y="38"/>
                  <a:pt x="117" y="40"/>
                  <a:pt x="120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20" y="39"/>
                  <a:pt x="121" y="37"/>
                  <a:pt x="119" y="37"/>
                </a:cubicBezTo>
                <a:cubicBezTo>
                  <a:pt x="119" y="37"/>
                  <a:pt x="118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8" y="35"/>
                  <a:pt x="118" y="33"/>
                  <a:pt x="119" y="31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20" y="31"/>
                  <a:pt x="121" y="31"/>
                  <a:pt x="121" y="32"/>
                </a:cubicBezTo>
                <a:cubicBezTo>
                  <a:pt x="121" y="32"/>
                  <a:pt x="122" y="32"/>
                  <a:pt x="123" y="32"/>
                </a:cubicBezTo>
                <a:cubicBezTo>
                  <a:pt x="123" y="32"/>
                  <a:pt x="123" y="32"/>
                  <a:pt x="124" y="32"/>
                </a:cubicBezTo>
                <a:cubicBezTo>
                  <a:pt x="125" y="31"/>
                  <a:pt x="122" y="29"/>
                  <a:pt x="124" y="28"/>
                </a:cubicBezTo>
                <a:cubicBezTo>
                  <a:pt x="123" y="28"/>
                  <a:pt x="123" y="28"/>
                  <a:pt x="123" y="28"/>
                </a:cubicBezTo>
                <a:cubicBezTo>
                  <a:pt x="122" y="28"/>
                  <a:pt x="122" y="28"/>
                  <a:pt x="122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5"/>
                  <a:pt x="123" y="25"/>
                  <a:pt x="123" y="22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6" y="22"/>
                  <a:pt x="126" y="22"/>
                </a:cubicBezTo>
                <a:cubicBezTo>
                  <a:pt x="124" y="21"/>
                  <a:pt x="123" y="20"/>
                  <a:pt x="121" y="20"/>
                </a:cubicBezTo>
                <a:moveTo>
                  <a:pt x="128" y="21"/>
                </a:moveTo>
                <a:cubicBezTo>
                  <a:pt x="126" y="21"/>
                  <a:pt x="126" y="25"/>
                  <a:pt x="128" y="25"/>
                </a:cubicBezTo>
                <a:cubicBezTo>
                  <a:pt x="128" y="24"/>
                  <a:pt x="130" y="23"/>
                  <a:pt x="129" y="21"/>
                </a:cubicBezTo>
                <a:cubicBezTo>
                  <a:pt x="129" y="21"/>
                  <a:pt x="129" y="21"/>
                  <a:pt x="128" y="21"/>
                </a:cubicBezTo>
                <a:moveTo>
                  <a:pt x="65" y="22"/>
                </a:moveTo>
                <a:cubicBezTo>
                  <a:pt x="64" y="22"/>
                  <a:pt x="64" y="22"/>
                  <a:pt x="63" y="22"/>
                </a:cubicBezTo>
                <a:cubicBezTo>
                  <a:pt x="62" y="22"/>
                  <a:pt x="61" y="22"/>
                  <a:pt x="60" y="22"/>
                </a:cubicBezTo>
                <a:cubicBezTo>
                  <a:pt x="60" y="22"/>
                  <a:pt x="60" y="22"/>
                  <a:pt x="59" y="22"/>
                </a:cubicBezTo>
                <a:cubicBezTo>
                  <a:pt x="58" y="24"/>
                  <a:pt x="58" y="25"/>
                  <a:pt x="59" y="27"/>
                </a:cubicBezTo>
                <a:cubicBezTo>
                  <a:pt x="59" y="27"/>
                  <a:pt x="59" y="27"/>
                  <a:pt x="59" y="27"/>
                </a:cubicBezTo>
                <a:cubicBezTo>
                  <a:pt x="60" y="27"/>
                  <a:pt x="60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2" y="28"/>
                  <a:pt x="61" y="28"/>
                </a:cubicBezTo>
                <a:cubicBezTo>
                  <a:pt x="60" y="28"/>
                  <a:pt x="60" y="28"/>
                  <a:pt x="60" y="27"/>
                </a:cubicBezTo>
                <a:cubicBezTo>
                  <a:pt x="58" y="31"/>
                  <a:pt x="61" y="33"/>
                  <a:pt x="64" y="33"/>
                </a:cubicBezTo>
                <a:cubicBezTo>
                  <a:pt x="65" y="33"/>
                  <a:pt x="66" y="33"/>
                  <a:pt x="67" y="32"/>
                </a:cubicBezTo>
                <a:cubicBezTo>
                  <a:pt x="68" y="35"/>
                  <a:pt x="68" y="35"/>
                  <a:pt x="68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9"/>
                  <a:pt x="67" y="39"/>
                </a:cubicBezTo>
                <a:cubicBezTo>
                  <a:pt x="66" y="38"/>
                  <a:pt x="67" y="35"/>
                  <a:pt x="65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3" y="38"/>
                  <a:pt x="66" y="40"/>
                  <a:pt x="68" y="40"/>
                </a:cubicBezTo>
                <a:cubicBezTo>
                  <a:pt x="70" y="40"/>
                  <a:pt x="72" y="38"/>
                  <a:pt x="71" y="33"/>
                </a:cubicBezTo>
                <a:cubicBezTo>
                  <a:pt x="69" y="33"/>
                  <a:pt x="69" y="30"/>
                  <a:pt x="67" y="29"/>
                </a:cubicBezTo>
                <a:cubicBezTo>
                  <a:pt x="67" y="30"/>
                  <a:pt x="66" y="30"/>
                  <a:pt x="66" y="30"/>
                </a:cubicBezTo>
                <a:cubicBezTo>
                  <a:pt x="65" y="30"/>
                  <a:pt x="63" y="29"/>
                  <a:pt x="63" y="29"/>
                </a:cubicBezTo>
                <a:cubicBezTo>
                  <a:pt x="63" y="28"/>
                  <a:pt x="64" y="28"/>
                  <a:pt x="64" y="28"/>
                </a:cubicBezTo>
                <a:cubicBezTo>
                  <a:pt x="64" y="28"/>
                  <a:pt x="64" y="28"/>
                  <a:pt x="65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6" y="29"/>
                  <a:pt x="66" y="28"/>
                </a:cubicBezTo>
                <a:cubicBezTo>
                  <a:pt x="66" y="26"/>
                  <a:pt x="66" y="25"/>
                  <a:pt x="67" y="24"/>
                </a:cubicBezTo>
                <a:cubicBezTo>
                  <a:pt x="66" y="22"/>
                  <a:pt x="66" y="22"/>
                  <a:pt x="65" y="22"/>
                </a:cubicBezTo>
                <a:moveTo>
                  <a:pt x="99" y="22"/>
                </a:moveTo>
                <a:cubicBezTo>
                  <a:pt x="99" y="22"/>
                  <a:pt x="99" y="22"/>
                  <a:pt x="99" y="22"/>
                </a:cubicBezTo>
                <a:cubicBezTo>
                  <a:pt x="99" y="22"/>
                  <a:pt x="99" y="22"/>
                  <a:pt x="99" y="22"/>
                </a:cubicBezTo>
                <a:moveTo>
                  <a:pt x="99" y="22"/>
                </a:moveTo>
                <a:cubicBezTo>
                  <a:pt x="95" y="23"/>
                  <a:pt x="95" y="31"/>
                  <a:pt x="98" y="34"/>
                </a:cubicBezTo>
                <a:cubicBezTo>
                  <a:pt x="101" y="30"/>
                  <a:pt x="98" y="26"/>
                  <a:pt x="99" y="22"/>
                </a:cubicBezTo>
                <a:moveTo>
                  <a:pt x="132" y="24"/>
                </a:moveTo>
                <a:cubicBezTo>
                  <a:pt x="131" y="24"/>
                  <a:pt x="130" y="24"/>
                  <a:pt x="130" y="25"/>
                </a:cubicBezTo>
                <a:cubicBezTo>
                  <a:pt x="131" y="29"/>
                  <a:pt x="126" y="31"/>
                  <a:pt x="129" y="33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7" y="32"/>
                  <a:pt x="127" y="34"/>
                  <a:pt x="127" y="36"/>
                </a:cubicBezTo>
                <a:cubicBezTo>
                  <a:pt x="124" y="36"/>
                  <a:pt x="121" y="40"/>
                  <a:pt x="124" y="42"/>
                </a:cubicBezTo>
                <a:cubicBezTo>
                  <a:pt x="124" y="41"/>
                  <a:pt x="126" y="40"/>
                  <a:pt x="125" y="38"/>
                </a:cubicBezTo>
                <a:cubicBezTo>
                  <a:pt x="125" y="38"/>
                  <a:pt x="126" y="38"/>
                  <a:pt x="126" y="38"/>
                </a:cubicBezTo>
                <a:cubicBezTo>
                  <a:pt x="127" y="38"/>
                  <a:pt x="127" y="38"/>
                  <a:pt x="128" y="37"/>
                </a:cubicBezTo>
                <a:cubicBezTo>
                  <a:pt x="128" y="40"/>
                  <a:pt x="124" y="41"/>
                  <a:pt x="126" y="44"/>
                </a:cubicBezTo>
                <a:cubicBezTo>
                  <a:pt x="127" y="44"/>
                  <a:pt x="128" y="44"/>
                  <a:pt x="128" y="44"/>
                </a:cubicBezTo>
                <a:cubicBezTo>
                  <a:pt x="129" y="43"/>
                  <a:pt x="128" y="40"/>
                  <a:pt x="128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29" y="40"/>
                  <a:pt x="129" y="41"/>
                  <a:pt x="129" y="41"/>
                </a:cubicBezTo>
                <a:cubicBezTo>
                  <a:pt x="129" y="41"/>
                  <a:pt x="129" y="42"/>
                  <a:pt x="129" y="42"/>
                </a:cubicBezTo>
                <a:cubicBezTo>
                  <a:pt x="129" y="42"/>
                  <a:pt x="130" y="42"/>
                  <a:pt x="130" y="42"/>
                </a:cubicBezTo>
                <a:cubicBezTo>
                  <a:pt x="132" y="41"/>
                  <a:pt x="131" y="38"/>
                  <a:pt x="133" y="38"/>
                </a:cubicBezTo>
                <a:cubicBezTo>
                  <a:pt x="133" y="34"/>
                  <a:pt x="131" y="34"/>
                  <a:pt x="133" y="31"/>
                </a:cubicBezTo>
                <a:cubicBezTo>
                  <a:pt x="133" y="31"/>
                  <a:pt x="133" y="30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1"/>
                  <a:pt x="131" y="31"/>
                  <a:pt x="131" y="31"/>
                </a:cubicBezTo>
                <a:cubicBezTo>
                  <a:pt x="131" y="31"/>
                  <a:pt x="131" y="31"/>
                  <a:pt x="131" y="30"/>
                </a:cubicBezTo>
                <a:cubicBezTo>
                  <a:pt x="131" y="30"/>
                  <a:pt x="131" y="28"/>
                  <a:pt x="132" y="28"/>
                </a:cubicBezTo>
                <a:cubicBezTo>
                  <a:pt x="132" y="29"/>
                  <a:pt x="132" y="30"/>
                  <a:pt x="133" y="30"/>
                </a:cubicBezTo>
                <a:cubicBezTo>
                  <a:pt x="133" y="30"/>
                  <a:pt x="134" y="30"/>
                  <a:pt x="134" y="30"/>
                </a:cubicBezTo>
                <a:cubicBezTo>
                  <a:pt x="134" y="28"/>
                  <a:pt x="132" y="29"/>
                  <a:pt x="13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4" y="27"/>
                  <a:pt x="134" y="28"/>
                </a:cubicBezTo>
                <a:cubicBezTo>
                  <a:pt x="134" y="28"/>
                  <a:pt x="135" y="28"/>
                  <a:pt x="135" y="28"/>
                </a:cubicBezTo>
                <a:cubicBezTo>
                  <a:pt x="135" y="28"/>
                  <a:pt x="135" y="28"/>
                  <a:pt x="135" y="27"/>
                </a:cubicBezTo>
                <a:cubicBezTo>
                  <a:pt x="133" y="27"/>
                  <a:pt x="133" y="27"/>
                  <a:pt x="133" y="24"/>
                </a:cubicBezTo>
                <a:cubicBezTo>
                  <a:pt x="133" y="24"/>
                  <a:pt x="132" y="24"/>
                  <a:pt x="132" y="24"/>
                </a:cubicBezTo>
                <a:moveTo>
                  <a:pt x="53" y="25"/>
                </a:moveTo>
                <a:cubicBezTo>
                  <a:pt x="51" y="26"/>
                  <a:pt x="54" y="27"/>
                  <a:pt x="51" y="28"/>
                </a:cubicBezTo>
                <a:cubicBezTo>
                  <a:pt x="54" y="34"/>
                  <a:pt x="58" y="37"/>
                  <a:pt x="61" y="43"/>
                </a:cubicBezTo>
                <a:cubicBezTo>
                  <a:pt x="59" y="44"/>
                  <a:pt x="58" y="45"/>
                  <a:pt x="57" y="45"/>
                </a:cubicBezTo>
                <a:cubicBezTo>
                  <a:pt x="53" y="45"/>
                  <a:pt x="51" y="38"/>
                  <a:pt x="47" y="35"/>
                </a:cubicBezTo>
                <a:cubicBezTo>
                  <a:pt x="47" y="35"/>
                  <a:pt x="47" y="35"/>
                  <a:pt x="48" y="35"/>
                </a:cubicBezTo>
                <a:cubicBezTo>
                  <a:pt x="48" y="35"/>
                  <a:pt x="49" y="35"/>
                  <a:pt x="49" y="34"/>
                </a:cubicBezTo>
                <a:cubicBezTo>
                  <a:pt x="48" y="33"/>
                  <a:pt x="48" y="31"/>
                  <a:pt x="46" y="31"/>
                </a:cubicBezTo>
                <a:cubicBezTo>
                  <a:pt x="45" y="33"/>
                  <a:pt x="47" y="34"/>
                  <a:pt x="43" y="35"/>
                </a:cubicBezTo>
                <a:cubicBezTo>
                  <a:pt x="47" y="40"/>
                  <a:pt x="52" y="44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49"/>
                  <a:pt x="59" y="44"/>
                  <a:pt x="64" y="44"/>
                </a:cubicBezTo>
                <a:cubicBezTo>
                  <a:pt x="64" y="38"/>
                  <a:pt x="55" y="37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0"/>
                  <a:pt x="57" y="32"/>
                  <a:pt x="56" y="32"/>
                </a:cubicBezTo>
                <a:cubicBezTo>
                  <a:pt x="56" y="30"/>
                  <a:pt x="54" y="31"/>
                  <a:pt x="55" y="29"/>
                </a:cubicBezTo>
                <a:cubicBezTo>
                  <a:pt x="55" y="29"/>
                  <a:pt x="56" y="29"/>
                  <a:pt x="56" y="28"/>
                </a:cubicBezTo>
                <a:cubicBezTo>
                  <a:pt x="56" y="26"/>
                  <a:pt x="54" y="25"/>
                  <a:pt x="53" y="25"/>
                </a:cubicBezTo>
                <a:moveTo>
                  <a:pt x="138" y="26"/>
                </a:moveTo>
                <a:cubicBezTo>
                  <a:pt x="138" y="26"/>
                  <a:pt x="138" y="26"/>
                  <a:pt x="137" y="26"/>
                </a:cubicBezTo>
                <a:cubicBezTo>
                  <a:pt x="136" y="27"/>
                  <a:pt x="138" y="27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6" y="30"/>
                  <a:pt x="135" y="30"/>
                </a:cubicBezTo>
                <a:cubicBezTo>
                  <a:pt x="135" y="32"/>
                  <a:pt x="135" y="33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7" y="35"/>
                  <a:pt x="138" y="30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9" y="28"/>
                  <a:pt x="139" y="28"/>
                  <a:pt x="139" y="27"/>
                </a:cubicBezTo>
                <a:cubicBezTo>
                  <a:pt x="138" y="27"/>
                  <a:pt x="138" y="26"/>
                  <a:pt x="138" y="26"/>
                </a:cubicBezTo>
                <a:moveTo>
                  <a:pt x="112" y="28"/>
                </a:moveTo>
                <a:cubicBezTo>
                  <a:pt x="111" y="30"/>
                  <a:pt x="111" y="32"/>
                  <a:pt x="112" y="33"/>
                </a:cubicBezTo>
                <a:cubicBezTo>
                  <a:pt x="113" y="31"/>
                  <a:pt x="114" y="29"/>
                  <a:pt x="112" y="28"/>
                </a:cubicBezTo>
                <a:moveTo>
                  <a:pt x="142" y="29"/>
                </a:moveTo>
                <a:cubicBezTo>
                  <a:pt x="141" y="29"/>
                  <a:pt x="140" y="29"/>
                  <a:pt x="139" y="29"/>
                </a:cubicBezTo>
                <a:cubicBezTo>
                  <a:pt x="139" y="30"/>
                  <a:pt x="139" y="32"/>
                  <a:pt x="138" y="33"/>
                </a:cubicBezTo>
                <a:cubicBezTo>
                  <a:pt x="141" y="33"/>
                  <a:pt x="143" y="34"/>
                  <a:pt x="143" y="38"/>
                </a:cubicBezTo>
                <a:cubicBezTo>
                  <a:pt x="144" y="38"/>
                  <a:pt x="145" y="39"/>
                  <a:pt x="146" y="39"/>
                </a:cubicBezTo>
                <a:cubicBezTo>
                  <a:pt x="146" y="39"/>
                  <a:pt x="147" y="39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7" y="46"/>
                  <a:pt x="135" y="46"/>
                  <a:pt x="135" y="53"/>
                </a:cubicBezTo>
                <a:cubicBezTo>
                  <a:pt x="138" y="53"/>
                  <a:pt x="140" y="49"/>
                  <a:pt x="143" y="49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2" y="51"/>
                  <a:pt x="142" y="54"/>
                  <a:pt x="138" y="54"/>
                </a:cubicBezTo>
                <a:cubicBezTo>
                  <a:pt x="138" y="57"/>
                  <a:pt x="138" y="63"/>
                  <a:pt x="141" y="63"/>
                </a:cubicBezTo>
                <a:cubicBezTo>
                  <a:pt x="141" y="63"/>
                  <a:pt x="142" y="63"/>
                  <a:pt x="142" y="63"/>
                </a:cubicBezTo>
                <a:cubicBezTo>
                  <a:pt x="143" y="63"/>
                  <a:pt x="141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3" y="61"/>
                  <a:pt x="143" y="60"/>
                  <a:pt x="144" y="60"/>
                </a:cubicBezTo>
                <a:cubicBezTo>
                  <a:pt x="144" y="59"/>
                  <a:pt x="145" y="59"/>
                  <a:pt x="146" y="59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46" y="60"/>
                  <a:pt x="147" y="60"/>
                  <a:pt x="147" y="60"/>
                </a:cubicBezTo>
                <a:cubicBezTo>
                  <a:pt x="144" y="62"/>
                  <a:pt x="148" y="65"/>
                  <a:pt x="145" y="66"/>
                </a:cubicBezTo>
                <a:cubicBezTo>
                  <a:pt x="144" y="65"/>
                  <a:pt x="143" y="65"/>
                  <a:pt x="142" y="65"/>
                </a:cubicBezTo>
                <a:cubicBezTo>
                  <a:pt x="141" y="65"/>
                  <a:pt x="140" y="65"/>
                  <a:pt x="139" y="65"/>
                </a:cubicBezTo>
                <a:cubicBezTo>
                  <a:pt x="137" y="58"/>
                  <a:pt x="129" y="54"/>
                  <a:pt x="125" y="48"/>
                </a:cubicBezTo>
                <a:cubicBezTo>
                  <a:pt x="125" y="48"/>
                  <a:pt x="125" y="48"/>
                  <a:pt x="124" y="48"/>
                </a:cubicBezTo>
                <a:cubicBezTo>
                  <a:pt x="123" y="48"/>
                  <a:pt x="119" y="45"/>
                  <a:pt x="118" y="43"/>
                </a:cubicBezTo>
                <a:cubicBezTo>
                  <a:pt x="118" y="43"/>
                  <a:pt x="118" y="43"/>
                  <a:pt x="118" y="43"/>
                </a:cubicBezTo>
                <a:cubicBezTo>
                  <a:pt x="117" y="43"/>
                  <a:pt x="116" y="43"/>
                  <a:pt x="116" y="43"/>
                </a:cubicBezTo>
                <a:cubicBezTo>
                  <a:pt x="116" y="41"/>
                  <a:pt x="115" y="40"/>
                  <a:pt x="113" y="40"/>
                </a:cubicBezTo>
                <a:cubicBezTo>
                  <a:pt x="112" y="41"/>
                  <a:pt x="111" y="42"/>
                  <a:pt x="109" y="43"/>
                </a:cubicBezTo>
                <a:cubicBezTo>
                  <a:pt x="109" y="42"/>
                  <a:pt x="110" y="42"/>
                  <a:pt x="110" y="41"/>
                </a:cubicBezTo>
                <a:cubicBezTo>
                  <a:pt x="105" y="40"/>
                  <a:pt x="97" y="38"/>
                  <a:pt x="91" y="38"/>
                </a:cubicBezTo>
                <a:cubicBezTo>
                  <a:pt x="90" y="38"/>
                  <a:pt x="89" y="38"/>
                  <a:pt x="88" y="38"/>
                </a:cubicBezTo>
                <a:cubicBezTo>
                  <a:pt x="88" y="39"/>
                  <a:pt x="87" y="40"/>
                  <a:pt x="87" y="41"/>
                </a:cubicBezTo>
                <a:cubicBezTo>
                  <a:pt x="103" y="41"/>
                  <a:pt x="112" y="45"/>
                  <a:pt x="124" y="50"/>
                </a:cubicBezTo>
                <a:cubicBezTo>
                  <a:pt x="123" y="53"/>
                  <a:pt x="125" y="53"/>
                  <a:pt x="127" y="53"/>
                </a:cubicBezTo>
                <a:cubicBezTo>
                  <a:pt x="127" y="53"/>
                  <a:pt x="128" y="53"/>
                  <a:pt x="128" y="53"/>
                </a:cubicBezTo>
                <a:cubicBezTo>
                  <a:pt x="128" y="58"/>
                  <a:pt x="134" y="58"/>
                  <a:pt x="133" y="63"/>
                </a:cubicBezTo>
                <a:cubicBezTo>
                  <a:pt x="134" y="63"/>
                  <a:pt x="135" y="64"/>
                  <a:pt x="136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5" y="65"/>
                  <a:pt x="134" y="65"/>
                  <a:pt x="134" y="65"/>
                </a:cubicBezTo>
                <a:cubicBezTo>
                  <a:pt x="134" y="65"/>
                  <a:pt x="134" y="65"/>
                  <a:pt x="134" y="65"/>
                </a:cubicBezTo>
                <a:cubicBezTo>
                  <a:pt x="138" y="68"/>
                  <a:pt x="139" y="73"/>
                  <a:pt x="142" y="77"/>
                </a:cubicBezTo>
                <a:cubicBezTo>
                  <a:pt x="138" y="76"/>
                  <a:pt x="137" y="74"/>
                  <a:pt x="133" y="74"/>
                </a:cubicBezTo>
                <a:cubicBezTo>
                  <a:pt x="132" y="74"/>
                  <a:pt x="131" y="74"/>
                  <a:pt x="131" y="74"/>
                </a:cubicBezTo>
                <a:cubicBezTo>
                  <a:pt x="136" y="84"/>
                  <a:pt x="153" y="80"/>
                  <a:pt x="161" y="86"/>
                </a:cubicBezTo>
                <a:cubicBezTo>
                  <a:pt x="160" y="88"/>
                  <a:pt x="160" y="90"/>
                  <a:pt x="160" y="92"/>
                </a:cubicBezTo>
                <a:cubicBezTo>
                  <a:pt x="165" y="92"/>
                  <a:pt x="165" y="97"/>
                  <a:pt x="167" y="100"/>
                </a:cubicBezTo>
                <a:cubicBezTo>
                  <a:pt x="166" y="108"/>
                  <a:pt x="163" y="118"/>
                  <a:pt x="153" y="119"/>
                </a:cubicBezTo>
                <a:cubicBezTo>
                  <a:pt x="152" y="121"/>
                  <a:pt x="153" y="124"/>
                  <a:pt x="151" y="124"/>
                </a:cubicBezTo>
                <a:cubicBezTo>
                  <a:pt x="150" y="124"/>
                  <a:pt x="149" y="124"/>
                  <a:pt x="149" y="124"/>
                </a:cubicBezTo>
                <a:cubicBezTo>
                  <a:pt x="148" y="124"/>
                  <a:pt x="147" y="124"/>
                  <a:pt x="147" y="125"/>
                </a:cubicBezTo>
                <a:cubicBezTo>
                  <a:pt x="142" y="119"/>
                  <a:pt x="129" y="120"/>
                  <a:pt x="121" y="116"/>
                </a:cubicBezTo>
                <a:cubicBezTo>
                  <a:pt x="120" y="118"/>
                  <a:pt x="119" y="118"/>
                  <a:pt x="120" y="120"/>
                </a:cubicBezTo>
                <a:cubicBezTo>
                  <a:pt x="122" y="121"/>
                  <a:pt x="128" y="120"/>
                  <a:pt x="129" y="124"/>
                </a:cubicBezTo>
                <a:cubicBezTo>
                  <a:pt x="121" y="127"/>
                  <a:pt x="114" y="135"/>
                  <a:pt x="105" y="135"/>
                </a:cubicBezTo>
                <a:cubicBezTo>
                  <a:pt x="104" y="135"/>
                  <a:pt x="104" y="135"/>
                  <a:pt x="103" y="135"/>
                </a:cubicBezTo>
                <a:cubicBezTo>
                  <a:pt x="102" y="136"/>
                  <a:pt x="101" y="136"/>
                  <a:pt x="100" y="137"/>
                </a:cubicBezTo>
                <a:cubicBezTo>
                  <a:pt x="99" y="136"/>
                  <a:pt x="98" y="135"/>
                  <a:pt x="97" y="135"/>
                </a:cubicBezTo>
                <a:cubicBezTo>
                  <a:pt x="96" y="135"/>
                  <a:pt x="96" y="135"/>
                  <a:pt x="96" y="135"/>
                </a:cubicBezTo>
                <a:cubicBezTo>
                  <a:pt x="96" y="136"/>
                  <a:pt x="97" y="138"/>
                  <a:pt x="96" y="138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5" y="137"/>
                  <a:pt x="93" y="136"/>
                  <a:pt x="93" y="135"/>
                </a:cubicBezTo>
                <a:cubicBezTo>
                  <a:pt x="93" y="135"/>
                  <a:pt x="92" y="135"/>
                  <a:pt x="92" y="135"/>
                </a:cubicBezTo>
                <a:cubicBezTo>
                  <a:pt x="91" y="135"/>
                  <a:pt x="90" y="135"/>
                  <a:pt x="89" y="136"/>
                </a:cubicBezTo>
                <a:cubicBezTo>
                  <a:pt x="78" y="134"/>
                  <a:pt x="64" y="129"/>
                  <a:pt x="58" y="118"/>
                </a:cubicBezTo>
                <a:cubicBezTo>
                  <a:pt x="58" y="118"/>
                  <a:pt x="59" y="118"/>
                  <a:pt x="59" y="118"/>
                </a:cubicBezTo>
                <a:cubicBezTo>
                  <a:pt x="60" y="118"/>
                  <a:pt x="61" y="119"/>
                  <a:pt x="62" y="119"/>
                </a:cubicBezTo>
                <a:cubicBezTo>
                  <a:pt x="65" y="118"/>
                  <a:pt x="63" y="116"/>
                  <a:pt x="63" y="115"/>
                </a:cubicBezTo>
                <a:cubicBezTo>
                  <a:pt x="66" y="118"/>
                  <a:pt x="73" y="124"/>
                  <a:pt x="77" y="124"/>
                </a:cubicBezTo>
                <a:cubicBezTo>
                  <a:pt x="80" y="124"/>
                  <a:pt x="82" y="122"/>
                  <a:pt x="82" y="116"/>
                </a:cubicBezTo>
                <a:cubicBezTo>
                  <a:pt x="81" y="115"/>
                  <a:pt x="80" y="114"/>
                  <a:pt x="79" y="114"/>
                </a:cubicBezTo>
                <a:cubicBezTo>
                  <a:pt x="76" y="114"/>
                  <a:pt x="74" y="116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6" y="119"/>
                  <a:pt x="76" y="119"/>
                  <a:pt x="77" y="119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9" y="119"/>
                  <a:pt x="79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9"/>
                  <a:pt x="81" y="121"/>
                  <a:pt x="79" y="122"/>
                </a:cubicBezTo>
                <a:cubicBezTo>
                  <a:pt x="79" y="121"/>
                  <a:pt x="78" y="121"/>
                  <a:pt x="77" y="121"/>
                </a:cubicBezTo>
                <a:cubicBezTo>
                  <a:pt x="77" y="121"/>
                  <a:pt x="76" y="121"/>
                  <a:pt x="76" y="121"/>
                </a:cubicBezTo>
                <a:cubicBezTo>
                  <a:pt x="76" y="121"/>
                  <a:pt x="75" y="121"/>
                  <a:pt x="75" y="121"/>
                </a:cubicBezTo>
                <a:cubicBezTo>
                  <a:pt x="75" y="121"/>
                  <a:pt x="74" y="121"/>
                  <a:pt x="74" y="121"/>
                </a:cubicBezTo>
                <a:cubicBezTo>
                  <a:pt x="72" y="117"/>
                  <a:pt x="68" y="115"/>
                  <a:pt x="65" y="111"/>
                </a:cubicBezTo>
                <a:cubicBezTo>
                  <a:pt x="64" y="111"/>
                  <a:pt x="64" y="111"/>
                  <a:pt x="63" y="111"/>
                </a:cubicBezTo>
                <a:cubicBezTo>
                  <a:pt x="61" y="111"/>
                  <a:pt x="59" y="111"/>
                  <a:pt x="58" y="112"/>
                </a:cubicBezTo>
                <a:cubicBezTo>
                  <a:pt x="60" y="113"/>
                  <a:pt x="57" y="116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8" y="118"/>
                  <a:pt x="57" y="118"/>
                  <a:pt x="57" y="118"/>
                </a:cubicBezTo>
                <a:cubicBezTo>
                  <a:pt x="54" y="113"/>
                  <a:pt x="50" y="108"/>
                  <a:pt x="51" y="101"/>
                </a:cubicBezTo>
                <a:cubicBezTo>
                  <a:pt x="50" y="101"/>
                  <a:pt x="49" y="101"/>
                  <a:pt x="49" y="101"/>
                </a:cubicBezTo>
                <a:cubicBezTo>
                  <a:pt x="47" y="101"/>
                  <a:pt x="46" y="101"/>
                  <a:pt x="46" y="102"/>
                </a:cubicBezTo>
                <a:cubicBezTo>
                  <a:pt x="50" y="124"/>
                  <a:pt x="72" y="139"/>
                  <a:pt x="95" y="139"/>
                </a:cubicBezTo>
                <a:cubicBezTo>
                  <a:pt x="102" y="139"/>
                  <a:pt x="109" y="138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5" y="135"/>
                  <a:pt x="116" y="137"/>
                  <a:pt x="115" y="137"/>
                </a:cubicBezTo>
                <a:cubicBezTo>
                  <a:pt x="114" y="137"/>
                  <a:pt x="113" y="137"/>
                  <a:pt x="111" y="137"/>
                </a:cubicBezTo>
                <a:cubicBezTo>
                  <a:pt x="111" y="138"/>
                  <a:pt x="110" y="139"/>
                  <a:pt x="110" y="141"/>
                </a:cubicBezTo>
                <a:cubicBezTo>
                  <a:pt x="111" y="141"/>
                  <a:pt x="111" y="141"/>
                  <a:pt x="111" y="141"/>
                </a:cubicBezTo>
                <a:cubicBezTo>
                  <a:pt x="112" y="141"/>
                  <a:pt x="112" y="141"/>
                  <a:pt x="112" y="141"/>
                </a:cubicBezTo>
                <a:cubicBezTo>
                  <a:pt x="112" y="140"/>
                  <a:pt x="112" y="140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2"/>
                  <a:pt x="114" y="142"/>
                  <a:pt x="115" y="143"/>
                </a:cubicBezTo>
                <a:cubicBezTo>
                  <a:pt x="114" y="144"/>
                  <a:pt x="114" y="145"/>
                  <a:pt x="113" y="146"/>
                </a:cubicBezTo>
                <a:cubicBezTo>
                  <a:pt x="116" y="149"/>
                  <a:pt x="114" y="157"/>
                  <a:pt x="119" y="159"/>
                </a:cubicBezTo>
                <a:cubicBezTo>
                  <a:pt x="120" y="158"/>
                  <a:pt x="118" y="155"/>
                  <a:pt x="119" y="154"/>
                </a:cubicBezTo>
                <a:cubicBezTo>
                  <a:pt x="121" y="152"/>
                  <a:pt x="122" y="153"/>
                  <a:pt x="123" y="151"/>
                </a:cubicBezTo>
                <a:cubicBezTo>
                  <a:pt x="123" y="154"/>
                  <a:pt x="125" y="155"/>
                  <a:pt x="127" y="156"/>
                </a:cubicBezTo>
                <a:cubicBezTo>
                  <a:pt x="125" y="149"/>
                  <a:pt x="119" y="145"/>
                  <a:pt x="116" y="139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9" y="136"/>
                  <a:pt x="117" y="136"/>
                  <a:pt x="117" y="134"/>
                </a:cubicBezTo>
                <a:cubicBezTo>
                  <a:pt x="117" y="133"/>
                  <a:pt x="118" y="133"/>
                  <a:pt x="118" y="133"/>
                </a:cubicBezTo>
                <a:cubicBezTo>
                  <a:pt x="119" y="133"/>
                  <a:pt x="119" y="134"/>
                  <a:pt x="120" y="134"/>
                </a:cubicBezTo>
                <a:cubicBezTo>
                  <a:pt x="120" y="134"/>
                  <a:pt x="121" y="134"/>
                  <a:pt x="121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1" y="131"/>
                  <a:pt x="124" y="131"/>
                  <a:pt x="125" y="129"/>
                </a:cubicBezTo>
                <a:cubicBezTo>
                  <a:pt x="127" y="126"/>
                  <a:pt x="131" y="125"/>
                  <a:pt x="135" y="125"/>
                </a:cubicBezTo>
                <a:cubicBezTo>
                  <a:pt x="141" y="125"/>
                  <a:pt x="147" y="127"/>
                  <a:pt x="154" y="128"/>
                </a:cubicBezTo>
                <a:cubicBezTo>
                  <a:pt x="154" y="125"/>
                  <a:pt x="154" y="122"/>
                  <a:pt x="156" y="121"/>
                </a:cubicBezTo>
                <a:cubicBezTo>
                  <a:pt x="170" y="121"/>
                  <a:pt x="174" y="96"/>
                  <a:pt x="163" y="88"/>
                </a:cubicBezTo>
                <a:cubicBezTo>
                  <a:pt x="164" y="87"/>
                  <a:pt x="164" y="85"/>
                  <a:pt x="164" y="83"/>
                </a:cubicBezTo>
                <a:cubicBezTo>
                  <a:pt x="160" y="81"/>
                  <a:pt x="153" y="81"/>
                  <a:pt x="150" y="78"/>
                </a:cubicBezTo>
                <a:cubicBezTo>
                  <a:pt x="151" y="77"/>
                  <a:pt x="153" y="78"/>
                  <a:pt x="153" y="76"/>
                </a:cubicBezTo>
                <a:cubicBezTo>
                  <a:pt x="152" y="75"/>
                  <a:pt x="151" y="75"/>
                  <a:pt x="151" y="75"/>
                </a:cubicBezTo>
                <a:cubicBezTo>
                  <a:pt x="150" y="75"/>
                  <a:pt x="149" y="75"/>
                  <a:pt x="148" y="76"/>
                </a:cubicBezTo>
                <a:cubicBezTo>
                  <a:pt x="147" y="76"/>
                  <a:pt x="147" y="76"/>
                  <a:pt x="146" y="76"/>
                </a:cubicBezTo>
                <a:cubicBezTo>
                  <a:pt x="145" y="76"/>
                  <a:pt x="145" y="76"/>
                  <a:pt x="144" y="76"/>
                </a:cubicBezTo>
                <a:cubicBezTo>
                  <a:pt x="144" y="80"/>
                  <a:pt x="150" y="76"/>
                  <a:pt x="149" y="79"/>
                </a:cubicBezTo>
                <a:cubicBezTo>
                  <a:pt x="147" y="79"/>
                  <a:pt x="146" y="78"/>
                  <a:pt x="144" y="78"/>
                </a:cubicBezTo>
                <a:cubicBezTo>
                  <a:pt x="144" y="78"/>
                  <a:pt x="144" y="78"/>
                  <a:pt x="143" y="78"/>
                </a:cubicBezTo>
                <a:cubicBezTo>
                  <a:pt x="145" y="76"/>
                  <a:pt x="143" y="74"/>
                  <a:pt x="143" y="72"/>
                </a:cubicBezTo>
                <a:cubicBezTo>
                  <a:pt x="143" y="72"/>
                  <a:pt x="144" y="73"/>
                  <a:pt x="144" y="73"/>
                </a:cubicBezTo>
                <a:cubicBezTo>
                  <a:pt x="144" y="73"/>
                  <a:pt x="145" y="73"/>
                  <a:pt x="145" y="72"/>
                </a:cubicBezTo>
                <a:cubicBezTo>
                  <a:pt x="145" y="70"/>
                  <a:pt x="143" y="71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4" y="69"/>
                  <a:pt x="144" y="68"/>
                  <a:pt x="145" y="68"/>
                </a:cubicBezTo>
                <a:cubicBezTo>
                  <a:pt x="146" y="69"/>
                  <a:pt x="146" y="70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6" y="71"/>
                  <a:pt x="147" y="73"/>
                  <a:pt x="147" y="74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74"/>
                  <a:pt x="148" y="74"/>
                  <a:pt x="148" y="74"/>
                </a:cubicBezTo>
                <a:cubicBezTo>
                  <a:pt x="148" y="74"/>
                  <a:pt x="148" y="74"/>
                  <a:pt x="149" y="74"/>
                </a:cubicBezTo>
                <a:cubicBezTo>
                  <a:pt x="149" y="74"/>
                  <a:pt x="150" y="74"/>
                  <a:pt x="151" y="73"/>
                </a:cubicBezTo>
                <a:cubicBezTo>
                  <a:pt x="151" y="72"/>
                  <a:pt x="149" y="71"/>
                  <a:pt x="150" y="69"/>
                </a:cubicBezTo>
                <a:cubicBezTo>
                  <a:pt x="150" y="69"/>
                  <a:pt x="151" y="69"/>
                  <a:pt x="151" y="69"/>
                </a:cubicBezTo>
                <a:cubicBezTo>
                  <a:pt x="152" y="69"/>
                  <a:pt x="151" y="68"/>
                  <a:pt x="151" y="67"/>
                </a:cubicBezTo>
                <a:cubicBezTo>
                  <a:pt x="155" y="65"/>
                  <a:pt x="164" y="65"/>
                  <a:pt x="162" y="59"/>
                </a:cubicBezTo>
                <a:cubicBezTo>
                  <a:pt x="157" y="61"/>
                  <a:pt x="152" y="65"/>
                  <a:pt x="148" y="65"/>
                </a:cubicBezTo>
                <a:cubicBezTo>
                  <a:pt x="147" y="65"/>
                  <a:pt x="147" y="65"/>
                  <a:pt x="147" y="65"/>
                </a:cubicBezTo>
                <a:cubicBezTo>
                  <a:pt x="152" y="62"/>
                  <a:pt x="154" y="58"/>
                  <a:pt x="160" y="56"/>
                </a:cubicBezTo>
                <a:cubicBezTo>
                  <a:pt x="160" y="54"/>
                  <a:pt x="159" y="54"/>
                  <a:pt x="159" y="52"/>
                </a:cubicBezTo>
                <a:cubicBezTo>
                  <a:pt x="159" y="52"/>
                  <a:pt x="158" y="52"/>
                  <a:pt x="158" y="52"/>
                </a:cubicBezTo>
                <a:cubicBezTo>
                  <a:pt x="157" y="52"/>
                  <a:pt x="157" y="52"/>
                  <a:pt x="156" y="52"/>
                </a:cubicBezTo>
                <a:cubicBezTo>
                  <a:pt x="156" y="52"/>
                  <a:pt x="155" y="53"/>
                  <a:pt x="155" y="53"/>
                </a:cubicBezTo>
                <a:cubicBezTo>
                  <a:pt x="155" y="53"/>
                  <a:pt x="154" y="52"/>
                  <a:pt x="154" y="52"/>
                </a:cubicBezTo>
                <a:cubicBezTo>
                  <a:pt x="153" y="54"/>
                  <a:pt x="151" y="56"/>
                  <a:pt x="149" y="57"/>
                </a:cubicBezTo>
                <a:cubicBezTo>
                  <a:pt x="149" y="57"/>
                  <a:pt x="150" y="57"/>
                  <a:pt x="150" y="57"/>
                </a:cubicBezTo>
                <a:cubicBezTo>
                  <a:pt x="151" y="57"/>
                  <a:pt x="151" y="57"/>
                  <a:pt x="152" y="57"/>
                </a:cubicBezTo>
                <a:cubicBezTo>
                  <a:pt x="152" y="56"/>
                  <a:pt x="153" y="56"/>
                  <a:pt x="154" y="56"/>
                </a:cubicBezTo>
                <a:cubicBezTo>
                  <a:pt x="154" y="56"/>
                  <a:pt x="154" y="56"/>
                  <a:pt x="154" y="56"/>
                </a:cubicBezTo>
                <a:cubicBezTo>
                  <a:pt x="153" y="57"/>
                  <a:pt x="152" y="59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7"/>
                  <a:pt x="148" y="56"/>
                  <a:pt x="147" y="56"/>
                </a:cubicBezTo>
                <a:cubicBezTo>
                  <a:pt x="145" y="56"/>
                  <a:pt x="145" y="58"/>
                  <a:pt x="145" y="59"/>
                </a:cubicBezTo>
                <a:cubicBezTo>
                  <a:pt x="144" y="58"/>
                  <a:pt x="144" y="57"/>
                  <a:pt x="143" y="57"/>
                </a:cubicBezTo>
                <a:cubicBezTo>
                  <a:pt x="142" y="57"/>
                  <a:pt x="142" y="57"/>
                  <a:pt x="142" y="58"/>
                </a:cubicBezTo>
                <a:cubicBezTo>
                  <a:pt x="140" y="54"/>
                  <a:pt x="144" y="52"/>
                  <a:pt x="148" y="52"/>
                </a:cubicBezTo>
                <a:cubicBezTo>
                  <a:pt x="154" y="48"/>
                  <a:pt x="155" y="44"/>
                  <a:pt x="150" y="38"/>
                </a:cubicBezTo>
                <a:cubicBezTo>
                  <a:pt x="149" y="38"/>
                  <a:pt x="149" y="38"/>
                  <a:pt x="149" y="38"/>
                </a:cubicBezTo>
                <a:cubicBezTo>
                  <a:pt x="148" y="38"/>
                  <a:pt x="148" y="37"/>
                  <a:pt x="148" y="37"/>
                </a:cubicBezTo>
                <a:cubicBezTo>
                  <a:pt x="147" y="37"/>
                  <a:pt x="147" y="36"/>
                  <a:pt x="146" y="36"/>
                </a:cubicBezTo>
                <a:cubicBezTo>
                  <a:pt x="146" y="36"/>
                  <a:pt x="146" y="37"/>
                  <a:pt x="146" y="37"/>
                </a:cubicBezTo>
                <a:cubicBezTo>
                  <a:pt x="145" y="33"/>
                  <a:pt x="141" y="32"/>
                  <a:pt x="142" y="29"/>
                </a:cubicBezTo>
                <a:moveTo>
                  <a:pt x="95" y="34"/>
                </a:moveTo>
                <a:cubicBezTo>
                  <a:pt x="95" y="34"/>
                  <a:pt x="94" y="34"/>
                  <a:pt x="94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94" y="35"/>
                  <a:pt x="94" y="35"/>
                  <a:pt x="94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6" y="34"/>
                  <a:pt x="96" y="34"/>
                  <a:pt x="95" y="34"/>
                </a:cubicBezTo>
                <a:moveTo>
                  <a:pt x="139" y="35"/>
                </a:moveTo>
                <a:cubicBezTo>
                  <a:pt x="138" y="39"/>
                  <a:pt x="134" y="42"/>
                  <a:pt x="134" y="46"/>
                </a:cubicBezTo>
                <a:cubicBezTo>
                  <a:pt x="134" y="46"/>
                  <a:pt x="133" y="46"/>
                  <a:pt x="133" y="46"/>
                </a:cubicBezTo>
                <a:cubicBezTo>
                  <a:pt x="132" y="46"/>
                  <a:pt x="131" y="47"/>
                  <a:pt x="130" y="48"/>
                </a:cubicBezTo>
                <a:cubicBezTo>
                  <a:pt x="130" y="48"/>
                  <a:pt x="131" y="48"/>
                  <a:pt x="131" y="49"/>
                </a:cubicBezTo>
                <a:cubicBezTo>
                  <a:pt x="135" y="47"/>
                  <a:pt x="141" y="41"/>
                  <a:pt x="140" y="38"/>
                </a:cubicBezTo>
                <a:cubicBezTo>
                  <a:pt x="141" y="38"/>
                  <a:pt x="141" y="39"/>
                  <a:pt x="142" y="39"/>
                </a:cubicBezTo>
                <a:cubicBezTo>
                  <a:pt x="142" y="39"/>
                  <a:pt x="142" y="39"/>
                  <a:pt x="143" y="39"/>
                </a:cubicBezTo>
                <a:cubicBezTo>
                  <a:pt x="143" y="36"/>
                  <a:pt x="141" y="36"/>
                  <a:pt x="139" y="35"/>
                </a:cubicBezTo>
                <a:moveTo>
                  <a:pt x="97" y="35"/>
                </a:moveTo>
                <a:cubicBezTo>
                  <a:pt x="97" y="35"/>
                  <a:pt x="97" y="35"/>
                  <a:pt x="97" y="36"/>
                </a:cubicBezTo>
                <a:cubicBezTo>
                  <a:pt x="97" y="36"/>
                  <a:pt x="98" y="36"/>
                  <a:pt x="98" y="36"/>
                </a:cubicBezTo>
                <a:cubicBezTo>
                  <a:pt x="98" y="36"/>
                  <a:pt x="98" y="35"/>
                  <a:pt x="98" y="35"/>
                </a:cubicBezTo>
                <a:cubicBezTo>
                  <a:pt x="98" y="35"/>
                  <a:pt x="98" y="35"/>
                  <a:pt x="97" y="35"/>
                </a:cubicBezTo>
                <a:moveTo>
                  <a:pt x="110" y="37"/>
                </a:moveTo>
                <a:cubicBezTo>
                  <a:pt x="110" y="37"/>
                  <a:pt x="110" y="37"/>
                  <a:pt x="109" y="37"/>
                </a:cubicBezTo>
                <a:cubicBezTo>
                  <a:pt x="109" y="37"/>
                  <a:pt x="109" y="37"/>
                  <a:pt x="109" y="37"/>
                </a:cubicBezTo>
                <a:cubicBezTo>
                  <a:pt x="109" y="38"/>
                  <a:pt x="109" y="38"/>
                  <a:pt x="109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37"/>
                  <a:pt x="111" y="37"/>
                  <a:pt x="110" y="37"/>
                </a:cubicBezTo>
                <a:moveTo>
                  <a:pt x="81" y="38"/>
                </a:moveTo>
                <a:cubicBezTo>
                  <a:pt x="81" y="39"/>
                  <a:pt x="81" y="40"/>
                  <a:pt x="79" y="41"/>
                </a:cubicBezTo>
                <a:cubicBezTo>
                  <a:pt x="79" y="40"/>
                  <a:pt x="79" y="40"/>
                  <a:pt x="79" y="39"/>
                </a:cubicBezTo>
                <a:cubicBezTo>
                  <a:pt x="77" y="39"/>
                  <a:pt x="77" y="42"/>
                  <a:pt x="76" y="43"/>
                </a:cubicBezTo>
                <a:cubicBezTo>
                  <a:pt x="72" y="44"/>
                  <a:pt x="65" y="48"/>
                  <a:pt x="61" y="52"/>
                </a:cubicBezTo>
                <a:cubicBezTo>
                  <a:pt x="62" y="53"/>
                  <a:pt x="62" y="53"/>
                  <a:pt x="62" y="53"/>
                </a:cubicBezTo>
                <a:cubicBezTo>
                  <a:pt x="70" y="50"/>
                  <a:pt x="76" y="44"/>
                  <a:pt x="84" y="42"/>
                </a:cubicBezTo>
                <a:cubicBezTo>
                  <a:pt x="84" y="40"/>
                  <a:pt x="82" y="39"/>
                  <a:pt x="81" y="38"/>
                </a:cubicBezTo>
                <a:moveTo>
                  <a:pt x="86" y="41"/>
                </a:move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2"/>
                </a:cubicBezTo>
                <a:cubicBezTo>
                  <a:pt x="86" y="42"/>
                  <a:pt x="87" y="42"/>
                  <a:pt x="86" y="41"/>
                </a:cubicBezTo>
                <a:moveTo>
                  <a:pt x="98" y="46"/>
                </a:move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moveTo>
                  <a:pt x="98" y="46"/>
                </a:moveTo>
                <a:cubicBezTo>
                  <a:pt x="94" y="48"/>
                  <a:pt x="90" y="48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9" y="51"/>
                  <a:pt x="89" y="52"/>
                  <a:pt x="90" y="52"/>
                </a:cubicBezTo>
                <a:cubicBezTo>
                  <a:pt x="90" y="50"/>
                  <a:pt x="92" y="49"/>
                  <a:pt x="94" y="49"/>
                </a:cubicBezTo>
                <a:cubicBezTo>
                  <a:pt x="96" y="49"/>
                  <a:pt x="99" y="52"/>
                  <a:pt x="98" y="55"/>
                </a:cubicBezTo>
                <a:cubicBezTo>
                  <a:pt x="97" y="56"/>
                  <a:pt x="97" y="57"/>
                  <a:pt x="96" y="57"/>
                </a:cubicBezTo>
                <a:cubicBezTo>
                  <a:pt x="96" y="57"/>
                  <a:pt x="96" y="57"/>
                  <a:pt x="96" y="57"/>
                </a:cubicBezTo>
                <a:cubicBezTo>
                  <a:pt x="96" y="55"/>
                  <a:pt x="97" y="52"/>
                  <a:pt x="95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2" y="53"/>
                  <a:pt x="92" y="57"/>
                  <a:pt x="94" y="59"/>
                </a:cubicBezTo>
                <a:cubicBezTo>
                  <a:pt x="94" y="59"/>
                  <a:pt x="95" y="59"/>
                  <a:pt x="95" y="59"/>
                </a:cubicBezTo>
                <a:cubicBezTo>
                  <a:pt x="96" y="59"/>
                  <a:pt x="97" y="58"/>
                  <a:pt x="98" y="58"/>
                </a:cubicBezTo>
                <a:cubicBezTo>
                  <a:pt x="98" y="57"/>
                  <a:pt x="99" y="57"/>
                  <a:pt x="99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54"/>
                  <a:pt x="102" y="50"/>
                  <a:pt x="100" y="48"/>
                </a:cubicBezTo>
                <a:cubicBezTo>
                  <a:pt x="99" y="48"/>
                  <a:pt x="98" y="48"/>
                  <a:pt x="98" y="48"/>
                </a:cubicBezTo>
                <a:cubicBezTo>
                  <a:pt x="98" y="48"/>
                  <a:pt x="97" y="48"/>
                  <a:pt x="98" y="46"/>
                </a:cubicBezTo>
                <a:moveTo>
                  <a:pt x="82" y="47"/>
                </a:moveTo>
                <a:cubicBezTo>
                  <a:pt x="81" y="47"/>
                  <a:pt x="80" y="47"/>
                  <a:pt x="79" y="47"/>
                </a:cubicBezTo>
                <a:cubicBezTo>
                  <a:pt x="76" y="51"/>
                  <a:pt x="80" y="55"/>
                  <a:pt x="84" y="55"/>
                </a:cubicBezTo>
                <a:cubicBezTo>
                  <a:pt x="85" y="55"/>
                  <a:pt x="87" y="54"/>
                  <a:pt x="87" y="52"/>
                </a:cubicBezTo>
                <a:cubicBezTo>
                  <a:pt x="87" y="52"/>
                  <a:pt x="86" y="52"/>
                  <a:pt x="86" y="52"/>
                </a:cubicBezTo>
                <a:cubicBezTo>
                  <a:pt x="85" y="52"/>
                  <a:pt x="85" y="52"/>
                  <a:pt x="84" y="52"/>
                </a:cubicBezTo>
                <a:cubicBezTo>
                  <a:pt x="83" y="53"/>
                  <a:pt x="83" y="53"/>
                  <a:pt x="82" y="53"/>
                </a:cubicBezTo>
                <a:cubicBezTo>
                  <a:pt x="82" y="53"/>
                  <a:pt x="82" y="53"/>
                  <a:pt x="81" y="52"/>
                </a:cubicBezTo>
                <a:cubicBezTo>
                  <a:pt x="82" y="51"/>
                  <a:pt x="85" y="51"/>
                  <a:pt x="84" y="48"/>
                </a:cubicBezTo>
                <a:cubicBezTo>
                  <a:pt x="83" y="47"/>
                  <a:pt x="83" y="47"/>
                  <a:pt x="82" y="47"/>
                </a:cubicBezTo>
                <a:moveTo>
                  <a:pt x="35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51"/>
                  <a:pt x="33" y="52"/>
                  <a:pt x="32" y="56"/>
                </a:cubicBezTo>
                <a:cubicBezTo>
                  <a:pt x="18" y="58"/>
                  <a:pt x="14" y="78"/>
                  <a:pt x="25" y="87"/>
                </a:cubicBezTo>
                <a:cubicBezTo>
                  <a:pt x="25" y="90"/>
                  <a:pt x="22" y="94"/>
                  <a:pt x="27" y="94"/>
                </a:cubicBezTo>
                <a:cubicBezTo>
                  <a:pt x="28" y="92"/>
                  <a:pt x="26" y="87"/>
                  <a:pt x="28" y="86"/>
                </a:cubicBezTo>
                <a:cubicBezTo>
                  <a:pt x="17" y="81"/>
                  <a:pt x="21" y="57"/>
                  <a:pt x="35" y="57"/>
                </a:cubicBezTo>
                <a:cubicBezTo>
                  <a:pt x="34" y="53"/>
                  <a:pt x="40" y="54"/>
                  <a:pt x="39" y="49"/>
                </a:cubicBezTo>
                <a:cubicBezTo>
                  <a:pt x="38" y="49"/>
                  <a:pt x="36" y="48"/>
                  <a:pt x="35" y="48"/>
                </a:cubicBezTo>
                <a:moveTo>
                  <a:pt x="112" y="51"/>
                </a:moveTo>
                <a:cubicBezTo>
                  <a:pt x="107" y="52"/>
                  <a:pt x="104" y="59"/>
                  <a:pt x="109" y="63"/>
                </a:cubicBezTo>
                <a:cubicBezTo>
                  <a:pt x="111" y="62"/>
                  <a:pt x="113" y="62"/>
                  <a:pt x="114" y="61"/>
                </a:cubicBezTo>
                <a:cubicBezTo>
                  <a:pt x="115" y="59"/>
                  <a:pt x="114" y="58"/>
                  <a:pt x="112" y="58"/>
                </a:cubicBezTo>
                <a:cubicBezTo>
                  <a:pt x="112" y="58"/>
                  <a:pt x="111" y="58"/>
                  <a:pt x="110" y="59"/>
                </a:cubicBezTo>
                <a:cubicBezTo>
                  <a:pt x="110" y="60"/>
                  <a:pt x="111" y="60"/>
                  <a:pt x="110" y="61"/>
                </a:cubicBezTo>
                <a:cubicBezTo>
                  <a:pt x="109" y="60"/>
                  <a:pt x="108" y="59"/>
                  <a:pt x="108" y="58"/>
                </a:cubicBezTo>
                <a:cubicBezTo>
                  <a:pt x="109" y="57"/>
                  <a:pt x="108" y="56"/>
                  <a:pt x="109" y="55"/>
                </a:cubicBezTo>
                <a:cubicBezTo>
                  <a:pt x="109" y="55"/>
                  <a:pt x="109" y="55"/>
                  <a:pt x="110" y="55"/>
                </a:cubicBezTo>
                <a:cubicBezTo>
                  <a:pt x="110" y="55"/>
                  <a:pt x="111" y="55"/>
                  <a:pt x="111" y="55"/>
                </a:cubicBezTo>
                <a:cubicBezTo>
                  <a:pt x="112" y="55"/>
                  <a:pt x="112" y="54"/>
                  <a:pt x="113" y="54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7" y="57"/>
                  <a:pt x="120" y="66"/>
                  <a:pt x="125" y="66"/>
                </a:cubicBezTo>
                <a:cubicBezTo>
                  <a:pt x="126" y="66"/>
                  <a:pt x="128" y="65"/>
                  <a:pt x="129" y="64"/>
                </a:cubicBezTo>
                <a:cubicBezTo>
                  <a:pt x="129" y="63"/>
                  <a:pt x="129" y="62"/>
                  <a:pt x="129" y="61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7" y="61"/>
                  <a:pt x="127" y="59"/>
                  <a:pt x="125" y="59"/>
                </a:cubicBezTo>
                <a:cubicBezTo>
                  <a:pt x="124" y="61"/>
                  <a:pt x="127" y="60"/>
                  <a:pt x="127" y="62"/>
                </a:cubicBezTo>
                <a:cubicBezTo>
                  <a:pt x="126" y="63"/>
                  <a:pt x="126" y="63"/>
                  <a:pt x="124" y="63"/>
                </a:cubicBezTo>
                <a:cubicBezTo>
                  <a:pt x="124" y="63"/>
                  <a:pt x="124" y="63"/>
                  <a:pt x="124" y="63"/>
                </a:cubicBezTo>
                <a:cubicBezTo>
                  <a:pt x="122" y="61"/>
                  <a:pt x="118" y="59"/>
                  <a:pt x="119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7" y="55"/>
                  <a:pt x="115" y="52"/>
                  <a:pt x="112" y="51"/>
                </a:cubicBezTo>
                <a:moveTo>
                  <a:pt x="104" y="52"/>
                </a:moveTo>
                <a:cubicBezTo>
                  <a:pt x="104" y="52"/>
                  <a:pt x="104" y="52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05" y="53"/>
                  <a:pt x="104" y="52"/>
                  <a:pt x="104" y="52"/>
                </a:cubicBezTo>
                <a:moveTo>
                  <a:pt x="174" y="53"/>
                </a:moveTo>
                <a:cubicBezTo>
                  <a:pt x="174" y="53"/>
                  <a:pt x="174" y="53"/>
                  <a:pt x="174" y="53"/>
                </a:cubicBezTo>
                <a:cubicBezTo>
                  <a:pt x="174" y="53"/>
                  <a:pt x="174" y="54"/>
                  <a:pt x="174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5" y="54"/>
                  <a:pt x="175" y="54"/>
                  <a:pt x="175" y="53"/>
                </a:cubicBezTo>
                <a:cubicBezTo>
                  <a:pt x="175" y="53"/>
                  <a:pt x="175" y="53"/>
                  <a:pt x="174" y="53"/>
                </a:cubicBezTo>
                <a:moveTo>
                  <a:pt x="103" y="54"/>
                </a:moveTo>
                <a:cubicBezTo>
                  <a:pt x="103" y="54"/>
                  <a:pt x="103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5"/>
                  <a:pt x="101" y="57"/>
                  <a:pt x="102" y="58"/>
                </a:cubicBezTo>
                <a:cubicBezTo>
                  <a:pt x="103" y="58"/>
                  <a:pt x="104" y="58"/>
                  <a:pt x="105" y="58"/>
                </a:cubicBezTo>
                <a:cubicBezTo>
                  <a:pt x="104" y="56"/>
                  <a:pt x="105" y="56"/>
                  <a:pt x="105" y="54"/>
                </a:cubicBezTo>
                <a:cubicBezTo>
                  <a:pt x="105" y="54"/>
                  <a:pt x="104" y="54"/>
                  <a:pt x="103" y="54"/>
                </a:cubicBezTo>
                <a:moveTo>
                  <a:pt x="40" y="62"/>
                </a:moveTo>
                <a:cubicBezTo>
                  <a:pt x="35" y="62"/>
                  <a:pt x="31" y="67"/>
                  <a:pt x="30" y="72"/>
                </a:cubicBezTo>
                <a:cubicBezTo>
                  <a:pt x="29" y="77"/>
                  <a:pt x="31" y="82"/>
                  <a:pt x="37" y="82"/>
                </a:cubicBezTo>
                <a:cubicBezTo>
                  <a:pt x="37" y="82"/>
                  <a:pt x="38" y="82"/>
                  <a:pt x="38" y="82"/>
                </a:cubicBezTo>
                <a:cubicBezTo>
                  <a:pt x="39" y="74"/>
                  <a:pt x="44" y="70"/>
                  <a:pt x="40" y="62"/>
                </a:cubicBezTo>
                <a:cubicBezTo>
                  <a:pt x="40" y="62"/>
                  <a:pt x="40" y="62"/>
                  <a:pt x="40" y="62"/>
                </a:cubicBezTo>
                <a:moveTo>
                  <a:pt x="144" y="62"/>
                </a:moveTo>
                <a:cubicBezTo>
                  <a:pt x="144" y="62"/>
                  <a:pt x="143" y="63"/>
                  <a:pt x="143" y="63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5" y="63"/>
                  <a:pt x="145" y="62"/>
                  <a:pt x="144" y="62"/>
                </a:cubicBezTo>
                <a:moveTo>
                  <a:pt x="131" y="64"/>
                </a:moveTo>
                <a:cubicBezTo>
                  <a:pt x="130" y="64"/>
                  <a:pt x="130" y="64"/>
                  <a:pt x="130" y="64"/>
                </a:cubicBezTo>
                <a:cubicBezTo>
                  <a:pt x="130" y="65"/>
                  <a:pt x="130" y="65"/>
                  <a:pt x="131" y="65"/>
                </a:cubicBezTo>
                <a:cubicBezTo>
                  <a:pt x="131" y="65"/>
                  <a:pt x="131" y="64"/>
                  <a:pt x="131" y="64"/>
                </a:cubicBezTo>
                <a:cubicBezTo>
                  <a:pt x="131" y="64"/>
                  <a:pt x="131" y="64"/>
                  <a:pt x="131" y="64"/>
                </a:cubicBezTo>
                <a:moveTo>
                  <a:pt x="137" y="69"/>
                </a:moveTo>
                <a:cubicBezTo>
                  <a:pt x="137" y="69"/>
                  <a:pt x="137" y="69"/>
                  <a:pt x="136" y="69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37" y="70"/>
                  <a:pt x="137" y="70"/>
                  <a:pt x="137" y="69"/>
                </a:cubicBezTo>
                <a:cubicBezTo>
                  <a:pt x="137" y="69"/>
                  <a:pt x="137" y="69"/>
                  <a:pt x="137" y="69"/>
                </a:cubicBezTo>
                <a:moveTo>
                  <a:pt x="42" y="71"/>
                </a:moveTo>
                <a:cubicBezTo>
                  <a:pt x="41" y="71"/>
                  <a:pt x="41" y="72"/>
                  <a:pt x="41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2" y="73"/>
                  <a:pt x="43" y="73"/>
                  <a:pt x="42" y="71"/>
                </a:cubicBezTo>
                <a:cubicBezTo>
                  <a:pt x="42" y="71"/>
                  <a:pt x="42" y="71"/>
                  <a:pt x="42" y="71"/>
                </a:cubicBezTo>
                <a:moveTo>
                  <a:pt x="66" y="71"/>
                </a:moveTo>
                <a:cubicBezTo>
                  <a:pt x="66" y="72"/>
                  <a:pt x="66" y="73"/>
                  <a:pt x="66" y="74"/>
                </a:cubicBezTo>
                <a:cubicBezTo>
                  <a:pt x="65" y="74"/>
                  <a:pt x="64" y="74"/>
                  <a:pt x="63" y="74"/>
                </a:cubicBezTo>
                <a:cubicBezTo>
                  <a:pt x="63" y="77"/>
                  <a:pt x="62" y="78"/>
                  <a:pt x="62" y="81"/>
                </a:cubicBezTo>
                <a:cubicBezTo>
                  <a:pt x="65" y="81"/>
                  <a:pt x="65" y="78"/>
                  <a:pt x="66" y="75"/>
                </a:cubicBezTo>
                <a:cubicBezTo>
                  <a:pt x="67" y="76"/>
                  <a:pt x="68" y="75"/>
                  <a:pt x="68" y="76"/>
                </a:cubicBezTo>
                <a:cubicBezTo>
                  <a:pt x="69" y="79"/>
                  <a:pt x="69" y="82"/>
                  <a:pt x="67" y="83"/>
                </a:cubicBezTo>
                <a:cubicBezTo>
                  <a:pt x="67" y="83"/>
                  <a:pt x="66" y="83"/>
                  <a:pt x="66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5" y="83"/>
                  <a:pt x="64" y="83"/>
                  <a:pt x="64" y="83"/>
                </a:cubicBezTo>
                <a:cubicBezTo>
                  <a:pt x="65" y="87"/>
                  <a:pt x="62" y="87"/>
                  <a:pt x="59" y="87"/>
                </a:cubicBezTo>
                <a:cubicBezTo>
                  <a:pt x="59" y="90"/>
                  <a:pt x="63" y="92"/>
                  <a:pt x="65" y="92"/>
                </a:cubicBezTo>
                <a:cubicBezTo>
                  <a:pt x="67" y="92"/>
                  <a:pt x="68" y="91"/>
                  <a:pt x="69" y="90"/>
                </a:cubicBezTo>
                <a:cubicBezTo>
                  <a:pt x="68" y="89"/>
                  <a:pt x="65" y="89"/>
                  <a:pt x="63" y="88"/>
                </a:cubicBezTo>
                <a:cubicBezTo>
                  <a:pt x="70" y="88"/>
                  <a:pt x="75" y="74"/>
                  <a:pt x="66" y="71"/>
                </a:cubicBezTo>
                <a:moveTo>
                  <a:pt x="59" y="71"/>
                </a:moveTo>
                <a:cubicBezTo>
                  <a:pt x="59" y="73"/>
                  <a:pt x="58" y="74"/>
                  <a:pt x="57" y="74"/>
                </a:cubicBezTo>
                <a:cubicBezTo>
                  <a:pt x="56" y="74"/>
                  <a:pt x="57" y="72"/>
                  <a:pt x="55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55" y="75"/>
                  <a:pt x="55" y="76"/>
                  <a:pt x="56" y="78"/>
                </a:cubicBezTo>
                <a:cubicBezTo>
                  <a:pt x="56" y="78"/>
                  <a:pt x="57" y="78"/>
                  <a:pt x="57" y="78"/>
                </a:cubicBezTo>
                <a:cubicBezTo>
                  <a:pt x="58" y="78"/>
                  <a:pt x="59" y="78"/>
                  <a:pt x="59" y="79"/>
                </a:cubicBezTo>
                <a:cubicBezTo>
                  <a:pt x="56" y="81"/>
                  <a:pt x="57" y="86"/>
                  <a:pt x="54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5" y="89"/>
                  <a:pt x="55" y="89"/>
                  <a:pt x="56" y="89"/>
                </a:cubicBezTo>
                <a:cubicBezTo>
                  <a:pt x="56" y="89"/>
                  <a:pt x="56" y="89"/>
                  <a:pt x="56" y="89"/>
                </a:cubicBezTo>
                <a:cubicBezTo>
                  <a:pt x="58" y="85"/>
                  <a:pt x="65" y="75"/>
                  <a:pt x="59" y="71"/>
                </a:cubicBezTo>
                <a:moveTo>
                  <a:pt x="41" y="74"/>
                </a:moveTo>
                <a:cubicBezTo>
                  <a:pt x="41" y="75"/>
                  <a:pt x="41" y="76"/>
                  <a:pt x="41" y="78"/>
                </a:cubicBezTo>
                <a:cubicBezTo>
                  <a:pt x="43" y="78"/>
                  <a:pt x="45" y="79"/>
                  <a:pt x="46" y="79"/>
                </a:cubicBezTo>
                <a:cubicBezTo>
                  <a:pt x="47" y="79"/>
                  <a:pt x="47" y="79"/>
                  <a:pt x="48" y="79"/>
                </a:cubicBezTo>
                <a:cubicBezTo>
                  <a:pt x="48" y="77"/>
                  <a:pt x="46" y="77"/>
                  <a:pt x="47" y="75"/>
                </a:cubicBezTo>
                <a:cubicBezTo>
                  <a:pt x="46" y="75"/>
                  <a:pt x="46" y="75"/>
                  <a:pt x="45" y="75"/>
                </a:cubicBezTo>
                <a:cubicBezTo>
                  <a:pt x="44" y="75"/>
                  <a:pt x="42" y="75"/>
                  <a:pt x="41" y="74"/>
                </a:cubicBezTo>
                <a:moveTo>
                  <a:pt x="83" y="75"/>
                </a:moveTo>
                <a:cubicBezTo>
                  <a:pt x="82" y="75"/>
                  <a:pt x="81" y="75"/>
                  <a:pt x="81" y="75"/>
                </a:cubicBezTo>
                <a:cubicBezTo>
                  <a:pt x="81" y="78"/>
                  <a:pt x="80" y="80"/>
                  <a:pt x="79" y="80"/>
                </a:cubicBezTo>
                <a:cubicBezTo>
                  <a:pt x="78" y="80"/>
                  <a:pt x="78" y="80"/>
                  <a:pt x="78" y="79"/>
                </a:cubicBezTo>
                <a:cubicBezTo>
                  <a:pt x="78" y="82"/>
                  <a:pt x="76" y="82"/>
                  <a:pt x="76" y="84"/>
                </a:cubicBezTo>
                <a:cubicBezTo>
                  <a:pt x="76" y="84"/>
                  <a:pt x="78" y="84"/>
                  <a:pt x="77" y="85"/>
                </a:cubicBezTo>
                <a:cubicBezTo>
                  <a:pt x="77" y="85"/>
                  <a:pt x="76" y="85"/>
                  <a:pt x="76" y="85"/>
                </a:cubicBezTo>
                <a:cubicBezTo>
                  <a:pt x="79" y="88"/>
                  <a:pt x="75" y="91"/>
                  <a:pt x="78" y="94"/>
                </a:cubicBezTo>
                <a:cubicBezTo>
                  <a:pt x="78" y="94"/>
                  <a:pt x="79" y="94"/>
                  <a:pt x="79" y="94"/>
                </a:cubicBezTo>
                <a:cubicBezTo>
                  <a:pt x="87" y="94"/>
                  <a:pt x="87" y="87"/>
                  <a:pt x="87" y="79"/>
                </a:cubicBezTo>
                <a:cubicBezTo>
                  <a:pt x="86" y="78"/>
                  <a:pt x="83" y="78"/>
                  <a:pt x="83" y="75"/>
                </a:cubicBezTo>
                <a:moveTo>
                  <a:pt x="53" y="77"/>
                </a:moveTo>
                <a:cubicBezTo>
                  <a:pt x="52" y="77"/>
                  <a:pt x="51" y="78"/>
                  <a:pt x="51" y="78"/>
                </a:cubicBezTo>
                <a:cubicBezTo>
                  <a:pt x="52" y="79"/>
                  <a:pt x="52" y="81"/>
                  <a:pt x="54" y="81"/>
                </a:cubicBezTo>
                <a:cubicBezTo>
                  <a:pt x="54" y="80"/>
                  <a:pt x="55" y="80"/>
                  <a:pt x="55" y="80"/>
                </a:cubicBezTo>
                <a:cubicBezTo>
                  <a:pt x="55" y="80"/>
                  <a:pt x="56" y="80"/>
                  <a:pt x="56" y="80"/>
                </a:cubicBezTo>
                <a:cubicBezTo>
                  <a:pt x="56" y="79"/>
                  <a:pt x="54" y="77"/>
                  <a:pt x="53" y="77"/>
                </a:cubicBezTo>
                <a:moveTo>
                  <a:pt x="92" y="80"/>
                </a:moveTo>
                <a:cubicBezTo>
                  <a:pt x="92" y="80"/>
                  <a:pt x="91" y="80"/>
                  <a:pt x="91" y="81"/>
                </a:cubicBezTo>
                <a:cubicBezTo>
                  <a:pt x="91" y="81"/>
                  <a:pt x="91" y="82"/>
                  <a:pt x="91" y="83"/>
                </a:cubicBezTo>
                <a:cubicBezTo>
                  <a:pt x="92" y="83"/>
                  <a:pt x="94" y="83"/>
                  <a:pt x="94" y="84"/>
                </a:cubicBezTo>
                <a:cubicBezTo>
                  <a:pt x="92" y="87"/>
                  <a:pt x="90" y="93"/>
                  <a:pt x="87" y="94"/>
                </a:cubicBezTo>
                <a:cubicBezTo>
                  <a:pt x="88" y="94"/>
                  <a:pt x="88" y="96"/>
                  <a:pt x="88" y="97"/>
                </a:cubicBezTo>
                <a:cubicBezTo>
                  <a:pt x="89" y="97"/>
                  <a:pt x="90" y="97"/>
                  <a:pt x="90" y="97"/>
                </a:cubicBezTo>
                <a:cubicBezTo>
                  <a:pt x="91" y="95"/>
                  <a:pt x="92" y="93"/>
                  <a:pt x="91" y="90"/>
                </a:cubicBezTo>
                <a:cubicBezTo>
                  <a:pt x="95" y="89"/>
                  <a:pt x="97" y="86"/>
                  <a:pt x="98" y="82"/>
                </a:cubicBezTo>
                <a:cubicBezTo>
                  <a:pt x="96" y="82"/>
                  <a:pt x="94" y="80"/>
                  <a:pt x="92" y="80"/>
                </a:cubicBezTo>
                <a:moveTo>
                  <a:pt x="6" y="80"/>
                </a:moveTo>
                <a:cubicBezTo>
                  <a:pt x="6" y="80"/>
                  <a:pt x="6" y="80"/>
                  <a:pt x="6" y="81"/>
                </a:cubicBezTo>
                <a:cubicBezTo>
                  <a:pt x="6" y="81"/>
                  <a:pt x="6" y="82"/>
                  <a:pt x="6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6" y="83"/>
                  <a:pt x="7" y="82"/>
                  <a:pt x="7" y="82"/>
                </a:cubicBezTo>
                <a:cubicBezTo>
                  <a:pt x="7" y="81"/>
                  <a:pt x="7" y="80"/>
                  <a:pt x="6" y="80"/>
                </a:cubicBezTo>
                <a:moveTo>
                  <a:pt x="112" y="83"/>
                </a:moveTo>
                <a:cubicBezTo>
                  <a:pt x="111" y="85"/>
                  <a:pt x="110" y="86"/>
                  <a:pt x="108" y="86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8"/>
                  <a:pt x="109" y="88"/>
                  <a:pt x="110" y="89"/>
                </a:cubicBezTo>
                <a:cubicBezTo>
                  <a:pt x="111" y="88"/>
                  <a:pt x="111" y="86"/>
                  <a:pt x="112" y="86"/>
                </a:cubicBezTo>
                <a:cubicBezTo>
                  <a:pt x="114" y="87"/>
                  <a:pt x="114" y="88"/>
                  <a:pt x="114" y="90"/>
                </a:cubicBezTo>
                <a:cubicBezTo>
                  <a:pt x="112" y="91"/>
                  <a:pt x="111" y="93"/>
                  <a:pt x="10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2" y="94"/>
                  <a:pt x="113" y="96"/>
                  <a:pt x="113" y="97"/>
                </a:cubicBezTo>
                <a:cubicBezTo>
                  <a:pt x="112" y="99"/>
                  <a:pt x="111" y="100"/>
                  <a:pt x="109" y="100"/>
                </a:cubicBezTo>
                <a:cubicBezTo>
                  <a:pt x="108" y="99"/>
                  <a:pt x="110" y="98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8" y="96"/>
                  <a:pt x="108" y="96"/>
                  <a:pt x="108" y="96"/>
                </a:cubicBezTo>
                <a:cubicBezTo>
                  <a:pt x="108" y="96"/>
                  <a:pt x="107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9"/>
                  <a:pt x="108" y="102"/>
                  <a:pt x="111" y="102"/>
                </a:cubicBezTo>
                <a:cubicBezTo>
                  <a:pt x="112" y="102"/>
                  <a:pt x="113" y="101"/>
                  <a:pt x="114" y="101"/>
                </a:cubicBezTo>
                <a:cubicBezTo>
                  <a:pt x="114" y="94"/>
                  <a:pt x="121" y="85"/>
                  <a:pt x="112" y="83"/>
                </a:cubicBezTo>
                <a:moveTo>
                  <a:pt x="73" y="84"/>
                </a:moveTo>
                <a:cubicBezTo>
                  <a:pt x="72" y="84"/>
                  <a:pt x="71" y="84"/>
                  <a:pt x="71" y="85"/>
                </a:cubicBezTo>
                <a:cubicBezTo>
                  <a:pt x="71" y="85"/>
                  <a:pt x="72" y="85"/>
                  <a:pt x="73" y="85"/>
                </a:cubicBezTo>
                <a:cubicBezTo>
                  <a:pt x="74" y="85"/>
                  <a:pt x="75" y="85"/>
                  <a:pt x="75" y="84"/>
                </a:cubicBezTo>
                <a:cubicBezTo>
                  <a:pt x="74" y="84"/>
                  <a:pt x="73" y="84"/>
                  <a:pt x="73" y="84"/>
                </a:cubicBezTo>
                <a:moveTo>
                  <a:pt x="137" y="85"/>
                </a:moveTo>
                <a:cubicBezTo>
                  <a:pt x="137" y="85"/>
                  <a:pt x="137" y="85"/>
                  <a:pt x="136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moveTo>
                  <a:pt x="104" y="87"/>
                </a:moveTo>
                <a:cubicBezTo>
                  <a:pt x="104" y="87"/>
                  <a:pt x="104" y="87"/>
                  <a:pt x="104" y="87"/>
                </a:cubicBezTo>
                <a:cubicBezTo>
                  <a:pt x="104" y="88"/>
                  <a:pt x="103" y="88"/>
                  <a:pt x="103" y="88"/>
                </a:cubicBezTo>
                <a:cubicBezTo>
                  <a:pt x="103" y="88"/>
                  <a:pt x="102" y="88"/>
                  <a:pt x="102" y="88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0" y="87"/>
                  <a:pt x="100" y="87"/>
                  <a:pt x="100" y="88"/>
                </a:cubicBezTo>
                <a:cubicBezTo>
                  <a:pt x="100" y="90"/>
                  <a:pt x="104" y="89"/>
                  <a:pt x="106" y="90"/>
                </a:cubicBezTo>
                <a:cubicBezTo>
                  <a:pt x="105" y="89"/>
                  <a:pt x="106" y="87"/>
                  <a:pt x="104" y="87"/>
                </a:cubicBezTo>
                <a:moveTo>
                  <a:pt x="123" y="88"/>
                </a:moveTo>
                <a:cubicBezTo>
                  <a:pt x="123" y="88"/>
                  <a:pt x="123" y="88"/>
                  <a:pt x="123" y="88"/>
                </a:cubicBezTo>
                <a:cubicBezTo>
                  <a:pt x="122" y="89"/>
                  <a:pt x="120" y="90"/>
                  <a:pt x="121" y="93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21" y="94"/>
                  <a:pt x="122" y="94"/>
                  <a:pt x="122" y="93"/>
                </a:cubicBezTo>
                <a:cubicBezTo>
                  <a:pt x="122" y="93"/>
                  <a:pt x="122" y="93"/>
                  <a:pt x="122" y="93"/>
                </a:cubicBezTo>
                <a:cubicBezTo>
                  <a:pt x="122" y="93"/>
                  <a:pt x="123" y="93"/>
                  <a:pt x="123" y="93"/>
                </a:cubicBezTo>
                <a:cubicBezTo>
                  <a:pt x="123" y="94"/>
                  <a:pt x="123" y="96"/>
                  <a:pt x="123" y="97"/>
                </a:cubicBezTo>
                <a:cubicBezTo>
                  <a:pt x="123" y="97"/>
                  <a:pt x="122" y="97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1" y="97"/>
                  <a:pt x="121" y="96"/>
                  <a:pt x="121" y="96"/>
                </a:cubicBezTo>
                <a:cubicBezTo>
                  <a:pt x="121" y="96"/>
                  <a:pt x="121" y="97"/>
                  <a:pt x="121" y="97"/>
                </a:cubicBezTo>
                <a:cubicBezTo>
                  <a:pt x="122" y="99"/>
                  <a:pt x="123" y="100"/>
                  <a:pt x="123" y="101"/>
                </a:cubicBezTo>
                <a:cubicBezTo>
                  <a:pt x="127" y="99"/>
                  <a:pt x="125" y="92"/>
                  <a:pt x="126" y="89"/>
                </a:cubicBezTo>
                <a:cubicBezTo>
                  <a:pt x="125" y="89"/>
                  <a:pt x="125" y="88"/>
                  <a:pt x="123" y="88"/>
                </a:cubicBezTo>
                <a:moveTo>
                  <a:pt x="134" y="90"/>
                </a:moveTo>
                <a:cubicBezTo>
                  <a:pt x="134" y="92"/>
                  <a:pt x="134" y="95"/>
                  <a:pt x="132" y="95"/>
                </a:cubicBezTo>
                <a:cubicBezTo>
                  <a:pt x="134" y="100"/>
                  <a:pt x="129" y="103"/>
                  <a:pt x="130" y="109"/>
                </a:cubicBezTo>
                <a:cubicBezTo>
                  <a:pt x="130" y="109"/>
                  <a:pt x="130" y="109"/>
                  <a:pt x="131" y="109"/>
                </a:cubicBezTo>
                <a:cubicBezTo>
                  <a:pt x="131" y="109"/>
                  <a:pt x="132" y="109"/>
                  <a:pt x="133" y="109"/>
                </a:cubicBezTo>
                <a:cubicBezTo>
                  <a:pt x="134" y="109"/>
                  <a:pt x="135" y="110"/>
                  <a:pt x="136" y="110"/>
                </a:cubicBezTo>
                <a:cubicBezTo>
                  <a:pt x="136" y="110"/>
                  <a:pt x="137" y="109"/>
                  <a:pt x="137" y="109"/>
                </a:cubicBezTo>
                <a:cubicBezTo>
                  <a:pt x="136" y="108"/>
                  <a:pt x="134" y="108"/>
                  <a:pt x="133" y="106"/>
                </a:cubicBezTo>
                <a:cubicBezTo>
                  <a:pt x="134" y="104"/>
                  <a:pt x="133" y="101"/>
                  <a:pt x="135" y="100"/>
                </a:cubicBezTo>
                <a:cubicBezTo>
                  <a:pt x="136" y="101"/>
                  <a:pt x="136" y="102"/>
                  <a:pt x="138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9" y="100"/>
                  <a:pt x="138" y="99"/>
                  <a:pt x="136" y="98"/>
                </a:cubicBezTo>
                <a:cubicBezTo>
                  <a:pt x="136" y="98"/>
                  <a:pt x="136" y="99"/>
                  <a:pt x="136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6" y="97"/>
                  <a:pt x="135" y="94"/>
                  <a:pt x="137" y="93"/>
                </a:cubicBezTo>
                <a:cubicBezTo>
                  <a:pt x="137" y="93"/>
                  <a:pt x="137" y="93"/>
                  <a:pt x="137" y="93"/>
                </a:cubicBezTo>
                <a:cubicBezTo>
                  <a:pt x="138" y="93"/>
                  <a:pt x="138" y="94"/>
                  <a:pt x="138" y="94"/>
                </a:cubicBezTo>
                <a:cubicBezTo>
                  <a:pt x="139" y="94"/>
                  <a:pt x="139" y="94"/>
                  <a:pt x="140" y="94"/>
                </a:cubicBezTo>
                <a:cubicBezTo>
                  <a:pt x="140" y="94"/>
                  <a:pt x="140" y="94"/>
                  <a:pt x="140" y="94"/>
                </a:cubicBezTo>
                <a:cubicBezTo>
                  <a:pt x="141" y="93"/>
                  <a:pt x="142" y="93"/>
                  <a:pt x="142" y="92"/>
                </a:cubicBezTo>
                <a:cubicBezTo>
                  <a:pt x="139" y="90"/>
                  <a:pt x="137" y="91"/>
                  <a:pt x="134" y="90"/>
                </a:cubicBezTo>
                <a:moveTo>
                  <a:pt x="99" y="91"/>
                </a:moveTo>
                <a:cubicBezTo>
                  <a:pt x="99" y="91"/>
                  <a:pt x="99" y="91"/>
                  <a:pt x="99" y="91"/>
                </a:cubicBezTo>
                <a:cubicBezTo>
                  <a:pt x="98" y="91"/>
                  <a:pt x="98" y="92"/>
                  <a:pt x="98" y="93"/>
                </a:cubicBezTo>
                <a:cubicBezTo>
                  <a:pt x="99" y="93"/>
                  <a:pt x="100" y="93"/>
                  <a:pt x="101" y="93"/>
                </a:cubicBezTo>
                <a:cubicBezTo>
                  <a:pt x="101" y="92"/>
                  <a:pt x="101" y="91"/>
                  <a:pt x="99" y="91"/>
                </a:cubicBezTo>
                <a:moveTo>
                  <a:pt x="102" y="92"/>
                </a:moveTo>
                <a:cubicBezTo>
                  <a:pt x="102" y="92"/>
                  <a:pt x="102" y="92"/>
                  <a:pt x="101" y="92"/>
                </a:cubicBezTo>
                <a:cubicBezTo>
                  <a:pt x="101" y="94"/>
                  <a:pt x="102" y="94"/>
                  <a:pt x="103" y="94"/>
                </a:cubicBezTo>
                <a:cubicBezTo>
                  <a:pt x="104" y="94"/>
                  <a:pt x="104" y="94"/>
                  <a:pt x="105" y="94"/>
                </a:cubicBezTo>
                <a:cubicBezTo>
                  <a:pt x="105" y="93"/>
                  <a:pt x="104" y="92"/>
                  <a:pt x="102" y="92"/>
                </a:cubicBezTo>
                <a:moveTo>
                  <a:pt x="146" y="93"/>
                </a:moveTo>
                <a:cubicBezTo>
                  <a:pt x="142" y="93"/>
                  <a:pt x="145" y="100"/>
                  <a:pt x="146" y="101"/>
                </a:cubicBezTo>
                <a:cubicBezTo>
                  <a:pt x="144" y="104"/>
                  <a:pt x="138" y="109"/>
                  <a:pt x="142" y="112"/>
                </a:cubicBezTo>
                <a:cubicBezTo>
                  <a:pt x="143" y="110"/>
                  <a:pt x="143" y="106"/>
                  <a:pt x="146" y="106"/>
                </a:cubicBezTo>
                <a:cubicBezTo>
                  <a:pt x="146" y="108"/>
                  <a:pt x="145" y="110"/>
                  <a:pt x="146" y="113"/>
                </a:cubicBezTo>
                <a:cubicBezTo>
                  <a:pt x="146" y="113"/>
                  <a:pt x="147" y="113"/>
                  <a:pt x="148" y="113"/>
                </a:cubicBezTo>
                <a:cubicBezTo>
                  <a:pt x="148" y="107"/>
                  <a:pt x="148" y="104"/>
                  <a:pt x="148" y="99"/>
                </a:cubicBezTo>
                <a:cubicBezTo>
                  <a:pt x="148" y="99"/>
                  <a:pt x="148" y="99"/>
                  <a:pt x="149" y="99"/>
                </a:cubicBezTo>
                <a:cubicBezTo>
                  <a:pt x="151" y="99"/>
                  <a:pt x="150" y="96"/>
                  <a:pt x="152" y="95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0" y="96"/>
                  <a:pt x="149" y="96"/>
                </a:cubicBezTo>
                <a:cubicBezTo>
                  <a:pt x="149" y="97"/>
                  <a:pt x="148" y="98"/>
                  <a:pt x="148" y="98"/>
                </a:cubicBezTo>
                <a:cubicBezTo>
                  <a:pt x="148" y="98"/>
                  <a:pt x="148" y="97"/>
                  <a:pt x="148" y="97"/>
                </a:cubicBezTo>
                <a:cubicBezTo>
                  <a:pt x="148" y="95"/>
                  <a:pt x="147" y="94"/>
                  <a:pt x="146" y="93"/>
                </a:cubicBezTo>
                <a:moveTo>
                  <a:pt x="120" y="96"/>
                </a:moveTo>
                <a:cubicBezTo>
                  <a:pt x="119" y="96"/>
                  <a:pt x="118" y="96"/>
                  <a:pt x="118" y="96"/>
                </a:cubicBezTo>
                <a:cubicBezTo>
                  <a:pt x="117" y="98"/>
                  <a:pt x="118" y="98"/>
                  <a:pt x="119" y="98"/>
                </a:cubicBezTo>
                <a:cubicBezTo>
                  <a:pt x="119" y="98"/>
                  <a:pt x="120" y="98"/>
                  <a:pt x="120" y="98"/>
                </a:cubicBezTo>
                <a:cubicBezTo>
                  <a:pt x="120" y="98"/>
                  <a:pt x="120" y="97"/>
                  <a:pt x="120" y="96"/>
                </a:cubicBezTo>
                <a:moveTo>
                  <a:pt x="157" y="96"/>
                </a:moveTo>
                <a:cubicBezTo>
                  <a:pt x="151" y="96"/>
                  <a:pt x="151" y="109"/>
                  <a:pt x="150" y="114"/>
                </a:cubicBezTo>
                <a:cubicBezTo>
                  <a:pt x="150" y="114"/>
                  <a:pt x="151" y="114"/>
                  <a:pt x="151" y="114"/>
                </a:cubicBezTo>
                <a:cubicBezTo>
                  <a:pt x="151" y="114"/>
                  <a:pt x="151" y="114"/>
                  <a:pt x="152" y="114"/>
                </a:cubicBezTo>
                <a:cubicBezTo>
                  <a:pt x="152" y="114"/>
                  <a:pt x="152" y="114"/>
                  <a:pt x="152" y="114"/>
                </a:cubicBezTo>
                <a:cubicBezTo>
                  <a:pt x="153" y="114"/>
                  <a:pt x="153" y="114"/>
                  <a:pt x="153" y="114"/>
                </a:cubicBezTo>
                <a:cubicBezTo>
                  <a:pt x="152" y="110"/>
                  <a:pt x="154" y="107"/>
                  <a:pt x="156" y="106"/>
                </a:cubicBezTo>
                <a:cubicBezTo>
                  <a:pt x="153" y="105"/>
                  <a:pt x="154" y="98"/>
                  <a:pt x="157" y="98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9" y="101"/>
                  <a:pt x="154" y="105"/>
                  <a:pt x="158" y="107"/>
                </a:cubicBezTo>
                <a:cubicBezTo>
                  <a:pt x="161" y="105"/>
                  <a:pt x="161" y="101"/>
                  <a:pt x="161" y="97"/>
                </a:cubicBezTo>
                <a:cubicBezTo>
                  <a:pt x="160" y="97"/>
                  <a:pt x="158" y="96"/>
                  <a:pt x="157" y="96"/>
                </a:cubicBezTo>
                <a:moveTo>
                  <a:pt x="118" y="102"/>
                </a:moveTo>
                <a:cubicBezTo>
                  <a:pt x="117" y="102"/>
                  <a:pt x="116" y="103"/>
                  <a:pt x="115" y="103"/>
                </a:cubicBezTo>
                <a:cubicBezTo>
                  <a:pt x="117" y="103"/>
                  <a:pt x="120" y="106"/>
                  <a:pt x="122" y="106"/>
                </a:cubicBezTo>
                <a:cubicBezTo>
                  <a:pt x="123" y="106"/>
                  <a:pt x="124" y="106"/>
                  <a:pt x="124" y="105"/>
                </a:cubicBezTo>
                <a:cubicBezTo>
                  <a:pt x="123" y="103"/>
                  <a:pt x="120" y="102"/>
                  <a:pt x="118" y="102"/>
                </a:cubicBezTo>
                <a:moveTo>
                  <a:pt x="41" y="109"/>
                </a:moveTo>
                <a:cubicBezTo>
                  <a:pt x="40" y="110"/>
                  <a:pt x="42" y="110"/>
                  <a:pt x="41" y="111"/>
                </a:cubicBezTo>
                <a:cubicBezTo>
                  <a:pt x="41" y="111"/>
                  <a:pt x="41" y="111"/>
                  <a:pt x="40" y="111"/>
                </a:cubicBezTo>
                <a:cubicBezTo>
                  <a:pt x="39" y="111"/>
                  <a:pt x="38" y="112"/>
                  <a:pt x="36" y="112"/>
                </a:cubicBezTo>
                <a:cubicBezTo>
                  <a:pt x="36" y="114"/>
                  <a:pt x="37" y="114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0" y="115"/>
                  <a:pt x="40" y="114"/>
                  <a:pt x="41" y="114"/>
                </a:cubicBezTo>
                <a:cubicBezTo>
                  <a:pt x="42" y="114"/>
                  <a:pt x="43" y="114"/>
                  <a:pt x="43" y="116"/>
                </a:cubicBezTo>
                <a:cubicBezTo>
                  <a:pt x="43" y="117"/>
                  <a:pt x="41" y="117"/>
                  <a:pt x="40" y="118"/>
                </a:cubicBezTo>
                <a:cubicBezTo>
                  <a:pt x="37" y="118"/>
                  <a:pt x="37" y="114"/>
                  <a:pt x="34" y="113"/>
                </a:cubicBezTo>
                <a:cubicBezTo>
                  <a:pt x="33" y="114"/>
                  <a:pt x="35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5"/>
                  <a:pt x="31" y="115"/>
                </a:cubicBezTo>
                <a:cubicBezTo>
                  <a:pt x="29" y="115"/>
                  <a:pt x="28" y="116"/>
                  <a:pt x="27" y="117"/>
                </a:cubicBezTo>
                <a:cubicBezTo>
                  <a:pt x="28" y="120"/>
                  <a:pt x="30" y="127"/>
                  <a:pt x="33" y="127"/>
                </a:cubicBezTo>
                <a:cubicBezTo>
                  <a:pt x="33" y="127"/>
                  <a:pt x="33" y="127"/>
                  <a:pt x="34" y="126"/>
                </a:cubicBezTo>
                <a:cubicBezTo>
                  <a:pt x="35" y="133"/>
                  <a:pt x="38" y="138"/>
                  <a:pt x="43" y="141"/>
                </a:cubicBezTo>
                <a:cubicBezTo>
                  <a:pt x="45" y="136"/>
                  <a:pt x="39" y="132"/>
                  <a:pt x="36" y="129"/>
                </a:cubicBezTo>
                <a:cubicBezTo>
                  <a:pt x="38" y="128"/>
                  <a:pt x="37" y="126"/>
                  <a:pt x="37" y="124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36" y="124"/>
                  <a:pt x="36" y="125"/>
                  <a:pt x="36" y="125"/>
                </a:cubicBezTo>
                <a:cubicBezTo>
                  <a:pt x="36" y="126"/>
                  <a:pt x="36" y="126"/>
                  <a:pt x="35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3" y="124"/>
                  <a:pt x="32" y="122"/>
                  <a:pt x="32" y="119"/>
                </a:cubicBezTo>
                <a:cubicBezTo>
                  <a:pt x="33" y="120"/>
                  <a:pt x="36" y="119"/>
                  <a:pt x="36" y="121"/>
                </a:cubicBezTo>
                <a:cubicBezTo>
                  <a:pt x="37" y="121"/>
                  <a:pt x="37" y="121"/>
                  <a:pt x="38" y="121"/>
                </a:cubicBezTo>
                <a:cubicBezTo>
                  <a:pt x="39" y="121"/>
                  <a:pt x="39" y="121"/>
                  <a:pt x="40" y="122"/>
                </a:cubicBezTo>
                <a:cubicBezTo>
                  <a:pt x="43" y="120"/>
                  <a:pt x="46" y="119"/>
                  <a:pt x="47" y="116"/>
                </a:cubicBezTo>
                <a:cubicBezTo>
                  <a:pt x="45" y="113"/>
                  <a:pt x="44" y="110"/>
                  <a:pt x="41" y="109"/>
                </a:cubicBezTo>
                <a:moveTo>
                  <a:pt x="156" y="114"/>
                </a:moveTo>
                <a:cubicBezTo>
                  <a:pt x="155" y="114"/>
                  <a:pt x="155" y="114"/>
                  <a:pt x="154" y="114"/>
                </a:cubicBezTo>
                <a:cubicBezTo>
                  <a:pt x="154" y="115"/>
                  <a:pt x="154" y="115"/>
                  <a:pt x="154" y="116"/>
                </a:cubicBezTo>
                <a:cubicBezTo>
                  <a:pt x="155" y="116"/>
                  <a:pt x="155" y="116"/>
                  <a:pt x="156" y="116"/>
                </a:cubicBezTo>
                <a:cubicBezTo>
                  <a:pt x="156" y="115"/>
                  <a:pt x="156" y="115"/>
                  <a:pt x="156" y="114"/>
                </a:cubicBezTo>
                <a:moveTo>
                  <a:pt x="94" y="115"/>
                </a:moveTo>
                <a:cubicBezTo>
                  <a:pt x="94" y="115"/>
                  <a:pt x="94" y="115"/>
                  <a:pt x="94" y="115"/>
                </a:cubicBezTo>
                <a:cubicBezTo>
                  <a:pt x="93" y="116"/>
                  <a:pt x="94" y="116"/>
                  <a:pt x="94" y="116"/>
                </a:cubicBezTo>
                <a:cubicBezTo>
                  <a:pt x="95" y="116"/>
                  <a:pt x="96" y="116"/>
                  <a:pt x="96" y="116"/>
                </a:cubicBezTo>
                <a:cubicBezTo>
                  <a:pt x="95" y="116"/>
                  <a:pt x="95" y="115"/>
                  <a:pt x="94" y="115"/>
                </a:cubicBezTo>
                <a:moveTo>
                  <a:pt x="93" y="118"/>
                </a:moveTo>
                <a:cubicBezTo>
                  <a:pt x="90" y="118"/>
                  <a:pt x="87" y="121"/>
                  <a:pt x="88" y="126"/>
                </a:cubicBezTo>
                <a:cubicBezTo>
                  <a:pt x="90" y="128"/>
                  <a:pt x="92" y="129"/>
                  <a:pt x="94" y="129"/>
                </a:cubicBezTo>
                <a:cubicBezTo>
                  <a:pt x="96" y="129"/>
                  <a:pt x="99" y="128"/>
                  <a:pt x="101" y="127"/>
                </a:cubicBezTo>
                <a:cubicBezTo>
                  <a:pt x="103" y="126"/>
                  <a:pt x="106" y="125"/>
                  <a:pt x="108" y="125"/>
                </a:cubicBezTo>
                <a:cubicBezTo>
                  <a:pt x="108" y="125"/>
                  <a:pt x="109" y="125"/>
                  <a:pt x="109" y="125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5"/>
                  <a:pt x="106" y="126"/>
                  <a:pt x="106" y="128"/>
                </a:cubicBezTo>
                <a:cubicBezTo>
                  <a:pt x="107" y="129"/>
                  <a:pt x="108" y="129"/>
                  <a:pt x="108" y="131"/>
                </a:cubicBezTo>
                <a:cubicBezTo>
                  <a:pt x="108" y="131"/>
                  <a:pt x="108" y="131"/>
                  <a:pt x="109" y="131"/>
                </a:cubicBezTo>
                <a:cubicBezTo>
                  <a:pt x="110" y="131"/>
                  <a:pt x="111" y="130"/>
                  <a:pt x="112" y="130"/>
                </a:cubicBezTo>
                <a:cubicBezTo>
                  <a:pt x="112" y="128"/>
                  <a:pt x="112" y="126"/>
                  <a:pt x="112" y="124"/>
                </a:cubicBezTo>
                <a:cubicBezTo>
                  <a:pt x="110" y="124"/>
                  <a:pt x="109" y="122"/>
                  <a:pt x="107" y="121"/>
                </a:cubicBezTo>
                <a:cubicBezTo>
                  <a:pt x="103" y="124"/>
                  <a:pt x="96" y="126"/>
                  <a:pt x="92" y="126"/>
                </a:cubicBezTo>
                <a:cubicBezTo>
                  <a:pt x="91" y="126"/>
                  <a:pt x="89" y="121"/>
                  <a:pt x="92" y="120"/>
                </a:cubicBezTo>
                <a:cubicBezTo>
                  <a:pt x="92" y="121"/>
                  <a:pt x="92" y="123"/>
                  <a:pt x="92" y="124"/>
                </a:cubicBezTo>
                <a:cubicBezTo>
                  <a:pt x="93" y="124"/>
                  <a:pt x="94" y="124"/>
                  <a:pt x="95" y="124"/>
                </a:cubicBezTo>
                <a:cubicBezTo>
                  <a:pt x="95" y="124"/>
                  <a:pt x="96" y="124"/>
                  <a:pt x="97" y="124"/>
                </a:cubicBezTo>
                <a:cubicBezTo>
                  <a:pt x="97" y="121"/>
                  <a:pt x="97" y="121"/>
                  <a:pt x="97" y="119"/>
                </a:cubicBezTo>
                <a:cubicBezTo>
                  <a:pt x="95" y="118"/>
                  <a:pt x="94" y="118"/>
                  <a:pt x="93" y="118"/>
                </a:cubicBezTo>
                <a:moveTo>
                  <a:pt x="85" y="118"/>
                </a:moveTo>
                <a:cubicBezTo>
                  <a:pt x="83" y="118"/>
                  <a:pt x="82" y="123"/>
                  <a:pt x="85" y="124"/>
                </a:cubicBezTo>
                <a:cubicBezTo>
                  <a:pt x="86" y="123"/>
                  <a:pt x="87" y="121"/>
                  <a:pt x="87" y="120"/>
                </a:cubicBezTo>
                <a:cubicBezTo>
                  <a:pt x="87" y="119"/>
                  <a:pt x="86" y="118"/>
                  <a:pt x="85" y="118"/>
                </a:cubicBezTo>
                <a:moveTo>
                  <a:pt x="49" y="122"/>
                </a:moveTo>
                <a:cubicBezTo>
                  <a:pt x="49" y="122"/>
                  <a:pt x="49" y="122"/>
                  <a:pt x="49" y="122"/>
                </a:cubicBezTo>
                <a:cubicBezTo>
                  <a:pt x="49" y="123"/>
                  <a:pt x="49" y="123"/>
                  <a:pt x="48" y="123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6" y="124"/>
                  <a:pt x="46" y="125"/>
                  <a:pt x="46" y="125"/>
                </a:cubicBezTo>
                <a:cubicBezTo>
                  <a:pt x="45" y="125"/>
                  <a:pt x="45" y="125"/>
                  <a:pt x="44" y="125"/>
                </a:cubicBezTo>
                <a:cubicBezTo>
                  <a:pt x="42" y="125"/>
                  <a:pt x="40" y="128"/>
                  <a:pt x="38" y="129"/>
                </a:cubicBezTo>
                <a:cubicBezTo>
                  <a:pt x="39" y="129"/>
                  <a:pt x="39" y="130"/>
                  <a:pt x="39" y="131"/>
                </a:cubicBezTo>
                <a:cubicBezTo>
                  <a:pt x="41" y="131"/>
                  <a:pt x="42" y="130"/>
                  <a:pt x="43" y="130"/>
                </a:cubicBezTo>
                <a:cubicBezTo>
                  <a:pt x="45" y="132"/>
                  <a:pt x="43" y="133"/>
                  <a:pt x="44" y="136"/>
                </a:cubicBezTo>
                <a:cubicBezTo>
                  <a:pt x="50" y="135"/>
                  <a:pt x="50" y="129"/>
                  <a:pt x="54" y="126"/>
                </a:cubicBezTo>
                <a:cubicBezTo>
                  <a:pt x="53" y="124"/>
                  <a:pt x="52" y="122"/>
                  <a:pt x="49" y="122"/>
                </a:cubicBezTo>
                <a:moveTo>
                  <a:pt x="135" y="125"/>
                </a:moveTo>
                <a:cubicBezTo>
                  <a:pt x="134" y="125"/>
                  <a:pt x="134" y="125"/>
                  <a:pt x="134" y="125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5"/>
                  <a:pt x="135" y="125"/>
                  <a:pt x="135" y="125"/>
                </a:cubicBezTo>
                <a:moveTo>
                  <a:pt x="33" y="128"/>
                </a:moveTo>
                <a:cubicBezTo>
                  <a:pt x="33" y="128"/>
                  <a:pt x="32" y="129"/>
                  <a:pt x="33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9"/>
                  <a:pt x="34" y="129"/>
                  <a:pt x="34" y="129"/>
                </a:cubicBezTo>
                <a:cubicBezTo>
                  <a:pt x="33" y="129"/>
                  <a:pt x="33" y="128"/>
                  <a:pt x="33" y="128"/>
                </a:cubicBezTo>
                <a:moveTo>
                  <a:pt x="101" y="132"/>
                </a:moveTo>
                <a:cubicBezTo>
                  <a:pt x="100" y="133"/>
                  <a:pt x="100" y="133"/>
                  <a:pt x="101" y="133"/>
                </a:cubicBezTo>
                <a:cubicBezTo>
                  <a:pt x="101" y="133"/>
                  <a:pt x="102" y="133"/>
                  <a:pt x="101" y="132"/>
                </a:cubicBezTo>
                <a:moveTo>
                  <a:pt x="126" y="134"/>
                </a:moveTo>
                <a:cubicBezTo>
                  <a:pt x="126" y="134"/>
                  <a:pt x="125" y="134"/>
                  <a:pt x="125" y="134"/>
                </a:cubicBezTo>
                <a:cubicBezTo>
                  <a:pt x="125" y="135"/>
                  <a:pt x="126" y="136"/>
                  <a:pt x="125" y="136"/>
                </a:cubicBezTo>
                <a:cubicBezTo>
                  <a:pt x="124" y="136"/>
                  <a:pt x="124" y="136"/>
                  <a:pt x="124" y="136"/>
                </a:cubicBezTo>
                <a:cubicBezTo>
                  <a:pt x="124" y="142"/>
                  <a:pt x="128" y="149"/>
                  <a:pt x="133" y="151"/>
                </a:cubicBezTo>
                <a:cubicBezTo>
                  <a:pt x="135" y="151"/>
                  <a:pt x="137" y="150"/>
                  <a:pt x="138" y="148"/>
                </a:cubicBezTo>
                <a:cubicBezTo>
                  <a:pt x="137" y="142"/>
                  <a:pt x="135" y="134"/>
                  <a:pt x="126" y="134"/>
                </a:cubicBezTo>
                <a:moveTo>
                  <a:pt x="56" y="134"/>
                </a:moveTo>
                <a:cubicBezTo>
                  <a:pt x="56" y="134"/>
                  <a:pt x="56" y="134"/>
                  <a:pt x="56" y="134"/>
                </a:cubicBezTo>
                <a:cubicBezTo>
                  <a:pt x="56" y="134"/>
                  <a:pt x="56" y="135"/>
                  <a:pt x="56" y="135"/>
                </a:cubicBezTo>
                <a:cubicBezTo>
                  <a:pt x="56" y="135"/>
                  <a:pt x="57" y="135"/>
                  <a:pt x="57" y="135"/>
                </a:cubicBezTo>
                <a:cubicBezTo>
                  <a:pt x="58" y="135"/>
                  <a:pt x="58" y="135"/>
                  <a:pt x="58" y="134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58" y="134"/>
                  <a:pt x="57" y="134"/>
                  <a:pt x="57" y="134"/>
                </a:cubicBezTo>
                <a:cubicBezTo>
                  <a:pt x="57" y="134"/>
                  <a:pt x="57" y="134"/>
                  <a:pt x="56" y="134"/>
                </a:cubicBezTo>
                <a:moveTo>
                  <a:pt x="69" y="134"/>
                </a:moveTo>
                <a:cubicBezTo>
                  <a:pt x="69" y="134"/>
                  <a:pt x="69" y="134"/>
                  <a:pt x="68" y="135"/>
                </a:cubicBezTo>
                <a:cubicBezTo>
                  <a:pt x="68" y="135"/>
                  <a:pt x="68" y="135"/>
                  <a:pt x="68" y="135"/>
                </a:cubicBezTo>
                <a:cubicBezTo>
                  <a:pt x="69" y="135"/>
                  <a:pt x="69" y="135"/>
                  <a:pt x="70" y="135"/>
                </a:cubicBezTo>
                <a:cubicBezTo>
                  <a:pt x="70" y="135"/>
                  <a:pt x="70" y="135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69" y="134"/>
                  <a:pt x="69" y="134"/>
                </a:cubicBezTo>
                <a:moveTo>
                  <a:pt x="62" y="135"/>
                </a:moveTo>
                <a:cubicBezTo>
                  <a:pt x="60" y="135"/>
                  <a:pt x="57" y="135"/>
                  <a:pt x="56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9" y="137"/>
                  <a:pt x="57" y="136"/>
                  <a:pt x="58" y="136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60" y="136"/>
                  <a:pt x="60" y="138"/>
                  <a:pt x="59" y="139"/>
                </a:cubicBezTo>
                <a:cubicBezTo>
                  <a:pt x="58" y="139"/>
                  <a:pt x="57" y="139"/>
                  <a:pt x="57" y="139"/>
                </a:cubicBezTo>
                <a:cubicBezTo>
                  <a:pt x="56" y="140"/>
                  <a:pt x="57" y="141"/>
                  <a:pt x="56" y="142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42"/>
                  <a:pt x="57" y="142"/>
                  <a:pt x="58" y="142"/>
                </a:cubicBezTo>
                <a:cubicBezTo>
                  <a:pt x="58" y="141"/>
                  <a:pt x="58" y="141"/>
                  <a:pt x="59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4"/>
                  <a:pt x="59" y="146"/>
                  <a:pt x="61" y="147"/>
                </a:cubicBezTo>
                <a:cubicBezTo>
                  <a:pt x="60" y="148"/>
                  <a:pt x="59" y="149"/>
                  <a:pt x="58" y="150"/>
                </a:cubicBezTo>
                <a:cubicBezTo>
                  <a:pt x="59" y="147"/>
                  <a:pt x="58" y="145"/>
                  <a:pt x="56" y="143"/>
                </a:cubicBezTo>
                <a:cubicBezTo>
                  <a:pt x="54" y="145"/>
                  <a:pt x="53" y="147"/>
                  <a:pt x="53" y="150"/>
                </a:cubicBezTo>
                <a:cubicBezTo>
                  <a:pt x="55" y="152"/>
                  <a:pt x="58" y="153"/>
                  <a:pt x="60" y="155"/>
                </a:cubicBezTo>
                <a:cubicBezTo>
                  <a:pt x="64" y="153"/>
                  <a:pt x="67" y="144"/>
                  <a:pt x="62" y="141"/>
                </a:cubicBezTo>
                <a:cubicBezTo>
                  <a:pt x="62" y="139"/>
                  <a:pt x="62" y="138"/>
                  <a:pt x="64" y="137"/>
                </a:cubicBezTo>
                <a:cubicBezTo>
                  <a:pt x="65" y="138"/>
                  <a:pt x="65" y="138"/>
                  <a:pt x="66" y="139"/>
                </a:cubicBezTo>
                <a:cubicBezTo>
                  <a:pt x="65" y="140"/>
                  <a:pt x="66" y="142"/>
                  <a:pt x="65" y="143"/>
                </a:cubicBezTo>
                <a:cubicBezTo>
                  <a:pt x="66" y="144"/>
                  <a:pt x="66" y="144"/>
                  <a:pt x="67" y="144"/>
                </a:cubicBezTo>
                <a:cubicBezTo>
                  <a:pt x="67" y="144"/>
                  <a:pt x="67" y="143"/>
                  <a:pt x="68" y="143"/>
                </a:cubicBezTo>
                <a:cubicBezTo>
                  <a:pt x="69" y="141"/>
                  <a:pt x="70" y="140"/>
                  <a:pt x="70" y="138"/>
                </a:cubicBezTo>
                <a:cubicBezTo>
                  <a:pt x="68" y="136"/>
                  <a:pt x="65" y="135"/>
                  <a:pt x="62" y="135"/>
                </a:cubicBezTo>
                <a:moveTo>
                  <a:pt x="74" y="140"/>
                </a:moveTo>
                <a:cubicBezTo>
                  <a:pt x="72" y="146"/>
                  <a:pt x="68" y="150"/>
                  <a:pt x="68" y="158"/>
                </a:cubicBezTo>
                <a:cubicBezTo>
                  <a:pt x="69" y="159"/>
                  <a:pt x="71" y="159"/>
                  <a:pt x="73" y="159"/>
                </a:cubicBezTo>
                <a:cubicBezTo>
                  <a:pt x="73" y="158"/>
                  <a:pt x="73" y="157"/>
                  <a:pt x="74" y="157"/>
                </a:cubicBezTo>
                <a:cubicBezTo>
                  <a:pt x="74" y="157"/>
                  <a:pt x="74" y="157"/>
                  <a:pt x="75" y="157"/>
                </a:cubicBezTo>
                <a:cubicBezTo>
                  <a:pt x="73" y="158"/>
                  <a:pt x="75" y="160"/>
                  <a:pt x="75" y="161"/>
                </a:cubicBezTo>
                <a:cubicBezTo>
                  <a:pt x="76" y="161"/>
                  <a:pt x="77" y="161"/>
                  <a:pt x="78" y="161"/>
                </a:cubicBezTo>
                <a:cubicBezTo>
                  <a:pt x="78" y="160"/>
                  <a:pt x="78" y="159"/>
                  <a:pt x="78" y="158"/>
                </a:cubicBezTo>
                <a:cubicBezTo>
                  <a:pt x="77" y="158"/>
                  <a:pt x="76" y="157"/>
                  <a:pt x="76" y="155"/>
                </a:cubicBezTo>
                <a:cubicBezTo>
                  <a:pt x="76" y="155"/>
                  <a:pt x="76" y="155"/>
                  <a:pt x="75" y="155"/>
                </a:cubicBezTo>
                <a:cubicBezTo>
                  <a:pt x="75" y="155"/>
                  <a:pt x="74" y="155"/>
                  <a:pt x="74" y="156"/>
                </a:cubicBezTo>
                <a:cubicBezTo>
                  <a:pt x="74" y="156"/>
                  <a:pt x="73" y="156"/>
                  <a:pt x="73" y="156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3" y="156"/>
                  <a:pt x="72" y="155"/>
                  <a:pt x="72" y="155"/>
                </a:cubicBezTo>
                <a:cubicBezTo>
                  <a:pt x="73" y="155"/>
                  <a:pt x="73" y="152"/>
                  <a:pt x="74" y="151"/>
                </a:cubicBezTo>
                <a:cubicBezTo>
                  <a:pt x="75" y="152"/>
                  <a:pt x="77" y="152"/>
                  <a:pt x="79" y="153"/>
                </a:cubicBezTo>
                <a:cubicBezTo>
                  <a:pt x="81" y="149"/>
                  <a:pt x="76" y="149"/>
                  <a:pt x="75" y="147"/>
                </a:cubicBezTo>
                <a:cubicBezTo>
                  <a:pt x="75" y="146"/>
                  <a:pt x="75" y="145"/>
                  <a:pt x="76" y="143"/>
                </a:cubicBezTo>
                <a:cubicBezTo>
                  <a:pt x="76" y="144"/>
                  <a:pt x="76" y="144"/>
                  <a:pt x="77" y="144"/>
                </a:cubicBezTo>
                <a:cubicBezTo>
                  <a:pt x="77" y="144"/>
                  <a:pt x="77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9" y="143"/>
                  <a:pt x="79" y="143"/>
                </a:cubicBezTo>
                <a:cubicBezTo>
                  <a:pt x="79" y="145"/>
                  <a:pt x="80" y="146"/>
                  <a:pt x="81" y="146"/>
                </a:cubicBezTo>
                <a:cubicBezTo>
                  <a:pt x="81" y="145"/>
                  <a:pt x="82" y="144"/>
                  <a:pt x="82" y="142"/>
                </a:cubicBezTo>
                <a:cubicBezTo>
                  <a:pt x="81" y="142"/>
                  <a:pt x="81" y="141"/>
                  <a:pt x="80" y="141"/>
                </a:cubicBezTo>
                <a:cubicBezTo>
                  <a:pt x="80" y="142"/>
                  <a:pt x="79" y="142"/>
                  <a:pt x="78" y="142"/>
                </a:cubicBezTo>
                <a:cubicBezTo>
                  <a:pt x="78" y="140"/>
                  <a:pt x="75" y="141"/>
                  <a:pt x="74" y="140"/>
                </a:cubicBezTo>
                <a:moveTo>
                  <a:pt x="99" y="142"/>
                </a:moveTo>
                <a:cubicBezTo>
                  <a:pt x="99" y="142"/>
                  <a:pt x="99" y="142"/>
                  <a:pt x="99" y="142"/>
                </a:cubicBezTo>
                <a:cubicBezTo>
                  <a:pt x="99" y="145"/>
                  <a:pt x="100" y="153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9" y="156"/>
                  <a:pt x="100" y="159"/>
                  <a:pt x="103" y="161"/>
                </a:cubicBezTo>
                <a:cubicBezTo>
                  <a:pt x="103" y="160"/>
                  <a:pt x="104" y="158"/>
                  <a:pt x="105" y="158"/>
                </a:cubicBezTo>
                <a:cubicBezTo>
                  <a:pt x="101" y="154"/>
                  <a:pt x="101" y="146"/>
                  <a:pt x="104" y="146"/>
                </a:cubicBezTo>
                <a:cubicBezTo>
                  <a:pt x="106" y="146"/>
                  <a:pt x="107" y="147"/>
                  <a:pt x="109" y="148"/>
                </a:cubicBezTo>
                <a:cubicBezTo>
                  <a:pt x="109" y="145"/>
                  <a:pt x="107" y="144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4" y="142"/>
                  <a:pt x="103" y="143"/>
                  <a:pt x="102" y="144"/>
                </a:cubicBezTo>
                <a:cubicBezTo>
                  <a:pt x="102" y="143"/>
                  <a:pt x="101" y="142"/>
                  <a:pt x="99" y="142"/>
                </a:cubicBezTo>
                <a:moveTo>
                  <a:pt x="89" y="144"/>
                </a:moveTo>
                <a:cubicBezTo>
                  <a:pt x="88" y="144"/>
                  <a:pt x="87" y="144"/>
                  <a:pt x="86" y="144"/>
                </a:cubicBezTo>
                <a:cubicBezTo>
                  <a:pt x="87" y="146"/>
                  <a:pt x="84" y="146"/>
                  <a:pt x="85" y="149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4" y="149"/>
                  <a:pt x="84" y="149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3" y="149"/>
                  <a:pt x="82" y="149"/>
                  <a:pt x="82" y="150"/>
                </a:cubicBezTo>
                <a:cubicBezTo>
                  <a:pt x="82" y="151"/>
                  <a:pt x="84" y="150"/>
                  <a:pt x="84" y="151"/>
                </a:cubicBezTo>
                <a:cubicBezTo>
                  <a:pt x="82" y="159"/>
                  <a:pt x="85" y="163"/>
                  <a:pt x="92" y="163"/>
                </a:cubicBezTo>
                <a:cubicBezTo>
                  <a:pt x="93" y="163"/>
                  <a:pt x="94" y="163"/>
                  <a:pt x="96" y="163"/>
                </a:cubicBezTo>
                <a:cubicBezTo>
                  <a:pt x="95" y="161"/>
                  <a:pt x="94" y="158"/>
                  <a:pt x="94" y="155"/>
                </a:cubicBezTo>
                <a:cubicBezTo>
                  <a:pt x="92" y="155"/>
                  <a:pt x="92" y="156"/>
                  <a:pt x="91" y="156"/>
                </a:cubicBezTo>
                <a:cubicBezTo>
                  <a:pt x="91" y="156"/>
                  <a:pt x="91" y="156"/>
                  <a:pt x="90" y="156"/>
                </a:cubicBezTo>
                <a:cubicBezTo>
                  <a:pt x="89" y="158"/>
                  <a:pt x="91" y="158"/>
                  <a:pt x="91" y="160"/>
                </a:cubicBezTo>
                <a:cubicBezTo>
                  <a:pt x="91" y="160"/>
                  <a:pt x="90" y="160"/>
                  <a:pt x="90" y="160"/>
                </a:cubicBezTo>
                <a:cubicBezTo>
                  <a:pt x="90" y="160"/>
                  <a:pt x="89" y="160"/>
                  <a:pt x="89" y="160"/>
                </a:cubicBezTo>
                <a:cubicBezTo>
                  <a:pt x="89" y="160"/>
                  <a:pt x="88" y="160"/>
                  <a:pt x="88" y="160"/>
                </a:cubicBezTo>
                <a:cubicBezTo>
                  <a:pt x="88" y="160"/>
                  <a:pt x="88" y="160"/>
                  <a:pt x="87" y="160"/>
                </a:cubicBezTo>
                <a:cubicBezTo>
                  <a:pt x="87" y="154"/>
                  <a:pt x="86" y="151"/>
                  <a:pt x="88" y="146"/>
                </a:cubicBezTo>
                <a:cubicBezTo>
                  <a:pt x="89" y="146"/>
                  <a:pt x="89" y="146"/>
                  <a:pt x="89" y="146"/>
                </a:cubicBezTo>
                <a:cubicBezTo>
                  <a:pt x="90" y="146"/>
                  <a:pt x="92" y="147"/>
                  <a:pt x="92" y="148"/>
                </a:cubicBezTo>
                <a:cubicBezTo>
                  <a:pt x="92" y="149"/>
                  <a:pt x="92" y="151"/>
                  <a:pt x="92" y="151"/>
                </a:cubicBezTo>
                <a:cubicBezTo>
                  <a:pt x="93" y="151"/>
                  <a:pt x="94" y="151"/>
                  <a:pt x="95" y="151"/>
                </a:cubicBezTo>
                <a:cubicBezTo>
                  <a:pt x="97" y="147"/>
                  <a:pt x="94" y="144"/>
                  <a:pt x="89" y="144"/>
                </a:cubicBezTo>
                <a:moveTo>
                  <a:pt x="71" y="146"/>
                </a:moveTo>
                <a:cubicBezTo>
                  <a:pt x="70" y="146"/>
                  <a:pt x="69" y="146"/>
                  <a:pt x="68" y="146"/>
                </a:cubicBezTo>
                <a:cubicBezTo>
                  <a:pt x="68" y="147"/>
                  <a:pt x="69" y="148"/>
                  <a:pt x="70" y="148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70" y="147"/>
                  <a:pt x="71" y="147"/>
                  <a:pt x="71" y="146"/>
                </a:cubicBezTo>
                <a:moveTo>
                  <a:pt x="108" y="151"/>
                </a:moveTo>
                <a:cubicBezTo>
                  <a:pt x="108" y="151"/>
                  <a:pt x="107" y="152"/>
                  <a:pt x="107" y="152"/>
                </a:cubicBezTo>
                <a:cubicBezTo>
                  <a:pt x="109" y="154"/>
                  <a:pt x="107" y="156"/>
                  <a:pt x="108" y="160"/>
                </a:cubicBezTo>
                <a:cubicBezTo>
                  <a:pt x="109" y="160"/>
                  <a:pt x="110" y="160"/>
                  <a:pt x="110" y="160"/>
                </a:cubicBezTo>
                <a:cubicBezTo>
                  <a:pt x="110" y="156"/>
                  <a:pt x="111" y="151"/>
                  <a:pt x="108" y="151"/>
                </a:cubicBezTo>
                <a:moveTo>
                  <a:pt x="76" y="153"/>
                </a:moveTo>
                <a:cubicBezTo>
                  <a:pt x="76" y="153"/>
                  <a:pt x="76" y="153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3"/>
                  <a:pt x="76" y="153"/>
                  <a:pt x="76" y="153"/>
                </a:cubicBezTo>
                <a:moveTo>
                  <a:pt x="57" y="155"/>
                </a:moveTo>
                <a:cubicBezTo>
                  <a:pt x="57" y="155"/>
                  <a:pt x="57" y="155"/>
                  <a:pt x="57" y="156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58" y="155"/>
                  <a:pt x="57" y="155"/>
                  <a:pt x="57" y="155"/>
                </a:cubicBezTo>
                <a:moveTo>
                  <a:pt x="89" y="157"/>
                </a:moveTo>
                <a:cubicBezTo>
                  <a:pt x="89" y="157"/>
                  <a:pt x="89" y="158"/>
                  <a:pt x="88" y="158"/>
                </a:cubicBezTo>
                <a:cubicBezTo>
                  <a:pt x="88" y="159"/>
                  <a:pt x="88" y="159"/>
                  <a:pt x="88" y="159"/>
                </a:cubicBezTo>
                <a:cubicBezTo>
                  <a:pt x="88" y="159"/>
                  <a:pt x="88" y="158"/>
                  <a:pt x="88" y="158"/>
                </a:cubicBezTo>
                <a:cubicBezTo>
                  <a:pt x="89" y="158"/>
                  <a:pt x="89" y="157"/>
                  <a:pt x="89" y="157"/>
                </a:cubicBezTo>
                <a:moveTo>
                  <a:pt x="108" y="164"/>
                </a:move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9" y="164"/>
                  <a:pt x="109" y="164"/>
                </a:cubicBezTo>
                <a:cubicBezTo>
                  <a:pt x="109" y="164"/>
                  <a:pt x="109" y="164"/>
                  <a:pt x="108" y="164"/>
                </a:cubicBezTo>
                <a:moveTo>
                  <a:pt x="61" y="163"/>
                </a:moveTo>
                <a:cubicBezTo>
                  <a:pt x="61" y="163"/>
                  <a:pt x="60" y="163"/>
                  <a:pt x="60" y="163"/>
                </a:cubicBezTo>
                <a:cubicBezTo>
                  <a:pt x="61" y="163"/>
                  <a:pt x="62" y="162"/>
                  <a:pt x="63" y="162"/>
                </a:cubicBezTo>
                <a:cubicBezTo>
                  <a:pt x="63" y="162"/>
                  <a:pt x="62" y="163"/>
                  <a:pt x="61" y="163"/>
                </a:cubicBezTo>
                <a:moveTo>
                  <a:pt x="135" y="160"/>
                </a:moveTo>
                <a:cubicBezTo>
                  <a:pt x="135" y="159"/>
                  <a:pt x="135" y="159"/>
                  <a:pt x="135" y="159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35" y="160"/>
                  <a:pt x="135" y="160"/>
                  <a:pt x="135" y="160"/>
                </a:cubicBezTo>
                <a:moveTo>
                  <a:pt x="118" y="153"/>
                </a:moveTo>
                <a:cubicBezTo>
                  <a:pt x="118" y="153"/>
                  <a:pt x="118" y="153"/>
                  <a:pt x="118" y="153"/>
                </a:cubicBezTo>
                <a:cubicBezTo>
                  <a:pt x="118" y="153"/>
                  <a:pt x="118" y="152"/>
                  <a:pt x="118" y="152"/>
                </a:cubicBezTo>
                <a:cubicBezTo>
                  <a:pt x="118" y="152"/>
                  <a:pt x="118" y="153"/>
                  <a:pt x="118" y="153"/>
                </a:cubicBezTo>
                <a:cubicBezTo>
                  <a:pt x="119" y="153"/>
                  <a:pt x="118" y="153"/>
                  <a:pt x="118" y="153"/>
                </a:cubicBezTo>
                <a:moveTo>
                  <a:pt x="118" y="149"/>
                </a:moveTo>
                <a:cubicBezTo>
                  <a:pt x="117" y="149"/>
                  <a:pt x="117" y="149"/>
                  <a:pt x="117" y="149"/>
                </a:cubicBezTo>
                <a:cubicBezTo>
                  <a:pt x="118" y="147"/>
                  <a:pt x="116" y="146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8" y="145"/>
                  <a:pt x="118" y="147"/>
                  <a:pt x="120" y="147"/>
                </a:cubicBezTo>
                <a:cubicBezTo>
                  <a:pt x="119" y="148"/>
                  <a:pt x="119" y="149"/>
                  <a:pt x="118" y="149"/>
                </a:cubicBezTo>
                <a:moveTo>
                  <a:pt x="11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6" y="143"/>
                  <a:pt x="116" y="144"/>
                  <a:pt x="116" y="144"/>
                </a:cubicBezTo>
                <a:cubicBezTo>
                  <a:pt x="116" y="144"/>
                  <a:pt x="116" y="144"/>
                  <a:pt x="116" y="144"/>
                </a:cubicBezTo>
                <a:moveTo>
                  <a:pt x="134" y="148"/>
                </a:moveTo>
                <a:cubicBezTo>
                  <a:pt x="130" y="148"/>
                  <a:pt x="127" y="142"/>
                  <a:pt x="126" y="139"/>
                </a:cubicBezTo>
                <a:cubicBezTo>
                  <a:pt x="126" y="137"/>
                  <a:pt x="128" y="137"/>
                  <a:pt x="128" y="136"/>
                </a:cubicBezTo>
                <a:cubicBezTo>
                  <a:pt x="133" y="137"/>
                  <a:pt x="133" y="143"/>
                  <a:pt x="137" y="145"/>
                </a:cubicBezTo>
                <a:cubicBezTo>
                  <a:pt x="136" y="146"/>
                  <a:pt x="133" y="146"/>
                  <a:pt x="135" y="147"/>
                </a:cubicBezTo>
                <a:cubicBezTo>
                  <a:pt x="135" y="148"/>
                  <a:pt x="134" y="148"/>
                  <a:pt x="134" y="148"/>
                </a:cubicBezTo>
                <a:moveTo>
                  <a:pt x="46" y="133"/>
                </a:moveTo>
                <a:cubicBezTo>
                  <a:pt x="46" y="133"/>
                  <a:pt x="45" y="133"/>
                  <a:pt x="45" y="133"/>
                </a:cubicBezTo>
                <a:cubicBezTo>
                  <a:pt x="45" y="132"/>
                  <a:pt x="45" y="132"/>
                  <a:pt x="46" y="132"/>
                </a:cubicBezTo>
                <a:cubicBezTo>
                  <a:pt x="46" y="132"/>
                  <a:pt x="46" y="132"/>
                  <a:pt x="46" y="133"/>
                </a:cubicBezTo>
                <a:cubicBezTo>
                  <a:pt x="46" y="133"/>
                  <a:pt x="46" y="133"/>
                  <a:pt x="46" y="133"/>
                </a:cubicBezTo>
                <a:moveTo>
                  <a:pt x="47" y="129"/>
                </a:moveTo>
                <a:cubicBezTo>
                  <a:pt x="46" y="129"/>
                  <a:pt x="46" y="129"/>
                  <a:pt x="46" y="129"/>
                </a:cubicBezTo>
                <a:cubicBezTo>
                  <a:pt x="46" y="127"/>
                  <a:pt x="48" y="127"/>
                  <a:pt x="49" y="126"/>
                </a:cubicBezTo>
                <a:cubicBezTo>
                  <a:pt x="50" y="128"/>
                  <a:pt x="48" y="129"/>
                  <a:pt x="47" y="129"/>
                </a:cubicBezTo>
                <a:moveTo>
                  <a:pt x="79" y="91"/>
                </a:moveTo>
                <a:cubicBezTo>
                  <a:pt x="79" y="90"/>
                  <a:pt x="79" y="90"/>
                  <a:pt x="79" y="90"/>
                </a:cubicBezTo>
                <a:cubicBezTo>
                  <a:pt x="80" y="90"/>
                  <a:pt x="80" y="90"/>
                  <a:pt x="80" y="91"/>
                </a:cubicBezTo>
                <a:cubicBezTo>
                  <a:pt x="80" y="91"/>
                  <a:pt x="80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2"/>
                </a:cubicBezTo>
                <a:cubicBezTo>
                  <a:pt x="80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1"/>
                  <a:pt x="79" y="91"/>
                  <a:pt x="79" y="91"/>
                </a:cubicBezTo>
                <a:moveTo>
                  <a:pt x="81" y="90"/>
                </a:moveTo>
                <a:cubicBezTo>
                  <a:pt x="78" y="88"/>
                  <a:pt x="80" y="80"/>
                  <a:pt x="84" y="79"/>
                </a:cubicBezTo>
                <a:cubicBezTo>
                  <a:pt x="85" y="81"/>
                  <a:pt x="83" y="85"/>
                  <a:pt x="86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5" y="86"/>
                  <a:pt x="84" y="85"/>
                  <a:pt x="84" y="85"/>
                </a:cubicBezTo>
                <a:cubicBezTo>
                  <a:pt x="83" y="85"/>
                  <a:pt x="83" y="87"/>
                  <a:pt x="83" y="88"/>
                </a:cubicBezTo>
                <a:cubicBezTo>
                  <a:pt x="83" y="88"/>
                  <a:pt x="82" y="88"/>
                  <a:pt x="82" y="88"/>
                </a:cubicBezTo>
                <a:cubicBezTo>
                  <a:pt x="81" y="88"/>
                  <a:pt x="81" y="89"/>
                  <a:pt x="81" y="90"/>
                </a:cubicBezTo>
                <a:moveTo>
                  <a:pt x="37" y="65"/>
                </a:moveTo>
                <a:cubicBezTo>
                  <a:pt x="37" y="65"/>
                  <a:pt x="37" y="65"/>
                  <a:pt x="38" y="64"/>
                </a:cubicBezTo>
                <a:cubicBezTo>
                  <a:pt x="38" y="64"/>
                  <a:pt x="38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37" y="66"/>
                  <a:pt x="39" y="67"/>
                  <a:pt x="40" y="69"/>
                </a:cubicBezTo>
                <a:cubicBezTo>
                  <a:pt x="40" y="71"/>
                  <a:pt x="39" y="69"/>
                  <a:pt x="39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1"/>
                  <a:pt x="38" y="71"/>
                  <a:pt x="37" y="71"/>
                </a:cubicBezTo>
                <a:cubicBezTo>
                  <a:pt x="36" y="74"/>
                  <a:pt x="37" y="77"/>
                  <a:pt x="37" y="80"/>
                </a:cubicBezTo>
                <a:cubicBezTo>
                  <a:pt x="36" y="80"/>
                  <a:pt x="36" y="80"/>
                  <a:pt x="35" y="80"/>
                </a:cubicBezTo>
                <a:cubicBezTo>
                  <a:pt x="35" y="80"/>
                  <a:pt x="34" y="80"/>
                  <a:pt x="33" y="80"/>
                </a:cubicBezTo>
                <a:cubicBezTo>
                  <a:pt x="33" y="77"/>
                  <a:pt x="33" y="73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5" y="71"/>
                  <a:pt x="34" y="71"/>
                  <a:pt x="35" y="68"/>
                </a:cubicBezTo>
                <a:cubicBezTo>
                  <a:pt x="35" y="68"/>
                  <a:pt x="36" y="68"/>
                  <a:pt x="36" y="68"/>
                </a:cubicBezTo>
                <a:cubicBezTo>
                  <a:pt x="36" y="68"/>
                  <a:pt x="37" y="67"/>
                  <a:pt x="37" y="67"/>
                </a:cubicBezTo>
                <a:cubicBezTo>
                  <a:pt x="37" y="66"/>
                  <a:pt x="36" y="66"/>
                  <a:pt x="36" y="65"/>
                </a:cubicBezTo>
                <a:cubicBezTo>
                  <a:pt x="36" y="65"/>
                  <a:pt x="36" y="65"/>
                  <a:pt x="37" y="65"/>
                </a:cubicBezTo>
                <a:moveTo>
                  <a:pt x="140" y="60"/>
                </a:moveTo>
                <a:cubicBezTo>
                  <a:pt x="140" y="60"/>
                  <a:pt x="140" y="60"/>
                  <a:pt x="139" y="60"/>
                </a:cubicBezTo>
                <a:cubicBezTo>
                  <a:pt x="139" y="59"/>
                  <a:pt x="140" y="59"/>
                  <a:pt x="140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0" y="60"/>
                  <a:pt x="140" y="60"/>
                  <a:pt x="140" y="60"/>
                </a:cubicBezTo>
                <a:moveTo>
                  <a:pt x="167" y="51"/>
                </a:move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2"/>
                  <a:pt x="167" y="52"/>
                  <a:pt x="167" y="52"/>
                </a:cubicBezTo>
                <a:cubicBezTo>
                  <a:pt x="167" y="52"/>
                  <a:pt x="167" y="52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moveTo>
                  <a:pt x="80" y="50"/>
                </a:moveTo>
                <a:cubicBezTo>
                  <a:pt x="80" y="50"/>
                  <a:pt x="80" y="50"/>
                  <a:pt x="80" y="49"/>
                </a:cubicBezTo>
                <a:cubicBezTo>
                  <a:pt x="80" y="49"/>
                  <a:pt x="81" y="49"/>
                  <a:pt x="81" y="49"/>
                </a:cubicBezTo>
                <a:cubicBezTo>
                  <a:pt x="81" y="49"/>
                  <a:pt x="81" y="49"/>
                  <a:pt x="81" y="50"/>
                </a:cubicBezTo>
                <a:cubicBezTo>
                  <a:pt x="81" y="50"/>
                  <a:pt x="81" y="50"/>
                  <a:pt x="80" y="50"/>
                </a:cubicBezTo>
                <a:moveTo>
                  <a:pt x="149" y="44"/>
                </a:moveTo>
                <a:cubicBezTo>
                  <a:pt x="149" y="44"/>
                  <a:pt x="150" y="43"/>
                  <a:pt x="150" y="42"/>
                </a:cubicBezTo>
                <a:cubicBezTo>
                  <a:pt x="152" y="42"/>
                  <a:pt x="149" y="45"/>
                  <a:pt x="151" y="45"/>
                </a:cubicBezTo>
                <a:cubicBezTo>
                  <a:pt x="150" y="47"/>
                  <a:pt x="147" y="48"/>
                  <a:pt x="145" y="49"/>
                </a:cubicBezTo>
                <a:cubicBezTo>
                  <a:pt x="144" y="47"/>
                  <a:pt x="145" y="47"/>
                  <a:pt x="144" y="45"/>
                </a:cubicBezTo>
                <a:cubicBezTo>
                  <a:pt x="145" y="45"/>
                  <a:pt x="146" y="46"/>
                  <a:pt x="146" y="46"/>
                </a:cubicBezTo>
                <a:cubicBezTo>
                  <a:pt x="147" y="46"/>
                  <a:pt x="148" y="45"/>
                  <a:pt x="148" y="44"/>
                </a:cubicBezTo>
                <a:cubicBezTo>
                  <a:pt x="148" y="44"/>
                  <a:pt x="148" y="44"/>
                  <a:pt x="149" y="44"/>
                </a:cubicBezTo>
                <a:moveTo>
                  <a:pt x="158" y="38"/>
                </a:moveTo>
                <a:cubicBezTo>
                  <a:pt x="158" y="37"/>
                  <a:pt x="158" y="37"/>
                  <a:pt x="158" y="37"/>
                </a:cubicBezTo>
                <a:cubicBezTo>
                  <a:pt x="158" y="37"/>
                  <a:pt x="159" y="37"/>
                  <a:pt x="159" y="37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9" y="38"/>
                  <a:pt x="158" y="38"/>
                  <a:pt x="158" y="38"/>
                </a:cubicBezTo>
                <a:moveTo>
                  <a:pt x="130" y="38"/>
                </a:moveTo>
                <a:cubicBezTo>
                  <a:pt x="130" y="38"/>
                  <a:pt x="129" y="38"/>
                  <a:pt x="129" y="38"/>
                </a:cubicBezTo>
                <a:cubicBezTo>
                  <a:pt x="129" y="37"/>
                  <a:pt x="129" y="37"/>
                  <a:pt x="128" y="37"/>
                </a:cubicBezTo>
                <a:cubicBezTo>
                  <a:pt x="128" y="36"/>
                  <a:pt x="128" y="35"/>
                  <a:pt x="128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31" y="36"/>
                  <a:pt x="131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7"/>
                  <a:pt x="131" y="38"/>
                  <a:pt x="130" y="38"/>
                </a:cubicBezTo>
                <a:moveTo>
                  <a:pt x="153" y="34"/>
                </a:moveTo>
                <a:cubicBezTo>
                  <a:pt x="153" y="34"/>
                  <a:pt x="153" y="34"/>
                  <a:pt x="153" y="34"/>
                </a:cubicBezTo>
                <a:cubicBezTo>
                  <a:pt x="153" y="33"/>
                  <a:pt x="153" y="32"/>
                  <a:pt x="153" y="31"/>
                </a:cubicBezTo>
                <a:cubicBezTo>
                  <a:pt x="154" y="31"/>
                  <a:pt x="155" y="34"/>
                  <a:pt x="153" y="34"/>
                </a:cubicBezTo>
                <a:moveTo>
                  <a:pt x="36" y="30"/>
                </a:moveTo>
                <a:cubicBezTo>
                  <a:pt x="36" y="30"/>
                  <a:pt x="36" y="29"/>
                  <a:pt x="36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7" y="29"/>
                  <a:pt x="37" y="29"/>
                </a:cubicBezTo>
                <a:cubicBezTo>
                  <a:pt x="37" y="29"/>
                  <a:pt x="37" y="30"/>
                  <a:pt x="36" y="30"/>
                </a:cubicBezTo>
                <a:moveTo>
                  <a:pt x="62" y="25"/>
                </a:moveTo>
                <a:cubicBezTo>
                  <a:pt x="62" y="25"/>
                  <a:pt x="61" y="25"/>
                  <a:pt x="61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5"/>
                  <a:pt x="62" y="25"/>
                  <a:pt x="62" y="25"/>
                </a:cubicBezTo>
                <a:moveTo>
                  <a:pt x="72" y="28"/>
                </a:moveTo>
                <a:cubicBezTo>
                  <a:pt x="74" y="26"/>
                  <a:pt x="70" y="21"/>
                  <a:pt x="74" y="20"/>
                </a:cubicBezTo>
                <a:cubicBezTo>
                  <a:pt x="74" y="21"/>
                  <a:pt x="75" y="28"/>
                  <a:pt x="72" y="28"/>
                </a:cubicBezTo>
                <a:moveTo>
                  <a:pt x="138" y="21"/>
                </a:moveTo>
                <a:cubicBezTo>
                  <a:pt x="137" y="21"/>
                  <a:pt x="137" y="20"/>
                  <a:pt x="137" y="19"/>
                </a:cubicBezTo>
                <a:cubicBezTo>
                  <a:pt x="138" y="19"/>
                  <a:pt x="138" y="20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moveTo>
                  <a:pt x="54" y="19"/>
                </a:move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7"/>
                  <a:pt x="54" y="18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8"/>
                  <a:pt x="54" y="18"/>
                  <a:pt x="54" y="19"/>
                </a:cubicBezTo>
                <a:moveTo>
                  <a:pt x="60" y="15"/>
                </a:moveTo>
                <a:cubicBezTo>
                  <a:pt x="60" y="15"/>
                  <a:pt x="60" y="15"/>
                  <a:pt x="60" y="14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60" y="14"/>
                </a:cubicBezTo>
                <a:cubicBezTo>
                  <a:pt x="60" y="15"/>
                  <a:pt x="60" y="15"/>
                  <a:pt x="60" y="15"/>
                </a:cubicBezTo>
                <a:moveTo>
                  <a:pt x="122" y="13"/>
                </a:moveTo>
                <a:cubicBezTo>
                  <a:pt x="122" y="13"/>
                  <a:pt x="123" y="13"/>
                  <a:pt x="123" y="12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3"/>
                  <a:pt x="124" y="13"/>
                  <a:pt x="124" y="14"/>
                </a:cubicBezTo>
                <a:cubicBezTo>
                  <a:pt x="123" y="13"/>
                  <a:pt x="123" y="13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moveTo>
                  <a:pt x="108" y="9"/>
                </a:moveTo>
                <a:cubicBezTo>
                  <a:pt x="107" y="9"/>
                  <a:pt x="106" y="9"/>
                  <a:pt x="106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8" y="8"/>
                  <a:pt x="108" y="8"/>
                </a:cubicBezTo>
                <a:cubicBezTo>
                  <a:pt x="108" y="8"/>
                  <a:pt x="109" y="9"/>
                  <a:pt x="109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09" y="9"/>
                  <a:pt x="108" y="9"/>
                </a:cubicBezTo>
                <a:moveTo>
                  <a:pt x="112" y="7"/>
                </a:moveTo>
                <a:cubicBezTo>
                  <a:pt x="112" y="7"/>
                  <a:pt x="112" y="7"/>
                  <a:pt x="112" y="7"/>
                </a:cubicBezTo>
                <a:cubicBezTo>
                  <a:pt x="112" y="7"/>
                  <a:pt x="112" y="6"/>
                  <a:pt x="112" y="6"/>
                </a:cubicBezTo>
                <a:cubicBezTo>
                  <a:pt x="113" y="6"/>
                  <a:pt x="113" y="7"/>
                  <a:pt x="113" y="7"/>
                </a:cubicBezTo>
                <a:cubicBezTo>
                  <a:pt x="113" y="7"/>
                  <a:pt x="112" y="7"/>
                  <a:pt x="112" y="7"/>
                </a:cubicBezTo>
                <a:moveTo>
                  <a:pt x="102" y="10"/>
                </a:moveTo>
                <a:cubicBezTo>
                  <a:pt x="103" y="9"/>
                  <a:pt x="103" y="7"/>
                  <a:pt x="103" y="5"/>
                </a:cubicBezTo>
                <a:cubicBezTo>
                  <a:pt x="104" y="7"/>
                  <a:pt x="106" y="11"/>
                  <a:pt x="109" y="11"/>
                </a:cubicBezTo>
                <a:cubicBezTo>
                  <a:pt x="110" y="11"/>
                  <a:pt x="111" y="10"/>
                  <a:pt x="112" y="9"/>
                </a:cubicBezTo>
                <a:cubicBezTo>
                  <a:pt x="113" y="10"/>
                  <a:pt x="112" y="12"/>
                  <a:pt x="114" y="12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5" y="12"/>
                  <a:pt x="116" y="12"/>
                  <a:pt x="116" y="11"/>
                </a:cubicBezTo>
                <a:cubicBezTo>
                  <a:pt x="116" y="11"/>
                  <a:pt x="117" y="11"/>
                  <a:pt x="117" y="11"/>
                </a:cubicBezTo>
                <a:cubicBezTo>
                  <a:pt x="117" y="11"/>
                  <a:pt x="117" y="11"/>
                  <a:pt x="118" y="11"/>
                </a:cubicBezTo>
                <a:cubicBezTo>
                  <a:pt x="117" y="15"/>
                  <a:pt x="125" y="14"/>
                  <a:pt x="128" y="17"/>
                </a:cubicBezTo>
                <a:cubicBezTo>
                  <a:pt x="130" y="17"/>
                  <a:pt x="129" y="14"/>
                  <a:pt x="130" y="14"/>
                </a:cubicBezTo>
                <a:cubicBezTo>
                  <a:pt x="131" y="14"/>
                  <a:pt x="131" y="14"/>
                  <a:pt x="131" y="15"/>
                </a:cubicBezTo>
                <a:cubicBezTo>
                  <a:pt x="132" y="22"/>
                  <a:pt x="141" y="22"/>
                  <a:pt x="146" y="26"/>
                </a:cubicBezTo>
                <a:cubicBezTo>
                  <a:pt x="150" y="34"/>
                  <a:pt x="161" y="40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4" y="49"/>
                  <a:pt x="164" y="48"/>
                  <a:pt x="164" y="48"/>
                </a:cubicBezTo>
                <a:cubicBezTo>
                  <a:pt x="163" y="47"/>
                  <a:pt x="163" y="46"/>
                  <a:pt x="164" y="46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76" y="75"/>
                  <a:pt x="176" y="106"/>
                  <a:pt x="161" y="134"/>
                </a:cubicBezTo>
                <a:cubicBezTo>
                  <a:pt x="161" y="133"/>
                  <a:pt x="160" y="133"/>
                  <a:pt x="160" y="133"/>
                </a:cubicBezTo>
                <a:cubicBezTo>
                  <a:pt x="159" y="133"/>
                  <a:pt x="158" y="134"/>
                  <a:pt x="158" y="136"/>
                </a:cubicBezTo>
                <a:cubicBezTo>
                  <a:pt x="157" y="137"/>
                  <a:pt x="156" y="138"/>
                  <a:pt x="154" y="138"/>
                </a:cubicBezTo>
                <a:cubicBezTo>
                  <a:pt x="154" y="138"/>
                  <a:pt x="154" y="138"/>
                  <a:pt x="154" y="138"/>
                </a:cubicBezTo>
                <a:cubicBezTo>
                  <a:pt x="154" y="140"/>
                  <a:pt x="154" y="140"/>
                  <a:pt x="154" y="142"/>
                </a:cubicBezTo>
                <a:cubicBezTo>
                  <a:pt x="152" y="142"/>
                  <a:pt x="150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5"/>
                  <a:pt x="148" y="147"/>
                  <a:pt x="149" y="147"/>
                </a:cubicBezTo>
                <a:cubicBezTo>
                  <a:pt x="149" y="148"/>
                  <a:pt x="145" y="148"/>
                  <a:pt x="144" y="148"/>
                </a:cubicBezTo>
                <a:cubicBezTo>
                  <a:pt x="144" y="150"/>
                  <a:pt x="145" y="151"/>
                  <a:pt x="144" y="151"/>
                </a:cubicBezTo>
                <a:cubicBezTo>
                  <a:pt x="144" y="151"/>
                  <a:pt x="143" y="151"/>
                  <a:pt x="143" y="151"/>
                </a:cubicBezTo>
                <a:cubicBezTo>
                  <a:pt x="140" y="151"/>
                  <a:pt x="138" y="154"/>
                  <a:pt x="137" y="156"/>
                </a:cubicBezTo>
                <a:cubicBezTo>
                  <a:pt x="132" y="157"/>
                  <a:pt x="128" y="159"/>
                  <a:pt x="124" y="162"/>
                </a:cubicBezTo>
                <a:cubicBezTo>
                  <a:pt x="121" y="162"/>
                  <a:pt x="118" y="162"/>
                  <a:pt x="119" y="165"/>
                </a:cubicBezTo>
                <a:cubicBezTo>
                  <a:pt x="119" y="165"/>
                  <a:pt x="118" y="165"/>
                  <a:pt x="118" y="165"/>
                </a:cubicBezTo>
                <a:cubicBezTo>
                  <a:pt x="117" y="165"/>
                  <a:pt x="116" y="164"/>
                  <a:pt x="115" y="163"/>
                </a:cubicBezTo>
                <a:cubicBezTo>
                  <a:pt x="115" y="164"/>
                  <a:pt x="114" y="164"/>
                  <a:pt x="114" y="164"/>
                </a:cubicBezTo>
                <a:cubicBezTo>
                  <a:pt x="114" y="164"/>
                  <a:pt x="114" y="164"/>
                  <a:pt x="112" y="163"/>
                </a:cubicBezTo>
                <a:cubicBezTo>
                  <a:pt x="111" y="164"/>
                  <a:pt x="113" y="164"/>
                  <a:pt x="112" y="165"/>
                </a:cubicBezTo>
                <a:cubicBezTo>
                  <a:pt x="109" y="165"/>
                  <a:pt x="109" y="159"/>
                  <a:pt x="106" y="158"/>
                </a:cubicBezTo>
                <a:cubicBezTo>
                  <a:pt x="105" y="158"/>
                  <a:pt x="105" y="159"/>
                  <a:pt x="104" y="159"/>
                </a:cubicBezTo>
                <a:cubicBezTo>
                  <a:pt x="104" y="162"/>
                  <a:pt x="105" y="162"/>
                  <a:pt x="105" y="165"/>
                </a:cubicBezTo>
                <a:cubicBezTo>
                  <a:pt x="105" y="166"/>
                  <a:pt x="102" y="165"/>
                  <a:pt x="102" y="166"/>
                </a:cubicBezTo>
                <a:cubicBezTo>
                  <a:pt x="101" y="165"/>
                  <a:pt x="101" y="163"/>
                  <a:pt x="100" y="162"/>
                </a:cubicBezTo>
                <a:cubicBezTo>
                  <a:pt x="99" y="163"/>
                  <a:pt x="99" y="165"/>
                  <a:pt x="100" y="166"/>
                </a:cubicBezTo>
                <a:cubicBezTo>
                  <a:pt x="99" y="166"/>
                  <a:pt x="98" y="166"/>
                  <a:pt x="97" y="166"/>
                </a:cubicBezTo>
                <a:cubicBezTo>
                  <a:pt x="95" y="166"/>
                  <a:pt x="93" y="166"/>
                  <a:pt x="92" y="166"/>
                </a:cubicBezTo>
                <a:cubicBezTo>
                  <a:pt x="90" y="166"/>
                  <a:pt x="88" y="166"/>
                  <a:pt x="87" y="166"/>
                </a:cubicBezTo>
                <a:cubicBezTo>
                  <a:pt x="85" y="166"/>
                  <a:pt x="84" y="166"/>
                  <a:pt x="83" y="166"/>
                </a:cubicBezTo>
                <a:cubicBezTo>
                  <a:pt x="79" y="165"/>
                  <a:pt x="72" y="163"/>
                  <a:pt x="68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7" y="160"/>
                  <a:pt x="65" y="161"/>
                  <a:pt x="64" y="159"/>
                </a:cubicBezTo>
                <a:cubicBezTo>
                  <a:pt x="64" y="160"/>
                  <a:pt x="63" y="160"/>
                  <a:pt x="63" y="160"/>
                </a:cubicBezTo>
                <a:cubicBezTo>
                  <a:pt x="62" y="160"/>
                  <a:pt x="61" y="159"/>
                  <a:pt x="60" y="159"/>
                </a:cubicBezTo>
                <a:cubicBezTo>
                  <a:pt x="59" y="158"/>
                  <a:pt x="58" y="157"/>
                  <a:pt x="57" y="157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6" y="156"/>
                  <a:pt x="56" y="155"/>
                  <a:pt x="55" y="155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4" y="154"/>
                  <a:pt x="54" y="155"/>
                  <a:pt x="54" y="155"/>
                </a:cubicBezTo>
                <a:cubicBezTo>
                  <a:pt x="54" y="155"/>
                  <a:pt x="53" y="155"/>
                  <a:pt x="53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4" y="153"/>
                  <a:pt x="53" y="154"/>
                  <a:pt x="52" y="152"/>
                </a:cubicBezTo>
                <a:cubicBezTo>
                  <a:pt x="51" y="152"/>
                  <a:pt x="53" y="153"/>
                  <a:pt x="52" y="154"/>
                </a:cubicBezTo>
                <a:cubicBezTo>
                  <a:pt x="40" y="149"/>
                  <a:pt x="32" y="136"/>
                  <a:pt x="26" y="130"/>
                </a:cubicBezTo>
                <a:cubicBezTo>
                  <a:pt x="14" y="111"/>
                  <a:pt x="12" y="78"/>
                  <a:pt x="20" y="55"/>
                </a:cubicBezTo>
                <a:cubicBezTo>
                  <a:pt x="24" y="53"/>
                  <a:pt x="28" y="46"/>
                  <a:pt x="28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2"/>
                  <a:pt x="29" y="42"/>
                  <a:pt x="30" y="43"/>
                </a:cubicBezTo>
                <a:cubicBezTo>
                  <a:pt x="35" y="35"/>
                  <a:pt x="42" y="30"/>
                  <a:pt x="48" y="23"/>
                </a:cubicBezTo>
                <a:cubicBezTo>
                  <a:pt x="48" y="23"/>
                  <a:pt x="48" y="23"/>
                  <a:pt x="49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49" y="23"/>
                  <a:pt x="50" y="21"/>
                  <a:pt x="50" y="19"/>
                </a:cubicBezTo>
                <a:cubicBezTo>
                  <a:pt x="50" y="19"/>
                  <a:pt x="51" y="20"/>
                  <a:pt x="52" y="20"/>
                </a:cubicBezTo>
                <a:cubicBezTo>
                  <a:pt x="57" y="20"/>
                  <a:pt x="61" y="17"/>
                  <a:pt x="63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6" y="14"/>
                  <a:pt x="68" y="14"/>
                </a:cubicBezTo>
                <a:cubicBezTo>
                  <a:pt x="68" y="12"/>
                  <a:pt x="68" y="11"/>
                  <a:pt x="68" y="11"/>
                </a:cubicBezTo>
                <a:cubicBezTo>
                  <a:pt x="70" y="11"/>
                  <a:pt x="72" y="11"/>
                  <a:pt x="75" y="11"/>
                </a:cubicBezTo>
                <a:cubicBezTo>
                  <a:pt x="78" y="11"/>
                  <a:pt x="81" y="11"/>
                  <a:pt x="81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3" y="8"/>
                  <a:pt x="83" y="8"/>
                </a:cubicBezTo>
                <a:cubicBezTo>
                  <a:pt x="83" y="8"/>
                  <a:pt x="83" y="8"/>
                  <a:pt x="83" y="8"/>
                </a:cubicBezTo>
                <a:cubicBezTo>
                  <a:pt x="84" y="8"/>
                  <a:pt x="84" y="8"/>
                  <a:pt x="85" y="7"/>
                </a:cubicBezTo>
                <a:cubicBezTo>
                  <a:pt x="85" y="8"/>
                  <a:pt x="84" y="8"/>
                  <a:pt x="84" y="9"/>
                </a:cubicBezTo>
                <a:cubicBezTo>
                  <a:pt x="85" y="9"/>
                  <a:pt x="86" y="9"/>
                  <a:pt x="87" y="9"/>
                </a:cubicBezTo>
                <a:cubicBezTo>
                  <a:pt x="86" y="8"/>
                  <a:pt x="88" y="6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89" y="6"/>
                  <a:pt x="89" y="7"/>
                  <a:pt x="90" y="7"/>
                </a:cubicBezTo>
                <a:cubicBezTo>
                  <a:pt x="90" y="7"/>
                  <a:pt x="91" y="7"/>
                  <a:pt x="91" y="7"/>
                </a:cubicBezTo>
                <a:cubicBezTo>
                  <a:pt x="91" y="7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7"/>
                  <a:pt x="92" y="8"/>
                  <a:pt x="92" y="9"/>
                </a:cubicBezTo>
                <a:cubicBezTo>
                  <a:pt x="93" y="9"/>
                  <a:pt x="94" y="9"/>
                  <a:pt x="96" y="10"/>
                </a:cubicBezTo>
                <a:cubicBezTo>
                  <a:pt x="97" y="10"/>
                  <a:pt x="96" y="6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8" y="8"/>
                  <a:pt x="97" y="8"/>
                  <a:pt x="98" y="10"/>
                </a:cubicBezTo>
                <a:cubicBezTo>
                  <a:pt x="98" y="9"/>
                  <a:pt x="100" y="9"/>
                  <a:pt x="100" y="7"/>
                </a:cubicBezTo>
                <a:cubicBezTo>
                  <a:pt x="100" y="8"/>
                  <a:pt x="100" y="10"/>
                  <a:pt x="102" y="10"/>
                </a:cubicBezTo>
                <a:moveTo>
                  <a:pt x="93" y="6"/>
                </a:moveTo>
                <a:cubicBezTo>
                  <a:pt x="93" y="6"/>
                  <a:pt x="93" y="6"/>
                  <a:pt x="92" y="6"/>
                </a:cubicBezTo>
                <a:cubicBezTo>
                  <a:pt x="92" y="6"/>
                  <a:pt x="93" y="5"/>
                  <a:pt x="93" y="5"/>
                </a:cubicBezTo>
                <a:cubicBezTo>
                  <a:pt x="94" y="5"/>
                  <a:pt x="94" y="6"/>
                  <a:pt x="94" y="6"/>
                </a:cubicBezTo>
                <a:cubicBezTo>
                  <a:pt x="93" y="6"/>
                  <a:pt x="93" y="6"/>
                  <a:pt x="93" y="6"/>
                </a:cubicBezTo>
                <a:moveTo>
                  <a:pt x="82" y="0"/>
                </a:moveTo>
                <a:cubicBezTo>
                  <a:pt x="82" y="1"/>
                  <a:pt x="82" y="2"/>
                  <a:pt x="83" y="2"/>
                </a:cubicBezTo>
                <a:cubicBezTo>
                  <a:pt x="83" y="1"/>
                  <a:pt x="83" y="0"/>
                  <a:pt x="82" y="0"/>
                </a:cubicBezTo>
              </a:path>
            </a:pathLst>
          </a:custGeom>
          <a:solidFill>
            <a:schemeClr val="tx1">
              <a:alpha val="2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" name="直接连接符 372"/>
          <p:cNvCxnSpPr>
            <a:cxnSpLocks noChangeShapeType="1"/>
          </p:cNvCxnSpPr>
          <p:nvPr/>
        </p:nvCxnSpPr>
        <p:spPr bwMode="auto">
          <a:xfrm>
            <a:off x="5413722" y="2476214"/>
            <a:ext cx="3905250" cy="9525"/>
          </a:xfrm>
          <a:prstGeom prst="line">
            <a:avLst/>
          </a:prstGeom>
          <a:noFill/>
          <a:ln w="6350">
            <a:solidFill>
              <a:srgbClr val="884AD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6"/>
          <p:cNvSpPr txBox="1"/>
          <p:nvPr/>
        </p:nvSpPr>
        <p:spPr>
          <a:xfrm>
            <a:off x="5063764" y="2863096"/>
            <a:ext cx="5198203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tạo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vật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thể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Ở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đâu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vật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ở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15" name="MH_Text_1"/>
          <p:cNvSpPr txBox="1"/>
          <p:nvPr>
            <p:custDataLst>
              <p:tags r:id="rId1"/>
            </p:custDataLst>
          </p:nvPr>
        </p:nvSpPr>
        <p:spPr>
          <a:xfrm>
            <a:off x="5791461" y="1892203"/>
            <a:ext cx="2334235" cy="584507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VẬT THỂ - CHẤT</a:t>
            </a:r>
            <a:endParaRPr lang="zh-CN" altLang="en-US" sz="28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11166" y="2555512"/>
            <a:ext cx="2469597" cy="3082780"/>
            <a:chOff x="2211166" y="2555512"/>
            <a:chExt cx="2469597" cy="3082780"/>
          </a:xfrm>
        </p:grpSpPr>
        <p:sp>
          <p:nvSpPr>
            <p:cNvPr id="17" name="矩形 16"/>
            <p:cNvSpPr/>
            <p:nvPr/>
          </p:nvSpPr>
          <p:spPr>
            <a:xfrm rot="20406723">
              <a:off x="2211166" y="2555512"/>
              <a:ext cx="2469597" cy="308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17500" dir="684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0419204">
              <a:off x="2303815" y="2778477"/>
              <a:ext cx="2212333" cy="2404839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3">
            <a:extLst>
              <a:ext uri="{FF2B5EF4-FFF2-40B4-BE49-F238E27FC236}">
                <a16:creationId xmlns="" xmlns:a16="http://schemas.microsoft.com/office/drawing/2014/main" id="{B73F82FC-3692-493B-8D7F-4FBE327E0901}"/>
              </a:ext>
            </a:extLst>
          </p:cNvPr>
          <p:cNvSpPr txBox="1"/>
          <p:nvPr/>
        </p:nvSpPr>
        <p:spPr>
          <a:xfrm>
            <a:off x="622598" y="420130"/>
            <a:ext cx="511256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5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弧形 13"/>
          <p:cNvSpPr>
            <a:spLocks/>
          </p:cNvSpPr>
          <p:nvPr/>
        </p:nvSpPr>
        <p:spPr bwMode="auto">
          <a:xfrm rot="432414">
            <a:off x="661588" y="1611495"/>
            <a:ext cx="1655762" cy="1655762"/>
          </a:xfrm>
          <a:custGeom>
            <a:avLst/>
            <a:gdLst>
              <a:gd name="T0" fmla="*/ 686426 w 1656184"/>
              <a:gd name="T1" fmla="*/ 1643199 h 1656184"/>
              <a:gd name="T2" fmla="*/ 126 w 1656184"/>
              <a:gd name="T3" fmla="*/ 842157 h 1656184"/>
              <a:gd name="T4" fmla="*/ 827670 w 1656184"/>
              <a:gd name="T5" fmla="*/ 827670 h 1656184"/>
              <a:gd name="T6" fmla="*/ 686426 w 1656184"/>
              <a:gd name="T7" fmla="*/ 1643199 h 1656184"/>
              <a:gd name="T8" fmla="*/ 686426 w 1656184"/>
              <a:gd name="T9" fmla="*/ 1643199 h 1656184"/>
              <a:gd name="T10" fmla="*/ 126 w 1656184"/>
              <a:gd name="T11" fmla="*/ 842157 h 1656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56184" h="1656184" stroke="0">
                <a:moveTo>
                  <a:pt x="686776" y="1644037"/>
                </a:moveTo>
                <a:cubicBezTo>
                  <a:pt x="295252" y="1576228"/>
                  <a:pt x="7082" y="1239879"/>
                  <a:pt x="126" y="842587"/>
                </a:cubicBezTo>
                <a:lnTo>
                  <a:pt x="828092" y="828092"/>
                </a:lnTo>
                <a:lnTo>
                  <a:pt x="686776" y="1644037"/>
                </a:lnTo>
                <a:close/>
              </a:path>
              <a:path w="1656184" h="1656184" fill="none">
                <a:moveTo>
                  <a:pt x="686776" y="1644037"/>
                </a:moveTo>
                <a:cubicBezTo>
                  <a:pt x="295252" y="1576228"/>
                  <a:pt x="7082" y="1239879"/>
                  <a:pt x="126" y="842587"/>
                </a:cubicBezTo>
              </a:path>
            </a:pathLst>
          </a:custGeom>
          <a:noFill/>
          <a:ln w="12700" cap="flat" cmpd="sng">
            <a:solidFill>
              <a:srgbClr val="884ADA"/>
            </a:solidFill>
            <a:bevel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弧形 14"/>
          <p:cNvSpPr>
            <a:spLocks/>
          </p:cNvSpPr>
          <p:nvPr/>
        </p:nvSpPr>
        <p:spPr bwMode="auto">
          <a:xfrm>
            <a:off x="1573465" y="3141390"/>
            <a:ext cx="1655763" cy="1655762"/>
          </a:xfrm>
          <a:custGeom>
            <a:avLst/>
            <a:gdLst>
              <a:gd name="T0" fmla="*/ 823415 w 1656184"/>
              <a:gd name="T1" fmla="*/ 1655329 h 1656184"/>
              <a:gd name="T2" fmla="*/ 24780 w 1656184"/>
              <a:gd name="T3" fmla="*/ 1028678 h 1656184"/>
              <a:gd name="T4" fmla="*/ 827672 w 1656184"/>
              <a:gd name="T5" fmla="*/ 827670 h 1656184"/>
              <a:gd name="T6" fmla="*/ 823415 w 1656184"/>
              <a:gd name="T7" fmla="*/ 1655329 h 1656184"/>
              <a:gd name="T8" fmla="*/ 823415 w 1656184"/>
              <a:gd name="T9" fmla="*/ 1655329 h 1656184"/>
              <a:gd name="T10" fmla="*/ 24780 w 1656184"/>
              <a:gd name="T11" fmla="*/ 1028678 h 1656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56184" h="1656184" stroke="0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  <a:lnTo>
                  <a:pt x="828092" y="828092"/>
                </a:lnTo>
                <a:cubicBezTo>
                  <a:pt x="826672" y="1104119"/>
                  <a:pt x="825253" y="1380146"/>
                  <a:pt x="823833" y="1656173"/>
                </a:cubicBezTo>
                <a:close/>
              </a:path>
              <a:path w="1656184" h="1656184" fill="none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</a:path>
            </a:pathLst>
          </a:custGeom>
          <a:noFill/>
          <a:ln w="12700" cap="flat" cmpd="sng">
            <a:solidFill>
              <a:srgbClr val="884ADA"/>
            </a:solidFill>
            <a:bevel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550590" y="1121371"/>
            <a:ext cx="1500187" cy="1500188"/>
            <a:chOff x="850603" y="1496764"/>
            <a:chExt cx="1500187" cy="150018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50603" y="1496764"/>
              <a:ext cx="1500187" cy="1500188"/>
              <a:chOff x="0" y="0"/>
              <a:chExt cx="2101515" cy="2101515"/>
            </a:xfrm>
          </p:grpSpPr>
          <p:sp>
            <p:nvSpPr>
              <p:cNvPr id="4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>
                  <a:solidFill>
                    <a:srgbClr val="FFFFFF"/>
                  </a:solidFill>
                  <a:latin typeface="#9Slide03 Reso" pitchFamily="2" charset="0"/>
                  <a:sym typeface="宋体" charset="-122"/>
                </a:endParaRPr>
              </a:p>
            </p:txBody>
          </p:sp>
          <p:sp>
            <p:nvSpPr>
              <p:cNvPr id="5" name="同心圆 11"/>
              <p:cNvSpPr>
                <a:spLocks/>
              </p:cNvSpPr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>
                  <a:latin typeface="#9Slide03 Reso" pitchFamily="2" charset="0"/>
                </a:endParaRPr>
              </a:p>
            </p:txBody>
          </p:sp>
        </p:grpSp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982638" y="1872909"/>
              <a:ext cx="121983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微软雅黑" pitchFamily="34" charset="-122"/>
                </a:rPr>
                <a:t>VẬT THỂ TỰ NHIÊN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2203129" y="1685455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854846" y="3191600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150990" y="4619471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1199468" y="2644617"/>
            <a:ext cx="1501775" cy="1500188"/>
            <a:chOff x="1647801" y="3584094"/>
            <a:chExt cx="1501775" cy="1500188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1647801" y="3584094"/>
              <a:ext cx="1501775" cy="1500188"/>
              <a:chOff x="0" y="0"/>
              <a:chExt cx="2101515" cy="2101515"/>
            </a:xfrm>
          </p:grpSpPr>
          <p:sp>
            <p:nvSpPr>
              <p:cNvPr id="7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 b="1">
                  <a:solidFill>
                    <a:srgbClr val="FFFFFF"/>
                  </a:solidFill>
                  <a:latin typeface="#9Slide03 Reso" pitchFamily="2" charset="0"/>
                  <a:sym typeface="宋体" charset="-122"/>
                </a:endParaRPr>
              </a:p>
            </p:txBody>
          </p:sp>
          <p:sp>
            <p:nvSpPr>
              <p:cNvPr id="8" name="同心圆 11"/>
              <p:cNvSpPr>
                <a:spLocks/>
              </p:cNvSpPr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 b="1">
                  <a:latin typeface="#9Slide03 Reso" pitchFamily="2" charset="0"/>
                </a:endParaRPr>
              </a:p>
            </p:txBody>
          </p:sp>
        </p:grpSp>
        <p:sp>
          <p:nvSpPr>
            <p:cNvPr id="24" name="TextBox 15"/>
            <p:cNvSpPr txBox="1">
              <a:spLocks noChangeArrowheads="1"/>
            </p:cNvSpPr>
            <p:nvPr/>
          </p:nvSpPr>
          <p:spPr bwMode="auto">
            <a:xfrm>
              <a:off x="1758855" y="3923933"/>
              <a:ext cx="121443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微软雅黑" pitchFamily="34" charset="-122"/>
                </a:rPr>
                <a:t>VẬT THỂ NHÂN TẠO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485129" y="4005064"/>
            <a:ext cx="1501775" cy="1500188"/>
            <a:chOff x="3357514" y="5051546"/>
            <a:chExt cx="1501775" cy="1500188"/>
          </a:xfrm>
        </p:grpSpPr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3357514" y="5051546"/>
              <a:ext cx="1501775" cy="1500188"/>
              <a:chOff x="0" y="0"/>
              <a:chExt cx="2101515" cy="2101515"/>
            </a:xfrm>
          </p:grpSpPr>
          <p:sp>
            <p:nvSpPr>
              <p:cNvPr id="19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884ADA">
                  <a:alpha val="7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 b="1">
                  <a:solidFill>
                    <a:srgbClr val="FFFFFF"/>
                  </a:solidFill>
                  <a:latin typeface="#9Slide03 Reso" pitchFamily="2" charset="0"/>
                  <a:sym typeface="宋体" charset="-122"/>
                </a:endParaRPr>
              </a:p>
            </p:txBody>
          </p:sp>
          <p:sp>
            <p:nvSpPr>
              <p:cNvPr id="20" name="同心圆 11"/>
              <p:cNvSpPr>
                <a:spLocks/>
              </p:cNvSpPr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 b="1">
                  <a:latin typeface="#9Slide03 Reso" pitchFamily="2" charset="0"/>
                </a:endParaRPr>
              </a:p>
            </p:txBody>
          </p:sp>
        </p:grpSp>
        <p:sp>
          <p:nvSpPr>
            <p:cNvPr id="38" name="TextBox 15"/>
            <p:cNvSpPr txBox="1">
              <a:spLocks noChangeArrowheads="1"/>
            </p:cNvSpPr>
            <p:nvPr/>
          </p:nvSpPr>
          <p:spPr bwMode="auto">
            <a:xfrm>
              <a:off x="3510161" y="5608233"/>
              <a:ext cx="12144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微软雅黑" pitchFamily="34" charset="-122"/>
                </a:rPr>
                <a:t>VẬT SỐNG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sp>
        <p:nvSpPr>
          <p:cNvPr id="40" name="TextBox 16"/>
          <p:cNvSpPr txBox="1"/>
          <p:nvPr/>
        </p:nvSpPr>
        <p:spPr>
          <a:xfrm>
            <a:off x="3845292" y="1288522"/>
            <a:ext cx="4668502" cy="5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vật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sẵn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tự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nhiên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746036" y="2690917"/>
            <a:ext cx="5056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vật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thể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do con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người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tạo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ra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để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phục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vụ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cuộc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sống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sp>
        <p:nvSpPr>
          <p:cNvPr id="42" name="TextBox 16"/>
          <p:cNvSpPr txBox="1"/>
          <p:nvPr/>
        </p:nvSpPr>
        <p:spPr>
          <a:xfrm>
            <a:off x="5970664" y="4148206"/>
            <a:ext cx="5056807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năng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trao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với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môi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lớn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sinh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sản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43" name="文本框 3">
            <a:extLst>
              <a:ext uri="{FF2B5EF4-FFF2-40B4-BE49-F238E27FC236}">
                <a16:creationId xmlns="" xmlns:a16="http://schemas.microsoft.com/office/drawing/2014/main" id="{3B13A101-D9CE-4441-9F38-B8A112E0E823}"/>
              </a:ext>
            </a:extLst>
          </p:cNvPr>
          <p:cNvSpPr txBox="1"/>
          <p:nvPr/>
        </p:nvSpPr>
        <p:spPr>
          <a:xfrm>
            <a:off x="694606" y="376004"/>
            <a:ext cx="511256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44" name="弧形 14">
            <a:extLst>
              <a:ext uri="{FF2B5EF4-FFF2-40B4-BE49-F238E27FC236}">
                <a16:creationId xmlns="" xmlns:a16="http://schemas.microsoft.com/office/drawing/2014/main" id="{0024CB2D-B64E-4CF1-97C1-B8AD8CF805ED}"/>
              </a:ext>
            </a:extLst>
          </p:cNvPr>
          <p:cNvSpPr>
            <a:spLocks/>
          </p:cNvSpPr>
          <p:nvPr/>
        </p:nvSpPr>
        <p:spPr bwMode="auto">
          <a:xfrm>
            <a:off x="2944754" y="4437112"/>
            <a:ext cx="1655763" cy="1655762"/>
          </a:xfrm>
          <a:custGeom>
            <a:avLst/>
            <a:gdLst>
              <a:gd name="T0" fmla="*/ 823415 w 1656184"/>
              <a:gd name="T1" fmla="*/ 1655329 h 1656184"/>
              <a:gd name="T2" fmla="*/ 24780 w 1656184"/>
              <a:gd name="T3" fmla="*/ 1028678 h 1656184"/>
              <a:gd name="T4" fmla="*/ 827672 w 1656184"/>
              <a:gd name="T5" fmla="*/ 827670 h 1656184"/>
              <a:gd name="T6" fmla="*/ 823415 w 1656184"/>
              <a:gd name="T7" fmla="*/ 1655329 h 1656184"/>
              <a:gd name="T8" fmla="*/ 823415 w 1656184"/>
              <a:gd name="T9" fmla="*/ 1655329 h 1656184"/>
              <a:gd name="T10" fmla="*/ 24780 w 1656184"/>
              <a:gd name="T11" fmla="*/ 1028678 h 1656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56184" h="1656184" stroke="0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  <a:lnTo>
                  <a:pt x="828092" y="828092"/>
                </a:lnTo>
                <a:cubicBezTo>
                  <a:pt x="826672" y="1104119"/>
                  <a:pt x="825253" y="1380146"/>
                  <a:pt x="823833" y="1656173"/>
                </a:cubicBezTo>
                <a:close/>
              </a:path>
              <a:path w="1656184" h="1656184" fill="none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</a:path>
            </a:pathLst>
          </a:custGeom>
          <a:noFill/>
          <a:ln w="12700" cap="flat" cmpd="sng">
            <a:solidFill>
              <a:srgbClr val="884ADA"/>
            </a:solidFill>
            <a:bevel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45" name="直接连接符 22">
            <a:extLst>
              <a:ext uri="{FF2B5EF4-FFF2-40B4-BE49-F238E27FC236}">
                <a16:creationId xmlns="" xmlns:a16="http://schemas.microsoft.com/office/drawing/2014/main" id="{09A1A30A-2524-40D6-80DF-C88B20381E24}"/>
              </a:ext>
            </a:extLst>
          </p:cNvPr>
          <p:cNvCxnSpPr/>
          <p:nvPr/>
        </p:nvCxnSpPr>
        <p:spPr>
          <a:xfrm>
            <a:off x="5519142" y="5915615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38">
            <a:extLst>
              <a:ext uri="{FF2B5EF4-FFF2-40B4-BE49-F238E27FC236}">
                <a16:creationId xmlns="" xmlns:a16="http://schemas.microsoft.com/office/drawing/2014/main" id="{ADC1EBCE-F8ED-4562-B888-642F174F286C}"/>
              </a:ext>
            </a:extLst>
          </p:cNvPr>
          <p:cNvGrpSpPr/>
          <p:nvPr/>
        </p:nvGrpSpPr>
        <p:grpSpPr>
          <a:xfrm>
            <a:off x="3856418" y="5301208"/>
            <a:ext cx="1501775" cy="1500188"/>
            <a:chOff x="3357514" y="5051546"/>
            <a:chExt cx="1501775" cy="1500188"/>
          </a:xfrm>
        </p:grpSpPr>
        <p:grpSp>
          <p:nvGrpSpPr>
            <p:cNvPr id="50" name="Group 8">
              <a:extLst>
                <a:ext uri="{FF2B5EF4-FFF2-40B4-BE49-F238E27FC236}">
                  <a16:creationId xmlns="" xmlns:a16="http://schemas.microsoft.com/office/drawing/2014/main" id="{366FE749-4650-406B-BD39-7181B5890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514" y="5051546"/>
              <a:ext cx="1501775" cy="1500188"/>
              <a:chOff x="0" y="0"/>
              <a:chExt cx="2101515" cy="2101515"/>
            </a:xfrm>
          </p:grpSpPr>
          <p:sp>
            <p:nvSpPr>
              <p:cNvPr id="52" name="椭圆 3">
                <a:extLst>
                  <a:ext uri="{FF2B5EF4-FFF2-40B4-BE49-F238E27FC236}">
                    <a16:creationId xmlns="" xmlns:a16="http://schemas.microsoft.com/office/drawing/2014/main" id="{C8D983D5-F189-48D4-8D54-F83BAAA7E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884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 b="1">
                  <a:solidFill>
                    <a:srgbClr val="FFFFFF"/>
                  </a:solidFill>
                  <a:latin typeface="#9Slide03 Reso" pitchFamily="2" charset="0"/>
                  <a:sym typeface="宋体" charset="-122"/>
                </a:endParaRPr>
              </a:p>
            </p:txBody>
          </p:sp>
          <p:sp>
            <p:nvSpPr>
              <p:cNvPr id="53" name="同心圆 11">
                <a:extLst>
                  <a:ext uri="{FF2B5EF4-FFF2-40B4-BE49-F238E27FC236}">
                    <a16:creationId xmlns="" xmlns:a16="http://schemas.microsoft.com/office/drawing/2014/main" id="{A53B65E0-E9D3-4419-8C79-6198AA4BC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 b="1">
                  <a:latin typeface="#9Slide03 Reso" pitchFamily="2" charset="0"/>
                </a:endParaRPr>
              </a:p>
            </p:txBody>
          </p:sp>
        </p:grpSp>
        <p:sp>
          <p:nvSpPr>
            <p:cNvPr id="51" name="TextBox 15">
              <a:extLst>
                <a:ext uri="{FF2B5EF4-FFF2-40B4-BE49-F238E27FC236}">
                  <a16:creationId xmlns="" xmlns:a16="http://schemas.microsoft.com/office/drawing/2014/main" id="{35A19004-9775-49D7-AC3A-797D2A775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967" y="5464715"/>
              <a:ext cx="13731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微软雅黑" pitchFamily="34" charset="-122"/>
                </a:rPr>
                <a:t>VẬT KHÔNG SỐNG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sp>
        <p:nvSpPr>
          <p:cNvPr id="54" name="TextBox 16">
            <a:extLst>
              <a:ext uri="{FF2B5EF4-FFF2-40B4-BE49-F238E27FC236}">
                <a16:creationId xmlns="" xmlns:a16="http://schemas.microsoft.com/office/drawing/2014/main" id="{6AE65201-646F-4F26-9918-AEDBAFBBC50F}"/>
              </a:ext>
            </a:extLst>
          </p:cNvPr>
          <p:cNvSpPr txBox="1"/>
          <p:nvPr/>
        </p:nvSpPr>
        <p:spPr>
          <a:xfrm>
            <a:off x="7218129" y="5445224"/>
            <a:ext cx="5056807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năng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trao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với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môi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lớn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sinh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sản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pic>
        <p:nvPicPr>
          <p:cNvPr id="58" name="Picture 57" descr="A picture containing outdoor, sky, sunset, nature&#10;&#10;Description automatically generated">
            <a:extLst>
              <a:ext uri="{FF2B5EF4-FFF2-40B4-BE49-F238E27FC236}">
                <a16:creationId xmlns="" xmlns:a16="http://schemas.microsoft.com/office/drawing/2014/main" id="{B57C2555-411A-4A66-8F73-A3A6AAC8D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4032"/>
          <a:stretch/>
        </p:blipFill>
        <p:spPr>
          <a:xfrm>
            <a:off x="3054653" y="1420518"/>
            <a:ext cx="725981" cy="483987"/>
          </a:xfrm>
          <a:prstGeom prst="flowChartProcess">
            <a:avLst/>
          </a:prstGeom>
        </p:spPr>
      </p:pic>
      <p:pic>
        <p:nvPicPr>
          <p:cNvPr id="59" name="Picture 58" descr="A plane flying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D8B715FA-E5D7-415B-93EA-B1D2B325F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10106"/>
          <a:stretch/>
        </p:blipFill>
        <p:spPr>
          <a:xfrm>
            <a:off x="3729502" y="2880641"/>
            <a:ext cx="726948" cy="484632"/>
          </a:xfrm>
          <a:prstGeom prst="flowChartProcess">
            <a:avLst/>
          </a:prstGeom>
        </p:spPr>
      </p:pic>
      <p:pic>
        <p:nvPicPr>
          <p:cNvPr id="60" name="Picture 18" descr="See the source image">
            <a:extLst>
              <a:ext uri="{FF2B5EF4-FFF2-40B4-BE49-F238E27FC236}">
                <a16:creationId xmlns="" xmlns:a16="http://schemas.microsoft.com/office/drawing/2014/main" id="{B197AAED-9FDE-434B-A089-E0737E43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696" r="3148" b="-1696"/>
          <a:stretch/>
        </p:blipFill>
        <p:spPr bwMode="auto">
          <a:xfrm>
            <a:off x="5080790" y="4285105"/>
            <a:ext cx="726948" cy="484632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A picture containing building, grass, bridge&#10;&#10;Description automatically generated">
            <a:extLst>
              <a:ext uri="{FF2B5EF4-FFF2-40B4-BE49-F238E27FC236}">
                <a16:creationId xmlns="" xmlns:a16="http://schemas.microsoft.com/office/drawing/2014/main" id="{EE81B410-1519-4866-A777-D31E3FF0F7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-1455" r="18917" b="1455"/>
          <a:stretch/>
        </p:blipFill>
        <p:spPr>
          <a:xfrm>
            <a:off x="6414538" y="5657807"/>
            <a:ext cx="726947" cy="484632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9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4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9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4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4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0" grpId="0"/>
      <p:bldP spid="41" grpId="0"/>
      <p:bldP spid="42" grpId="0"/>
      <p:bldP spid="43" grpId="0"/>
      <p:bldP spid="44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5456" y="1484784"/>
            <a:ext cx="6754326" cy="1656184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5223051" y="1802955"/>
            <a:ext cx="577552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Một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số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chất</a:t>
            </a:r>
            <a:endParaRPr lang="zh-CN" altLang="en-US" sz="2800" dirty="0">
              <a:solidFill>
                <a:schemeClr val="bg1"/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itchFamily="2" charset="-122"/>
                <a:ea typeface="华文彩云" pitchFamily="2" charset="-122"/>
              </a:rPr>
              <a:t>02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12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78" y="4307334"/>
            <a:ext cx="1397904" cy="13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425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1880529" y="2890090"/>
            <a:ext cx="2295524" cy="1605094"/>
            <a:chOff x="1880529" y="2602167"/>
            <a:chExt cx="2295524" cy="1605094"/>
          </a:xfrm>
        </p:grpSpPr>
        <p:grpSp>
          <p:nvGrpSpPr>
            <p:cNvPr id="2" name="组合 1"/>
            <p:cNvGrpSpPr/>
            <p:nvPr/>
          </p:nvGrpSpPr>
          <p:grpSpPr>
            <a:xfrm>
              <a:off x="1880529" y="2602167"/>
              <a:ext cx="2295524" cy="1605094"/>
              <a:chOff x="2214563" y="1323975"/>
              <a:chExt cx="2295524" cy="1605094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" name="任意多边形 2"/>
              <p:cNvSpPr/>
              <p:nvPr/>
            </p:nvSpPr>
            <p:spPr>
              <a:xfrm>
                <a:off x="3995737" y="1457325"/>
                <a:ext cx="514350" cy="1252538"/>
              </a:xfrm>
              <a:custGeom>
                <a:avLst/>
                <a:gdLst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28613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14326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350" h="1252538">
                    <a:moveTo>
                      <a:pt x="28575" y="1252538"/>
                    </a:moveTo>
                    <a:lnTo>
                      <a:pt x="366713" y="852488"/>
                    </a:lnTo>
                    <a:lnTo>
                      <a:pt x="514350" y="328613"/>
                    </a:lnTo>
                    <a:lnTo>
                      <a:pt x="314326" y="0"/>
                    </a:lnTo>
                    <a:lnTo>
                      <a:pt x="0" y="619125"/>
                    </a:lnTo>
                    <a:lnTo>
                      <a:pt x="28575" y="12525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任意多边形 3"/>
              <p:cNvSpPr/>
              <p:nvPr/>
            </p:nvSpPr>
            <p:spPr>
              <a:xfrm>
                <a:off x="2214563" y="1323975"/>
                <a:ext cx="2100262" cy="1166813"/>
              </a:xfrm>
              <a:custGeom>
                <a:avLst/>
                <a:gdLst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0262" h="1166813">
                    <a:moveTo>
                      <a:pt x="0" y="704850"/>
                    </a:moveTo>
                    <a:lnTo>
                      <a:pt x="566737" y="0"/>
                    </a:lnTo>
                    <a:cubicBezTo>
                      <a:pt x="1216024" y="457200"/>
                      <a:pt x="1798637" y="290513"/>
                      <a:pt x="2100262" y="128588"/>
                    </a:cubicBezTo>
                    <a:lnTo>
                      <a:pt x="1790700" y="766763"/>
                    </a:lnTo>
                    <a:lnTo>
                      <a:pt x="1276350" y="1166813"/>
                    </a:lnTo>
                    <a:lnTo>
                      <a:pt x="476250" y="1109663"/>
                    </a:lnTo>
                    <a:lnTo>
                      <a:pt x="0" y="704850"/>
                    </a:ln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矩形 2"/>
              <p:cNvSpPr/>
              <p:nvPr/>
            </p:nvSpPr>
            <p:spPr>
              <a:xfrm>
                <a:off x="2225040" y="2034541"/>
                <a:ext cx="1798320" cy="894528"/>
              </a:xfrm>
              <a:custGeom>
                <a:avLst/>
                <a:gdLst>
                  <a:gd name="connsiteX0" fmla="*/ 0 w 1744980"/>
                  <a:gd name="connsiteY0" fmla="*/ 0 h 624840"/>
                  <a:gd name="connsiteX1" fmla="*/ 1744980 w 1744980"/>
                  <a:gd name="connsiteY1" fmla="*/ 0 h 624840"/>
                  <a:gd name="connsiteX2" fmla="*/ 1744980 w 1744980"/>
                  <a:gd name="connsiteY2" fmla="*/ 624840 h 624840"/>
                  <a:gd name="connsiteX3" fmla="*/ 0 w 1744980"/>
                  <a:gd name="connsiteY3" fmla="*/ 624840 h 624840"/>
                  <a:gd name="connsiteX4" fmla="*/ 0 w 1744980"/>
                  <a:gd name="connsiteY4" fmla="*/ 0 h 624840"/>
                  <a:gd name="connsiteX0" fmla="*/ 0 w 1783080"/>
                  <a:gd name="connsiteY0" fmla="*/ 0 h 624840"/>
                  <a:gd name="connsiteX1" fmla="*/ 1783080 w 1783080"/>
                  <a:gd name="connsiteY1" fmla="*/ 45720 h 624840"/>
                  <a:gd name="connsiteX2" fmla="*/ 1744980 w 1783080"/>
                  <a:gd name="connsiteY2" fmla="*/ 624840 h 624840"/>
                  <a:gd name="connsiteX3" fmla="*/ 0 w 1783080"/>
                  <a:gd name="connsiteY3" fmla="*/ 624840 h 624840"/>
                  <a:gd name="connsiteX4" fmla="*/ 0 w 1783080"/>
                  <a:gd name="connsiteY4" fmla="*/ 0 h 62484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0 w 1798320"/>
                  <a:gd name="connsiteY3" fmla="*/ 624840 h 670560"/>
                  <a:gd name="connsiteX4" fmla="*/ 0 w 1798320"/>
                  <a:gd name="connsiteY4" fmla="*/ 0 h 67056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175260 w 1798320"/>
                  <a:gd name="connsiteY3" fmla="*/ 518160 h 670560"/>
                  <a:gd name="connsiteX4" fmla="*/ 0 w 1798320"/>
                  <a:gd name="connsiteY4" fmla="*/ 0 h 67056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60960 w 1798320"/>
                  <a:gd name="connsiteY3" fmla="*/ 579120 h 670560"/>
                  <a:gd name="connsiteX4" fmla="*/ 0 w 1798320"/>
                  <a:gd name="connsiteY4" fmla="*/ 0 h 670560"/>
                  <a:gd name="connsiteX0" fmla="*/ 0 w 1798320"/>
                  <a:gd name="connsiteY0" fmla="*/ 0 h 744714"/>
                  <a:gd name="connsiteX1" fmla="*/ 1783080 w 1798320"/>
                  <a:gd name="connsiteY1" fmla="*/ 45720 h 744714"/>
                  <a:gd name="connsiteX2" fmla="*/ 1798320 w 1798320"/>
                  <a:gd name="connsiteY2" fmla="*/ 670560 h 744714"/>
                  <a:gd name="connsiteX3" fmla="*/ 60960 w 1798320"/>
                  <a:gd name="connsiteY3" fmla="*/ 579120 h 744714"/>
                  <a:gd name="connsiteX4" fmla="*/ 0 w 1798320"/>
                  <a:gd name="connsiteY4" fmla="*/ 0 h 744714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60960 w 1798320"/>
                  <a:gd name="connsiteY3" fmla="*/ 579120 h 670560"/>
                  <a:gd name="connsiteX4" fmla="*/ 0 w 1798320"/>
                  <a:gd name="connsiteY4" fmla="*/ 0 h 67056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60960 w 1798320"/>
                  <a:gd name="connsiteY3" fmla="*/ 579120 h 670560"/>
                  <a:gd name="connsiteX4" fmla="*/ 0 w 1798320"/>
                  <a:gd name="connsiteY4" fmla="*/ 0 h 670560"/>
                  <a:gd name="connsiteX0" fmla="*/ 0 w 1798320"/>
                  <a:gd name="connsiteY0" fmla="*/ 0 h 812979"/>
                  <a:gd name="connsiteX1" fmla="*/ 1783080 w 1798320"/>
                  <a:gd name="connsiteY1" fmla="*/ 45720 h 812979"/>
                  <a:gd name="connsiteX2" fmla="*/ 1798320 w 1798320"/>
                  <a:gd name="connsiteY2" fmla="*/ 670560 h 812979"/>
                  <a:gd name="connsiteX3" fmla="*/ 60960 w 1798320"/>
                  <a:gd name="connsiteY3" fmla="*/ 579120 h 812979"/>
                  <a:gd name="connsiteX4" fmla="*/ 0 w 1798320"/>
                  <a:gd name="connsiteY4" fmla="*/ 0 h 812979"/>
                  <a:gd name="connsiteX0" fmla="*/ 0 w 1798320"/>
                  <a:gd name="connsiteY0" fmla="*/ 0 h 894528"/>
                  <a:gd name="connsiteX1" fmla="*/ 1783080 w 1798320"/>
                  <a:gd name="connsiteY1" fmla="*/ 45720 h 894528"/>
                  <a:gd name="connsiteX2" fmla="*/ 1798320 w 1798320"/>
                  <a:gd name="connsiteY2" fmla="*/ 670560 h 894528"/>
                  <a:gd name="connsiteX3" fmla="*/ 60960 w 1798320"/>
                  <a:gd name="connsiteY3" fmla="*/ 579120 h 894528"/>
                  <a:gd name="connsiteX4" fmla="*/ 0 w 1798320"/>
                  <a:gd name="connsiteY4" fmla="*/ 0 h 894528"/>
                  <a:gd name="connsiteX0" fmla="*/ 0 w 1798320"/>
                  <a:gd name="connsiteY0" fmla="*/ 0 h 894528"/>
                  <a:gd name="connsiteX1" fmla="*/ 1783080 w 1798320"/>
                  <a:gd name="connsiteY1" fmla="*/ 45720 h 894528"/>
                  <a:gd name="connsiteX2" fmla="*/ 1798320 w 1798320"/>
                  <a:gd name="connsiteY2" fmla="*/ 670560 h 894528"/>
                  <a:gd name="connsiteX3" fmla="*/ 60960 w 1798320"/>
                  <a:gd name="connsiteY3" fmla="*/ 579120 h 894528"/>
                  <a:gd name="connsiteX4" fmla="*/ 0 w 1798320"/>
                  <a:gd name="connsiteY4" fmla="*/ 0 h 894528"/>
                  <a:gd name="connsiteX0" fmla="*/ 0 w 1798320"/>
                  <a:gd name="connsiteY0" fmla="*/ 0 h 894528"/>
                  <a:gd name="connsiteX1" fmla="*/ 1783080 w 1798320"/>
                  <a:gd name="connsiteY1" fmla="*/ 45720 h 894528"/>
                  <a:gd name="connsiteX2" fmla="*/ 1798320 w 1798320"/>
                  <a:gd name="connsiteY2" fmla="*/ 670560 h 894528"/>
                  <a:gd name="connsiteX3" fmla="*/ 60960 w 1798320"/>
                  <a:gd name="connsiteY3" fmla="*/ 579120 h 894528"/>
                  <a:gd name="connsiteX4" fmla="*/ 0 w 1798320"/>
                  <a:gd name="connsiteY4" fmla="*/ 0 h 89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8320" h="894528">
                    <a:moveTo>
                      <a:pt x="0" y="0"/>
                    </a:moveTo>
                    <a:cubicBezTo>
                      <a:pt x="826135" y="447040"/>
                      <a:pt x="1271270" y="344805"/>
                      <a:pt x="1783080" y="45720"/>
                    </a:cubicBezTo>
                    <a:lnTo>
                      <a:pt x="1798320" y="670560"/>
                    </a:lnTo>
                    <a:cubicBezTo>
                      <a:pt x="1254125" y="903605"/>
                      <a:pt x="855980" y="1063625"/>
                      <a:pt x="60960" y="5791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59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2694257" y="302795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9259DD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3780766" y="2927767"/>
            <a:ext cx="2252661" cy="1543473"/>
            <a:chOff x="3780766" y="2639844"/>
            <a:chExt cx="2252661" cy="1543473"/>
          </a:xfrm>
        </p:grpSpPr>
        <p:grpSp>
          <p:nvGrpSpPr>
            <p:cNvPr id="6" name="组合 5"/>
            <p:cNvGrpSpPr/>
            <p:nvPr/>
          </p:nvGrpSpPr>
          <p:grpSpPr>
            <a:xfrm>
              <a:off x="3780766" y="2639844"/>
              <a:ext cx="2252661" cy="1543473"/>
              <a:chOff x="4114800" y="1361652"/>
              <a:chExt cx="2252661" cy="1543473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任意多边形 6"/>
              <p:cNvSpPr/>
              <p:nvPr/>
            </p:nvSpPr>
            <p:spPr>
              <a:xfrm>
                <a:off x="5895762" y="1724024"/>
                <a:ext cx="471699" cy="1181101"/>
              </a:xfrm>
              <a:custGeom>
                <a:avLst/>
                <a:gdLst>
                  <a:gd name="connsiteX0" fmla="*/ 0 w 461963"/>
                  <a:gd name="connsiteY0" fmla="*/ 1166813 h 1166813"/>
                  <a:gd name="connsiteX1" fmla="*/ 295275 w 461963"/>
                  <a:gd name="connsiteY1" fmla="*/ 928688 h 1166813"/>
                  <a:gd name="connsiteX2" fmla="*/ 461963 w 461963"/>
                  <a:gd name="connsiteY2" fmla="*/ 442913 h 1166813"/>
                  <a:gd name="connsiteX3" fmla="*/ 447675 w 461963"/>
                  <a:gd name="connsiteY3" fmla="*/ 242888 h 1166813"/>
                  <a:gd name="connsiteX4" fmla="*/ 295275 w 461963"/>
                  <a:gd name="connsiteY4" fmla="*/ 0 h 1166813"/>
                  <a:gd name="connsiteX5" fmla="*/ 4763 w 461963"/>
                  <a:gd name="connsiteY5" fmla="*/ 576263 h 1166813"/>
                  <a:gd name="connsiteX6" fmla="*/ 0 w 461963"/>
                  <a:gd name="connsiteY6" fmla="*/ 1166813 h 1166813"/>
                  <a:gd name="connsiteX0" fmla="*/ 0 w 466726"/>
                  <a:gd name="connsiteY0" fmla="*/ 1181101 h 1181101"/>
                  <a:gd name="connsiteX1" fmla="*/ 300038 w 466726"/>
                  <a:gd name="connsiteY1" fmla="*/ 928688 h 1181101"/>
                  <a:gd name="connsiteX2" fmla="*/ 466726 w 466726"/>
                  <a:gd name="connsiteY2" fmla="*/ 442913 h 1181101"/>
                  <a:gd name="connsiteX3" fmla="*/ 452438 w 466726"/>
                  <a:gd name="connsiteY3" fmla="*/ 242888 h 1181101"/>
                  <a:gd name="connsiteX4" fmla="*/ 300038 w 466726"/>
                  <a:gd name="connsiteY4" fmla="*/ 0 h 1181101"/>
                  <a:gd name="connsiteX5" fmla="*/ 9526 w 466726"/>
                  <a:gd name="connsiteY5" fmla="*/ 576263 h 1181101"/>
                  <a:gd name="connsiteX6" fmla="*/ 0 w 466726"/>
                  <a:gd name="connsiteY6" fmla="*/ 1181101 h 1181101"/>
                  <a:gd name="connsiteX0" fmla="*/ 4973 w 471699"/>
                  <a:gd name="connsiteY0" fmla="*/ 1181101 h 1181101"/>
                  <a:gd name="connsiteX1" fmla="*/ 305011 w 471699"/>
                  <a:gd name="connsiteY1" fmla="*/ 928688 h 1181101"/>
                  <a:gd name="connsiteX2" fmla="*/ 471699 w 471699"/>
                  <a:gd name="connsiteY2" fmla="*/ 442913 h 1181101"/>
                  <a:gd name="connsiteX3" fmla="*/ 457411 w 471699"/>
                  <a:gd name="connsiteY3" fmla="*/ 242888 h 1181101"/>
                  <a:gd name="connsiteX4" fmla="*/ 305011 w 471699"/>
                  <a:gd name="connsiteY4" fmla="*/ 0 h 1181101"/>
                  <a:gd name="connsiteX5" fmla="*/ 211 w 471699"/>
                  <a:gd name="connsiteY5" fmla="*/ 595313 h 1181101"/>
                  <a:gd name="connsiteX6" fmla="*/ 4973 w 471699"/>
                  <a:gd name="connsiteY6" fmla="*/ 1181101 h 118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699" h="1181101">
                    <a:moveTo>
                      <a:pt x="4973" y="1181101"/>
                    </a:moveTo>
                    <a:lnTo>
                      <a:pt x="305011" y="928688"/>
                    </a:lnTo>
                    <a:lnTo>
                      <a:pt x="471699" y="442913"/>
                    </a:lnTo>
                    <a:lnTo>
                      <a:pt x="457411" y="242888"/>
                    </a:lnTo>
                    <a:lnTo>
                      <a:pt x="305011" y="0"/>
                    </a:lnTo>
                    <a:lnTo>
                      <a:pt x="211" y="595313"/>
                    </a:lnTo>
                    <a:cubicBezTo>
                      <a:pt x="-1377" y="793750"/>
                      <a:pt x="6561" y="987426"/>
                      <a:pt x="4973" y="118110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4114800" y="1361652"/>
                <a:ext cx="2092325" cy="1011525"/>
              </a:xfrm>
              <a:custGeom>
                <a:avLst/>
                <a:gdLst>
                  <a:gd name="connsiteX0" fmla="*/ 0 w 2092325"/>
                  <a:gd name="connsiteY0" fmla="*/ 644525 h 895350"/>
                  <a:gd name="connsiteX1" fmla="*/ 336550 w 2092325"/>
                  <a:gd name="connsiteY1" fmla="*/ 0 h 895350"/>
                  <a:gd name="connsiteX2" fmla="*/ 1298575 w 2092325"/>
                  <a:gd name="connsiteY2" fmla="*/ 69850 h 895350"/>
                  <a:gd name="connsiteX3" fmla="*/ 2092325 w 2092325"/>
                  <a:gd name="connsiteY3" fmla="*/ 301625 h 895350"/>
                  <a:gd name="connsiteX4" fmla="*/ 1784350 w 2092325"/>
                  <a:gd name="connsiteY4" fmla="*/ 895350 h 895350"/>
                  <a:gd name="connsiteX5" fmla="*/ 0 w 2092325"/>
                  <a:gd name="connsiteY5" fmla="*/ 644525 h 895350"/>
                  <a:gd name="connsiteX0" fmla="*/ 0 w 2092325"/>
                  <a:gd name="connsiteY0" fmla="*/ 673975 h 924800"/>
                  <a:gd name="connsiteX1" fmla="*/ 336550 w 2092325"/>
                  <a:gd name="connsiteY1" fmla="*/ 29450 h 924800"/>
                  <a:gd name="connsiteX2" fmla="*/ 1298575 w 2092325"/>
                  <a:gd name="connsiteY2" fmla="*/ 99300 h 924800"/>
                  <a:gd name="connsiteX3" fmla="*/ 2092325 w 2092325"/>
                  <a:gd name="connsiteY3" fmla="*/ 331075 h 924800"/>
                  <a:gd name="connsiteX4" fmla="*/ 1784350 w 2092325"/>
                  <a:gd name="connsiteY4" fmla="*/ 924800 h 924800"/>
                  <a:gd name="connsiteX5" fmla="*/ 0 w 2092325"/>
                  <a:gd name="connsiteY5" fmla="*/ 673975 h 924800"/>
                  <a:gd name="connsiteX0" fmla="*/ 0 w 2092325"/>
                  <a:gd name="connsiteY0" fmla="*/ 673975 h 924800"/>
                  <a:gd name="connsiteX1" fmla="*/ 336550 w 2092325"/>
                  <a:gd name="connsiteY1" fmla="*/ 29450 h 924800"/>
                  <a:gd name="connsiteX2" fmla="*/ 1298575 w 2092325"/>
                  <a:gd name="connsiteY2" fmla="*/ 99300 h 924800"/>
                  <a:gd name="connsiteX3" fmla="*/ 2092325 w 2092325"/>
                  <a:gd name="connsiteY3" fmla="*/ 331075 h 924800"/>
                  <a:gd name="connsiteX4" fmla="*/ 1784350 w 2092325"/>
                  <a:gd name="connsiteY4" fmla="*/ 924800 h 924800"/>
                  <a:gd name="connsiteX5" fmla="*/ 0 w 2092325"/>
                  <a:gd name="connsiteY5" fmla="*/ 673975 h 924800"/>
                  <a:gd name="connsiteX0" fmla="*/ 0 w 2092325"/>
                  <a:gd name="connsiteY0" fmla="*/ 686326 h 937151"/>
                  <a:gd name="connsiteX1" fmla="*/ 336550 w 2092325"/>
                  <a:gd name="connsiteY1" fmla="*/ 41801 h 937151"/>
                  <a:gd name="connsiteX2" fmla="*/ 1298575 w 2092325"/>
                  <a:gd name="connsiteY2" fmla="*/ 111651 h 937151"/>
                  <a:gd name="connsiteX3" fmla="*/ 2092325 w 2092325"/>
                  <a:gd name="connsiteY3" fmla="*/ 343426 h 937151"/>
                  <a:gd name="connsiteX4" fmla="*/ 1784350 w 2092325"/>
                  <a:gd name="connsiteY4" fmla="*/ 937151 h 937151"/>
                  <a:gd name="connsiteX5" fmla="*/ 0 w 2092325"/>
                  <a:gd name="connsiteY5" fmla="*/ 686326 h 937151"/>
                  <a:gd name="connsiteX0" fmla="*/ 0 w 2092325"/>
                  <a:gd name="connsiteY0" fmla="*/ 692984 h 943809"/>
                  <a:gd name="connsiteX1" fmla="*/ 336550 w 2092325"/>
                  <a:gd name="connsiteY1" fmla="*/ 48459 h 943809"/>
                  <a:gd name="connsiteX2" fmla="*/ 1254125 w 2092325"/>
                  <a:gd name="connsiteY2" fmla="*/ 92909 h 943809"/>
                  <a:gd name="connsiteX3" fmla="*/ 2092325 w 2092325"/>
                  <a:gd name="connsiteY3" fmla="*/ 350084 h 943809"/>
                  <a:gd name="connsiteX4" fmla="*/ 1784350 w 2092325"/>
                  <a:gd name="connsiteY4" fmla="*/ 943809 h 943809"/>
                  <a:gd name="connsiteX5" fmla="*/ 0 w 2092325"/>
                  <a:gd name="connsiteY5" fmla="*/ 692984 h 943809"/>
                  <a:gd name="connsiteX0" fmla="*/ 0 w 2092325"/>
                  <a:gd name="connsiteY0" fmla="*/ 708447 h 959272"/>
                  <a:gd name="connsiteX1" fmla="*/ 336550 w 2092325"/>
                  <a:gd name="connsiteY1" fmla="*/ 63922 h 959272"/>
                  <a:gd name="connsiteX2" fmla="*/ 1254125 w 2092325"/>
                  <a:gd name="connsiteY2" fmla="*/ 108372 h 959272"/>
                  <a:gd name="connsiteX3" fmla="*/ 2092325 w 2092325"/>
                  <a:gd name="connsiteY3" fmla="*/ 365547 h 959272"/>
                  <a:gd name="connsiteX4" fmla="*/ 1784350 w 2092325"/>
                  <a:gd name="connsiteY4" fmla="*/ 959272 h 959272"/>
                  <a:gd name="connsiteX5" fmla="*/ 0 w 2092325"/>
                  <a:gd name="connsiteY5" fmla="*/ 708447 h 959272"/>
                  <a:gd name="connsiteX0" fmla="*/ 0 w 2092325"/>
                  <a:gd name="connsiteY0" fmla="*/ 708447 h 959272"/>
                  <a:gd name="connsiteX1" fmla="*/ 336550 w 2092325"/>
                  <a:gd name="connsiteY1" fmla="*/ 63922 h 959272"/>
                  <a:gd name="connsiteX2" fmla="*/ 1254125 w 2092325"/>
                  <a:gd name="connsiteY2" fmla="*/ 108372 h 959272"/>
                  <a:gd name="connsiteX3" fmla="*/ 2092325 w 2092325"/>
                  <a:gd name="connsiteY3" fmla="*/ 365547 h 959272"/>
                  <a:gd name="connsiteX4" fmla="*/ 1784350 w 2092325"/>
                  <a:gd name="connsiteY4" fmla="*/ 959272 h 959272"/>
                  <a:gd name="connsiteX5" fmla="*/ 0 w 2092325"/>
                  <a:gd name="connsiteY5" fmla="*/ 708447 h 959272"/>
                  <a:gd name="connsiteX0" fmla="*/ 0 w 2092325"/>
                  <a:gd name="connsiteY0" fmla="*/ 708447 h 959272"/>
                  <a:gd name="connsiteX1" fmla="*/ 336550 w 2092325"/>
                  <a:gd name="connsiteY1" fmla="*/ 63922 h 959272"/>
                  <a:gd name="connsiteX2" fmla="*/ 1254125 w 2092325"/>
                  <a:gd name="connsiteY2" fmla="*/ 108372 h 959272"/>
                  <a:gd name="connsiteX3" fmla="*/ 2092325 w 2092325"/>
                  <a:gd name="connsiteY3" fmla="*/ 365547 h 959272"/>
                  <a:gd name="connsiteX4" fmla="*/ 1803400 w 2092325"/>
                  <a:gd name="connsiteY4" fmla="*/ 959272 h 959272"/>
                  <a:gd name="connsiteX5" fmla="*/ 0 w 2092325"/>
                  <a:gd name="connsiteY5" fmla="*/ 708447 h 959272"/>
                  <a:gd name="connsiteX0" fmla="*/ 0 w 2092325"/>
                  <a:gd name="connsiteY0" fmla="*/ 708447 h 1011525"/>
                  <a:gd name="connsiteX1" fmla="*/ 336550 w 2092325"/>
                  <a:gd name="connsiteY1" fmla="*/ 63922 h 1011525"/>
                  <a:gd name="connsiteX2" fmla="*/ 1254125 w 2092325"/>
                  <a:gd name="connsiteY2" fmla="*/ 108372 h 1011525"/>
                  <a:gd name="connsiteX3" fmla="*/ 2092325 w 2092325"/>
                  <a:gd name="connsiteY3" fmla="*/ 365547 h 1011525"/>
                  <a:gd name="connsiteX4" fmla="*/ 1803400 w 2092325"/>
                  <a:gd name="connsiteY4" fmla="*/ 959272 h 1011525"/>
                  <a:gd name="connsiteX5" fmla="*/ 0 w 2092325"/>
                  <a:gd name="connsiteY5" fmla="*/ 708447 h 10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2325" h="1011525">
                    <a:moveTo>
                      <a:pt x="0" y="708447"/>
                    </a:moveTo>
                    <a:lnTo>
                      <a:pt x="336550" y="63922"/>
                    </a:lnTo>
                    <a:cubicBezTo>
                      <a:pt x="781579" y="-66782"/>
                      <a:pt x="989542" y="31114"/>
                      <a:pt x="1254125" y="108372"/>
                    </a:cubicBezTo>
                    <a:cubicBezTo>
                      <a:pt x="1518708" y="185630"/>
                      <a:pt x="1754717" y="402589"/>
                      <a:pt x="2092325" y="365547"/>
                    </a:cubicBezTo>
                    <a:lnTo>
                      <a:pt x="1803400" y="959272"/>
                    </a:lnTo>
                    <a:cubicBezTo>
                      <a:pt x="1678517" y="1142364"/>
                      <a:pt x="601133" y="792055"/>
                      <a:pt x="0" y="70844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4117657" y="1991410"/>
                <a:ext cx="1798320" cy="911809"/>
              </a:xfrm>
              <a:custGeom>
                <a:avLst/>
                <a:gdLst>
                  <a:gd name="connsiteX0" fmla="*/ 7620 w 1798320"/>
                  <a:gd name="connsiteY0" fmla="*/ 617220 h 830580"/>
                  <a:gd name="connsiteX1" fmla="*/ 0 w 1798320"/>
                  <a:gd name="connsiteY1" fmla="*/ 0 h 830580"/>
                  <a:gd name="connsiteX2" fmla="*/ 982980 w 1798320"/>
                  <a:gd name="connsiteY2" fmla="*/ 15240 h 830580"/>
                  <a:gd name="connsiteX3" fmla="*/ 1798320 w 1798320"/>
                  <a:gd name="connsiteY3" fmla="*/ 251460 h 830580"/>
                  <a:gd name="connsiteX4" fmla="*/ 1790700 w 1798320"/>
                  <a:gd name="connsiteY4" fmla="*/ 830580 h 830580"/>
                  <a:gd name="connsiteX5" fmla="*/ 906780 w 1798320"/>
                  <a:gd name="connsiteY5" fmla="*/ 548640 h 830580"/>
                  <a:gd name="connsiteX6" fmla="*/ 7620 w 1798320"/>
                  <a:gd name="connsiteY6" fmla="*/ 617220 h 830580"/>
                  <a:gd name="connsiteX0" fmla="*/ 7620 w 1798320"/>
                  <a:gd name="connsiteY0" fmla="*/ 673660 h 887020"/>
                  <a:gd name="connsiteX1" fmla="*/ 0 w 1798320"/>
                  <a:gd name="connsiteY1" fmla="*/ 56440 h 887020"/>
                  <a:gd name="connsiteX2" fmla="*/ 982980 w 1798320"/>
                  <a:gd name="connsiteY2" fmla="*/ 71680 h 887020"/>
                  <a:gd name="connsiteX3" fmla="*/ 1798320 w 1798320"/>
                  <a:gd name="connsiteY3" fmla="*/ 307900 h 887020"/>
                  <a:gd name="connsiteX4" fmla="*/ 1790700 w 1798320"/>
                  <a:gd name="connsiteY4" fmla="*/ 887020 h 887020"/>
                  <a:gd name="connsiteX5" fmla="*/ 906780 w 1798320"/>
                  <a:gd name="connsiteY5" fmla="*/ 605080 h 887020"/>
                  <a:gd name="connsiteX6" fmla="*/ 7620 w 1798320"/>
                  <a:gd name="connsiteY6" fmla="*/ 673660 h 887020"/>
                  <a:gd name="connsiteX0" fmla="*/ 7620 w 1798320"/>
                  <a:gd name="connsiteY0" fmla="*/ 695675 h 909035"/>
                  <a:gd name="connsiteX1" fmla="*/ 0 w 1798320"/>
                  <a:gd name="connsiteY1" fmla="*/ 78455 h 909035"/>
                  <a:gd name="connsiteX2" fmla="*/ 982980 w 1798320"/>
                  <a:gd name="connsiteY2" fmla="*/ 93695 h 909035"/>
                  <a:gd name="connsiteX3" fmla="*/ 1798320 w 1798320"/>
                  <a:gd name="connsiteY3" fmla="*/ 329915 h 909035"/>
                  <a:gd name="connsiteX4" fmla="*/ 1790700 w 1798320"/>
                  <a:gd name="connsiteY4" fmla="*/ 909035 h 909035"/>
                  <a:gd name="connsiteX5" fmla="*/ 906780 w 1798320"/>
                  <a:gd name="connsiteY5" fmla="*/ 627095 h 909035"/>
                  <a:gd name="connsiteX6" fmla="*/ 7620 w 1798320"/>
                  <a:gd name="connsiteY6" fmla="*/ 695675 h 909035"/>
                  <a:gd name="connsiteX0" fmla="*/ 7620 w 1798320"/>
                  <a:gd name="connsiteY0" fmla="*/ 695675 h 909035"/>
                  <a:gd name="connsiteX1" fmla="*/ 0 w 1798320"/>
                  <a:gd name="connsiteY1" fmla="*/ 78455 h 909035"/>
                  <a:gd name="connsiteX2" fmla="*/ 982980 w 1798320"/>
                  <a:gd name="connsiteY2" fmla="*/ 93695 h 909035"/>
                  <a:gd name="connsiteX3" fmla="*/ 1798320 w 1798320"/>
                  <a:gd name="connsiteY3" fmla="*/ 329915 h 909035"/>
                  <a:gd name="connsiteX4" fmla="*/ 1790700 w 1798320"/>
                  <a:gd name="connsiteY4" fmla="*/ 909035 h 909035"/>
                  <a:gd name="connsiteX5" fmla="*/ 906780 w 1798320"/>
                  <a:gd name="connsiteY5" fmla="*/ 627095 h 909035"/>
                  <a:gd name="connsiteX6" fmla="*/ 7620 w 1798320"/>
                  <a:gd name="connsiteY6" fmla="*/ 695675 h 909035"/>
                  <a:gd name="connsiteX0" fmla="*/ 7620 w 1798320"/>
                  <a:gd name="connsiteY0" fmla="*/ 678137 h 891497"/>
                  <a:gd name="connsiteX1" fmla="*/ 0 w 1798320"/>
                  <a:gd name="connsiteY1" fmla="*/ 60917 h 891497"/>
                  <a:gd name="connsiteX2" fmla="*/ 982980 w 1798320"/>
                  <a:gd name="connsiteY2" fmla="*/ 76157 h 891497"/>
                  <a:gd name="connsiteX3" fmla="*/ 1798320 w 1798320"/>
                  <a:gd name="connsiteY3" fmla="*/ 312377 h 891497"/>
                  <a:gd name="connsiteX4" fmla="*/ 1790700 w 1798320"/>
                  <a:gd name="connsiteY4" fmla="*/ 891497 h 891497"/>
                  <a:gd name="connsiteX5" fmla="*/ 906780 w 1798320"/>
                  <a:gd name="connsiteY5" fmla="*/ 609557 h 891497"/>
                  <a:gd name="connsiteX6" fmla="*/ 7620 w 1798320"/>
                  <a:gd name="connsiteY6" fmla="*/ 678137 h 891497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7520"/>
                  <a:gd name="connsiteX1" fmla="*/ 0 w 1798320"/>
                  <a:gd name="connsiteY1" fmla="*/ 81229 h 917520"/>
                  <a:gd name="connsiteX2" fmla="*/ 982980 w 1798320"/>
                  <a:gd name="connsiteY2" fmla="*/ 96469 h 917520"/>
                  <a:gd name="connsiteX3" fmla="*/ 1798320 w 1798320"/>
                  <a:gd name="connsiteY3" fmla="*/ 332689 h 917520"/>
                  <a:gd name="connsiteX4" fmla="*/ 1790700 w 1798320"/>
                  <a:gd name="connsiteY4" fmla="*/ 911809 h 917520"/>
                  <a:gd name="connsiteX5" fmla="*/ 906780 w 1798320"/>
                  <a:gd name="connsiteY5" fmla="*/ 629869 h 917520"/>
                  <a:gd name="connsiteX6" fmla="*/ 7620 w 1798320"/>
                  <a:gd name="connsiteY6" fmla="*/ 698449 h 917520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8320" h="911809">
                    <a:moveTo>
                      <a:pt x="7620" y="698449"/>
                    </a:moveTo>
                    <a:lnTo>
                      <a:pt x="0" y="81229"/>
                    </a:lnTo>
                    <a:cubicBezTo>
                      <a:pt x="391160" y="-66726"/>
                      <a:pt x="711200" y="17729"/>
                      <a:pt x="982980" y="96469"/>
                    </a:cubicBezTo>
                    <a:cubicBezTo>
                      <a:pt x="1254760" y="175209"/>
                      <a:pt x="1455102" y="339675"/>
                      <a:pt x="1798320" y="332689"/>
                    </a:cubicBezTo>
                    <a:lnTo>
                      <a:pt x="1790700" y="911809"/>
                    </a:lnTo>
                    <a:cubicBezTo>
                      <a:pt x="1346835" y="894664"/>
                      <a:pt x="1152525" y="686384"/>
                      <a:pt x="906780" y="629869"/>
                    </a:cubicBezTo>
                    <a:cubicBezTo>
                      <a:pt x="661035" y="573354"/>
                      <a:pt x="407352" y="572402"/>
                      <a:pt x="7620" y="698449"/>
                    </a:cubicBezTo>
                    <a:close/>
                  </a:path>
                </a:pathLst>
              </a:custGeom>
              <a:solidFill>
                <a:srgbClr val="019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4527342" y="282371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1B3C5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B3C5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706700" y="3019669"/>
            <a:ext cx="2066925" cy="1475515"/>
            <a:chOff x="5740426" y="2731746"/>
            <a:chExt cx="2066925" cy="1475515"/>
          </a:xfrm>
        </p:grpSpPr>
        <p:grpSp>
          <p:nvGrpSpPr>
            <p:cNvPr id="10" name="组合 9"/>
            <p:cNvGrpSpPr/>
            <p:nvPr/>
          </p:nvGrpSpPr>
          <p:grpSpPr>
            <a:xfrm>
              <a:off x="5740426" y="2731746"/>
              <a:ext cx="2066925" cy="1475515"/>
              <a:chOff x="6029325" y="1447483"/>
              <a:chExt cx="2066925" cy="1475515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任意多边形 10"/>
              <p:cNvSpPr/>
              <p:nvPr/>
            </p:nvSpPr>
            <p:spPr>
              <a:xfrm>
                <a:off x="6029325" y="1447483"/>
                <a:ext cx="1900238" cy="976630"/>
              </a:xfrm>
              <a:custGeom>
                <a:avLst/>
                <a:gdLst>
                  <a:gd name="connsiteX0" fmla="*/ 0 w 1900238"/>
                  <a:gd name="connsiteY0" fmla="*/ 819150 h 914400"/>
                  <a:gd name="connsiteX1" fmla="*/ 304800 w 1900238"/>
                  <a:gd name="connsiteY1" fmla="*/ 209550 h 914400"/>
                  <a:gd name="connsiteX2" fmla="*/ 1038225 w 1900238"/>
                  <a:gd name="connsiteY2" fmla="*/ 0 h 914400"/>
                  <a:gd name="connsiteX3" fmla="*/ 1900238 w 1900238"/>
                  <a:gd name="connsiteY3" fmla="*/ 33337 h 914400"/>
                  <a:gd name="connsiteX4" fmla="*/ 1695450 w 1900238"/>
                  <a:gd name="connsiteY4" fmla="*/ 466725 h 914400"/>
                  <a:gd name="connsiteX5" fmla="*/ 842963 w 1900238"/>
                  <a:gd name="connsiteY5" fmla="*/ 842962 h 914400"/>
                  <a:gd name="connsiteX6" fmla="*/ 142875 w 1900238"/>
                  <a:gd name="connsiteY6" fmla="*/ 914400 h 914400"/>
                  <a:gd name="connsiteX7" fmla="*/ 0 w 1900238"/>
                  <a:gd name="connsiteY7" fmla="*/ 819150 h 914400"/>
                  <a:gd name="connsiteX0" fmla="*/ 0 w 1900238"/>
                  <a:gd name="connsiteY0" fmla="*/ 842962 h 938212"/>
                  <a:gd name="connsiteX1" fmla="*/ 304800 w 1900238"/>
                  <a:gd name="connsiteY1" fmla="*/ 233362 h 938212"/>
                  <a:gd name="connsiteX2" fmla="*/ 1038225 w 1900238"/>
                  <a:gd name="connsiteY2" fmla="*/ 23812 h 938212"/>
                  <a:gd name="connsiteX3" fmla="*/ 1900238 w 1900238"/>
                  <a:gd name="connsiteY3" fmla="*/ 57149 h 938212"/>
                  <a:gd name="connsiteX4" fmla="*/ 1695450 w 1900238"/>
                  <a:gd name="connsiteY4" fmla="*/ 490537 h 938212"/>
                  <a:gd name="connsiteX5" fmla="*/ 842963 w 1900238"/>
                  <a:gd name="connsiteY5" fmla="*/ 866774 h 938212"/>
                  <a:gd name="connsiteX6" fmla="*/ 142875 w 1900238"/>
                  <a:gd name="connsiteY6" fmla="*/ 938212 h 938212"/>
                  <a:gd name="connsiteX7" fmla="*/ 0 w 1900238"/>
                  <a:gd name="connsiteY7" fmla="*/ 842962 h 938212"/>
                  <a:gd name="connsiteX0" fmla="*/ 0 w 1900238"/>
                  <a:gd name="connsiteY0" fmla="*/ 865144 h 960394"/>
                  <a:gd name="connsiteX1" fmla="*/ 304800 w 1900238"/>
                  <a:gd name="connsiteY1" fmla="*/ 255544 h 960394"/>
                  <a:gd name="connsiteX2" fmla="*/ 1038225 w 1900238"/>
                  <a:gd name="connsiteY2" fmla="*/ 45994 h 960394"/>
                  <a:gd name="connsiteX3" fmla="*/ 1900238 w 1900238"/>
                  <a:gd name="connsiteY3" fmla="*/ 79331 h 960394"/>
                  <a:gd name="connsiteX4" fmla="*/ 1695450 w 1900238"/>
                  <a:gd name="connsiteY4" fmla="*/ 512719 h 960394"/>
                  <a:gd name="connsiteX5" fmla="*/ 842963 w 1900238"/>
                  <a:gd name="connsiteY5" fmla="*/ 888956 h 960394"/>
                  <a:gd name="connsiteX6" fmla="*/ 142875 w 1900238"/>
                  <a:gd name="connsiteY6" fmla="*/ 960394 h 960394"/>
                  <a:gd name="connsiteX7" fmla="*/ 0 w 1900238"/>
                  <a:gd name="connsiteY7" fmla="*/ 865144 h 960394"/>
                  <a:gd name="connsiteX0" fmla="*/ 0 w 1900238"/>
                  <a:gd name="connsiteY0" fmla="*/ 865144 h 960394"/>
                  <a:gd name="connsiteX1" fmla="*/ 304800 w 1900238"/>
                  <a:gd name="connsiteY1" fmla="*/ 255544 h 960394"/>
                  <a:gd name="connsiteX2" fmla="*/ 1038225 w 1900238"/>
                  <a:gd name="connsiteY2" fmla="*/ 45994 h 960394"/>
                  <a:gd name="connsiteX3" fmla="*/ 1900238 w 1900238"/>
                  <a:gd name="connsiteY3" fmla="*/ 79331 h 960394"/>
                  <a:gd name="connsiteX4" fmla="*/ 1695450 w 1900238"/>
                  <a:gd name="connsiteY4" fmla="*/ 512719 h 960394"/>
                  <a:gd name="connsiteX5" fmla="*/ 842963 w 1900238"/>
                  <a:gd name="connsiteY5" fmla="*/ 888956 h 960394"/>
                  <a:gd name="connsiteX6" fmla="*/ 142875 w 1900238"/>
                  <a:gd name="connsiteY6" fmla="*/ 960394 h 960394"/>
                  <a:gd name="connsiteX7" fmla="*/ 0 w 1900238"/>
                  <a:gd name="connsiteY7" fmla="*/ 865144 h 960394"/>
                  <a:gd name="connsiteX0" fmla="*/ 0 w 1900238"/>
                  <a:gd name="connsiteY0" fmla="*/ 875490 h 970740"/>
                  <a:gd name="connsiteX1" fmla="*/ 304800 w 1900238"/>
                  <a:gd name="connsiteY1" fmla="*/ 265890 h 970740"/>
                  <a:gd name="connsiteX2" fmla="*/ 1038225 w 1900238"/>
                  <a:gd name="connsiteY2" fmla="*/ 56340 h 970740"/>
                  <a:gd name="connsiteX3" fmla="*/ 1900238 w 1900238"/>
                  <a:gd name="connsiteY3" fmla="*/ 89677 h 970740"/>
                  <a:gd name="connsiteX4" fmla="*/ 1695450 w 1900238"/>
                  <a:gd name="connsiteY4" fmla="*/ 523065 h 970740"/>
                  <a:gd name="connsiteX5" fmla="*/ 842963 w 1900238"/>
                  <a:gd name="connsiteY5" fmla="*/ 899302 h 970740"/>
                  <a:gd name="connsiteX6" fmla="*/ 142875 w 1900238"/>
                  <a:gd name="connsiteY6" fmla="*/ 970740 h 970740"/>
                  <a:gd name="connsiteX7" fmla="*/ 0 w 1900238"/>
                  <a:gd name="connsiteY7" fmla="*/ 875490 h 970740"/>
                  <a:gd name="connsiteX0" fmla="*/ 0 w 1900238"/>
                  <a:gd name="connsiteY0" fmla="*/ 875490 h 970740"/>
                  <a:gd name="connsiteX1" fmla="*/ 304800 w 1900238"/>
                  <a:gd name="connsiteY1" fmla="*/ 265890 h 970740"/>
                  <a:gd name="connsiteX2" fmla="*/ 1038225 w 1900238"/>
                  <a:gd name="connsiteY2" fmla="*/ 56340 h 970740"/>
                  <a:gd name="connsiteX3" fmla="*/ 1900238 w 1900238"/>
                  <a:gd name="connsiteY3" fmla="*/ 89677 h 970740"/>
                  <a:gd name="connsiteX4" fmla="*/ 1695450 w 1900238"/>
                  <a:gd name="connsiteY4" fmla="*/ 523065 h 970740"/>
                  <a:gd name="connsiteX5" fmla="*/ 842963 w 1900238"/>
                  <a:gd name="connsiteY5" fmla="*/ 899302 h 970740"/>
                  <a:gd name="connsiteX6" fmla="*/ 142875 w 1900238"/>
                  <a:gd name="connsiteY6" fmla="*/ 970740 h 970740"/>
                  <a:gd name="connsiteX7" fmla="*/ 0 w 1900238"/>
                  <a:gd name="connsiteY7" fmla="*/ 875490 h 970740"/>
                  <a:gd name="connsiteX0" fmla="*/ 0 w 1900238"/>
                  <a:gd name="connsiteY0" fmla="*/ 875490 h 970740"/>
                  <a:gd name="connsiteX1" fmla="*/ 304800 w 1900238"/>
                  <a:gd name="connsiteY1" fmla="*/ 265890 h 970740"/>
                  <a:gd name="connsiteX2" fmla="*/ 1038225 w 1900238"/>
                  <a:gd name="connsiteY2" fmla="*/ 56340 h 970740"/>
                  <a:gd name="connsiteX3" fmla="*/ 1900238 w 1900238"/>
                  <a:gd name="connsiteY3" fmla="*/ 89677 h 970740"/>
                  <a:gd name="connsiteX4" fmla="*/ 1695450 w 1900238"/>
                  <a:gd name="connsiteY4" fmla="*/ 523065 h 970740"/>
                  <a:gd name="connsiteX5" fmla="*/ 842963 w 1900238"/>
                  <a:gd name="connsiteY5" fmla="*/ 899302 h 970740"/>
                  <a:gd name="connsiteX6" fmla="*/ 142875 w 1900238"/>
                  <a:gd name="connsiteY6" fmla="*/ 970740 h 970740"/>
                  <a:gd name="connsiteX7" fmla="*/ 0 w 1900238"/>
                  <a:gd name="connsiteY7" fmla="*/ 875490 h 970740"/>
                  <a:gd name="connsiteX0" fmla="*/ 0 w 1900238"/>
                  <a:gd name="connsiteY0" fmla="*/ 860525 h 955775"/>
                  <a:gd name="connsiteX1" fmla="*/ 304800 w 1900238"/>
                  <a:gd name="connsiteY1" fmla="*/ 250925 h 955775"/>
                  <a:gd name="connsiteX2" fmla="*/ 1038225 w 1900238"/>
                  <a:gd name="connsiteY2" fmla="*/ 41375 h 955775"/>
                  <a:gd name="connsiteX3" fmla="*/ 1900238 w 1900238"/>
                  <a:gd name="connsiteY3" fmla="*/ 74712 h 955775"/>
                  <a:gd name="connsiteX4" fmla="*/ 1695450 w 1900238"/>
                  <a:gd name="connsiteY4" fmla="*/ 508100 h 955775"/>
                  <a:gd name="connsiteX5" fmla="*/ 842963 w 1900238"/>
                  <a:gd name="connsiteY5" fmla="*/ 884337 h 955775"/>
                  <a:gd name="connsiteX6" fmla="*/ 142875 w 1900238"/>
                  <a:gd name="connsiteY6" fmla="*/ 955775 h 955775"/>
                  <a:gd name="connsiteX7" fmla="*/ 0 w 1900238"/>
                  <a:gd name="connsiteY7" fmla="*/ 860525 h 955775"/>
                  <a:gd name="connsiteX0" fmla="*/ 0 w 1900238"/>
                  <a:gd name="connsiteY0" fmla="*/ 881380 h 976630"/>
                  <a:gd name="connsiteX1" fmla="*/ 304800 w 1900238"/>
                  <a:gd name="connsiteY1" fmla="*/ 271780 h 976630"/>
                  <a:gd name="connsiteX2" fmla="*/ 1038225 w 1900238"/>
                  <a:gd name="connsiteY2" fmla="*/ 62230 h 976630"/>
                  <a:gd name="connsiteX3" fmla="*/ 1900238 w 1900238"/>
                  <a:gd name="connsiteY3" fmla="*/ 95567 h 976630"/>
                  <a:gd name="connsiteX4" fmla="*/ 1695450 w 1900238"/>
                  <a:gd name="connsiteY4" fmla="*/ 528955 h 976630"/>
                  <a:gd name="connsiteX5" fmla="*/ 842963 w 1900238"/>
                  <a:gd name="connsiteY5" fmla="*/ 905192 h 976630"/>
                  <a:gd name="connsiteX6" fmla="*/ 142875 w 1900238"/>
                  <a:gd name="connsiteY6" fmla="*/ 976630 h 976630"/>
                  <a:gd name="connsiteX7" fmla="*/ 0 w 1900238"/>
                  <a:gd name="connsiteY7" fmla="*/ 881380 h 97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0238" h="976630">
                    <a:moveTo>
                      <a:pt x="0" y="881380"/>
                    </a:moveTo>
                    <a:lnTo>
                      <a:pt x="304800" y="271780"/>
                    </a:lnTo>
                    <a:cubicBezTo>
                      <a:pt x="463550" y="311469"/>
                      <a:pt x="810418" y="105887"/>
                      <a:pt x="1038225" y="62230"/>
                    </a:cubicBezTo>
                    <a:cubicBezTo>
                      <a:pt x="1266032" y="18573"/>
                      <a:pt x="1657352" y="-67944"/>
                      <a:pt x="1900238" y="95567"/>
                    </a:cubicBezTo>
                    <a:lnTo>
                      <a:pt x="1695450" y="528955"/>
                    </a:lnTo>
                    <a:lnTo>
                      <a:pt x="842963" y="905192"/>
                    </a:lnTo>
                    <a:lnTo>
                      <a:pt x="142875" y="976630"/>
                    </a:lnTo>
                    <a:lnTo>
                      <a:pt x="0" y="881380"/>
                    </a:ln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7710487" y="1547813"/>
                <a:ext cx="385763" cy="995362"/>
              </a:xfrm>
              <a:custGeom>
                <a:avLst/>
                <a:gdLst>
                  <a:gd name="connsiteX0" fmla="*/ 28575 w 385763"/>
                  <a:gd name="connsiteY0" fmla="*/ 995362 h 995362"/>
                  <a:gd name="connsiteX1" fmla="*/ 361950 w 385763"/>
                  <a:gd name="connsiteY1" fmla="*/ 742950 h 995362"/>
                  <a:gd name="connsiteX2" fmla="*/ 385763 w 385763"/>
                  <a:gd name="connsiteY2" fmla="*/ 195262 h 995362"/>
                  <a:gd name="connsiteX3" fmla="*/ 314325 w 385763"/>
                  <a:gd name="connsiteY3" fmla="*/ 161925 h 995362"/>
                  <a:gd name="connsiteX4" fmla="*/ 223838 w 385763"/>
                  <a:gd name="connsiteY4" fmla="*/ 0 h 995362"/>
                  <a:gd name="connsiteX5" fmla="*/ 0 w 385763"/>
                  <a:gd name="connsiteY5" fmla="*/ 433387 h 995362"/>
                  <a:gd name="connsiteX6" fmla="*/ 28575 w 385763"/>
                  <a:gd name="connsiteY6" fmla="*/ 995362 h 995362"/>
                  <a:gd name="connsiteX0" fmla="*/ 28575 w 385763"/>
                  <a:gd name="connsiteY0" fmla="*/ 995362 h 995362"/>
                  <a:gd name="connsiteX1" fmla="*/ 361950 w 385763"/>
                  <a:gd name="connsiteY1" fmla="*/ 742950 h 995362"/>
                  <a:gd name="connsiteX2" fmla="*/ 385763 w 385763"/>
                  <a:gd name="connsiteY2" fmla="*/ 195262 h 995362"/>
                  <a:gd name="connsiteX3" fmla="*/ 314325 w 385763"/>
                  <a:gd name="connsiteY3" fmla="*/ 161925 h 995362"/>
                  <a:gd name="connsiteX4" fmla="*/ 219076 w 385763"/>
                  <a:gd name="connsiteY4" fmla="*/ 0 h 995362"/>
                  <a:gd name="connsiteX5" fmla="*/ 0 w 385763"/>
                  <a:gd name="connsiteY5" fmla="*/ 433387 h 995362"/>
                  <a:gd name="connsiteX6" fmla="*/ 28575 w 385763"/>
                  <a:gd name="connsiteY6" fmla="*/ 995362 h 99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763" h="995362">
                    <a:moveTo>
                      <a:pt x="28575" y="995362"/>
                    </a:moveTo>
                    <a:lnTo>
                      <a:pt x="361950" y="742950"/>
                    </a:lnTo>
                    <a:lnTo>
                      <a:pt x="385763" y="195262"/>
                    </a:lnTo>
                    <a:lnTo>
                      <a:pt x="314325" y="161925"/>
                    </a:lnTo>
                    <a:lnTo>
                      <a:pt x="219076" y="0"/>
                    </a:lnTo>
                    <a:lnTo>
                      <a:pt x="0" y="433387"/>
                    </a:lnTo>
                    <a:lnTo>
                      <a:pt x="28575" y="99536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6034088" y="1947223"/>
                <a:ext cx="1709737" cy="975775"/>
              </a:xfrm>
              <a:custGeom>
                <a:avLst/>
                <a:gdLst>
                  <a:gd name="connsiteX0" fmla="*/ 19050 w 1709737"/>
                  <a:gd name="connsiteY0" fmla="*/ 952500 h 952500"/>
                  <a:gd name="connsiteX1" fmla="*/ 0 w 1709737"/>
                  <a:gd name="connsiteY1" fmla="*/ 352425 h 952500"/>
                  <a:gd name="connsiteX2" fmla="*/ 795337 w 1709737"/>
                  <a:gd name="connsiteY2" fmla="*/ 123825 h 952500"/>
                  <a:gd name="connsiteX3" fmla="*/ 1690687 w 1709737"/>
                  <a:gd name="connsiteY3" fmla="*/ 0 h 952500"/>
                  <a:gd name="connsiteX4" fmla="*/ 1709737 w 1709737"/>
                  <a:gd name="connsiteY4" fmla="*/ 571500 h 952500"/>
                  <a:gd name="connsiteX5" fmla="*/ 876300 w 1709737"/>
                  <a:gd name="connsiteY5" fmla="*/ 695325 h 952500"/>
                  <a:gd name="connsiteX6" fmla="*/ 19050 w 1709737"/>
                  <a:gd name="connsiteY6" fmla="*/ 952500 h 952500"/>
                  <a:gd name="connsiteX0" fmla="*/ 19050 w 1709737"/>
                  <a:gd name="connsiteY0" fmla="*/ 952500 h 952500"/>
                  <a:gd name="connsiteX1" fmla="*/ 0 w 1709737"/>
                  <a:gd name="connsiteY1" fmla="*/ 352425 h 952500"/>
                  <a:gd name="connsiteX2" fmla="*/ 795337 w 1709737"/>
                  <a:gd name="connsiteY2" fmla="*/ 123825 h 952500"/>
                  <a:gd name="connsiteX3" fmla="*/ 1690687 w 1709737"/>
                  <a:gd name="connsiteY3" fmla="*/ 0 h 952500"/>
                  <a:gd name="connsiteX4" fmla="*/ 1709737 w 1709737"/>
                  <a:gd name="connsiteY4" fmla="*/ 571500 h 952500"/>
                  <a:gd name="connsiteX5" fmla="*/ 876300 w 1709737"/>
                  <a:gd name="connsiteY5" fmla="*/ 695325 h 952500"/>
                  <a:gd name="connsiteX6" fmla="*/ 19050 w 1709737"/>
                  <a:gd name="connsiteY6" fmla="*/ 952500 h 952500"/>
                  <a:gd name="connsiteX0" fmla="*/ 19050 w 1709737"/>
                  <a:gd name="connsiteY0" fmla="*/ 968269 h 968269"/>
                  <a:gd name="connsiteX1" fmla="*/ 0 w 1709737"/>
                  <a:gd name="connsiteY1" fmla="*/ 368194 h 968269"/>
                  <a:gd name="connsiteX2" fmla="*/ 795337 w 1709737"/>
                  <a:gd name="connsiteY2" fmla="*/ 139594 h 968269"/>
                  <a:gd name="connsiteX3" fmla="*/ 1690687 w 1709737"/>
                  <a:gd name="connsiteY3" fmla="*/ 15769 h 968269"/>
                  <a:gd name="connsiteX4" fmla="*/ 1709737 w 1709737"/>
                  <a:gd name="connsiteY4" fmla="*/ 587269 h 968269"/>
                  <a:gd name="connsiteX5" fmla="*/ 876300 w 1709737"/>
                  <a:gd name="connsiteY5" fmla="*/ 711094 h 968269"/>
                  <a:gd name="connsiteX6" fmla="*/ 19050 w 1709737"/>
                  <a:gd name="connsiteY6" fmla="*/ 968269 h 968269"/>
                  <a:gd name="connsiteX0" fmla="*/ 19050 w 1709737"/>
                  <a:gd name="connsiteY0" fmla="*/ 968269 h 968269"/>
                  <a:gd name="connsiteX1" fmla="*/ 0 w 1709737"/>
                  <a:gd name="connsiteY1" fmla="*/ 368194 h 968269"/>
                  <a:gd name="connsiteX2" fmla="*/ 795337 w 1709737"/>
                  <a:gd name="connsiteY2" fmla="*/ 139594 h 968269"/>
                  <a:gd name="connsiteX3" fmla="*/ 1690687 w 1709737"/>
                  <a:gd name="connsiteY3" fmla="*/ 15769 h 968269"/>
                  <a:gd name="connsiteX4" fmla="*/ 1709737 w 1709737"/>
                  <a:gd name="connsiteY4" fmla="*/ 587269 h 968269"/>
                  <a:gd name="connsiteX5" fmla="*/ 876300 w 1709737"/>
                  <a:gd name="connsiteY5" fmla="*/ 711094 h 968269"/>
                  <a:gd name="connsiteX6" fmla="*/ 19050 w 1709737"/>
                  <a:gd name="connsiteY6" fmla="*/ 968269 h 968269"/>
                  <a:gd name="connsiteX0" fmla="*/ 19050 w 1709737"/>
                  <a:gd name="connsiteY0" fmla="*/ 972189 h 972189"/>
                  <a:gd name="connsiteX1" fmla="*/ 0 w 1709737"/>
                  <a:gd name="connsiteY1" fmla="*/ 372114 h 972189"/>
                  <a:gd name="connsiteX2" fmla="*/ 795337 w 1709737"/>
                  <a:gd name="connsiteY2" fmla="*/ 143514 h 972189"/>
                  <a:gd name="connsiteX3" fmla="*/ 1690687 w 1709737"/>
                  <a:gd name="connsiteY3" fmla="*/ 19689 h 972189"/>
                  <a:gd name="connsiteX4" fmla="*/ 1709737 w 1709737"/>
                  <a:gd name="connsiteY4" fmla="*/ 591189 h 972189"/>
                  <a:gd name="connsiteX5" fmla="*/ 876300 w 1709737"/>
                  <a:gd name="connsiteY5" fmla="*/ 715014 h 972189"/>
                  <a:gd name="connsiteX6" fmla="*/ 19050 w 1709737"/>
                  <a:gd name="connsiteY6" fmla="*/ 972189 h 972189"/>
                  <a:gd name="connsiteX0" fmla="*/ 19050 w 1709737"/>
                  <a:gd name="connsiteY0" fmla="*/ 972189 h 972189"/>
                  <a:gd name="connsiteX1" fmla="*/ 0 w 1709737"/>
                  <a:gd name="connsiteY1" fmla="*/ 372114 h 972189"/>
                  <a:gd name="connsiteX2" fmla="*/ 795337 w 1709737"/>
                  <a:gd name="connsiteY2" fmla="*/ 143514 h 972189"/>
                  <a:gd name="connsiteX3" fmla="*/ 1690687 w 1709737"/>
                  <a:gd name="connsiteY3" fmla="*/ 19689 h 972189"/>
                  <a:gd name="connsiteX4" fmla="*/ 1709737 w 1709737"/>
                  <a:gd name="connsiteY4" fmla="*/ 591189 h 972189"/>
                  <a:gd name="connsiteX5" fmla="*/ 876300 w 1709737"/>
                  <a:gd name="connsiteY5" fmla="*/ 715014 h 972189"/>
                  <a:gd name="connsiteX6" fmla="*/ 19050 w 1709737"/>
                  <a:gd name="connsiteY6" fmla="*/ 972189 h 972189"/>
                  <a:gd name="connsiteX0" fmla="*/ 19050 w 1709737"/>
                  <a:gd name="connsiteY0" fmla="*/ 972189 h 980590"/>
                  <a:gd name="connsiteX1" fmla="*/ 0 w 1709737"/>
                  <a:gd name="connsiteY1" fmla="*/ 372114 h 980590"/>
                  <a:gd name="connsiteX2" fmla="*/ 795337 w 1709737"/>
                  <a:gd name="connsiteY2" fmla="*/ 143514 h 980590"/>
                  <a:gd name="connsiteX3" fmla="*/ 1690687 w 1709737"/>
                  <a:gd name="connsiteY3" fmla="*/ 19689 h 980590"/>
                  <a:gd name="connsiteX4" fmla="*/ 1709737 w 1709737"/>
                  <a:gd name="connsiteY4" fmla="*/ 591189 h 980590"/>
                  <a:gd name="connsiteX5" fmla="*/ 876300 w 1709737"/>
                  <a:gd name="connsiteY5" fmla="*/ 715014 h 980590"/>
                  <a:gd name="connsiteX6" fmla="*/ 19050 w 1709737"/>
                  <a:gd name="connsiteY6" fmla="*/ 972189 h 980590"/>
                  <a:gd name="connsiteX0" fmla="*/ 19050 w 1709737"/>
                  <a:gd name="connsiteY0" fmla="*/ 972189 h 975511"/>
                  <a:gd name="connsiteX1" fmla="*/ 0 w 1709737"/>
                  <a:gd name="connsiteY1" fmla="*/ 372114 h 975511"/>
                  <a:gd name="connsiteX2" fmla="*/ 795337 w 1709737"/>
                  <a:gd name="connsiteY2" fmla="*/ 143514 h 975511"/>
                  <a:gd name="connsiteX3" fmla="*/ 1690687 w 1709737"/>
                  <a:gd name="connsiteY3" fmla="*/ 19689 h 975511"/>
                  <a:gd name="connsiteX4" fmla="*/ 1709737 w 1709737"/>
                  <a:gd name="connsiteY4" fmla="*/ 591189 h 975511"/>
                  <a:gd name="connsiteX5" fmla="*/ 876300 w 1709737"/>
                  <a:gd name="connsiteY5" fmla="*/ 715014 h 975511"/>
                  <a:gd name="connsiteX6" fmla="*/ 19050 w 1709737"/>
                  <a:gd name="connsiteY6" fmla="*/ 972189 h 975511"/>
                  <a:gd name="connsiteX0" fmla="*/ 19050 w 1709737"/>
                  <a:gd name="connsiteY0" fmla="*/ 972189 h 975775"/>
                  <a:gd name="connsiteX1" fmla="*/ 0 w 1709737"/>
                  <a:gd name="connsiteY1" fmla="*/ 372114 h 975775"/>
                  <a:gd name="connsiteX2" fmla="*/ 795337 w 1709737"/>
                  <a:gd name="connsiteY2" fmla="*/ 143514 h 975775"/>
                  <a:gd name="connsiteX3" fmla="*/ 1690687 w 1709737"/>
                  <a:gd name="connsiteY3" fmla="*/ 19689 h 975775"/>
                  <a:gd name="connsiteX4" fmla="*/ 1709737 w 1709737"/>
                  <a:gd name="connsiteY4" fmla="*/ 591189 h 975775"/>
                  <a:gd name="connsiteX5" fmla="*/ 876300 w 1709737"/>
                  <a:gd name="connsiteY5" fmla="*/ 715014 h 975775"/>
                  <a:gd name="connsiteX6" fmla="*/ 19050 w 1709737"/>
                  <a:gd name="connsiteY6" fmla="*/ 972189 h 975775"/>
                  <a:gd name="connsiteX0" fmla="*/ 19050 w 1709737"/>
                  <a:gd name="connsiteY0" fmla="*/ 972189 h 975775"/>
                  <a:gd name="connsiteX1" fmla="*/ 0 w 1709737"/>
                  <a:gd name="connsiteY1" fmla="*/ 372114 h 975775"/>
                  <a:gd name="connsiteX2" fmla="*/ 795337 w 1709737"/>
                  <a:gd name="connsiteY2" fmla="*/ 143514 h 975775"/>
                  <a:gd name="connsiteX3" fmla="*/ 1690687 w 1709737"/>
                  <a:gd name="connsiteY3" fmla="*/ 19689 h 975775"/>
                  <a:gd name="connsiteX4" fmla="*/ 1709737 w 1709737"/>
                  <a:gd name="connsiteY4" fmla="*/ 591189 h 975775"/>
                  <a:gd name="connsiteX5" fmla="*/ 876300 w 1709737"/>
                  <a:gd name="connsiteY5" fmla="*/ 715014 h 975775"/>
                  <a:gd name="connsiteX6" fmla="*/ 19050 w 1709737"/>
                  <a:gd name="connsiteY6" fmla="*/ 972189 h 97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9737" h="975775">
                    <a:moveTo>
                      <a:pt x="19050" y="972189"/>
                    </a:moveTo>
                    <a:lnTo>
                      <a:pt x="0" y="372114"/>
                    </a:lnTo>
                    <a:cubicBezTo>
                      <a:pt x="272256" y="424502"/>
                      <a:pt x="592137" y="227652"/>
                      <a:pt x="795337" y="143514"/>
                    </a:cubicBezTo>
                    <a:cubicBezTo>
                      <a:pt x="998537" y="59376"/>
                      <a:pt x="1301749" y="-43811"/>
                      <a:pt x="1690687" y="19689"/>
                    </a:cubicBezTo>
                    <a:lnTo>
                      <a:pt x="1709737" y="591189"/>
                    </a:lnTo>
                    <a:cubicBezTo>
                      <a:pt x="1426368" y="578488"/>
                      <a:pt x="1143793" y="632464"/>
                      <a:pt x="876300" y="715014"/>
                    </a:cubicBezTo>
                    <a:cubicBezTo>
                      <a:pt x="608807" y="797564"/>
                      <a:pt x="460375" y="1005527"/>
                      <a:pt x="19050" y="972189"/>
                    </a:cubicBezTo>
                    <a:close/>
                  </a:path>
                </a:pathLst>
              </a:custGeom>
              <a:solidFill>
                <a:srgbClr val="1CA4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6472688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1CA46D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A46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525406" y="2817065"/>
            <a:ext cx="2616200" cy="1485900"/>
            <a:chOff x="7583462" y="2529142"/>
            <a:chExt cx="2616200" cy="1485900"/>
          </a:xfrm>
        </p:grpSpPr>
        <p:grpSp>
          <p:nvGrpSpPr>
            <p:cNvPr id="14" name="组合 13"/>
            <p:cNvGrpSpPr/>
            <p:nvPr/>
          </p:nvGrpSpPr>
          <p:grpSpPr>
            <a:xfrm>
              <a:off x="7583462" y="2529142"/>
              <a:ext cx="2616200" cy="1485900"/>
              <a:chOff x="7835900" y="1250950"/>
              <a:chExt cx="2616200" cy="1485900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任意多边形 14"/>
              <p:cNvSpPr/>
              <p:nvPr/>
            </p:nvSpPr>
            <p:spPr>
              <a:xfrm>
                <a:off x="7835900" y="1751331"/>
                <a:ext cx="1631950" cy="896886"/>
              </a:xfrm>
              <a:custGeom>
                <a:avLst/>
                <a:gdLst>
                  <a:gd name="connsiteX0" fmla="*/ 19050 w 1631950"/>
                  <a:gd name="connsiteY0" fmla="*/ 717550 h 717550"/>
                  <a:gd name="connsiteX1" fmla="*/ 0 w 1631950"/>
                  <a:gd name="connsiteY1" fmla="*/ 146050 h 717550"/>
                  <a:gd name="connsiteX2" fmla="*/ 1593850 w 1631950"/>
                  <a:gd name="connsiteY2" fmla="*/ 0 h 717550"/>
                  <a:gd name="connsiteX3" fmla="*/ 1631950 w 1631950"/>
                  <a:gd name="connsiteY3" fmla="*/ 590550 h 717550"/>
                  <a:gd name="connsiteX4" fmla="*/ 19050 w 1631950"/>
                  <a:gd name="connsiteY4" fmla="*/ 717550 h 717550"/>
                  <a:gd name="connsiteX0" fmla="*/ 19050 w 1631950"/>
                  <a:gd name="connsiteY0" fmla="*/ 717550 h 801167"/>
                  <a:gd name="connsiteX1" fmla="*/ 0 w 1631950"/>
                  <a:gd name="connsiteY1" fmla="*/ 146050 h 801167"/>
                  <a:gd name="connsiteX2" fmla="*/ 1593850 w 1631950"/>
                  <a:gd name="connsiteY2" fmla="*/ 0 h 801167"/>
                  <a:gd name="connsiteX3" fmla="*/ 1631950 w 1631950"/>
                  <a:gd name="connsiteY3" fmla="*/ 590550 h 801167"/>
                  <a:gd name="connsiteX4" fmla="*/ 19050 w 1631950"/>
                  <a:gd name="connsiteY4" fmla="*/ 717550 h 801167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93750 h 889266"/>
                  <a:gd name="connsiteX1" fmla="*/ 0 w 1631950"/>
                  <a:gd name="connsiteY1" fmla="*/ 222250 h 889266"/>
                  <a:gd name="connsiteX2" fmla="*/ 1578610 w 1631950"/>
                  <a:gd name="connsiteY2" fmla="*/ 0 h 889266"/>
                  <a:gd name="connsiteX3" fmla="*/ 1631950 w 1631950"/>
                  <a:gd name="connsiteY3" fmla="*/ 666750 h 889266"/>
                  <a:gd name="connsiteX4" fmla="*/ 19050 w 1631950"/>
                  <a:gd name="connsiteY4" fmla="*/ 793750 h 889266"/>
                  <a:gd name="connsiteX0" fmla="*/ 19050 w 1631950"/>
                  <a:gd name="connsiteY0" fmla="*/ 793750 h 889266"/>
                  <a:gd name="connsiteX1" fmla="*/ 0 w 1631950"/>
                  <a:gd name="connsiteY1" fmla="*/ 222250 h 889266"/>
                  <a:gd name="connsiteX2" fmla="*/ 1578610 w 1631950"/>
                  <a:gd name="connsiteY2" fmla="*/ 0 h 889266"/>
                  <a:gd name="connsiteX3" fmla="*/ 1631950 w 1631950"/>
                  <a:gd name="connsiteY3" fmla="*/ 666750 h 889266"/>
                  <a:gd name="connsiteX4" fmla="*/ 19050 w 1631950"/>
                  <a:gd name="connsiteY4" fmla="*/ 793750 h 889266"/>
                  <a:gd name="connsiteX0" fmla="*/ 19050 w 1631950"/>
                  <a:gd name="connsiteY0" fmla="*/ 801370 h 896886"/>
                  <a:gd name="connsiteX1" fmla="*/ 0 w 1631950"/>
                  <a:gd name="connsiteY1" fmla="*/ 229870 h 896886"/>
                  <a:gd name="connsiteX2" fmla="*/ 1593850 w 1631950"/>
                  <a:gd name="connsiteY2" fmla="*/ 0 h 896886"/>
                  <a:gd name="connsiteX3" fmla="*/ 1631950 w 1631950"/>
                  <a:gd name="connsiteY3" fmla="*/ 674370 h 896886"/>
                  <a:gd name="connsiteX4" fmla="*/ 19050 w 1631950"/>
                  <a:gd name="connsiteY4" fmla="*/ 801370 h 89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1950" h="896886">
                    <a:moveTo>
                      <a:pt x="19050" y="801370"/>
                    </a:moveTo>
                    <a:lnTo>
                      <a:pt x="0" y="229870"/>
                    </a:lnTo>
                    <a:cubicBezTo>
                      <a:pt x="519853" y="298027"/>
                      <a:pt x="1081617" y="105833"/>
                      <a:pt x="1593850" y="0"/>
                    </a:cubicBezTo>
                    <a:lnTo>
                      <a:pt x="1631950" y="674370"/>
                    </a:lnTo>
                    <a:cubicBezTo>
                      <a:pt x="1087967" y="786553"/>
                      <a:pt x="340783" y="1032087"/>
                      <a:pt x="19050" y="80137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7835900" y="1250950"/>
                <a:ext cx="2552700" cy="901700"/>
              </a:xfrm>
              <a:custGeom>
                <a:avLst/>
                <a:gdLst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52700" h="901700">
                    <a:moveTo>
                      <a:pt x="0" y="742950"/>
                    </a:moveTo>
                    <a:lnTo>
                      <a:pt x="203200" y="304800"/>
                    </a:lnTo>
                    <a:cubicBezTo>
                      <a:pt x="554567" y="370417"/>
                      <a:pt x="797983" y="296333"/>
                      <a:pt x="1085850" y="254000"/>
                    </a:cubicBezTo>
                    <a:lnTo>
                      <a:pt x="1079500" y="0"/>
                    </a:lnTo>
                    <a:lnTo>
                      <a:pt x="2552700" y="203200"/>
                    </a:lnTo>
                    <a:lnTo>
                      <a:pt x="1606550" y="901700"/>
                    </a:lnTo>
                    <a:lnTo>
                      <a:pt x="1593850" y="584200"/>
                    </a:lnTo>
                    <a:cubicBezTo>
                      <a:pt x="1075267" y="687917"/>
                      <a:pt x="594783" y="937683"/>
                      <a:pt x="0" y="742950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9442450" y="1454150"/>
                <a:ext cx="1009650" cy="1282700"/>
              </a:xfrm>
              <a:custGeom>
                <a:avLst/>
                <a:gdLst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" fmla="*/ 46990 w 1024890"/>
                  <a:gd name="connsiteY0" fmla="*/ 1282700 h 1282700"/>
                  <a:gd name="connsiteX1" fmla="*/ 0 w 1024890"/>
                  <a:gd name="connsiteY1" fmla="*/ 706120 h 1282700"/>
                  <a:gd name="connsiteX2" fmla="*/ 955040 w 1024890"/>
                  <a:gd name="connsiteY2" fmla="*/ 0 h 1282700"/>
                  <a:gd name="connsiteX3" fmla="*/ 1024890 w 1024890"/>
                  <a:gd name="connsiteY3" fmla="*/ 615950 h 1282700"/>
                  <a:gd name="connsiteX4" fmla="*/ 46990 w 1024890"/>
                  <a:gd name="connsiteY4" fmla="*/ 1282700 h 1282700"/>
                  <a:gd name="connsiteX0" fmla="*/ 31750 w 1009650"/>
                  <a:gd name="connsiteY0" fmla="*/ 1282700 h 1282700"/>
                  <a:gd name="connsiteX1" fmla="*/ 0 w 1009650"/>
                  <a:gd name="connsiteY1" fmla="*/ 71374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50" h="1282700">
                    <a:moveTo>
                      <a:pt x="31750" y="1282700"/>
                    </a:moveTo>
                    <a:lnTo>
                      <a:pt x="0" y="698500"/>
                    </a:lnTo>
                    <a:lnTo>
                      <a:pt x="939800" y="0"/>
                    </a:lnTo>
                    <a:lnTo>
                      <a:pt x="1009650" y="615950"/>
                    </a:lnTo>
                    <a:lnTo>
                      <a:pt x="31750" y="12827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8175147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9259DD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2416093" y="4593690"/>
            <a:ext cx="748145" cy="1239530"/>
            <a:chOff x="2416093" y="4305767"/>
            <a:chExt cx="748145" cy="1239530"/>
          </a:xfrm>
        </p:grpSpPr>
        <p:sp>
          <p:nvSpPr>
            <p:cNvPr id="18" name="椭圆 17"/>
            <p:cNvSpPr/>
            <p:nvPr/>
          </p:nvSpPr>
          <p:spPr>
            <a:xfrm>
              <a:off x="2416093" y="4797152"/>
              <a:ext cx="748145" cy="748145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706240" y="4305767"/>
              <a:ext cx="167850" cy="167850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793340" y="4426911"/>
              <a:ext cx="0" cy="450386"/>
            </a:xfrm>
            <a:prstGeom prst="line">
              <a:avLst/>
            </a:prstGeom>
            <a:ln w="15875">
              <a:solidFill>
                <a:srgbClr val="CF66E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2628460" y="4998041"/>
              <a:ext cx="323412" cy="320968"/>
              <a:chOff x="7078908" y="5461438"/>
              <a:chExt cx="430461" cy="427208"/>
            </a:xfrm>
            <a:solidFill>
              <a:schemeClr val="bg1"/>
            </a:solidFill>
          </p:grpSpPr>
          <p:sp>
            <p:nvSpPr>
              <p:cNvPr id="47" name="Freeform 236"/>
              <p:cNvSpPr>
                <a:spLocks/>
              </p:cNvSpPr>
              <p:nvPr/>
            </p:nvSpPr>
            <p:spPr bwMode="auto">
              <a:xfrm>
                <a:off x="7078908" y="5461438"/>
                <a:ext cx="418534" cy="417450"/>
              </a:xfrm>
              <a:custGeom>
                <a:avLst/>
                <a:gdLst>
                  <a:gd name="T0" fmla="*/ 84 w 163"/>
                  <a:gd name="T1" fmla="*/ 129 h 163"/>
                  <a:gd name="T2" fmla="*/ 46 w 163"/>
                  <a:gd name="T3" fmla="*/ 50 h 163"/>
                  <a:gd name="T4" fmla="*/ 81 w 163"/>
                  <a:gd name="T5" fmla="*/ 34 h 163"/>
                  <a:gd name="T6" fmla="*/ 127 w 163"/>
                  <a:gd name="T7" fmla="*/ 89 h 163"/>
                  <a:gd name="T8" fmla="*/ 147 w 163"/>
                  <a:gd name="T9" fmla="*/ 94 h 163"/>
                  <a:gd name="T10" fmla="*/ 162 w 163"/>
                  <a:gd name="T11" fmla="*/ 86 h 163"/>
                  <a:gd name="T12" fmla="*/ 162 w 163"/>
                  <a:gd name="T13" fmla="*/ 70 h 163"/>
                  <a:gd name="T14" fmla="*/ 144 w 163"/>
                  <a:gd name="T15" fmla="*/ 59 h 163"/>
                  <a:gd name="T16" fmla="*/ 154 w 163"/>
                  <a:gd name="T17" fmla="*/ 45 h 163"/>
                  <a:gd name="T18" fmla="*/ 145 w 163"/>
                  <a:gd name="T19" fmla="*/ 32 h 163"/>
                  <a:gd name="T20" fmla="*/ 125 w 163"/>
                  <a:gd name="T21" fmla="*/ 30 h 163"/>
                  <a:gd name="T22" fmla="*/ 126 w 163"/>
                  <a:gd name="T23" fmla="*/ 13 h 163"/>
                  <a:gd name="T24" fmla="*/ 112 w 163"/>
                  <a:gd name="T25" fmla="*/ 6 h 163"/>
                  <a:gd name="T26" fmla="*/ 93 w 163"/>
                  <a:gd name="T27" fmla="*/ 15 h 163"/>
                  <a:gd name="T28" fmla="*/ 86 w 163"/>
                  <a:gd name="T29" fmla="*/ 0 h 163"/>
                  <a:gd name="T30" fmla="*/ 70 w 163"/>
                  <a:gd name="T31" fmla="*/ 1 h 163"/>
                  <a:gd name="T32" fmla="*/ 58 w 163"/>
                  <a:gd name="T33" fmla="*/ 18 h 163"/>
                  <a:gd name="T34" fmla="*/ 44 w 163"/>
                  <a:gd name="T35" fmla="*/ 9 h 163"/>
                  <a:gd name="T36" fmla="*/ 31 w 163"/>
                  <a:gd name="T37" fmla="*/ 17 h 163"/>
                  <a:gd name="T38" fmla="*/ 31 w 163"/>
                  <a:gd name="T39" fmla="*/ 36 h 163"/>
                  <a:gd name="T40" fmla="*/ 15 w 163"/>
                  <a:gd name="T41" fmla="*/ 33 h 163"/>
                  <a:gd name="T42" fmla="*/ 8 w 163"/>
                  <a:gd name="T43" fmla="*/ 47 h 163"/>
                  <a:gd name="T44" fmla="*/ 18 w 163"/>
                  <a:gd name="T45" fmla="*/ 59 h 163"/>
                  <a:gd name="T46" fmla="*/ 0 w 163"/>
                  <a:gd name="T47" fmla="*/ 73 h 163"/>
                  <a:gd name="T48" fmla="*/ 0 w 163"/>
                  <a:gd name="T49" fmla="*/ 88 h 163"/>
                  <a:gd name="T50" fmla="*/ 15 w 163"/>
                  <a:gd name="T51" fmla="*/ 94 h 163"/>
                  <a:gd name="T52" fmla="*/ 6 w 163"/>
                  <a:gd name="T53" fmla="*/ 114 h 163"/>
                  <a:gd name="T54" fmla="*/ 15 w 163"/>
                  <a:gd name="T55" fmla="*/ 128 h 163"/>
                  <a:gd name="T56" fmla="*/ 30 w 163"/>
                  <a:gd name="T57" fmla="*/ 125 h 163"/>
                  <a:gd name="T58" fmla="*/ 33 w 163"/>
                  <a:gd name="T59" fmla="*/ 148 h 163"/>
                  <a:gd name="T60" fmla="*/ 47 w 163"/>
                  <a:gd name="T61" fmla="*/ 155 h 163"/>
                  <a:gd name="T62" fmla="*/ 59 w 163"/>
                  <a:gd name="T63" fmla="*/ 145 h 163"/>
                  <a:gd name="T64" fmla="*/ 72 w 163"/>
                  <a:gd name="T65" fmla="*/ 163 h 163"/>
                  <a:gd name="T66" fmla="*/ 88 w 163"/>
                  <a:gd name="T67" fmla="*/ 162 h 163"/>
                  <a:gd name="T68" fmla="*/ 94 w 163"/>
                  <a:gd name="T69" fmla="*/ 148 h 163"/>
                  <a:gd name="T70" fmla="*/ 89 w 163"/>
                  <a:gd name="T71" fmla="*/ 12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163">
                    <a:moveTo>
                      <a:pt x="89" y="128"/>
                    </a:moveTo>
                    <a:cubicBezTo>
                      <a:pt x="88" y="128"/>
                      <a:pt x="86" y="129"/>
                      <a:pt x="84" y="129"/>
                    </a:cubicBezTo>
                    <a:cubicBezTo>
                      <a:pt x="58" y="130"/>
                      <a:pt x="36" y="110"/>
                      <a:pt x="35" y="84"/>
                    </a:cubicBezTo>
                    <a:cubicBezTo>
                      <a:pt x="34" y="71"/>
                      <a:pt x="38" y="59"/>
                      <a:pt x="46" y="50"/>
                    </a:cubicBezTo>
                    <a:cubicBezTo>
                      <a:pt x="55" y="40"/>
                      <a:pt x="66" y="35"/>
                      <a:pt x="79" y="34"/>
                    </a:cubicBezTo>
                    <a:cubicBezTo>
                      <a:pt x="79" y="34"/>
                      <a:pt x="80" y="34"/>
                      <a:pt x="81" y="34"/>
                    </a:cubicBezTo>
                    <a:cubicBezTo>
                      <a:pt x="106" y="34"/>
                      <a:pt x="127" y="54"/>
                      <a:pt x="128" y="79"/>
                    </a:cubicBezTo>
                    <a:cubicBezTo>
                      <a:pt x="128" y="82"/>
                      <a:pt x="128" y="85"/>
                      <a:pt x="127" y="89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5" y="101"/>
                      <a:pt x="146" y="97"/>
                      <a:pt x="147" y="94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2" y="75"/>
                      <a:pt x="162" y="75"/>
                      <a:pt x="162" y="75"/>
                    </a:cubicBezTo>
                    <a:cubicBezTo>
                      <a:pt x="162" y="70"/>
                      <a:pt x="162" y="70"/>
                      <a:pt x="162" y="70"/>
                    </a:cubicBezTo>
                    <a:cubicBezTo>
                      <a:pt x="147" y="69"/>
                      <a:pt x="147" y="69"/>
                      <a:pt x="147" y="69"/>
                    </a:cubicBezTo>
                    <a:cubicBezTo>
                      <a:pt x="146" y="66"/>
                      <a:pt x="145" y="62"/>
                      <a:pt x="144" y="59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0" y="35"/>
                      <a:pt x="127" y="32"/>
                      <a:pt x="125" y="30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0" y="17"/>
                      <a:pt x="97" y="16"/>
                      <a:pt x="93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6"/>
                      <a:pt x="62" y="17"/>
                      <a:pt x="58" y="18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5" y="32"/>
                      <a:pt x="33" y="34"/>
                      <a:pt x="31" y="36"/>
                    </a:cubicBezTo>
                    <a:cubicBezTo>
                      <a:pt x="31" y="37"/>
                      <a:pt x="30" y="37"/>
                      <a:pt x="30" y="38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63"/>
                      <a:pt x="16" y="66"/>
                      <a:pt x="15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6" y="97"/>
                      <a:pt x="17" y="101"/>
                      <a:pt x="18" y="10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3" y="128"/>
                      <a:pt x="35" y="130"/>
                      <a:pt x="38" y="133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47" y="155"/>
                      <a:pt x="47" y="155"/>
                      <a:pt x="47" y="155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9" y="145"/>
                      <a:pt x="59" y="145"/>
                      <a:pt x="59" y="145"/>
                    </a:cubicBezTo>
                    <a:cubicBezTo>
                      <a:pt x="62" y="146"/>
                      <a:pt x="66" y="147"/>
                      <a:pt x="69" y="148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88" y="162"/>
                      <a:pt x="88" y="162"/>
                      <a:pt x="88" y="162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8" y="147"/>
                      <a:pt x="102" y="146"/>
                      <a:pt x="105" y="144"/>
                    </a:cubicBezTo>
                    <a:lnTo>
                      <a:pt x="8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237"/>
              <p:cNvSpPr>
                <a:spLocks/>
              </p:cNvSpPr>
              <p:nvPr/>
            </p:nvSpPr>
            <p:spPr bwMode="auto">
              <a:xfrm>
                <a:off x="7197095" y="5576372"/>
                <a:ext cx="312274" cy="312274"/>
              </a:xfrm>
              <a:custGeom>
                <a:avLst/>
                <a:gdLst>
                  <a:gd name="T0" fmla="*/ 122 w 122"/>
                  <a:gd name="T1" fmla="*/ 101 h 122"/>
                  <a:gd name="T2" fmla="*/ 119 w 122"/>
                  <a:gd name="T3" fmla="*/ 94 h 122"/>
                  <a:gd name="T4" fmla="*/ 67 w 122"/>
                  <a:gd name="T5" fmla="*/ 43 h 122"/>
                  <a:gd name="T6" fmla="*/ 58 w 122"/>
                  <a:gd name="T7" fmla="*/ 12 h 122"/>
                  <a:gd name="T8" fmla="*/ 23 w 122"/>
                  <a:gd name="T9" fmla="*/ 5 h 122"/>
                  <a:gd name="T10" fmla="*/ 41 w 122"/>
                  <a:gd name="T11" fmla="*/ 23 h 122"/>
                  <a:gd name="T12" fmla="*/ 41 w 122"/>
                  <a:gd name="T13" fmla="*/ 29 h 122"/>
                  <a:gd name="T14" fmla="*/ 29 w 122"/>
                  <a:gd name="T15" fmla="*/ 41 h 122"/>
                  <a:gd name="T16" fmla="*/ 23 w 122"/>
                  <a:gd name="T17" fmla="*/ 41 h 122"/>
                  <a:gd name="T18" fmla="*/ 5 w 122"/>
                  <a:gd name="T19" fmla="*/ 23 h 122"/>
                  <a:gd name="T20" fmla="*/ 12 w 122"/>
                  <a:gd name="T21" fmla="*/ 58 h 122"/>
                  <a:gd name="T22" fmla="*/ 43 w 122"/>
                  <a:gd name="T23" fmla="*/ 67 h 122"/>
                  <a:gd name="T24" fmla="*/ 94 w 122"/>
                  <a:gd name="T25" fmla="*/ 119 h 122"/>
                  <a:gd name="T26" fmla="*/ 101 w 122"/>
                  <a:gd name="T27" fmla="*/ 122 h 122"/>
                  <a:gd name="T28" fmla="*/ 122 w 122"/>
                  <a:gd name="T2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122">
                    <a:moveTo>
                      <a:pt x="122" y="101"/>
                    </a:moveTo>
                    <a:cubicBezTo>
                      <a:pt x="122" y="99"/>
                      <a:pt x="121" y="95"/>
                      <a:pt x="119" y="94"/>
                    </a:cubicBezTo>
                    <a:cubicBezTo>
                      <a:pt x="102" y="77"/>
                      <a:pt x="84" y="60"/>
                      <a:pt x="67" y="43"/>
                    </a:cubicBezTo>
                    <a:cubicBezTo>
                      <a:pt x="69" y="32"/>
                      <a:pt x="66" y="21"/>
                      <a:pt x="58" y="12"/>
                    </a:cubicBezTo>
                    <a:cubicBezTo>
                      <a:pt x="49" y="3"/>
                      <a:pt x="35" y="0"/>
                      <a:pt x="23" y="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2" y="25"/>
                      <a:pt x="42" y="27"/>
                      <a:pt x="41" y="2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7" y="43"/>
                      <a:pt x="25" y="43"/>
                      <a:pt x="23" y="4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0" y="35"/>
                      <a:pt x="3" y="49"/>
                      <a:pt x="12" y="58"/>
                    </a:cubicBezTo>
                    <a:cubicBezTo>
                      <a:pt x="20" y="66"/>
                      <a:pt x="32" y="69"/>
                      <a:pt x="43" y="67"/>
                    </a:cubicBezTo>
                    <a:cubicBezTo>
                      <a:pt x="60" y="84"/>
                      <a:pt x="77" y="102"/>
                      <a:pt x="94" y="119"/>
                    </a:cubicBezTo>
                    <a:cubicBezTo>
                      <a:pt x="95" y="121"/>
                      <a:pt x="98" y="122"/>
                      <a:pt x="101" y="122"/>
                    </a:cubicBezTo>
                    <a:cubicBezTo>
                      <a:pt x="111" y="120"/>
                      <a:pt x="120" y="112"/>
                      <a:pt x="12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350727" y="4412715"/>
            <a:ext cx="748145" cy="1420505"/>
            <a:chOff x="4350727" y="4124792"/>
            <a:chExt cx="748145" cy="1420505"/>
          </a:xfrm>
        </p:grpSpPr>
        <p:sp>
          <p:nvSpPr>
            <p:cNvPr id="19" name="椭圆 18"/>
            <p:cNvSpPr/>
            <p:nvPr/>
          </p:nvSpPr>
          <p:spPr>
            <a:xfrm>
              <a:off x="4350727" y="4797152"/>
              <a:ext cx="748145" cy="748145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640873" y="4124792"/>
              <a:ext cx="167850" cy="167850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4724798" y="4224766"/>
              <a:ext cx="0" cy="659412"/>
            </a:xfrm>
            <a:prstGeom prst="line">
              <a:avLst/>
            </a:prstGeom>
            <a:ln w="15875">
              <a:solidFill>
                <a:srgbClr val="2FB7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4542727" y="4949570"/>
              <a:ext cx="364144" cy="417910"/>
              <a:chOff x="2733098" y="4187405"/>
              <a:chExt cx="484675" cy="556238"/>
            </a:xfrm>
            <a:solidFill>
              <a:schemeClr val="bg1"/>
            </a:solidFill>
          </p:grpSpPr>
          <p:sp>
            <p:nvSpPr>
              <p:cNvPr id="50" name="Oval 302"/>
              <p:cNvSpPr>
                <a:spLocks noChangeArrowheads="1"/>
              </p:cNvSpPr>
              <p:nvPr/>
            </p:nvSpPr>
            <p:spPr bwMode="auto">
              <a:xfrm>
                <a:off x="2849117" y="4187405"/>
                <a:ext cx="84574" cy="10734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303"/>
              <p:cNvSpPr>
                <a:spLocks noEditPoints="1"/>
              </p:cNvSpPr>
              <p:nvPr/>
            </p:nvSpPr>
            <p:spPr bwMode="auto">
              <a:xfrm>
                <a:off x="2733098" y="4304508"/>
                <a:ext cx="310105" cy="439135"/>
              </a:xfrm>
              <a:custGeom>
                <a:avLst/>
                <a:gdLst>
                  <a:gd name="T0" fmla="*/ 121 w 121"/>
                  <a:gd name="T1" fmla="*/ 26 h 171"/>
                  <a:gd name="T2" fmla="*/ 120 w 121"/>
                  <a:gd name="T3" fmla="*/ 26 h 171"/>
                  <a:gd name="T4" fmla="*/ 114 w 121"/>
                  <a:gd name="T5" fmla="*/ 21 h 171"/>
                  <a:gd name="T6" fmla="*/ 90 w 121"/>
                  <a:gd name="T7" fmla="*/ 3 h 171"/>
                  <a:gd name="T8" fmla="*/ 84 w 121"/>
                  <a:gd name="T9" fmla="*/ 1 h 171"/>
                  <a:gd name="T10" fmla="*/ 76 w 121"/>
                  <a:gd name="T11" fmla="*/ 1 h 171"/>
                  <a:gd name="T12" fmla="*/ 74 w 121"/>
                  <a:gd name="T13" fmla="*/ 11 h 171"/>
                  <a:gd name="T14" fmla="*/ 67 w 121"/>
                  <a:gd name="T15" fmla="*/ 42 h 171"/>
                  <a:gd name="T16" fmla="*/ 67 w 121"/>
                  <a:gd name="T17" fmla="*/ 7 h 171"/>
                  <a:gd name="T18" fmla="*/ 58 w 121"/>
                  <a:gd name="T19" fmla="*/ 0 h 171"/>
                  <a:gd name="T20" fmla="*/ 58 w 121"/>
                  <a:gd name="T21" fmla="*/ 9 h 171"/>
                  <a:gd name="T22" fmla="*/ 45 w 121"/>
                  <a:gd name="T23" fmla="*/ 18 h 171"/>
                  <a:gd name="T24" fmla="*/ 40 w 121"/>
                  <a:gd name="T25" fmla="*/ 7 h 171"/>
                  <a:gd name="T26" fmla="*/ 47 w 121"/>
                  <a:gd name="T27" fmla="*/ 0 h 171"/>
                  <a:gd name="T28" fmla="*/ 38 w 121"/>
                  <a:gd name="T29" fmla="*/ 1 h 171"/>
                  <a:gd name="T30" fmla="*/ 3 w 121"/>
                  <a:gd name="T31" fmla="*/ 35 h 171"/>
                  <a:gd name="T32" fmla="*/ 3 w 121"/>
                  <a:gd name="T33" fmla="*/ 36 h 171"/>
                  <a:gd name="T34" fmla="*/ 1 w 121"/>
                  <a:gd name="T35" fmla="*/ 48 h 171"/>
                  <a:gd name="T36" fmla="*/ 2 w 121"/>
                  <a:gd name="T37" fmla="*/ 48 h 171"/>
                  <a:gd name="T38" fmla="*/ 2 w 121"/>
                  <a:gd name="T39" fmla="*/ 50 h 171"/>
                  <a:gd name="T40" fmla="*/ 6 w 121"/>
                  <a:gd name="T41" fmla="*/ 57 h 171"/>
                  <a:gd name="T42" fmla="*/ 20 w 121"/>
                  <a:gd name="T43" fmla="*/ 85 h 171"/>
                  <a:gd name="T44" fmla="*/ 33 w 121"/>
                  <a:gd name="T45" fmla="*/ 90 h 171"/>
                  <a:gd name="T46" fmla="*/ 35 w 121"/>
                  <a:gd name="T47" fmla="*/ 90 h 171"/>
                  <a:gd name="T48" fmla="*/ 60 w 121"/>
                  <a:gd name="T49" fmla="*/ 171 h 171"/>
                  <a:gd name="T50" fmla="*/ 56 w 121"/>
                  <a:gd name="T51" fmla="*/ 110 h 171"/>
                  <a:gd name="T52" fmla="*/ 89 w 121"/>
                  <a:gd name="T53" fmla="*/ 33 h 171"/>
                  <a:gd name="T54" fmla="*/ 93 w 121"/>
                  <a:gd name="T55" fmla="*/ 31 h 171"/>
                  <a:gd name="T56" fmla="*/ 75 w 121"/>
                  <a:gd name="T57" fmla="*/ 45 h 171"/>
                  <a:gd name="T58" fmla="*/ 89 w 121"/>
                  <a:gd name="T59" fmla="*/ 33 h 171"/>
                  <a:gd name="T60" fmla="*/ 30 w 121"/>
                  <a:gd name="T61" fmla="*/ 55 h 171"/>
                  <a:gd name="T62" fmla="*/ 24 w 121"/>
                  <a:gd name="T63" fmla="*/ 44 h 171"/>
                  <a:gd name="T64" fmla="*/ 33 w 121"/>
                  <a:gd name="T65" fmla="*/ 6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71">
                    <a:moveTo>
                      <a:pt x="120" y="42"/>
                    </a:moveTo>
                    <a:cubicBezTo>
                      <a:pt x="120" y="35"/>
                      <a:pt x="121" y="24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2"/>
                      <a:pt x="86" y="1"/>
                      <a:pt x="84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1"/>
                      <a:pt x="78" y="1"/>
                      <a:pt x="76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1"/>
                      <a:pt x="42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6" y="2"/>
                      <a:pt x="33" y="3"/>
                      <a:pt x="31" y="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0" y="60"/>
                      <a:pt x="2" y="4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4" y="82"/>
                      <a:pt x="29" y="80"/>
                      <a:pt x="33" y="78"/>
                    </a:cubicBezTo>
                    <a:cubicBezTo>
                      <a:pt x="33" y="82"/>
                      <a:pt x="33" y="86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34" y="90"/>
                      <a:pt x="35" y="90"/>
                    </a:cubicBezTo>
                    <a:cubicBezTo>
                      <a:pt x="37" y="171"/>
                      <a:pt x="37" y="171"/>
                      <a:pt x="37" y="171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61" y="161"/>
                      <a:pt x="61" y="148"/>
                      <a:pt x="61" y="134"/>
                    </a:cubicBezTo>
                    <a:cubicBezTo>
                      <a:pt x="58" y="127"/>
                      <a:pt x="56" y="118"/>
                      <a:pt x="56" y="110"/>
                    </a:cubicBezTo>
                    <a:cubicBezTo>
                      <a:pt x="56" y="74"/>
                      <a:pt x="84" y="44"/>
                      <a:pt x="120" y="42"/>
                    </a:cubicBezTo>
                    <a:close/>
                    <a:moveTo>
                      <a:pt x="89" y="33"/>
                    </a:moveTo>
                    <a:cubicBezTo>
                      <a:pt x="89" y="31"/>
                      <a:pt x="89" y="29"/>
                      <a:pt x="89" y="27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42"/>
                      <a:pt x="74" y="42"/>
                      <a:pt x="74" y="42"/>
                    </a:cubicBezTo>
                    <a:lnTo>
                      <a:pt x="89" y="33"/>
                    </a:lnTo>
                    <a:close/>
                    <a:moveTo>
                      <a:pt x="33" y="60"/>
                    </a:move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41"/>
                      <a:pt x="33" y="50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304"/>
              <p:cNvSpPr>
                <a:spLocks/>
              </p:cNvSpPr>
              <p:nvPr/>
            </p:nvSpPr>
            <p:spPr bwMode="auto">
              <a:xfrm>
                <a:off x="2897909" y="4668827"/>
                <a:ext cx="60720" cy="74816"/>
              </a:xfrm>
              <a:custGeom>
                <a:avLst/>
                <a:gdLst>
                  <a:gd name="T0" fmla="*/ 0 w 24"/>
                  <a:gd name="T1" fmla="*/ 0 h 29"/>
                  <a:gd name="T2" fmla="*/ 1 w 24"/>
                  <a:gd name="T3" fmla="*/ 29 h 29"/>
                  <a:gd name="T4" fmla="*/ 24 w 24"/>
                  <a:gd name="T5" fmla="*/ 29 h 29"/>
                  <a:gd name="T6" fmla="*/ 24 w 24"/>
                  <a:gd name="T7" fmla="*/ 26 h 29"/>
                  <a:gd name="T8" fmla="*/ 0 w 2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0" y="0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4" y="27"/>
                      <a:pt x="24" y="26"/>
                    </a:cubicBezTo>
                    <a:cubicBezTo>
                      <a:pt x="14" y="19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305"/>
              <p:cNvSpPr>
                <a:spLocks/>
              </p:cNvSpPr>
              <p:nvPr/>
            </p:nvSpPr>
            <p:spPr bwMode="auto">
              <a:xfrm>
                <a:off x="3035614" y="4422694"/>
                <a:ext cx="54214" cy="41203"/>
              </a:xfrm>
              <a:custGeom>
                <a:avLst/>
                <a:gdLst>
                  <a:gd name="T0" fmla="*/ 43 w 50"/>
                  <a:gd name="T1" fmla="*/ 0 h 38"/>
                  <a:gd name="T2" fmla="*/ 36 w 50"/>
                  <a:gd name="T3" fmla="*/ 0 h 38"/>
                  <a:gd name="T4" fmla="*/ 14 w 50"/>
                  <a:gd name="T5" fmla="*/ 0 h 38"/>
                  <a:gd name="T6" fmla="*/ 7 w 50"/>
                  <a:gd name="T7" fmla="*/ 0 h 38"/>
                  <a:gd name="T8" fmla="*/ 0 w 50"/>
                  <a:gd name="T9" fmla="*/ 38 h 38"/>
                  <a:gd name="T10" fmla="*/ 14 w 50"/>
                  <a:gd name="T11" fmla="*/ 38 h 38"/>
                  <a:gd name="T12" fmla="*/ 36 w 50"/>
                  <a:gd name="T13" fmla="*/ 38 h 38"/>
                  <a:gd name="T14" fmla="*/ 50 w 50"/>
                  <a:gd name="T15" fmla="*/ 38 h 38"/>
                  <a:gd name="T16" fmla="*/ 43 w 50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38">
                    <a:moveTo>
                      <a:pt x="43" y="0"/>
                    </a:moveTo>
                    <a:lnTo>
                      <a:pt x="36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36" y="38"/>
                    </a:lnTo>
                    <a:lnTo>
                      <a:pt x="50" y="38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306"/>
              <p:cNvSpPr>
                <a:spLocks/>
              </p:cNvSpPr>
              <p:nvPr/>
            </p:nvSpPr>
            <p:spPr bwMode="auto">
              <a:xfrm>
                <a:off x="2964051" y="4430285"/>
                <a:ext cx="61805" cy="59636"/>
              </a:xfrm>
              <a:custGeom>
                <a:avLst/>
                <a:gdLst>
                  <a:gd name="T0" fmla="*/ 33 w 57"/>
                  <a:gd name="T1" fmla="*/ 0 h 55"/>
                  <a:gd name="T2" fmla="*/ 26 w 57"/>
                  <a:gd name="T3" fmla="*/ 5 h 55"/>
                  <a:gd name="T4" fmla="*/ 7 w 57"/>
                  <a:gd name="T5" fmla="*/ 14 h 55"/>
                  <a:gd name="T6" fmla="*/ 0 w 57"/>
                  <a:gd name="T7" fmla="*/ 19 h 55"/>
                  <a:gd name="T8" fmla="*/ 14 w 57"/>
                  <a:gd name="T9" fmla="*/ 55 h 55"/>
                  <a:gd name="T10" fmla="*/ 28 w 57"/>
                  <a:gd name="T11" fmla="*/ 47 h 55"/>
                  <a:gd name="T12" fmla="*/ 45 w 57"/>
                  <a:gd name="T13" fmla="*/ 38 h 55"/>
                  <a:gd name="T14" fmla="*/ 57 w 57"/>
                  <a:gd name="T15" fmla="*/ 31 h 55"/>
                  <a:gd name="T16" fmla="*/ 33 w 5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33" y="0"/>
                    </a:moveTo>
                    <a:lnTo>
                      <a:pt x="26" y="5"/>
                    </a:lnTo>
                    <a:lnTo>
                      <a:pt x="7" y="14"/>
                    </a:lnTo>
                    <a:lnTo>
                      <a:pt x="0" y="19"/>
                    </a:lnTo>
                    <a:lnTo>
                      <a:pt x="14" y="55"/>
                    </a:lnTo>
                    <a:lnTo>
                      <a:pt x="28" y="47"/>
                    </a:lnTo>
                    <a:lnTo>
                      <a:pt x="45" y="38"/>
                    </a:lnTo>
                    <a:lnTo>
                      <a:pt x="57" y="31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307"/>
              <p:cNvSpPr>
                <a:spLocks/>
              </p:cNvSpPr>
              <p:nvPr/>
            </p:nvSpPr>
            <p:spPr bwMode="auto">
              <a:xfrm>
                <a:off x="2909837" y="4479077"/>
                <a:ext cx="61805" cy="61805"/>
              </a:xfrm>
              <a:custGeom>
                <a:avLst/>
                <a:gdLst>
                  <a:gd name="T0" fmla="*/ 19 w 57"/>
                  <a:gd name="T1" fmla="*/ 0 h 57"/>
                  <a:gd name="T2" fmla="*/ 15 w 57"/>
                  <a:gd name="T3" fmla="*/ 7 h 57"/>
                  <a:gd name="T4" fmla="*/ 5 w 57"/>
                  <a:gd name="T5" fmla="*/ 26 h 57"/>
                  <a:gd name="T6" fmla="*/ 0 w 57"/>
                  <a:gd name="T7" fmla="*/ 33 h 57"/>
                  <a:gd name="T8" fmla="*/ 31 w 57"/>
                  <a:gd name="T9" fmla="*/ 57 h 57"/>
                  <a:gd name="T10" fmla="*/ 38 w 57"/>
                  <a:gd name="T11" fmla="*/ 45 h 57"/>
                  <a:gd name="T12" fmla="*/ 50 w 57"/>
                  <a:gd name="T13" fmla="*/ 26 h 57"/>
                  <a:gd name="T14" fmla="*/ 57 w 57"/>
                  <a:gd name="T15" fmla="*/ 14 h 57"/>
                  <a:gd name="T16" fmla="*/ 19 w 57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7">
                    <a:moveTo>
                      <a:pt x="19" y="0"/>
                    </a:moveTo>
                    <a:lnTo>
                      <a:pt x="15" y="7"/>
                    </a:lnTo>
                    <a:lnTo>
                      <a:pt x="5" y="26"/>
                    </a:lnTo>
                    <a:lnTo>
                      <a:pt x="0" y="33"/>
                    </a:lnTo>
                    <a:lnTo>
                      <a:pt x="31" y="57"/>
                    </a:lnTo>
                    <a:lnTo>
                      <a:pt x="38" y="45"/>
                    </a:lnTo>
                    <a:lnTo>
                      <a:pt x="50" y="26"/>
                    </a:lnTo>
                    <a:lnTo>
                      <a:pt x="57" y="14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308"/>
              <p:cNvSpPr>
                <a:spLocks/>
              </p:cNvSpPr>
              <p:nvPr/>
            </p:nvSpPr>
            <p:spPr bwMode="auto">
              <a:xfrm>
                <a:off x="2897909" y="4550640"/>
                <a:ext cx="40119" cy="52046"/>
              </a:xfrm>
              <a:custGeom>
                <a:avLst/>
                <a:gdLst>
                  <a:gd name="T0" fmla="*/ 0 w 37"/>
                  <a:gd name="T1" fmla="*/ 5 h 48"/>
                  <a:gd name="T2" fmla="*/ 0 w 37"/>
                  <a:gd name="T3" fmla="*/ 14 h 48"/>
                  <a:gd name="T4" fmla="*/ 0 w 37"/>
                  <a:gd name="T5" fmla="*/ 33 h 48"/>
                  <a:gd name="T6" fmla="*/ 0 w 37"/>
                  <a:gd name="T7" fmla="*/ 43 h 48"/>
                  <a:gd name="T8" fmla="*/ 37 w 37"/>
                  <a:gd name="T9" fmla="*/ 48 h 48"/>
                  <a:gd name="T10" fmla="*/ 37 w 37"/>
                  <a:gd name="T11" fmla="*/ 33 h 48"/>
                  <a:gd name="T12" fmla="*/ 37 w 37"/>
                  <a:gd name="T13" fmla="*/ 14 h 48"/>
                  <a:gd name="T14" fmla="*/ 37 w 37"/>
                  <a:gd name="T15" fmla="*/ 0 h 48"/>
                  <a:gd name="T16" fmla="*/ 0 w 37"/>
                  <a:gd name="T1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0" y="5"/>
                    </a:moveTo>
                    <a:lnTo>
                      <a:pt x="0" y="14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37" y="48"/>
                    </a:lnTo>
                    <a:lnTo>
                      <a:pt x="37" y="33"/>
                    </a:lnTo>
                    <a:lnTo>
                      <a:pt x="37" y="14"/>
                    </a:lnTo>
                    <a:lnTo>
                      <a:pt x="37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309"/>
              <p:cNvSpPr>
                <a:spLocks/>
              </p:cNvSpPr>
              <p:nvPr/>
            </p:nvSpPr>
            <p:spPr bwMode="auto">
              <a:xfrm>
                <a:off x="2905500" y="4612444"/>
                <a:ext cx="58551" cy="61805"/>
              </a:xfrm>
              <a:custGeom>
                <a:avLst/>
                <a:gdLst>
                  <a:gd name="T0" fmla="*/ 0 w 54"/>
                  <a:gd name="T1" fmla="*/ 26 h 57"/>
                  <a:gd name="T2" fmla="*/ 4 w 54"/>
                  <a:gd name="T3" fmla="*/ 33 h 57"/>
                  <a:gd name="T4" fmla="*/ 14 w 54"/>
                  <a:gd name="T5" fmla="*/ 50 h 57"/>
                  <a:gd name="T6" fmla="*/ 19 w 54"/>
                  <a:gd name="T7" fmla="*/ 57 h 57"/>
                  <a:gd name="T8" fmla="*/ 54 w 54"/>
                  <a:gd name="T9" fmla="*/ 43 h 57"/>
                  <a:gd name="T10" fmla="*/ 47 w 54"/>
                  <a:gd name="T11" fmla="*/ 31 h 57"/>
                  <a:gd name="T12" fmla="*/ 37 w 54"/>
                  <a:gd name="T13" fmla="*/ 14 h 57"/>
                  <a:gd name="T14" fmla="*/ 30 w 54"/>
                  <a:gd name="T15" fmla="*/ 0 h 57"/>
                  <a:gd name="T16" fmla="*/ 0 w 54"/>
                  <a:gd name="T17" fmla="*/ 2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7">
                    <a:moveTo>
                      <a:pt x="0" y="26"/>
                    </a:moveTo>
                    <a:lnTo>
                      <a:pt x="4" y="33"/>
                    </a:lnTo>
                    <a:lnTo>
                      <a:pt x="14" y="50"/>
                    </a:lnTo>
                    <a:lnTo>
                      <a:pt x="19" y="57"/>
                    </a:lnTo>
                    <a:lnTo>
                      <a:pt x="54" y="43"/>
                    </a:lnTo>
                    <a:lnTo>
                      <a:pt x="47" y="31"/>
                    </a:lnTo>
                    <a:lnTo>
                      <a:pt x="37" y="14"/>
                    </a:lnTo>
                    <a:lnTo>
                      <a:pt x="3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310"/>
              <p:cNvSpPr>
                <a:spLocks/>
              </p:cNvSpPr>
              <p:nvPr/>
            </p:nvSpPr>
            <p:spPr bwMode="auto">
              <a:xfrm>
                <a:off x="2954292" y="4668827"/>
                <a:ext cx="60720" cy="58551"/>
              </a:xfrm>
              <a:custGeom>
                <a:avLst/>
                <a:gdLst>
                  <a:gd name="T0" fmla="*/ 0 w 56"/>
                  <a:gd name="T1" fmla="*/ 35 h 54"/>
                  <a:gd name="T2" fmla="*/ 7 w 56"/>
                  <a:gd name="T3" fmla="*/ 40 h 54"/>
                  <a:gd name="T4" fmla="*/ 26 w 56"/>
                  <a:gd name="T5" fmla="*/ 50 h 54"/>
                  <a:gd name="T6" fmla="*/ 30 w 56"/>
                  <a:gd name="T7" fmla="*/ 54 h 54"/>
                  <a:gd name="T8" fmla="*/ 56 w 56"/>
                  <a:gd name="T9" fmla="*/ 24 h 54"/>
                  <a:gd name="T10" fmla="*/ 45 w 56"/>
                  <a:gd name="T11" fmla="*/ 17 h 54"/>
                  <a:gd name="T12" fmla="*/ 26 w 56"/>
                  <a:gd name="T13" fmla="*/ 7 h 54"/>
                  <a:gd name="T14" fmla="*/ 14 w 56"/>
                  <a:gd name="T15" fmla="*/ 0 h 54"/>
                  <a:gd name="T16" fmla="*/ 0 w 56"/>
                  <a:gd name="T17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0" y="35"/>
                    </a:moveTo>
                    <a:lnTo>
                      <a:pt x="7" y="40"/>
                    </a:lnTo>
                    <a:lnTo>
                      <a:pt x="26" y="50"/>
                    </a:lnTo>
                    <a:lnTo>
                      <a:pt x="30" y="54"/>
                    </a:lnTo>
                    <a:lnTo>
                      <a:pt x="56" y="24"/>
                    </a:lnTo>
                    <a:lnTo>
                      <a:pt x="45" y="17"/>
                    </a:lnTo>
                    <a:lnTo>
                      <a:pt x="26" y="7"/>
                    </a:lnTo>
                    <a:lnTo>
                      <a:pt x="1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311"/>
              <p:cNvSpPr>
                <a:spLocks/>
              </p:cNvSpPr>
              <p:nvPr/>
            </p:nvSpPr>
            <p:spPr bwMode="auto">
              <a:xfrm>
                <a:off x="3022602" y="4699187"/>
                <a:ext cx="54214" cy="44456"/>
              </a:xfrm>
              <a:custGeom>
                <a:avLst/>
                <a:gdLst>
                  <a:gd name="T0" fmla="*/ 8 w 50"/>
                  <a:gd name="T1" fmla="*/ 41 h 41"/>
                  <a:gd name="T2" fmla="*/ 15 w 50"/>
                  <a:gd name="T3" fmla="*/ 41 h 41"/>
                  <a:gd name="T4" fmla="*/ 36 w 50"/>
                  <a:gd name="T5" fmla="*/ 41 h 41"/>
                  <a:gd name="T6" fmla="*/ 43 w 50"/>
                  <a:gd name="T7" fmla="*/ 41 h 41"/>
                  <a:gd name="T8" fmla="*/ 50 w 50"/>
                  <a:gd name="T9" fmla="*/ 0 h 41"/>
                  <a:gd name="T10" fmla="*/ 36 w 50"/>
                  <a:gd name="T11" fmla="*/ 0 h 41"/>
                  <a:gd name="T12" fmla="*/ 15 w 50"/>
                  <a:gd name="T13" fmla="*/ 0 h 41"/>
                  <a:gd name="T14" fmla="*/ 0 w 50"/>
                  <a:gd name="T15" fmla="*/ 0 h 41"/>
                  <a:gd name="T16" fmla="*/ 8 w 5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1">
                    <a:moveTo>
                      <a:pt x="8" y="41"/>
                    </a:moveTo>
                    <a:lnTo>
                      <a:pt x="15" y="41"/>
                    </a:lnTo>
                    <a:lnTo>
                      <a:pt x="36" y="41"/>
                    </a:lnTo>
                    <a:lnTo>
                      <a:pt x="43" y="41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312"/>
              <p:cNvSpPr>
                <a:spLocks/>
              </p:cNvSpPr>
              <p:nvPr/>
            </p:nvSpPr>
            <p:spPr bwMode="auto">
              <a:xfrm>
                <a:off x="3087659" y="4674248"/>
                <a:ext cx="60720" cy="58551"/>
              </a:xfrm>
              <a:custGeom>
                <a:avLst/>
                <a:gdLst>
                  <a:gd name="T0" fmla="*/ 26 w 56"/>
                  <a:gd name="T1" fmla="*/ 54 h 54"/>
                  <a:gd name="T2" fmla="*/ 30 w 56"/>
                  <a:gd name="T3" fmla="*/ 52 h 54"/>
                  <a:gd name="T4" fmla="*/ 49 w 56"/>
                  <a:gd name="T5" fmla="*/ 40 h 54"/>
                  <a:gd name="T6" fmla="*/ 56 w 56"/>
                  <a:gd name="T7" fmla="*/ 38 h 54"/>
                  <a:gd name="T8" fmla="*/ 42 w 56"/>
                  <a:gd name="T9" fmla="*/ 0 h 54"/>
                  <a:gd name="T10" fmla="*/ 30 w 56"/>
                  <a:gd name="T11" fmla="*/ 7 h 54"/>
                  <a:gd name="T12" fmla="*/ 11 w 56"/>
                  <a:gd name="T13" fmla="*/ 19 h 54"/>
                  <a:gd name="T14" fmla="*/ 0 w 56"/>
                  <a:gd name="T15" fmla="*/ 26 h 54"/>
                  <a:gd name="T16" fmla="*/ 26 w 56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26" y="54"/>
                    </a:moveTo>
                    <a:lnTo>
                      <a:pt x="30" y="52"/>
                    </a:lnTo>
                    <a:lnTo>
                      <a:pt x="49" y="40"/>
                    </a:lnTo>
                    <a:lnTo>
                      <a:pt x="56" y="38"/>
                    </a:lnTo>
                    <a:lnTo>
                      <a:pt x="42" y="0"/>
                    </a:lnTo>
                    <a:lnTo>
                      <a:pt x="30" y="7"/>
                    </a:lnTo>
                    <a:lnTo>
                      <a:pt x="11" y="19"/>
                    </a:lnTo>
                    <a:lnTo>
                      <a:pt x="0" y="26"/>
                    </a:lnTo>
                    <a:lnTo>
                      <a:pt x="26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313"/>
              <p:cNvSpPr>
                <a:spLocks/>
              </p:cNvSpPr>
              <p:nvPr/>
            </p:nvSpPr>
            <p:spPr bwMode="auto">
              <a:xfrm>
                <a:off x="3144042" y="4625456"/>
                <a:ext cx="58551" cy="58551"/>
              </a:xfrm>
              <a:custGeom>
                <a:avLst/>
                <a:gdLst>
                  <a:gd name="T0" fmla="*/ 35 w 54"/>
                  <a:gd name="T1" fmla="*/ 54 h 54"/>
                  <a:gd name="T2" fmla="*/ 40 w 54"/>
                  <a:gd name="T3" fmla="*/ 47 h 54"/>
                  <a:gd name="T4" fmla="*/ 49 w 54"/>
                  <a:gd name="T5" fmla="*/ 31 h 54"/>
                  <a:gd name="T6" fmla="*/ 54 w 54"/>
                  <a:gd name="T7" fmla="*/ 23 h 54"/>
                  <a:gd name="T8" fmla="*/ 23 w 54"/>
                  <a:gd name="T9" fmla="*/ 0 h 54"/>
                  <a:gd name="T10" fmla="*/ 16 w 54"/>
                  <a:gd name="T11" fmla="*/ 12 h 54"/>
                  <a:gd name="T12" fmla="*/ 7 w 54"/>
                  <a:gd name="T13" fmla="*/ 28 h 54"/>
                  <a:gd name="T14" fmla="*/ 0 w 54"/>
                  <a:gd name="T15" fmla="*/ 40 h 54"/>
                  <a:gd name="T16" fmla="*/ 35 w 5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35" y="54"/>
                    </a:moveTo>
                    <a:lnTo>
                      <a:pt x="40" y="47"/>
                    </a:lnTo>
                    <a:lnTo>
                      <a:pt x="49" y="31"/>
                    </a:lnTo>
                    <a:lnTo>
                      <a:pt x="54" y="23"/>
                    </a:lnTo>
                    <a:lnTo>
                      <a:pt x="23" y="0"/>
                    </a:lnTo>
                    <a:lnTo>
                      <a:pt x="16" y="12"/>
                    </a:lnTo>
                    <a:lnTo>
                      <a:pt x="7" y="28"/>
                    </a:lnTo>
                    <a:lnTo>
                      <a:pt x="0" y="40"/>
                    </a:lnTo>
                    <a:lnTo>
                      <a:pt x="35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314"/>
              <p:cNvSpPr>
                <a:spLocks/>
              </p:cNvSpPr>
              <p:nvPr/>
            </p:nvSpPr>
            <p:spPr bwMode="auto">
              <a:xfrm>
                <a:off x="3174402" y="4563651"/>
                <a:ext cx="43371" cy="50962"/>
              </a:xfrm>
              <a:custGeom>
                <a:avLst/>
                <a:gdLst>
                  <a:gd name="T0" fmla="*/ 40 w 40"/>
                  <a:gd name="T1" fmla="*/ 43 h 47"/>
                  <a:gd name="T2" fmla="*/ 40 w 40"/>
                  <a:gd name="T3" fmla="*/ 33 h 47"/>
                  <a:gd name="T4" fmla="*/ 40 w 40"/>
                  <a:gd name="T5" fmla="*/ 14 h 47"/>
                  <a:gd name="T6" fmla="*/ 40 w 40"/>
                  <a:gd name="T7" fmla="*/ 5 h 47"/>
                  <a:gd name="T8" fmla="*/ 0 w 40"/>
                  <a:gd name="T9" fmla="*/ 0 h 47"/>
                  <a:gd name="T10" fmla="*/ 0 w 40"/>
                  <a:gd name="T11" fmla="*/ 14 h 47"/>
                  <a:gd name="T12" fmla="*/ 0 w 40"/>
                  <a:gd name="T13" fmla="*/ 33 h 47"/>
                  <a:gd name="T14" fmla="*/ 0 w 40"/>
                  <a:gd name="T15" fmla="*/ 47 h 47"/>
                  <a:gd name="T16" fmla="*/ 40 w 40"/>
                  <a:gd name="T17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7">
                    <a:moveTo>
                      <a:pt x="40" y="43"/>
                    </a:moveTo>
                    <a:lnTo>
                      <a:pt x="40" y="33"/>
                    </a:lnTo>
                    <a:lnTo>
                      <a:pt x="40" y="14"/>
                    </a:lnTo>
                    <a:lnTo>
                      <a:pt x="40" y="5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3"/>
                    </a:lnTo>
                    <a:lnTo>
                      <a:pt x="0" y="47"/>
                    </a:lnTo>
                    <a:lnTo>
                      <a:pt x="4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315"/>
              <p:cNvSpPr>
                <a:spLocks/>
              </p:cNvSpPr>
              <p:nvPr/>
            </p:nvSpPr>
            <p:spPr bwMode="auto">
              <a:xfrm>
                <a:off x="3148379" y="4492088"/>
                <a:ext cx="59636" cy="58551"/>
              </a:xfrm>
              <a:custGeom>
                <a:avLst/>
                <a:gdLst>
                  <a:gd name="T0" fmla="*/ 55 w 55"/>
                  <a:gd name="T1" fmla="*/ 31 h 54"/>
                  <a:gd name="T2" fmla="*/ 52 w 55"/>
                  <a:gd name="T3" fmla="*/ 24 h 54"/>
                  <a:gd name="T4" fmla="*/ 40 w 55"/>
                  <a:gd name="T5" fmla="*/ 7 h 54"/>
                  <a:gd name="T6" fmla="*/ 38 w 55"/>
                  <a:gd name="T7" fmla="*/ 0 h 54"/>
                  <a:gd name="T8" fmla="*/ 0 w 55"/>
                  <a:gd name="T9" fmla="*/ 14 h 54"/>
                  <a:gd name="T10" fmla="*/ 7 w 55"/>
                  <a:gd name="T11" fmla="*/ 26 h 54"/>
                  <a:gd name="T12" fmla="*/ 17 w 55"/>
                  <a:gd name="T13" fmla="*/ 42 h 54"/>
                  <a:gd name="T14" fmla="*/ 24 w 55"/>
                  <a:gd name="T15" fmla="*/ 54 h 54"/>
                  <a:gd name="T16" fmla="*/ 55 w 55"/>
                  <a:gd name="T17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4">
                    <a:moveTo>
                      <a:pt x="55" y="31"/>
                    </a:moveTo>
                    <a:lnTo>
                      <a:pt x="52" y="24"/>
                    </a:lnTo>
                    <a:lnTo>
                      <a:pt x="40" y="7"/>
                    </a:lnTo>
                    <a:lnTo>
                      <a:pt x="38" y="0"/>
                    </a:lnTo>
                    <a:lnTo>
                      <a:pt x="0" y="14"/>
                    </a:lnTo>
                    <a:lnTo>
                      <a:pt x="7" y="26"/>
                    </a:lnTo>
                    <a:lnTo>
                      <a:pt x="17" y="42"/>
                    </a:lnTo>
                    <a:lnTo>
                      <a:pt x="24" y="54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316"/>
              <p:cNvSpPr>
                <a:spLocks/>
              </p:cNvSpPr>
              <p:nvPr/>
            </p:nvSpPr>
            <p:spPr bwMode="auto">
              <a:xfrm>
                <a:off x="3097418" y="4437874"/>
                <a:ext cx="61805" cy="59636"/>
              </a:xfrm>
              <a:custGeom>
                <a:avLst/>
                <a:gdLst>
                  <a:gd name="T0" fmla="*/ 57 w 57"/>
                  <a:gd name="T1" fmla="*/ 17 h 55"/>
                  <a:gd name="T2" fmla="*/ 50 w 57"/>
                  <a:gd name="T3" fmla="*/ 14 h 55"/>
                  <a:gd name="T4" fmla="*/ 33 w 57"/>
                  <a:gd name="T5" fmla="*/ 3 h 55"/>
                  <a:gd name="T6" fmla="*/ 26 w 57"/>
                  <a:gd name="T7" fmla="*/ 0 h 55"/>
                  <a:gd name="T8" fmla="*/ 0 w 57"/>
                  <a:gd name="T9" fmla="*/ 31 h 55"/>
                  <a:gd name="T10" fmla="*/ 14 w 57"/>
                  <a:gd name="T11" fmla="*/ 38 h 55"/>
                  <a:gd name="T12" fmla="*/ 31 w 57"/>
                  <a:gd name="T13" fmla="*/ 48 h 55"/>
                  <a:gd name="T14" fmla="*/ 43 w 57"/>
                  <a:gd name="T15" fmla="*/ 55 h 55"/>
                  <a:gd name="T16" fmla="*/ 57 w 57"/>
                  <a:gd name="T17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57" y="17"/>
                    </a:moveTo>
                    <a:lnTo>
                      <a:pt x="50" y="14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14" y="38"/>
                    </a:lnTo>
                    <a:lnTo>
                      <a:pt x="31" y="48"/>
                    </a:lnTo>
                    <a:lnTo>
                      <a:pt x="43" y="55"/>
                    </a:lnTo>
                    <a:lnTo>
                      <a:pt x="5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317"/>
              <p:cNvSpPr>
                <a:spLocks noEditPoints="1"/>
              </p:cNvSpPr>
              <p:nvPr/>
            </p:nvSpPr>
            <p:spPr bwMode="auto">
              <a:xfrm>
                <a:off x="2926101" y="4448717"/>
                <a:ext cx="263481" cy="266734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2 h 104"/>
                  <a:gd name="T4" fmla="*/ 51 w 103"/>
                  <a:gd name="T5" fmla="*/ 0 h 104"/>
                  <a:gd name="T6" fmla="*/ 103 w 103"/>
                  <a:gd name="T7" fmla="*/ 52 h 104"/>
                  <a:gd name="T8" fmla="*/ 51 w 103"/>
                  <a:gd name="T9" fmla="*/ 104 h 104"/>
                  <a:gd name="T10" fmla="*/ 51 w 103"/>
                  <a:gd name="T11" fmla="*/ 16 h 104"/>
                  <a:gd name="T12" fmla="*/ 15 w 103"/>
                  <a:gd name="T13" fmla="*/ 52 h 104"/>
                  <a:gd name="T14" fmla="*/ 51 w 103"/>
                  <a:gd name="T15" fmla="*/ 89 h 104"/>
                  <a:gd name="T16" fmla="*/ 87 w 103"/>
                  <a:gd name="T17" fmla="*/ 52 h 104"/>
                  <a:gd name="T18" fmla="*/ 51 w 103"/>
                  <a:gd name="T19" fmla="*/ 1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1" y="0"/>
                    </a:cubicBezTo>
                    <a:cubicBezTo>
                      <a:pt x="80" y="0"/>
                      <a:pt x="103" y="24"/>
                      <a:pt x="103" y="52"/>
                    </a:cubicBezTo>
                    <a:cubicBezTo>
                      <a:pt x="103" y="81"/>
                      <a:pt x="80" y="104"/>
                      <a:pt x="51" y="104"/>
                    </a:cubicBezTo>
                    <a:close/>
                    <a:moveTo>
                      <a:pt x="51" y="16"/>
                    </a:moveTo>
                    <a:cubicBezTo>
                      <a:pt x="31" y="16"/>
                      <a:pt x="15" y="32"/>
                      <a:pt x="15" y="52"/>
                    </a:cubicBezTo>
                    <a:cubicBezTo>
                      <a:pt x="15" y="73"/>
                      <a:pt x="31" y="89"/>
                      <a:pt x="51" y="89"/>
                    </a:cubicBezTo>
                    <a:cubicBezTo>
                      <a:pt x="71" y="89"/>
                      <a:pt x="87" y="73"/>
                      <a:pt x="87" y="52"/>
                    </a:cubicBezTo>
                    <a:cubicBezTo>
                      <a:pt x="87" y="32"/>
                      <a:pt x="71" y="16"/>
                      <a:pt x="5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Oval 318"/>
              <p:cNvSpPr>
                <a:spLocks noChangeArrowheads="1"/>
              </p:cNvSpPr>
              <p:nvPr/>
            </p:nvSpPr>
            <p:spPr bwMode="auto">
              <a:xfrm>
                <a:off x="2999832" y="4525702"/>
                <a:ext cx="112766" cy="11276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6285360" y="4498440"/>
            <a:ext cx="748145" cy="1334780"/>
            <a:chOff x="6285360" y="4210517"/>
            <a:chExt cx="748145" cy="1334780"/>
          </a:xfrm>
        </p:grpSpPr>
        <p:sp>
          <p:nvSpPr>
            <p:cNvPr id="20" name="椭圆 19"/>
            <p:cNvSpPr/>
            <p:nvPr/>
          </p:nvSpPr>
          <p:spPr>
            <a:xfrm>
              <a:off x="6285360" y="4797152"/>
              <a:ext cx="748145" cy="748145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575507" y="4210517"/>
              <a:ext cx="167850" cy="167850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6659432" y="4280932"/>
              <a:ext cx="0" cy="599465"/>
            </a:xfrm>
            <a:prstGeom prst="line">
              <a:avLst/>
            </a:prstGeom>
            <a:ln w="15875">
              <a:solidFill>
                <a:srgbClr val="90C7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组合 66"/>
            <p:cNvGrpSpPr/>
            <p:nvPr/>
          </p:nvGrpSpPr>
          <p:grpSpPr>
            <a:xfrm>
              <a:off x="6444775" y="5012297"/>
              <a:ext cx="429315" cy="292455"/>
              <a:chOff x="4895160" y="4287159"/>
              <a:chExt cx="571418" cy="389258"/>
            </a:xfrm>
            <a:solidFill>
              <a:schemeClr val="bg1"/>
            </a:solidFill>
          </p:grpSpPr>
          <p:sp>
            <p:nvSpPr>
              <p:cNvPr id="68" name="Freeform 327"/>
              <p:cNvSpPr>
                <a:spLocks noEditPoints="1"/>
              </p:cNvSpPr>
              <p:nvPr/>
            </p:nvSpPr>
            <p:spPr bwMode="auto">
              <a:xfrm>
                <a:off x="4895160" y="4287159"/>
                <a:ext cx="438051" cy="389258"/>
              </a:xfrm>
              <a:custGeom>
                <a:avLst/>
                <a:gdLst>
                  <a:gd name="T0" fmla="*/ 166 w 171"/>
                  <a:gd name="T1" fmla="*/ 0 h 152"/>
                  <a:gd name="T2" fmla="*/ 5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5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4 w 171"/>
                  <a:gd name="T25" fmla="*/ 19 h 152"/>
                  <a:gd name="T26" fmla="*/ 132 w 171"/>
                  <a:gd name="T27" fmla="*/ 12 h 152"/>
                  <a:gd name="T28" fmla="*/ 110 w 171"/>
                  <a:gd name="T29" fmla="*/ 12 h 152"/>
                  <a:gd name="T30" fmla="*/ 118 w 171"/>
                  <a:gd name="T31" fmla="*/ 19 h 152"/>
                  <a:gd name="T32" fmla="*/ 110 w 171"/>
                  <a:gd name="T33" fmla="*/ 26 h 152"/>
                  <a:gd name="T34" fmla="*/ 103 w 171"/>
                  <a:gd name="T35" fmla="*/ 19 h 152"/>
                  <a:gd name="T36" fmla="*/ 110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2" y="152"/>
                      <a:pt x="5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4" y="23"/>
                      <a:pt x="124" y="19"/>
                    </a:cubicBezTo>
                    <a:cubicBezTo>
                      <a:pt x="124" y="15"/>
                      <a:pt x="128" y="12"/>
                      <a:pt x="132" y="12"/>
                    </a:cubicBezTo>
                    <a:close/>
                    <a:moveTo>
                      <a:pt x="110" y="12"/>
                    </a:moveTo>
                    <a:cubicBezTo>
                      <a:pt x="114" y="12"/>
                      <a:pt x="118" y="15"/>
                      <a:pt x="118" y="19"/>
                    </a:cubicBezTo>
                    <a:cubicBezTo>
                      <a:pt x="118" y="23"/>
                      <a:pt x="114" y="26"/>
                      <a:pt x="110" y="26"/>
                    </a:cubicBezTo>
                    <a:cubicBezTo>
                      <a:pt x="106" y="26"/>
                      <a:pt x="103" y="23"/>
                      <a:pt x="103" y="19"/>
                    </a:cubicBezTo>
                    <a:cubicBezTo>
                      <a:pt x="103" y="15"/>
                      <a:pt x="106" y="12"/>
                      <a:pt x="110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Rectangle 328"/>
              <p:cNvSpPr>
                <a:spLocks noChangeArrowheads="1"/>
              </p:cNvSpPr>
              <p:nvPr/>
            </p:nvSpPr>
            <p:spPr bwMode="auto">
              <a:xfrm>
                <a:off x="4953712" y="4417273"/>
                <a:ext cx="315527" cy="596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Rectangle 329"/>
              <p:cNvSpPr>
                <a:spLocks noChangeArrowheads="1"/>
              </p:cNvSpPr>
              <p:nvPr/>
            </p:nvSpPr>
            <p:spPr bwMode="auto">
              <a:xfrm>
                <a:off x="4953712" y="4501847"/>
                <a:ext cx="99754" cy="1051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Rectangle 330"/>
              <p:cNvSpPr>
                <a:spLocks noChangeArrowheads="1"/>
              </p:cNvSpPr>
              <p:nvPr/>
            </p:nvSpPr>
            <p:spPr bwMode="auto">
              <a:xfrm>
                <a:off x="5071899" y="4505100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Rectangle 331"/>
              <p:cNvSpPr>
                <a:spLocks noChangeArrowheads="1"/>
              </p:cNvSpPr>
              <p:nvPr/>
            </p:nvSpPr>
            <p:spPr bwMode="auto">
              <a:xfrm>
                <a:off x="5071899" y="4548471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Rectangle 332"/>
              <p:cNvSpPr>
                <a:spLocks noChangeArrowheads="1"/>
              </p:cNvSpPr>
              <p:nvPr/>
            </p:nvSpPr>
            <p:spPr bwMode="auto">
              <a:xfrm>
                <a:off x="5071899" y="4589674"/>
                <a:ext cx="107344" cy="15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333"/>
              <p:cNvSpPr>
                <a:spLocks/>
              </p:cNvSpPr>
              <p:nvPr/>
            </p:nvSpPr>
            <p:spPr bwMode="auto">
              <a:xfrm>
                <a:off x="5225867" y="4569073"/>
                <a:ext cx="40119" cy="41203"/>
              </a:xfrm>
              <a:custGeom>
                <a:avLst/>
                <a:gdLst>
                  <a:gd name="T0" fmla="*/ 11 w 37"/>
                  <a:gd name="T1" fmla="*/ 0 h 38"/>
                  <a:gd name="T2" fmla="*/ 11 w 37"/>
                  <a:gd name="T3" fmla="*/ 2 h 38"/>
                  <a:gd name="T4" fmla="*/ 0 w 37"/>
                  <a:gd name="T5" fmla="*/ 38 h 38"/>
                  <a:gd name="T6" fmla="*/ 35 w 37"/>
                  <a:gd name="T7" fmla="*/ 26 h 38"/>
                  <a:gd name="T8" fmla="*/ 37 w 37"/>
                  <a:gd name="T9" fmla="*/ 26 h 38"/>
                  <a:gd name="T10" fmla="*/ 11 w 37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">
                    <a:moveTo>
                      <a:pt x="11" y="0"/>
                    </a:moveTo>
                    <a:lnTo>
                      <a:pt x="11" y="2"/>
                    </a:lnTo>
                    <a:lnTo>
                      <a:pt x="0" y="38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334"/>
              <p:cNvSpPr>
                <a:spLocks/>
              </p:cNvSpPr>
              <p:nvPr/>
            </p:nvSpPr>
            <p:spPr bwMode="auto">
              <a:xfrm>
                <a:off x="5389594" y="4366311"/>
                <a:ext cx="76984" cy="79153"/>
              </a:xfrm>
              <a:custGeom>
                <a:avLst/>
                <a:gdLst>
                  <a:gd name="T0" fmla="*/ 23 w 30"/>
                  <a:gd name="T1" fmla="*/ 31 h 31"/>
                  <a:gd name="T2" fmla="*/ 28 w 30"/>
                  <a:gd name="T3" fmla="*/ 25 h 31"/>
                  <a:gd name="T4" fmla="*/ 28 w 30"/>
                  <a:gd name="T5" fmla="*/ 18 h 31"/>
                  <a:gd name="T6" fmla="*/ 13 w 30"/>
                  <a:gd name="T7" fmla="*/ 2 h 31"/>
                  <a:gd name="T8" fmla="*/ 6 w 30"/>
                  <a:gd name="T9" fmla="*/ 2 h 31"/>
                  <a:gd name="T10" fmla="*/ 0 w 30"/>
                  <a:gd name="T11" fmla="*/ 8 h 31"/>
                  <a:gd name="T12" fmla="*/ 23 w 30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1">
                    <a:moveTo>
                      <a:pt x="23" y="31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30" y="23"/>
                      <a:pt x="30" y="20"/>
                      <a:pt x="28" y="18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8" y="0"/>
                      <a:pt x="6" y="2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23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35"/>
              <p:cNvSpPr>
                <a:spLocks/>
              </p:cNvSpPr>
              <p:nvPr/>
            </p:nvSpPr>
            <p:spPr bwMode="auto">
              <a:xfrm>
                <a:off x="5258396" y="4394503"/>
                <a:ext cx="182160" cy="182160"/>
              </a:xfrm>
              <a:custGeom>
                <a:avLst/>
                <a:gdLst>
                  <a:gd name="T0" fmla="*/ 49 w 71"/>
                  <a:gd name="T1" fmla="*/ 0 h 71"/>
                  <a:gd name="T2" fmla="*/ 48 w 71"/>
                  <a:gd name="T3" fmla="*/ 0 h 71"/>
                  <a:gd name="T4" fmla="*/ 2 w 71"/>
                  <a:gd name="T5" fmla="*/ 47 h 71"/>
                  <a:gd name="T6" fmla="*/ 2 w 71"/>
                  <a:gd name="T7" fmla="*/ 54 h 71"/>
                  <a:gd name="T8" fmla="*/ 2 w 71"/>
                  <a:gd name="T9" fmla="*/ 55 h 71"/>
                  <a:gd name="T10" fmla="*/ 8 w 71"/>
                  <a:gd name="T11" fmla="*/ 56 h 71"/>
                  <a:gd name="T12" fmla="*/ 9 w 71"/>
                  <a:gd name="T13" fmla="*/ 62 h 71"/>
                  <a:gd name="T14" fmla="*/ 9 w 71"/>
                  <a:gd name="T15" fmla="*/ 62 h 71"/>
                  <a:gd name="T16" fmla="*/ 15 w 71"/>
                  <a:gd name="T17" fmla="*/ 63 h 71"/>
                  <a:gd name="T18" fmla="*/ 16 w 71"/>
                  <a:gd name="T19" fmla="*/ 69 h 71"/>
                  <a:gd name="T20" fmla="*/ 17 w 71"/>
                  <a:gd name="T21" fmla="*/ 69 h 71"/>
                  <a:gd name="T22" fmla="*/ 24 w 71"/>
                  <a:gd name="T23" fmla="*/ 69 h 71"/>
                  <a:gd name="T24" fmla="*/ 71 w 71"/>
                  <a:gd name="T25" fmla="*/ 23 h 71"/>
                  <a:gd name="T26" fmla="*/ 71 w 71"/>
                  <a:gd name="T27" fmla="*/ 22 h 71"/>
                  <a:gd name="T28" fmla="*/ 49 w 71"/>
                  <a:gd name="T2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71">
                    <a:moveTo>
                      <a:pt x="49" y="0"/>
                    </a:moveTo>
                    <a:cubicBezTo>
                      <a:pt x="49" y="0"/>
                      <a:pt x="48" y="0"/>
                      <a:pt x="48" y="0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49"/>
                      <a:pt x="0" y="52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4" y="56"/>
                      <a:pt x="6" y="57"/>
                      <a:pt x="8" y="56"/>
                    </a:cubicBezTo>
                    <a:cubicBezTo>
                      <a:pt x="7" y="58"/>
                      <a:pt x="7" y="6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4"/>
                      <a:pt x="13" y="64"/>
                      <a:pt x="15" y="63"/>
                    </a:cubicBezTo>
                    <a:cubicBezTo>
                      <a:pt x="14" y="65"/>
                      <a:pt x="15" y="67"/>
                      <a:pt x="16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9" y="71"/>
                      <a:pt x="22" y="71"/>
                      <a:pt x="24" y="69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3"/>
                      <a:pt x="71" y="22"/>
                      <a:pt x="71" y="22"/>
                    </a:cubicBez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8219993" y="4346040"/>
            <a:ext cx="748145" cy="1487180"/>
            <a:chOff x="8219993" y="4058117"/>
            <a:chExt cx="748145" cy="1487180"/>
          </a:xfrm>
        </p:grpSpPr>
        <p:sp>
          <p:nvSpPr>
            <p:cNvPr id="21" name="椭圆 20"/>
            <p:cNvSpPr/>
            <p:nvPr/>
          </p:nvSpPr>
          <p:spPr>
            <a:xfrm>
              <a:off x="8219993" y="4797152"/>
              <a:ext cx="748145" cy="748145"/>
            </a:xfrm>
            <a:prstGeom prst="ellipse">
              <a:avLst/>
            </a:prstGeom>
            <a:solidFill>
              <a:srgbClr val="925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8510140" y="4058117"/>
              <a:ext cx="167850" cy="1678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8594065" y="4160838"/>
              <a:ext cx="0" cy="725353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组合 76"/>
            <p:cNvGrpSpPr/>
            <p:nvPr/>
          </p:nvGrpSpPr>
          <p:grpSpPr>
            <a:xfrm>
              <a:off x="8408328" y="4981341"/>
              <a:ext cx="371476" cy="354368"/>
              <a:chOff x="8145843" y="5425657"/>
              <a:chExt cx="494435" cy="471664"/>
            </a:xfrm>
            <a:solidFill>
              <a:schemeClr val="bg1"/>
            </a:solidFill>
          </p:grpSpPr>
          <p:sp>
            <p:nvSpPr>
              <p:cNvPr id="78" name="Freeform 850"/>
              <p:cNvSpPr>
                <a:spLocks/>
              </p:cNvSpPr>
              <p:nvPr/>
            </p:nvSpPr>
            <p:spPr bwMode="auto">
              <a:xfrm>
                <a:off x="8294391" y="5425657"/>
                <a:ext cx="89996" cy="101923"/>
              </a:xfrm>
              <a:custGeom>
                <a:avLst/>
                <a:gdLst>
                  <a:gd name="T0" fmla="*/ 9 w 35"/>
                  <a:gd name="T1" fmla="*/ 35 h 40"/>
                  <a:gd name="T2" fmla="*/ 5 w 35"/>
                  <a:gd name="T3" fmla="*/ 13 h 40"/>
                  <a:gd name="T4" fmla="*/ 27 w 35"/>
                  <a:gd name="T5" fmla="*/ 4 h 40"/>
                  <a:gd name="T6" fmla="*/ 30 w 35"/>
                  <a:gd name="T7" fmla="*/ 27 h 40"/>
                  <a:gd name="T8" fmla="*/ 9 w 35"/>
                  <a:gd name="T9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9" y="35"/>
                    </a:moveTo>
                    <a:cubicBezTo>
                      <a:pt x="2" y="31"/>
                      <a:pt x="0" y="21"/>
                      <a:pt x="5" y="13"/>
                    </a:cubicBezTo>
                    <a:cubicBezTo>
                      <a:pt x="10" y="4"/>
                      <a:pt x="20" y="0"/>
                      <a:pt x="27" y="4"/>
                    </a:cubicBezTo>
                    <a:cubicBezTo>
                      <a:pt x="34" y="8"/>
                      <a:pt x="35" y="19"/>
                      <a:pt x="30" y="27"/>
                    </a:cubicBezTo>
                    <a:cubicBezTo>
                      <a:pt x="25" y="36"/>
                      <a:pt x="16" y="40"/>
                      <a:pt x="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851"/>
              <p:cNvSpPr>
                <a:spLocks/>
              </p:cNvSpPr>
              <p:nvPr/>
            </p:nvSpPr>
            <p:spPr bwMode="auto">
              <a:xfrm>
                <a:off x="8145843" y="5499388"/>
                <a:ext cx="489012" cy="397933"/>
              </a:xfrm>
              <a:custGeom>
                <a:avLst/>
                <a:gdLst>
                  <a:gd name="T0" fmla="*/ 3 w 191"/>
                  <a:gd name="T1" fmla="*/ 12 h 155"/>
                  <a:gd name="T2" fmla="*/ 4 w 191"/>
                  <a:gd name="T3" fmla="*/ 12 h 155"/>
                  <a:gd name="T4" fmla="*/ 10 w 191"/>
                  <a:gd name="T5" fmla="*/ 10 h 155"/>
                  <a:gd name="T6" fmla="*/ 35 w 191"/>
                  <a:gd name="T7" fmla="*/ 1 h 155"/>
                  <a:gd name="T8" fmla="*/ 58 w 191"/>
                  <a:gd name="T9" fmla="*/ 6 h 155"/>
                  <a:gd name="T10" fmla="*/ 52 w 191"/>
                  <a:gd name="T11" fmla="*/ 9 h 155"/>
                  <a:gd name="T12" fmla="*/ 50 w 191"/>
                  <a:gd name="T13" fmla="*/ 19 h 155"/>
                  <a:gd name="T14" fmla="*/ 60 w 191"/>
                  <a:gd name="T15" fmla="*/ 14 h 155"/>
                  <a:gd name="T16" fmla="*/ 64 w 191"/>
                  <a:gd name="T17" fmla="*/ 7 h 155"/>
                  <a:gd name="T18" fmla="*/ 65 w 191"/>
                  <a:gd name="T19" fmla="*/ 15 h 155"/>
                  <a:gd name="T20" fmla="*/ 53 w 191"/>
                  <a:gd name="T21" fmla="*/ 41 h 155"/>
                  <a:gd name="T22" fmla="*/ 65 w 191"/>
                  <a:gd name="T23" fmla="*/ 20 h 155"/>
                  <a:gd name="T24" fmla="*/ 70 w 191"/>
                  <a:gd name="T25" fmla="*/ 19 h 155"/>
                  <a:gd name="T26" fmla="*/ 75 w 191"/>
                  <a:gd name="T27" fmla="*/ 50 h 155"/>
                  <a:gd name="T28" fmla="*/ 95 w 191"/>
                  <a:gd name="T29" fmla="*/ 63 h 155"/>
                  <a:gd name="T30" fmla="*/ 130 w 191"/>
                  <a:gd name="T31" fmla="*/ 35 h 155"/>
                  <a:gd name="T32" fmla="*/ 191 w 191"/>
                  <a:gd name="T33" fmla="*/ 79 h 155"/>
                  <a:gd name="T34" fmla="*/ 183 w 191"/>
                  <a:gd name="T35" fmla="*/ 81 h 155"/>
                  <a:gd name="T36" fmla="*/ 92 w 191"/>
                  <a:gd name="T37" fmla="*/ 81 h 155"/>
                  <a:gd name="T38" fmla="*/ 77 w 191"/>
                  <a:gd name="T39" fmla="*/ 79 h 155"/>
                  <a:gd name="T40" fmla="*/ 71 w 191"/>
                  <a:gd name="T41" fmla="*/ 71 h 155"/>
                  <a:gd name="T42" fmla="*/ 61 w 191"/>
                  <a:gd name="T43" fmla="*/ 63 h 155"/>
                  <a:gd name="T44" fmla="*/ 61 w 191"/>
                  <a:gd name="T45" fmla="*/ 63 h 155"/>
                  <a:gd name="T46" fmla="*/ 61 w 191"/>
                  <a:gd name="T47" fmla="*/ 63 h 155"/>
                  <a:gd name="T48" fmla="*/ 57 w 191"/>
                  <a:gd name="T49" fmla="*/ 57 h 155"/>
                  <a:gd name="T50" fmla="*/ 57 w 191"/>
                  <a:gd name="T51" fmla="*/ 55 h 155"/>
                  <a:gd name="T52" fmla="*/ 56 w 191"/>
                  <a:gd name="T53" fmla="*/ 50 h 155"/>
                  <a:gd name="T54" fmla="*/ 60 w 191"/>
                  <a:gd name="T55" fmla="*/ 94 h 155"/>
                  <a:gd name="T56" fmla="*/ 46 w 191"/>
                  <a:gd name="T57" fmla="*/ 155 h 155"/>
                  <a:gd name="T58" fmla="*/ 41 w 191"/>
                  <a:gd name="T59" fmla="*/ 105 h 155"/>
                  <a:gd name="T60" fmla="*/ 40 w 191"/>
                  <a:gd name="T61" fmla="*/ 104 h 155"/>
                  <a:gd name="T62" fmla="*/ 32 w 191"/>
                  <a:gd name="T63" fmla="*/ 87 h 155"/>
                  <a:gd name="T64" fmla="*/ 5 w 191"/>
                  <a:gd name="T65" fmla="*/ 152 h 155"/>
                  <a:gd name="T66" fmla="*/ 2 w 191"/>
                  <a:gd name="T67" fmla="*/ 66 h 155"/>
                  <a:gd name="T68" fmla="*/ 15 w 191"/>
                  <a:gd name="T69" fmla="*/ 40 h 155"/>
                  <a:gd name="T70" fmla="*/ 1 w 191"/>
                  <a:gd name="T71" fmla="*/ 29 h 155"/>
                  <a:gd name="T72" fmla="*/ 0 w 191"/>
                  <a:gd name="T73" fmla="*/ 28 h 155"/>
                  <a:gd name="T74" fmla="*/ 3 w 191"/>
                  <a:gd name="T75" fmla="*/ 1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1" h="155">
                    <a:moveTo>
                      <a:pt x="3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7" y="0"/>
                      <a:pt x="44" y="0"/>
                      <a:pt x="46" y="1"/>
                    </a:cubicBezTo>
                    <a:cubicBezTo>
                      <a:pt x="51" y="2"/>
                      <a:pt x="54" y="4"/>
                      <a:pt x="58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9" y="19"/>
                      <a:pt x="70" y="19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3"/>
                      <a:pt x="136" y="33"/>
                      <a:pt x="138" y="35"/>
                    </a:cubicBezTo>
                    <a:cubicBezTo>
                      <a:pt x="191" y="79"/>
                      <a:pt x="191" y="79"/>
                      <a:pt x="191" y="79"/>
                    </a:cubicBezTo>
                    <a:cubicBezTo>
                      <a:pt x="190" y="80"/>
                      <a:pt x="189" y="81"/>
                      <a:pt x="187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80" y="81"/>
                      <a:pt x="80" y="81"/>
                      <a:pt x="80" y="81"/>
                    </a:cubicBezTo>
                    <a:cubicBezTo>
                      <a:pt x="79" y="81"/>
                      <a:pt x="78" y="80"/>
                      <a:pt x="77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53" y="50"/>
                      <a:pt x="59" y="59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4" y="56"/>
                      <a:pt x="51" y="63"/>
                      <a:pt x="49" y="71"/>
                    </a:cubicBezTo>
                    <a:cubicBezTo>
                      <a:pt x="51" y="76"/>
                      <a:pt x="55" y="85"/>
                      <a:pt x="60" y="94"/>
                    </a:cubicBezTo>
                    <a:cubicBezTo>
                      <a:pt x="65" y="120"/>
                      <a:pt x="64" y="137"/>
                      <a:pt x="65" y="154"/>
                    </a:cubicBezTo>
                    <a:cubicBezTo>
                      <a:pt x="46" y="155"/>
                      <a:pt x="46" y="155"/>
                      <a:pt x="46" y="155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106"/>
                      <a:pt x="28" y="136"/>
                      <a:pt x="25" y="154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8" y="124"/>
                      <a:pt x="10" y="98"/>
                      <a:pt x="11" y="70"/>
                    </a:cubicBezTo>
                    <a:cubicBezTo>
                      <a:pt x="8" y="69"/>
                      <a:pt x="5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6" y="57"/>
                      <a:pt x="11" y="49"/>
                      <a:pt x="15" y="4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3" y="8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852"/>
              <p:cNvSpPr>
                <a:spLocks noEditPoints="1"/>
              </p:cNvSpPr>
              <p:nvPr/>
            </p:nvSpPr>
            <p:spPr bwMode="auto">
              <a:xfrm>
                <a:off x="8337762" y="5711908"/>
                <a:ext cx="302516" cy="176739"/>
              </a:xfrm>
              <a:custGeom>
                <a:avLst/>
                <a:gdLst>
                  <a:gd name="T0" fmla="*/ 63 w 118"/>
                  <a:gd name="T1" fmla="*/ 46 h 69"/>
                  <a:gd name="T2" fmla="*/ 118 w 118"/>
                  <a:gd name="T3" fmla="*/ 0 h 69"/>
                  <a:gd name="T4" fmla="*/ 118 w 118"/>
                  <a:gd name="T5" fmla="*/ 63 h 69"/>
                  <a:gd name="T6" fmla="*/ 112 w 118"/>
                  <a:gd name="T7" fmla="*/ 69 h 69"/>
                  <a:gd name="T8" fmla="*/ 5 w 118"/>
                  <a:gd name="T9" fmla="*/ 69 h 69"/>
                  <a:gd name="T10" fmla="*/ 0 w 118"/>
                  <a:gd name="T11" fmla="*/ 63 h 69"/>
                  <a:gd name="T12" fmla="*/ 0 w 118"/>
                  <a:gd name="T13" fmla="*/ 0 h 69"/>
                  <a:gd name="T14" fmla="*/ 55 w 118"/>
                  <a:gd name="T15" fmla="*/ 46 h 69"/>
                  <a:gd name="T16" fmla="*/ 63 w 118"/>
                  <a:gd name="T17" fmla="*/ 46 h 69"/>
                  <a:gd name="T18" fmla="*/ 84 w 118"/>
                  <a:gd name="T19" fmla="*/ 39 h 69"/>
                  <a:gd name="T20" fmla="*/ 110 w 118"/>
                  <a:gd name="T21" fmla="*/ 64 h 69"/>
                  <a:gd name="T22" fmla="*/ 111 w 118"/>
                  <a:gd name="T23" fmla="*/ 64 h 69"/>
                  <a:gd name="T24" fmla="*/ 113 w 118"/>
                  <a:gd name="T25" fmla="*/ 64 h 69"/>
                  <a:gd name="T26" fmla="*/ 113 w 118"/>
                  <a:gd name="T27" fmla="*/ 61 h 69"/>
                  <a:gd name="T28" fmla="*/ 87 w 118"/>
                  <a:gd name="T29" fmla="*/ 36 h 69"/>
                  <a:gd name="T30" fmla="*/ 84 w 118"/>
                  <a:gd name="T31" fmla="*/ 37 h 69"/>
                  <a:gd name="T32" fmla="*/ 84 w 118"/>
                  <a:gd name="T33" fmla="*/ 39 h 69"/>
                  <a:gd name="T34" fmla="*/ 34 w 118"/>
                  <a:gd name="T35" fmla="*/ 37 h 69"/>
                  <a:gd name="T36" fmla="*/ 31 w 118"/>
                  <a:gd name="T37" fmla="*/ 36 h 69"/>
                  <a:gd name="T38" fmla="*/ 5 w 118"/>
                  <a:gd name="T39" fmla="*/ 61 h 69"/>
                  <a:gd name="T40" fmla="*/ 5 w 118"/>
                  <a:gd name="T41" fmla="*/ 64 h 69"/>
                  <a:gd name="T42" fmla="*/ 6 w 118"/>
                  <a:gd name="T43" fmla="*/ 64 h 69"/>
                  <a:gd name="T44" fmla="*/ 8 w 118"/>
                  <a:gd name="T45" fmla="*/ 64 h 69"/>
                  <a:gd name="T46" fmla="*/ 34 w 118"/>
                  <a:gd name="T47" fmla="*/ 39 h 69"/>
                  <a:gd name="T48" fmla="*/ 34 w 118"/>
                  <a:gd name="T49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9">
                    <a:moveTo>
                      <a:pt x="63" y="46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6"/>
                      <a:pt x="116" y="69"/>
                      <a:pt x="112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2" y="69"/>
                      <a:pt x="0" y="66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7" y="47"/>
                      <a:pt x="61" y="47"/>
                      <a:pt x="63" y="46"/>
                    </a:cubicBezTo>
                    <a:close/>
                    <a:moveTo>
                      <a:pt x="84" y="39"/>
                    </a:move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1" y="64"/>
                      <a:pt x="111" y="64"/>
                    </a:cubicBezTo>
                    <a:cubicBezTo>
                      <a:pt x="112" y="64"/>
                      <a:pt x="112" y="64"/>
                      <a:pt x="113" y="64"/>
                    </a:cubicBezTo>
                    <a:cubicBezTo>
                      <a:pt x="113" y="63"/>
                      <a:pt x="113" y="62"/>
                      <a:pt x="113" y="6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6" y="36"/>
                      <a:pt x="85" y="36"/>
                      <a:pt x="84" y="37"/>
                    </a:cubicBezTo>
                    <a:cubicBezTo>
                      <a:pt x="84" y="37"/>
                      <a:pt x="84" y="38"/>
                      <a:pt x="84" y="39"/>
                    </a:cubicBezTo>
                    <a:close/>
                    <a:moveTo>
                      <a:pt x="34" y="37"/>
                    </a:moveTo>
                    <a:cubicBezTo>
                      <a:pt x="33" y="36"/>
                      <a:pt x="32" y="36"/>
                      <a:pt x="31" y="36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4" y="62"/>
                      <a:pt x="4" y="63"/>
                      <a:pt x="5" y="64"/>
                    </a:cubicBezTo>
                    <a:cubicBezTo>
                      <a:pt x="5" y="64"/>
                      <a:pt x="6" y="64"/>
                      <a:pt x="6" y="64"/>
                    </a:cubicBezTo>
                    <a:cubicBezTo>
                      <a:pt x="7" y="64"/>
                      <a:pt x="7" y="64"/>
                      <a:pt x="8" y="6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8"/>
                      <a:pt x="34" y="37"/>
                      <a:pt x="3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853"/>
              <p:cNvSpPr>
                <a:spLocks/>
              </p:cNvSpPr>
              <p:nvPr/>
            </p:nvSpPr>
            <p:spPr bwMode="auto">
              <a:xfrm>
                <a:off x="8414746" y="5709740"/>
                <a:ext cx="169148" cy="43371"/>
              </a:xfrm>
              <a:custGeom>
                <a:avLst/>
                <a:gdLst>
                  <a:gd name="T0" fmla="*/ 4 w 66"/>
                  <a:gd name="T1" fmla="*/ 1 h 17"/>
                  <a:gd name="T2" fmla="*/ 63 w 66"/>
                  <a:gd name="T3" fmla="*/ 11 h 17"/>
                  <a:gd name="T4" fmla="*/ 66 w 66"/>
                  <a:gd name="T5" fmla="*/ 15 h 17"/>
                  <a:gd name="T6" fmla="*/ 62 w 66"/>
                  <a:gd name="T7" fmla="*/ 17 h 17"/>
                  <a:gd name="T8" fmla="*/ 62 w 66"/>
                  <a:gd name="T9" fmla="*/ 17 h 17"/>
                  <a:gd name="T10" fmla="*/ 2 w 66"/>
                  <a:gd name="T11" fmla="*/ 7 h 17"/>
                  <a:gd name="T12" fmla="*/ 0 w 66"/>
                  <a:gd name="T13" fmla="*/ 3 h 17"/>
                  <a:gd name="T14" fmla="*/ 4 w 66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7">
                    <a:moveTo>
                      <a:pt x="4" y="1"/>
                    </a:moveTo>
                    <a:cubicBezTo>
                      <a:pt x="63" y="11"/>
                      <a:pt x="63" y="11"/>
                      <a:pt x="63" y="11"/>
                    </a:cubicBezTo>
                    <a:cubicBezTo>
                      <a:pt x="65" y="11"/>
                      <a:pt x="66" y="13"/>
                      <a:pt x="66" y="15"/>
                    </a:cubicBezTo>
                    <a:cubicBezTo>
                      <a:pt x="65" y="16"/>
                      <a:pt x="64" y="17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854"/>
              <p:cNvSpPr>
                <a:spLocks/>
              </p:cNvSpPr>
              <p:nvPr/>
            </p:nvSpPr>
            <p:spPr bwMode="auto">
              <a:xfrm>
                <a:off x="8407156" y="5743352"/>
                <a:ext cx="135536" cy="35782"/>
              </a:xfrm>
              <a:custGeom>
                <a:avLst/>
                <a:gdLst>
                  <a:gd name="T0" fmla="*/ 1 w 53"/>
                  <a:gd name="T1" fmla="*/ 3 h 14"/>
                  <a:gd name="T2" fmla="*/ 4 w 53"/>
                  <a:gd name="T3" fmla="*/ 0 h 14"/>
                  <a:gd name="T4" fmla="*/ 50 w 53"/>
                  <a:gd name="T5" fmla="*/ 8 h 14"/>
                  <a:gd name="T6" fmla="*/ 53 w 53"/>
                  <a:gd name="T7" fmla="*/ 12 h 14"/>
                  <a:gd name="T8" fmla="*/ 50 w 53"/>
                  <a:gd name="T9" fmla="*/ 14 h 14"/>
                  <a:gd name="T10" fmla="*/ 49 w 53"/>
                  <a:gd name="T11" fmla="*/ 14 h 14"/>
                  <a:gd name="T12" fmla="*/ 3 w 53"/>
                  <a:gd name="T13" fmla="*/ 7 h 14"/>
                  <a:gd name="T14" fmla="*/ 1 w 53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4">
                    <a:moveTo>
                      <a:pt x="1" y="3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2" y="8"/>
                      <a:pt x="53" y="10"/>
                      <a:pt x="53" y="12"/>
                    </a:cubicBezTo>
                    <a:cubicBezTo>
                      <a:pt x="53" y="13"/>
                      <a:pt x="51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5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855"/>
              <p:cNvSpPr>
                <a:spLocks/>
              </p:cNvSpPr>
              <p:nvPr/>
            </p:nvSpPr>
            <p:spPr bwMode="auto">
              <a:xfrm>
                <a:off x="8450527" y="5784555"/>
                <a:ext cx="61805" cy="22770"/>
              </a:xfrm>
              <a:custGeom>
                <a:avLst/>
                <a:gdLst>
                  <a:gd name="T0" fmla="*/ 21 w 24"/>
                  <a:gd name="T1" fmla="*/ 3 h 9"/>
                  <a:gd name="T2" fmla="*/ 24 w 24"/>
                  <a:gd name="T3" fmla="*/ 6 h 9"/>
                  <a:gd name="T4" fmla="*/ 21 w 24"/>
                  <a:gd name="T5" fmla="*/ 9 h 9"/>
                  <a:gd name="T6" fmla="*/ 20 w 24"/>
                  <a:gd name="T7" fmla="*/ 9 h 9"/>
                  <a:gd name="T8" fmla="*/ 3 w 24"/>
                  <a:gd name="T9" fmla="*/ 6 h 9"/>
                  <a:gd name="T10" fmla="*/ 0 w 24"/>
                  <a:gd name="T11" fmla="*/ 3 h 9"/>
                  <a:gd name="T12" fmla="*/ 4 w 24"/>
                  <a:gd name="T13" fmla="*/ 0 h 9"/>
                  <a:gd name="T14" fmla="*/ 21 w 24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9">
                    <a:moveTo>
                      <a:pt x="21" y="3"/>
                    </a:moveTo>
                    <a:cubicBezTo>
                      <a:pt x="23" y="3"/>
                      <a:pt x="24" y="5"/>
                      <a:pt x="24" y="6"/>
                    </a:cubicBezTo>
                    <a:cubicBezTo>
                      <a:pt x="24" y="8"/>
                      <a:pt x="22" y="9"/>
                      <a:pt x="21" y="9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lnTo>
                      <a:pt x="2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8" name="MH_Text_1"/>
          <p:cNvSpPr txBox="1"/>
          <p:nvPr>
            <p:custDataLst>
              <p:tags r:id="rId1"/>
            </p:custDataLst>
          </p:nvPr>
        </p:nvSpPr>
        <p:spPr>
          <a:xfrm>
            <a:off x="1891006" y="5868829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VOI CÒI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4" name="MH_Text_1"/>
          <p:cNvSpPr txBox="1"/>
          <p:nvPr>
            <p:custDataLst>
              <p:tags r:id="rId2"/>
            </p:custDataLst>
          </p:nvPr>
        </p:nvSpPr>
        <p:spPr>
          <a:xfrm>
            <a:off x="7794213" y="5885017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THỎ XINH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5" name="MH_Text_1"/>
          <p:cNvSpPr txBox="1"/>
          <p:nvPr>
            <p:custDataLst>
              <p:tags r:id="rId3"/>
            </p:custDataLst>
          </p:nvPr>
        </p:nvSpPr>
        <p:spPr>
          <a:xfrm>
            <a:off x="5763442" y="5856497"/>
            <a:ext cx="1924768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SIÊU NHÂN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6" name="MH_Text_1"/>
          <p:cNvSpPr txBox="1"/>
          <p:nvPr>
            <p:custDataLst>
              <p:tags r:id="rId4"/>
            </p:custDataLst>
          </p:nvPr>
        </p:nvSpPr>
        <p:spPr>
          <a:xfrm>
            <a:off x="3726978" y="5885017"/>
            <a:ext cx="1924767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KHOA HỌC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7" name="TextBox 16"/>
          <p:cNvSpPr txBox="1"/>
          <p:nvPr/>
        </p:nvSpPr>
        <p:spPr>
          <a:xfrm>
            <a:off x="776202" y="1164745"/>
            <a:ext cx="10071532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Giáo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viên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chia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lớp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thành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4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nhóm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làm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thí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nghiệm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Đánh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giá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các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nhóm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theo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tiêu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chí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Rubric.</a:t>
            </a:r>
          </a:p>
        </p:txBody>
      </p:sp>
      <p:sp>
        <p:nvSpPr>
          <p:cNvPr id="98" name="文本框 3"/>
          <p:cNvSpPr txBox="1"/>
          <p:nvPr/>
        </p:nvSpPr>
        <p:spPr>
          <a:xfrm>
            <a:off x="935352" y="377918"/>
            <a:ext cx="5690827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Hoạt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động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thí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nghiệm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03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4" grpId="0"/>
      <p:bldP spid="95" grpId="0"/>
      <p:bldP spid="96" grpId="0"/>
      <p:bldP spid="97" grpId="0"/>
      <p:bldP spid="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22750" y="2426142"/>
            <a:ext cx="2719388" cy="1377868"/>
            <a:chOff x="4222750" y="1485086"/>
            <a:chExt cx="2719388" cy="1377868"/>
          </a:xfrm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4222750" y="1739900"/>
              <a:ext cx="2719388" cy="862013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884ADA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grpSp>
          <p:nvGrpSpPr>
            <p:cNvPr id="5" name="组合 14"/>
            <p:cNvGrpSpPr>
              <a:grpSpLocks/>
            </p:cNvGrpSpPr>
            <p:nvPr/>
          </p:nvGrpSpPr>
          <p:grpSpPr bwMode="auto">
            <a:xfrm>
              <a:off x="4644876" y="1843416"/>
              <a:ext cx="2173278" cy="653802"/>
              <a:chOff x="4683185" y="812775"/>
              <a:chExt cx="3028263" cy="911055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683393" y="812318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4683393" y="1723719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48"/>
            <p:cNvSpPr/>
            <p:nvPr/>
          </p:nvSpPr>
          <p:spPr bwMode="auto">
            <a:xfrm rot="18586845">
              <a:off x="5765573" y="1985513"/>
              <a:ext cx="1377868" cy="37701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1920021"/>
                <a:gd name="connsiteY0" fmla="*/ 150215 h 637608"/>
                <a:gd name="connsiteX1" fmla="*/ 1431133 w 1920021"/>
                <a:gd name="connsiteY1" fmla="*/ 0 h 637608"/>
                <a:gd name="connsiteX2" fmla="*/ 1920021 w 1920021"/>
                <a:gd name="connsiteY2" fmla="*/ 594912 h 637608"/>
                <a:gd name="connsiteX3" fmla="*/ 386974 w 1920021"/>
                <a:gd name="connsiteY3" fmla="*/ 637608 h 637608"/>
                <a:gd name="connsiteX4" fmla="*/ 0 w 1920021"/>
                <a:gd name="connsiteY4" fmla="*/ 150215 h 637608"/>
                <a:gd name="connsiteX0" fmla="*/ 0 w 1920021"/>
                <a:gd name="connsiteY0" fmla="*/ 37941 h 525334"/>
                <a:gd name="connsiteX1" fmla="*/ 1524612 w 1920021"/>
                <a:gd name="connsiteY1" fmla="*/ 0 h 525334"/>
                <a:gd name="connsiteX2" fmla="*/ 1920021 w 1920021"/>
                <a:gd name="connsiteY2" fmla="*/ 482638 h 525334"/>
                <a:gd name="connsiteX3" fmla="*/ 386974 w 1920021"/>
                <a:gd name="connsiteY3" fmla="*/ 525334 h 525334"/>
                <a:gd name="connsiteX4" fmla="*/ 0 w 1920021"/>
                <a:gd name="connsiteY4" fmla="*/ 37941 h 52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0021" h="525334">
                  <a:moveTo>
                    <a:pt x="0" y="37941"/>
                  </a:moveTo>
                  <a:lnTo>
                    <a:pt x="1524612" y="0"/>
                  </a:lnTo>
                  <a:lnTo>
                    <a:pt x="1920021" y="482638"/>
                  </a:lnTo>
                  <a:lnTo>
                    <a:pt x="386974" y="525334"/>
                  </a:lnTo>
                  <a:lnTo>
                    <a:pt x="0" y="379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7CC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sp>
          <p:nvSpPr>
            <p:cNvPr id="7" name="文本框 127"/>
            <p:cNvSpPr txBox="1">
              <a:spLocks noChangeArrowheads="1"/>
            </p:cNvSpPr>
            <p:nvPr/>
          </p:nvSpPr>
          <p:spPr bwMode="auto">
            <a:xfrm>
              <a:off x="4999500" y="1913155"/>
              <a:ext cx="996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 err="1">
                  <a:solidFill>
                    <a:schemeClr val="bg1"/>
                  </a:solidFill>
                  <a:latin typeface="#9Slide03 Reso" pitchFamily="2" charset="0"/>
                  <a:ea typeface="微软雅黑" pitchFamily="34" charset="-122"/>
                </a:rPr>
                <a:t>Bước</a:t>
              </a:r>
              <a:r>
                <a:rPr lang="en-US" altLang="zh-CN" sz="2400" b="1" dirty="0">
                  <a:solidFill>
                    <a:schemeClr val="bg1"/>
                  </a:solidFill>
                  <a:latin typeface="#9Slide03 Reso" pitchFamily="2" charset="0"/>
                  <a:ea typeface="微软雅黑" pitchFamily="34" charset="-122"/>
                </a:rPr>
                <a:t> 1</a:t>
              </a:r>
              <a:endParaRPr lang="zh-CN" altLang="en-US" sz="2400" b="1" dirty="0">
                <a:solidFill>
                  <a:schemeClr val="bg1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94000" y="4142393"/>
            <a:ext cx="2719388" cy="1365672"/>
            <a:chOff x="2794000" y="3201337"/>
            <a:chExt cx="2719388" cy="1365672"/>
          </a:xfrm>
        </p:grpSpPr>
        <p:sp>
          <p:nvSpPr>
            <p:cNvPr id="13" name="任意多边形 12"/>
            <p:cNvSpPr/>
            <p:nvPr/>
          </p:nvSpPr>
          <p:spPr bwMode="auto">
            <a:xfrm flipH="1" flipV="1">
              <a:off x="2794000" y="3452813"/>
              <a:ext cx="2719388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grpSp>
          <p:nvGrpSpPr>
            <p:cNvPr id="14" name="组合 15"/>
            <p:cNvGrpSpPr>
              <a:grpSpLocks/>
            </p:cNvGrpSpPr>
            <p:nvPr/>
          </p:nvGrpSpPr>
          <p:grpSpPr bwMode="auto">
            <a:xfrm>
              <a:off x="3220640" y="3550869"/>
              <a:ext cx="2173278" cy="653802"/>
              <a:chOff x="4683185" y="812775"/>
              <a:chExt cx="3028263" cy="911055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683740" y="813289"/>
                <a:ext cx="302827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4683740" y="1724690"/>
                <a:ext cx="2267335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矩形 48"/>
            <p:cNvSpPr/>
            <p:nvPr/>
          </p:nvSpPr>
          <p:spPr bwMode="auto">
            <a:xfrm rot="18586845">
              <a:off x="4372159" y="3709703"/>
              <a:ext cx="1365672" cy="348940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2038995"/>
                <a:gd name="connsiteY0" fmla="*/ 0 h 630288"/>
                <a:gd name="connsiteX1" fmla="*/ 1601095 w 2038995"/>
                <a:gd name="connsiteY1" fmla="*/ 53921 h 630288"/>
                <a:gd name="connsiteX2" fmla="*/ 2038995 w 2038995"/>
                <a:gd name="connsiteY2" fmla="*/ 587592 h 630288"/>
                <a:gd name="connsiteX3" fmla="*/ 505948 w 2038995"/>
                <a:gd name="connsiteY3" fmla="*/ 630288 h 630288"/>
                <a:gd name="connsiteX4" fmla="*/ 0 w 2038995"/>
                <a:gd name="connsiteY4" fmla="*/ 0 h 630288"/>
                <a:gd name="connsiteX0" fmla="*/ 0 w 1869033"/>
                <a:gd name="connsiteY0" fmla="*/ 150213 h 576367"/>
                <a:gd name="connsiteX1" fmla="*/ 1431133 w 1869033"/>
                <a:gd name="connsiteY1" fmla="*/ 0 h 576367"/>
                <a:gd name="connsiteX2" fmla="*/ 1869033 w 1869033"/>
                <a:gd name="connsiteY2" fmla="*/ 533671 h 576367"/>
                <a:gd name="connsiteX3" fmla="*/ 335986 w 1869033"/>
                <a:gd name="connsiteY3" fmla="*/ 576367 h 576367"/>
                <a:gd name="connsiteX4" fmla="*/ 0 w 1869033"/>
                <a:gd name="connsiteY4" fmla="*/ 150213 h 576367"/>
                <a:gd name="connsiteX0" fmla="*/ 0 w 1903026"/>
                <a:gd name="connsiteY0" fmla="*/ 109385 h 576367"/>
                <a:gd name="connsiteX1" fmla="*/ 1465126 w 1903026"/>
                <a:gd name="connsiteY1" fmla="*/ 0 h 576367"/>
                <a:gd name="connsiteX2" fmla="*/ 1903026 w 1903026"/>
                <a:gd name="connsiteY2" fmla="*/ 533671 h 576367"/>
                <a:gd name="connsiteX3" fmla="*/ 369979 w 1903026"/>
                <a:gd name="connsiteY3" fmla="*/ 576367 h 576367"/>
                <a:gd name="connsiteX4" fmla="*/ 0 w 1903026"/>
                <a:gd name="connsiteY4" fmla="*/ 109385 h 576367"/>
                <a:gd name="connsiteX0" fmla="*/ 0 w 1903026"/>
                <a:gd name="connsiteY0" fmla="*/ 48146 h 515128"/>
                <a:gd name="connsiteX1" fmla="*/ 1516115 w 1903026"/>
                <a:gd name="connsiteY1" fmla="*/ 0 h 515128"/>
                <a:gd name="connsiteX2" fmla="*/ 1903026 w 1903026"/>
                <a:gd name="connsiteY2" fmla="*/ 472432 h 515128"/>
                <a:gd name="connsiteX3" fmla="*/ 369979 w 1903026"/>
                <a:gd name="connsiteY3" fmla="*/ 515128 h 515128"/>
                <a:gd name="connsiteX4" fmla="*/ 0 w 1903026"/>
                <a:gd name="connsiteY4" fmla="*/ 48146 h 515128"/>
                <a:gd name="connsiteX0" fmla="*/ 0 w 1903026"/>
                <a:gd name="connsiteY0" fmla="*/ 19234 h 486216"/>
                <a:gd name="connsiteX1" fmla="*/ 1522905 w 1903026"/>
                <a:gd name="connsiteY1" fmla="*/ 0 h 486216"/>
                <a:gd name="connsiteX2" fmla="*/ 1903026 w 1903026"/>
                <a:gd name="connsiteY2" fmla="*/ 443520 h 486216"/>
                <a:gd name="connsiteX3" fmla="*/ 369979 w 1903026"/>
                <a:gd name="connsiteY3" fmla="*/ 486216 h 486216"/>
                <a:gd name="connsiteX4" fmla="*/ 0 w 1903026"/>
                <a:gd name="connsiteY4" fmla="*/ 19234 h 4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026" h="486216">
                  <a:moveTo>
                    <a:pt x="0" y="19234"/>
                  </a:moveTo>
                  <a:lnTo>
                    <a:pt x="1522905" y="0"/>
                  </a:lnTo>
                  <a:lnTo>
                    <a:pt x="1903026" y="443520"/>
                  </a:lnTo>
                  <a:lnTo>
                    <a:pt x="369979" y="486216"/>
                  </a:lnTo>
                  <a:lnTo>
                    <a:pt x="0" y="192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B400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sp>
          <p:nvSpPr>
            <p:cNvPr id="16" name="文本框 129"/>
            <p:cNvSpPr txBox="1">
              <a:spLocks noChangeArrowheads="1"/>
            </p:cNvSpPr>
            <p:nvPr/>
          </p:nvSpPr>
          <p:spPr bwMode="auto">
            <a:xfrm>
              <a:off x="3172783" y="3595828"/>
              <a:ext cx="14921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 err="1">
                  <a:solidFill>
                    <a:schemeClr val="bg1"/>
                  </a:solidFill>
                  <a:latin typeface="#9Slide03 Reso" pitchFamily="2" charset="0"/>
                  <a:ea typeface="微软雅黑" pitchFamily="34" charset="-122"/>
                </a:rPr>
                <a:t>Bước</a:t>
              </a:r>
              <a:r>
                <a:rPr lang="en-US" altLang="zh-CN" sz="2400" b="1" dirty="0">
                  <a:solidFill>
                    <a:schemeClr val="bg1"/>
                  </a:solidFill>
                  <a:latin typeface="#9Slide03 Reso" pitchFamily="2" charset="0"/>
                  <a:ea typeface="微软雅黑" pitchFamily="34" charset="-122"/>
                </a:rPr>
                <a:t> 2</a:t>
              </a:r>
              <a:endParaRPr lang="zh-CN" altLang="en-US" sz="2400" b="1" dirty="0">
                <a:solidFill>
                  <a:schemeClr val="bg1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38838" y="3705786"/>
            <a:ext cx="2719387" cy="1321757"/>
            <a:chOff x="5938838" y="2764730"/>
            <a:chExt cx="2719387" cy="1321757"/>
          </a:xfrm>
        </p:grpSpPr>
        <p:sp>
          <p:nvSpPr>
            <p:cNvPr id="21" name="任意多边形 20"/>
            <p:cNvSpPr/>
            <p:nvPr/>
          </p:nvSpPr>
          <p:spPr bwMode="auto">
            <a:xfrm>
              <a:off x="5938838" y="2984500"/>
              <a:ext cx="2719387" cy="862013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grpSp>
          <p:nvGrpSpPr>
            <p:cNvPr id="22" name="组合 16"/>
            <p:cNvGrpSpPr>
              <a:grpSpLocks/>
            </p:cNvGrpSpPr>
            <p:nvPr/>
          </p:nvGrpSpPr>
          <p:grpSpPr bwMode="auto">
            <a:xfrm flipH="1" flipV="1">
              <a:off x="6016584" y="3086669"/>
              <a:ext cx="2173278" cy="653802"/>
              <a:chOff x="4683185" y="812775"/>
              <a:chExt cx="3028263" cy="911055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683114" y="813222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683114" y="1724623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矩形 48"/>
            <p:cNvSpPr/>
            <p:nvPr/>
          </p:nvSpPr>
          <p:spPr bwMode="auto">
            <a:xfrm rot="18586845">
              <a:off x="5770649" y="3277389"/>
              <a:ext cx="1321757" cy="296439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1841830"/>
                <a:gd name="connsiteY0" fmla="*/ 7320 h 637608"/>
                <a:gd name="connsiteX1" fmla="*/ 1550107 w 1841830"/>
                <a:gd name="connsiteY1" fmla="*/ 0 h 637608"/>
                <a:gd name="connsiteX2" fmla="*/ 1841830 w 1841830"/>
                <a:gd name="connsiteY2" fmla="*/ 378862 h 637608"/>
                <a:gd name="connsiteX3" fmla="*/ 505948 w 1841830"/>
                <a:gd name="connsiteY3" fmla="*/ 637608 h 637608"/>
                <a:gd name="connsiteX4" fmla="*/ 0 w 1841830"/>
                <a:gd name="connsiteY4" fmla="*/ 7320 h 637608"/>
                <a:gd name="connsiteX0" fmla="*/ 0 w 1841830"/>
                <a:gd name="connsiteY0" fmla="*/ 7320 h 413061"/>
                <a:gd name="connsiteX1" fmla="*/ 1550107 w 1841830"/>
                <a:gd name="connsiteY1" fmla="*/ 0 h 413061"/>
                <a:gd name="connsiteX2" fmla="*/ 1841830 w 1841830"/>
                <a:gd name="connsiteY2" fmla="*/ 378862 h 413061"/>
                <a:gd name="connsiteX3" fmla="*/ 318989 w 1841830"/>
                <a:gd name="connsiteY3" fmla="*/ 413061 h 413061"/>
                <a:gd name="connsiteX4" fmla="*/ 0 w 1841830"/>
                <a:gd name="connsiteY4" fmla="*/ 7320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830" h="413061">
                  <a:moveTo>
                    <a:pt x="0" y="7320"/>
                  </a:moveTo>
                  <a:lnTo>
                    <a:pt x="1550107" y="0"/>
                  </a:lnTo>
                  <a:lnTo>
                    <a:pt x="1841830" y="378862"/>
                  </a:lnTo>
                  <a:lnTo>
                    <a:pt x="318989" y="413061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655D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sp>
          <p:nvSpPr>
            <p:cNvPr id="24" name="文本框 128"/>
            <p:cNvSpPr txBox="1">
              <a:spLocks noChangeArrowheads="1"/>
            </p:cNvSpPr>
            <p:nvPr/>
          </p:nvSpPr>
          <p:spPr bwMode="auto">
            <a:xfrm>
              <a:off x="6721988" y="3204116"/>
              <a:ext cx="13023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#9Slide03 Reso" pitchFamily="2" charset="0"/>
                  <a:ea typeface="微软雅黑" pitchFamily="34" charset="-122"/>
                </a:rPr>
                <a:t>BƯỚC 1</a:t>
              </a:r>
              <a:endParaRPr lang="zh-CN" altLang="en-US" sz="2400" b="1" dirty="0">
                <a:solidFill>
                  <a:schemeClr val="bg1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89450" y="5415022"/>
            <a:ext cx="2719388" cy="1304686"/>
            <a:chOff x="4489450" y="4473966"/>
            <a:chExt cx="2719388" cy="1304686"/>
          </a:xfrm>
        </p:grpSpPr>
        <p:sp>
          <p:nvSpPr>
            <p:cNvPr id="29" name="任意多边形 28"/>
            <p:cNvSpPr/>
            <p:nvPr/>
          </p:nvSpPr>
          <p:spPr bwMode="auto">
            <a:xfrm>
              <a:off x="4489450" y="4697413"/>
              <a:ext cx="2719388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grpSp>
          <p:nvGrpSpPr>
            <p:cNvPr id="30" name="组合 17"/>
            <p:cNvGrpSpPr>
              <a:grpSpLocks/>
            </p:cNvGrpSpPr>
            <p:nvPr/>
          </p:nvGrpSpPr>
          <p:grpSpPr bwMode="auto">
            <a:xfrm flipH="1" flipV="1">
              <a:off x="4588564" y="4804975"/>
              <a:ext cx="2173278" cy="653802"/>
              <a:chOff x="4683185" y="812775"/>
              <a:chExt cx="3028263" cy="911055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4684131" y="811889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4684131" y="1723289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矩形 48"/>
            <p:cNvSpPr/>
            <p:nvPr/>
          </p:nvSpPr>
          <p:spPr bwMode="auto">
            <a:xfrm rot="18586845">
              <a:off x="4326384" y="4996402"/>
              <a:ext cx="1304686" cy="25981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1828251"/>
                <a:gd name="connsiteY0" fmla="*/ 7320 h 637608"/>
                <a:gd name="connsiteX1" fmla="*/ 1550107 w 1828251"/>
                <a:gd name="connsiteY1" fmla="*/ 0 h 637608"/>
                <a:gd name="connsiteX2" fmla="*/ 1828251 w 1828251"/>
                <a:gd name="connsiteY2" fmla="*/ 321039 h 637608"/>
                <a:gd name="connsiteX3" fmla="*/ 505948 w 1828251"/>
                <a:gd name="connsiteY3" fmla="*/ 637608 h 637608"/>
                <a:gd name="connsiteX4" fmla="*/ 0 w 1828251"/>
                <a:gd name="connsiteY4" fmla="*/ 7320 h 637608"/>
                <a:gd name="connsiteX0" fmla="*/ 0 w 1828251"/>
                <a:gd name="connsiteY0" fmla="*/ 7320 h 404561"/>
                <a:gd name="connsiteX1" fmla="*/ 1550107 w 1828251"/>
                <a:gd name="connsiteY1" fmla="*/ 0 h 404561"/>
                <a:gd name="connsiteX2" fmla="*/ 1828251 w 1828251"/>
                <a:gd name="connsiteY2" fmla="*/ 321039 h 404561"/>
                <a:gd name="connsiteX3" fmla="*/ 329196 w 1828251"/>
                <a:gd name="connsiteY3" fmla="*/ 404561 h 404561"/>
                <a:gd name="connsiteX4" fmla="*/ 0 w 1828251"/>
                <a:gd name="connsiteY4" fmla="*/ 7320 h 404561"/>
                <a:gd name="connsiteX0" fmla="*/ 0 w 1828251"/>
                <a:gd name="connsiteY0" fmla="*/ 7320 h 362026"/>
                <a:gd name="connsiteX1" fmla="*/ 1550107 w 1828251"/>
                <a:gd name="connsiteY1" fmla="*/ 0 h 362026"/>
                <a:gd name="connsiteX2" fmla="*/ 1828251 w 1828251"/>
                <a:gd name="connsiteY2" fmla="*/ 321039 h 362026"/>
                <a:gd name="connsiteX3" fmla="*/ 276499 w 1828251"/>
                <a:gd name="connsiteY3" fmla="*/ 362026 h 362026"/>
                <a:gd name="connsiteX4" fmla="*/ 0 w 1828251"/>
                <a:gd name="connsiteY4" fmla="*/ 7320 h 362026"/>
                <a:gd name="connsiteX0" fmla="*/ 0 w 1818044"/>
                <a:gd name="connsiteY0" fmla="*/ 7320 h 362026"/>
                <a:gd name="connsiteX1" fmla="*/ 1550107 w 1818044"/>
                <a:gd name="connsiteY1" fmla="*/ 0 h 362026"/>
                <a:gd name="connsiteX2" fmla="*/ 1818044 w 1818044"/>
                <a:gd name="connsiteY2" fmla="*/ 329537 h 362026"/>
                <a:gd name="connsiteX3" fmla="*/ 276499 w 1818044"/>
                <a:gd name="connsiteY3" fmla="*/ 362026 h 362026"/>
                <a:gd name="connsiteX4" fmla="*/ 0 w 1818044"/>
                <a:gd name="connsiteY4" fmla="*/ 7320 h 36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044" h="362026">
                  <a:moveTo>
                    <a:pt x="0" y="7320"/>
                  </a:moveTo>
                  <a:lnTo>
                    <a:pt x="1550107" y="0"/>
                  </a:lnTo>
                  <a:lnTo>
                    <a:pt x="1818044" y="329537"/>
                  </a:lnTo>
                  <a:lnTo>
                    <a:pt x="276499" y="362026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99D88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chemeClr val="bg1"/>
                </a:solidFill>
                <a:latin typeface="#9Slide03 Reso" pitchFamily="2" charset="0"/>
              </a:endParaRPr>
            </a:p>
          </p:txBody>
        </p:sp>
        <p:sp>
          <p:nvSpPr>
            <p:cNvPr id="32" name="文本框 130"/>
            <p:cNvSpPr txBox="1">
              <a:spLocks noChangeArrowheads="1"/>
            </p:cNvSpPr>
            <p:nvPr/>
          </p:nvSpPr>
          <p:spPr bwMode="auto">
            <a:xfrm>
              <a:off x="5038364" y="4894040"/>
              <a:ext cx="17476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#9Slide03 Reso" pitchFamily="2" charset="0"/>
                  <a:ea typeface="微软雅黑" pitchFamily="34" charset="-122"/>
                </a:rPr>
                <a:t>BƯỚC 2</a:t>
              </a:r>
              <a:endParaRPr lang="zh-CN" altLang="en-US" sz="2400" b="1" dirty="0">
                <a:solidFill>
                  <a:schemeClr val="bg1"/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308176" y="1336699"/>
            <a:ext cx="2978671" cy="1080937"/>
          </a:xfrm>
          <a:custGeom>
            <a:avLst/>
            <a:gdLst>
              <a:gd name="connsiteX0" fmla="*/ 0 w 2978671"/>
              <a:gd name="connsiteY0" fmla="*/ 0 h 1080937"/>
              <a:gd name="connsiteX1" fmla="*/ 625521 w 2978671"/>
              <a:gd name="connsiteY1" fmla="*/ 0 h 1080937"/>
              <a:gd name="connsiteX2" fmla="*/ 1131895 w 2978671"/>
              <a:gd name="connsiteY2" fmla="*/ 0 h 1080937"/>
              <a:gd name="connsiteX3" fmla="*/ 1697842 w 2978671"/>
              <a:gd name="connsiteY3" fmla="*/ 0 h 1080937"/>
              <a:gd name="connsiteX4" fmla="*/ 2323363 w 2978671"/>
              <a:gd name="connsiteY4" fmla="*/ 0 h 1080937"/>
              <a:gd name="connsiteX5" fmla="*/ 2978671 w 2978671"/>
              <a:gd name="connsiteY5" fmla="*/ 0 h 1080937"/>
              <a:gd name="connsiteX6" fmla="*/ 2978671 w 2978671"/>
              <a:gd name="connsiteY6" fmla="*/ 518850 h 1080937"/>
              <a:gd name="connsiteX7" fmla="*/ 2978671 w 2978671"/>
              <a:gd name="connsiteY7" fmla="*/ 1080937 h 1080937"/>
              <a:gd name="connsiteX8" fmla="*/ 2382937 w 2978671"/>
              <a:gd name="connsiteY8" fmla="*/ 1080937 h 1080937"/>
              <a:gd name="connsiteX9" fmla="*/ 1757416 w 2978671"/>
              <a:gd name="connsiteY9" fmla="*/ 1080937 h 1080937"/>
              <a:gd name="connsiteX10" fmla="*/ 1251042 w 2978671"/>
              <a:gd name="connsiteY10" fmla="*/ 1080937 h 1080937"/>
              <a:gd name="connsiteX11" fmla="*/ 685094 w 2978671"/>
              <a:gd name="connsiteY11" fmla="*/ 1080937 h 1080937"/>
              <a:gd name="connsiteX12" fmla="*/ 0 w 2978671"/>
              <a:gd name="connsiteY12" fmla="*/ 1080937 h 1080937"/>
              <a:gd name="connsiteX13" fmla="*/ 0 w 2978671"/>
              <a:gd name="connsiteY13" fmla="*/ 518850 h 1080937"/>
              <a:gd name="connsiteX14" fmla="*/ 0 w 2978671"/>
              <a:gd name="connsiteY14" fmla="*/ 0 h 108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78671" h="1080937" fill="none" extrusionOk="0">
                <a:moveTo>
                  <a:pt x="0" y="0"/>
                </a:moveTo>
                <a:cubicBezTo>
                  <a:pt x="282983" y="-23936"/>
                  <a:pt x="317768" y="38194"/>
                  <a:pt x="625521" y="0"/>
                </a:cubicBezTo>
                <a:cubicBezTo>
                  <a:pt x="933274" y="-38194"/>
                  <a:pt x="994174" y="22333"/>
                  <a:pt x="1131895" y="0"/>
                </a:cubicBezTo>
                <a:cubicBezTo>
                  <a:pt x="1269616" y="-22333"/>
                  <a:pt x="1482335" y="53060"/>
                  <a:pt x="1697842" y="0"/>
                </a:cubicBezTo>
                <a:cubicBezTo>
                  <a:pt x="1913349" y="-53060"/>
                  <a:pt x="2059896" y="47948"/>
                  <a:pt x="2323363" y="0"/>
                </a:cubicBezTo>
                <a:cubicBezTo>
                  <a:pt x="2586830" y="-47948"/>
                  <a:pt x="2768823" y="3970"/>
                  <a:pt x="2978671" y="0"/>
                </a:cubicBezTo>
                <a:cubicBezTo>
                  <a:pt x="2990879" y="229235"/>
                  <a:pt x="2936609" y="394496"/>
                  <a:pt x="2978671" y="518850"/>
                </a:cubicBezTo>
                <a:cubicBezTo>
                  <a:pt x="3020733" y="643204"/>
                  <a:pt x="2940700" y="878042"/>
                  <a:pt x="2978671" y="1080937"/>
                </a:cubicBezTo>
                <a:cubicBezTo>
                  <a:pt x="2749447" y="1096168"/>
                  <a:pt x="2676033" y="1064103"/>
                  <a:pt x="2382937" y="1080937"/>
                </a:cubicBezTo>
                <a:cubicBezTo>
                  <a:pt x="2089841" y="1097771"/>
                  <a:pt x="1914182" y="1054798"/>
                  <a:pt x="1757416" y="1080937"/>
                </a:cubicBezTo>
                <a:cubicBezTo>
                  <a:pt x="1600650" y="1107076"/>
                  <a:pt x="1499749" y="1066113"/>
                  <a:pt x="1251042" y="1080937"/>
                </a:cubicBezTo>
                <a:cubicBezTo>
                  <a:pt x="1002335" y="1095761"/>
                  <a:pt x="927412" y="1055667"/>
                  <a:pt x="685094" y="1080937"/>
                </a:cubicBezTo>
                <a:cubicBezTo>
                  <a:pt x="442776" y="1106207"/>
                  <a:pt x="219051" y="1076259"/>
                  <a:pt x="0" y="1080937"/>
                </a:cubicBezTo>
                <a:cubicBezTo>
                  <a:pt x="-44907" y="911756"/>
                  <a:pt x="3172" y="730955"/>
                  <a:pt x="0" y="518850"/>
                </a:cubicBezTo>
                <a:cubicBezTo>
                  <a:pt x="-3172" y="306745"/>
                  <a:pt x="50079" y="136417"/>
                  <a:pt x="0" y="0"/>
                </a:cubicBezTo>
                <a:close/>
              </a:path>
              <a:path w="2978671" h="1080937" stroke="0" extrusionOk="0">
                <a:moveTo>
                  <a:pt x="0" y="0"/>
                </a:moveTo>
                <a:cubicBezTo>
                  <a:pt x="254184" y="-30828"/>
                  <a:pt x="422632" y="8803"/>
                  <a:pt x="655308" y="0"/>
                </a:cubicBezTo>
                <a:cubicBezTo>
                  <a:pt x="887984" y="-8803"/>
                  <a:pt x="1031425" y="43208"/>
                  <a:pt x="1221255" y="0"/>
                </a:cubicBezTo>
                <a:cubicBezTo>
                  <a:pt x="1411085" y="-43208"/>
                  <a:pt x="1560623" y="8844"/>
                  <a:pt x="1727629" y="0"/>
                </a:cubicBezTo>
                <a:cubicBezTo>
                  <a:pt x="1894635" y="-8844"/>
                  <a:pt x="2037183" y="34812"/>
                  <a:pt x="2323363" y="0"/>
                </a:cubicBezTo>
                <a:cubicBezTo>
                  <a:pt x="2609543" y="-34812"/>
                  <a:pt x="2803045" y="21293"/>
                  <a:pt x="2978671" y="0"/>
                </a:cubicBezTo>
                <a:cubicBezTo>
                  <a:pt x="2987696" y="139540"/>
                  <a:pt x="2977016" y="329029"/>
                  <a:pt x="2978671" y="529659"/>
                </a:cubicBezTo>
                <a:cubicBezTo>
                  <a:pt x="2980326" y="730289"/>
                  <a:pt x="2927405" y="950029"/>
                  <a:pt x="2978671" y="1080937"/>
                </a:cubicBezTo>
                <a:cubicBezTo>
                  <a:pt x="2847352" y="1142343"/>
                  <a:pt x="2615830" y="1041962"/>
                  <a:pt x="2382937" y="1080937"/>
                </a:cubicBezTo>
                <a:cubicBezTo>
                  <a:pt x="2150044" y="1119912"/>
                  <a:pt x="1988595" y="1034595"/>
                  <a:pt x="1876563" y="1080937"/>
                </a:cubicBezTo>
                <a:cubicBezTo>
                  <a:pt x="1764531" y="1127279"/>
                  <a:pt x="1564822" y="1017088"/>
                  <a:pt x="1280829" y="1080937"/>
                </a:cubicBezTo>
                <a:cubicBezTo>
                  <a:pt x="996836" y="1144786"/>
                  <a:pt x="941923" y="1008469"/>
                  <a:pt x="655308" y="1080937"/>
                </a:cubicBezTo>
                <a:cubicBezTo>
                  <a:pt x="368693" y="1153405"/>
                  <a:pt x="311614" y="1014076"/>
                  <a:pt x="0" y="1080937"/>
                </a:cubicBezTo>
                <a:cubicBezTo>
                  <a:pt x="-36362" y="928889"/>
                  <a:pt x="12886" y="771288"/>
                  <a:pt x="0" y="529659"/>
                </a:cubicBezTo>
                <a:cubicBezTo>
                  <a:pt x="-12886" y="288030"/>
                  <a:pt x="36304" y="258283"/>
                  <a:pt x="0" y="0"/>
                </a:cubicBezTo>
                <a:close/>
              </a:path>
            </a:pathLst>
          </a:custGeom>
          <a:ln w="19050">
            <a:solidFill>
              <a:srgbClr val="893BAD"/>
            </a:solidFill>
            <a:extLst>
              <a:ext uri="{C807C97D-BFC1-408E-A445-0C87EB9F89A2}">
                <ask:lineSketchStyleProps xmlns:ask="http://schemas.microsoft.com/office/drawing/2018/sketchyshapes" xmlns="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Tìm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hiểu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tính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chất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vật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lí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của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đường</a:t>
            </a:r>
            <a:endParaRPr lang="zh-CN" altLang="en-US" sz="2800" b="1" dirty="0">
              <a:solidFill>
                <a:srgbClr val="893BAD"/>
              </a:solidFill>
              <a:latin typeface="#9Slide03 Reso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42352" y="3711243"/>
            <a:ext cx="2762691" cy="1598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Đun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nóng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bát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sứ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trên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ngọn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lửa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đèn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cồn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99796" y="4436295"/>
            <a:ext cx="2160240" cy="1080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Hòa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tan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vào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nước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335287" y="5630115"/>
            <a:ext cx="3116854" cy="1080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nguội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bát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đun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nóng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组合 22"/>
          <p:cNvGrpSpPr>
            <a:grpSpLocks/>
          </p:cNvGrpSpPr>
          <p:nvPr/>
        </p:nvGrpSpPr>
        <p:grpSpPr bwMode="auto">
          <a:xfrm rot="2400000">
            <a:off x="5231737" y="2172956"/>
            <a:ext cx="595096" cy="5283200"/>
            <a:chOff x="5502018" y="-26083"/>
            <a:chExt cx="829211" cy="7361991"/>
          </a:xfrm>
        </p:grpSpPr>
        <p:grpSp>
          <p:nvGrpSpPr>
            <p:cNvPr id="41" name="组合 23"/>
            <p:cNvGrpSpPr>
              <a:grpSpLocks/>
            </p:cNvGrpSpPr>
            <p:nvPr/>
          </p:nvGrpSpPr>
          <p:grpSpPr bwMode="auto">
            <a:xfrm>
              <a:off x="5502018" y="4642127"/>
              <a:ext cx="829211" cy="2693781"/>
              <a:chOff x="5262593" y="4456196"/>
              <a:chExt cx="587315" cy="1857518"/>
            </a:xfrm>
          </p:grpSpPr>
          <p:sp>
            <p:nvSpPr>
              <p:cNvPr id="76" name="矩形 58"/>
              <p:cNvSpPr>
                <a:spLocks noChangeArrowheads="1"/>
              </p:cNvSpPr>
              <p:nvPr/>
            </p:nvSpPr>
            <p:spPr bwMode="auto">
              <a:xfrm flipV="1">
                <a:off x="5267913" y="4509661"/>
                <a:ext cx="175950" cy="1176751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77" name="矩形 59"/>
              <p:cNvSpPr>
                <a:spLocks noChangeArrowheads="1"/>
              </p:cNvSpPr>
              <p:nvPr/>
            </p:nvSpPr>
            <p:spPr bwMode="auto">
              <a:xfrm flipV="1">
                <a:off x="5443711" y="4509659"/>
                <a:ext cx="224035" cy="1176751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78" name="矩形 60"/>
              <p:cNvSpPr>
                <a:spLocks noChangeArrowheads="1"/>
              </p:cNvSpPr>
              <p:nvPr/>
            </p:nvSpPr>
            <p:spPr bwMode="auto">
              <a:xfrm flipV="1">
                <a:off x="5667594" y="4509661"/>
                <a:ext cx="175950" cy="1176751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79" name="组合 61"/>
              <p:cNvGrpSpPr>
                <a:grpSpLocks/>
              </p:cNvGrpSpPr>
              <p:nvPr/>
            </p:nvGrpSpPr>
            <p:grpSpPr bwMode="auto">
              <a:xfrm>
                <a:off x="5262593" y="5632227"/>
                <a:ext cx="587315" cy="681487"/>
                <a:chOff x="495667" y="2553066"/>
                <a:chExt cx="2921000" cy="2319339"/>
              </a:xfrm>
            </p:grpSpPr>
            <p:grpSp>
              <p:nvGrpSpPr>
                <p:cNvPr id="83" name="组合 65"/>
                <p:cNvGrpSpPr>
                  <a:grpSpLocks/>
                </p:cNvGrpSpPr>
                <p:nvPr/>
              </p:nvGrpSpPr>
              <p:grpSpPr bwMode="auto">
                <a:xfrm>
                  <a:off x="495667" y="2553066"/>
                  <a:ext cx="2921000" cy="2319339"/>
                  <a:chOff x="495667" y="2553066"/>
                  <a:chExt cx="2921000" cy="2319339"/>
                </a:xfrm>
              </p:grpSpPr>
              <p:sp>
                <p:nvSpPr>
                  <p:cNvPr id="89" name="Freeform 5"/>
                  <p:cNvSpPr>
                    <a:spLocks/>
                  </p:cNvSpPr>
                  <p:nvPr/>
                </p:nvSpPr>
                <p:spPr bwMode="auto">
                  <a:xfrm>
                    <a:off x="495667" y="2557829"/>
                    <a:ext cx="2921000" cy="2308225"/>
                  </a:xfrm>
                  <a:custGeom>
                    <a:avLst/>
                    <a:gdLst>
                      <a:gd name="T0" fmla="*/ 2499413 w 776"/>
                      <a:gd name="T1" fmla="*/ 0 h 613"/>
                      <a:gd name="T2" fmla="*/ 2921000 w 776"/>
                      <a:gd name="T3" fmla="*/ 124260 h 613"/>
                      <a:gd name="T4" fmla="*/ 1460500 w 776"/>
                      <a:gd name="T5" fmla="*/ 2308225 h 613"/>
                      <a:gd name="T6" fmla="*/ 0 w 776"/>
                      <a:gd name="T7" fmla="*/ 124260 h 613"/>
                      <a:gd name="T8" fmla="*/ 421588 w 776"/>
                      <a:gd name="T9" fmla="*/ 0 h 613"/>
                      <a:gd name="T10" fmla="*/ 865760 w 776"/>
                      <a:gd name="T11" fmla="*/ 139322 h 613"/>
                      <a:gd name="T12" fmla="*/ 1460500 w 776"/>
                      <a:gd name="T13" fmla="*/ 0 h 613"/>
                      <a:gd name="T14" fmla="*/ 2055240 w 776"/>
                      <a:gd name="T15" fmla="*/ 143087 h 613"/>
                      <a:gd name="T16" fmla="*/ 2499413 w 776"/>
                      <a:gd name="T17" fmla="*/ 0 h 61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76"/>
                      <a:gd name="T28" fmla="*/ 0 h 613"/>
                      <a:gd name="T29" fmla="*/ 776 w 776"/>
                      <a:gd name="T30" fmla="*/ 613 h 61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76" h="613">
                        <a:moveTo>
                          <a:pt x="664" y="0"/>
                        </a:moveTo>
                        <a:cubicBezTo>
                          <a:pt x="704" y="0"/>
                          <a:pt x="742" y="12"/>
                          <a:pt x="776" y="33"/>
                        </a:cubicBezTo>
                        <a:cubicBezTo>
                          <a:pt x="388" y="613"/>
                          <a:pt x="388" y="613"/>
                          <a:pt x="388" y="613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34" y="12"/>
                          <a:pt x="72" y="0"/>
                          <a:pt x="112" y="0"/>
                        </a:cubicBezTo>
                        <a:cubicBezTo>
                          <a:pt x="154" y="0"/>
                          <a:pt x="194" y="14"/>
                          <a:pt x="230" y="37"/>
                        </a:cubicBezTo>
                        <a:cubicBezTo>
                          <a:pt x="277" y="14"/>
                          <a:pt x="331" y="0"/>
                          <a:pt x="388" y="0"/>
                        </a:cubicBezTo>
                        <a:cubicBezTo>
                          <a:pt x="445" y="0"/>
                          <a:pt x="498" y="14"/>
                          <a:pt x="546" y="38"/>
                        </a:cubicBezTo>
                        <a:cubicBezTo>
                          <a:pt x="582" y="14"/>
                          <a:pt x="622" y="0"/>
                          <a:pt x="664" y="0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D7BF7D"/>
                      </a:gs>
                      <a:gs pos="100000">
                        <a:srgbClr val="F0DDA6"/>
                      </a:gs>
                    </a:gsLst>
                    <a:lin ang="162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0" name="Freeform 9"/>
                  <p:cNvSpPr>
                    <a:spLocks/>
                  </p:cNvSpPr>
                  <p:nvPr/>
                </p:nvSpPr>
                <p:spPr bwMode="auto">
                  <a:xfrm>
                    <a:off x="901701" y="2553066"/>
                    <a:ext cx="1041400" cy="2312988"/>
                  </a:xfrm>
                  <a:custGeom>
                    <a:avLst/>
                    <a:gdLst>
                      <a:gd name="T0" fmla="*/ 0 w 277"/>
                      <a:gd name="T1" fmla="*/ 0 h 614"/>
                      <a:gd name="T2" fmla="*/ 3760 w 277"/>
                      <a:gd name="T3" fmla="*/ 0 h 614"/>
                      <a:gd name="T4" fmla="*/ 447388 w 277"/>
                      <a:gd name="T5" fmla="*/ 143149 h 614"/>
                      <a:gd name="T6" fmla="*/ 706798 w 277"/>
                      <a:gd name="T7" fmla="*/ 45205 h 614"/>
                      <a:gd name="T8" fmla="*/ 1041400 w 277"/>
                      <a:gd name="T9" fmla="*/ 2312988 h 614"/>
                      <a:gd name="T10" fmla="*/ 0 w 277"/>
                      <a:gd name="T11" fmla="*/ 0 h 6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77"/>
                      <a:gd name="T19" fmla="*/ 0 h 614"/>
                      <a:gd name="T20" fmla="*/ 277 w 277"/>
                      <a:gd name="T21" fmla="*/ 614 h 6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77" h="61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43" y="0"/>
                          <a:pt x="83" y="14"/>
                          <a:pt x="119" y="38"/>
                        </a:cubicBezTo>
                        <a:cubicBezTo>
                          <a:pt x="141" y="27"/>
                          <a:pt x="164" y="18"/>
                          <a:pt x="188" y="12"/>
                        </a:cubicBezTo>
                        <a:cubicBezTo>
                          <a:pt x="277" y="614"/>
                          <a:pt x="277" y="614"/>
                          <a:pt x="277" y="61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AF3DD"/>
                      </a:gs>
                      <a:gs pos="86000">
                        <a:srgbClr val="F0DDA6"/>
                      </a:gs>
                      <a:gs pos="100000">
                        <a:srgbClr val="F0DDA6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1" name="Freeform 10"/>
                  <p:cNvSpPr>
                    <a:spLocks/>
                  </p:cNvSpPr>
                  <p:nvPr/>
                </p:nvSpPr>
                <p:spPr bwMode="auto">
                  <a:xfrm>
                    <a:off x="1176704" y="2608630"/>
                    <a:ext cx="779463" cy="2263775"/>
                  </a:xfrm>
                  <a:custGeom>
                    <a:avLst/>
                    <a:gdLst>
                      <a:gd name="T0" fmla="*/ 0 w 207"/>
                      <a:gd name="T1" fmla="*/ 0 h 601"/>
                      <a:gd name="T2" fmla="*/ 184511 w 207"/>
                      <a:gd name="T3" fmla="*/ 94167 h 601"/>
                      <a:gd name="T4" fmla="*/ 252290 w 207"/>
                      <a:gd name="T5" fmla="*/ 60267 h 601"/>
                      <a:gd name="T6" fmla="*/ 779463 w 207"/>
                      <a:gd name="T7" fmla="*/ 2263775 h 601"/>
                      <a:gd name="T8" fmla="*/ 0 w 207"/>
                      <a:gd name="T9" fmla="*/ 0 h 6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7"/>
                      <a:gd name="T16" fmla="*/ 0 h 601"/>
                      <a:gd name="T17" fmla="*/ 207 w 207"/>
                      <a:gd name="T18" fmla="*/ 601 h 6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7" h="601">
                        <a:moveTo>
                          <a:pt x="0" y="0"/>
                        </a:moveTo>
                        <a:cubicBezTo>
                          <a:pt x="17" y="6"/>
                          <a:pt x="33" y="14"/>
                          <a:pt x="49" y="25"/>
                        </a:cubicBezTo>
                        <a:cubicBezTo>
                          <a:pt x="55" y="22"/>
                          <a:pt x="61" y="19"/>
                          <a:pt x="67" y="16"/>
                        </a:cubicBezTo>
                        <a:cubicBezTo>
                          <a:pt x="207" y="601"/>
                          <a:pt x="207" y="601"/>
                          <a:pt x="207" y="60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DEB"/>
                      </a:gs>
                      <a:gs pos="86000">
                        <a:srgbClr val="F0DDA6"/>
                      </a:gs>
                      <a:gs pos="100000">
                        <a:srgbClr val="F0DDA6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2" name="Freeform 11"/>
                  <p:cNvSpPr>
                    <a:spLocks/>
                  </p:cNvSpPr>
                  <p:nvPr/>
                </p:nvSpPr>
                <p:spPr bwMode="auto">
                  <a:xfrm>
                    <a:off x="1938339" y="2557829"/>
                    <a:ext cx="1285875" cy="2309813"/>
                  </a:xfrm>
                  <a:custGeom>
                    <a:avLst/>
                    <a:gdLst>
                      <a:gd name="T0" fmla="*/ 1041484 w 342"/>
                      <a:gd name="T1" fmla="*/ 0 h 613"/>
                      <a:gd name="T2" fmla="*/ 1285875 w 342"/>
                      <a:gd name="T3" fmla="*/ 37680 h 613"/>
                      <a:gd name="T4" fmla="*/ 0 w 342"/>
                      <a:gd name="T5" fmla="*/ 2309813 h 613"/>
                      <a:gd name="T6" fmla="*/ 526382 w 342"/>
                      <a:gd name="T7" fmla="*/ 105505 h 613"/>
                      <a:gd name="T8" fmla="*/ 594059 w 342"/>
                      <a:gd name="T9" fmla="*/ 139418 h 613"/>
                      <a:gd name="T10" fmla="*/ 1041484 w 342"/>
                      <a:gd name="T11" fmla="*/ 0 h 61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42"/>
                      <a:gd name="T19" fmla="*/ 0 h 613"/>
                      <a:gd name="T20" fmla="*/ 342 w 342"/>
                      <a:gd name="T21" fmla="*/ 613 h 61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42" h="613">
                        <a:moveTo>
                          <a:pt x="277" y="0"/>
                        </a:moveTo>
                        <a:cubicBezTo>
                          <a:pt x="299" y="0"/>
                          <a:pt x="321" y="3"/>
                          <a:pt x="342" y="10"/>
                        </a:cubicBezTo>
                        <a:cubicBezTo>
                          <a:pt x="0" y="613"/>
                          <a:pt x="0" y="613"/>
                          <a:pt x="0" y="613"/>
                        </a:cubicBezTo>
                        <a:cubicBezTo>
                          <a:pt x="140" y="28"/>
                          <a:pt x="140" y="28"/>
                          <a:pt x="140" y="28"/>
                        </a:cubicBezTo>
                        <a:cubicBezTo>
                          <a:pt x="146" y="31"/>
                          <a:pt x="152" y="34"/>
                          <a:pt x="158" y="37"/>
                        </a:cubicBezTo>
                        <a:cubicBezTo>
                          <a:pt x="194" y="13"/>
                          <a:pt x="234" y="0"/>
                          <a:pt x="277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AE8E36"/>
                      </a:gs>
                      <a:gs pos="100000">
                        <a:srgbClr val="F0DDA6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84" name="组合 66"/>
                <p:cNvGrpSpPr>
                  <a:grpSpLocks/>
                </p:cNvGrpSpPr>
                <p:nvPr/>
              </p:nvGrpSpPr>
              <p:grpSpPr bwMode="auto">
                <a:xfrm>
                  <a:off x="1572786" y="4210418"/>
                  <a:ext cx="766763" cy="661987"/>
                  <a:chOff x="5972176" y="3408363"/>
                  <a:chExt cx="766763" cy="661987"/>
                </a:xfrm>
              </p:grpSpPr>
              <p:sp>
                <p:nvSpPr>
                  <p:cNvPr id="85" name="Freeform 12"/>
                  <p:cNvSpPr>
                    <a:spLocks/>
                  </p:cNvSpPr>
                  <p:nvPr/>
                </p:nvSpPr>
                <p:spPr bwMode="auto">
                  <a:xfrm>
                    <a:off x="5972176" y="3408363"/>
                    <a:ext cx="766763" cy="652463"/>
                  </a:xfrm>
                  <a:custGeom>
                    <a:avLst/>
                    <a:gdLst>
                      <a:gd name="T0" fmla="*/ 766763 w 204"/>
                      <a:gd name="T1" fmla="*/ 79201 h 173"/>
                      <a:gd name="T2" fmla="*/ 383382 w 204"/>
                      <a:gd name="T3" fmla="*/ 652463 h 173"/>
                      <a:gd name="T4" fmla="*/ 0 w 204"/>
                      <a:gd name="T5" fmla="*/ 79201 h 173"/>
                      <a:gd name="T6" fmla="*/ 383382 w 204"/>
                      <a:gd name="T7" fmla="*/ 0 h 173"/>
                      <a:gd name="T8" fmla="*/ 766763 w 204"/>
                      <a:gd name="T9" fmla="*/ 79201 h 17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4"/>
                      <a:gd name="T16" fmla="*/ 0 h 173"/>
                      <a:gd name="T17" fmla="*/ 204 w 204"/>
                      <a:gd name="T18" fmla="*/ 173 h 17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4" h="173">
                        <a:moveTo>
                          <a:pt x="204" y="21"/>
                        </a:moveTo>
                        <a:cubicBezTo>
                          <a:pt x="102" y="173"/>
                          <a:pt x="102" y="173"/>
                          <a:pt x="102" y="173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31" y="7"/>
                          <a:pt x="66" y="0"/>
                          <a:pt x="102" y="0"/>
                        </a:cubicBezTo>
                        <a:cubicBezTo>
                          <a:pt x="138" y="0"/>
                          <a:pt x="173" y="7"/>
                          <a:pt x="204" y="21"/>
                        </a:cubicBezTo>
                        <a:close/>
                      </a:path>
                    </a:pathLst>
                  </a:custGeom>
                  <a:solidFill>
                    <a:srgbClr val="312F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6" name="Freeform 13"/>
                  <p:cNvSpPr>
                    <a:spLocks/>
                  </p:cNvSpPr>
                  <p:nvPr/>
                </p:nvSpPr>
                <p:spPr bwMode="auto">
                  <a:xfrm>
                    <a:off x="6077744" y="3413126"/>
                    <a:ext cx="277813" cy="647700"/>
                  </a:xfrm>
                  <a:custGeom>
                    <a:avLst/>
                    <a:gdLst>
                      <a:gd name="T0" fmla="*/ 183957 w 74"/>
                      <a:gd name="T1" fmla="*/ 0 h 172"/>
                      <a:gd name="T2" fmla="*/ 277813 w 74"/>
                      <a:gd name="T3" fmla="*/ 647700 h 172"/>
                      <a:gd name="T4" fmla="*/ 0 w 74"/>
                      <a:gd name="T5" fmla="*/ 33891 h 172"/>
                      <a:gd name="T6" fmla="*/ 183957 w 74"/>
                      <a:gd name="T7" fmla="*/ 0 h 1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4"/>
                      <a:gd name="T13" fmla="*/ 0 h 172"/>
                      <a:gd name="T14" fmla="*/ 74 w 74"/>
                      <a:gd name="T15" fmla="*/ 172 h 1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4" h="172">
                        <a:moveTo>
                          <a:pt x="49" y="0"/>
                        </a:moveTo>
                        <a:cubicBezTo>
                          <a:pt x="74" y="172"/>
                          <a:pt x="74" y="172"/>
                          <a:pt x="74" y="172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6" y="5"/>
                          <a:pt x="32" y="2"/>
                          <a:pt x="49" y="0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727171"/>
                      </a:gs>
                      <a:gs pos="86000">
                        <a:srgbClr val="242525"/>
                      </a:gs>
                      <a:gs pos="100000">
                        <a:srgbClr val="242525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7" name="Freeform 14"/>
                  <p:cNvSpPr>
                    <a:spLocks/>
                  </p:cNvSpPr>
                  <p:nvPr/>
                </p:nvSpPr>
                <p:spPr bwMode="auto">
                  <a:xfrm>
                    <a:off x="6138069" y="3413125"/>
                    <a:ext cx="217488" cy="642938"/>
                  </a:xfrm>
                  <a:custGeom>
                    <a:avLst/>
                    <a:gdLst>
                      <a:gd name="T0" fmla="*/ 63746 w 58"/>
                      <a:gd name="T1" fmla="*/ 0 h 171"/>
                      <a:gd name="T2" fmla="*/ 217488 w 58"/>
                      <a:gd name="T3" fmla="*/ 642938 h 171"/>
                      <a:gd name="T4" fmla="*/ 0 w 58"/>
                      <a:gd name="T5" fmla="*/ 15039 h 171"/>
                      <a:gd name="T6" fmla="*/ 63746 w 58"/>
                      <a:gd name="T7" fmla="*/ 0 h 17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8"/>
                      <a:gd name="T13" fmla="*/ 0 h 171"/>
                      <a:gd name="T14" fmla="*/ 58 w 58"/>
                      <a:gd name="T15" fmla="*/ 171 h 17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8" h="171">
                        <a:moveTo>
                          <a:pt x="17" y="0"/>
                        </a:moveTo>
                        <a:cubicBezTo>
                          <a:pt x="58" y="171"/>
                          <a:pt x="58" y="171"/>
                          <a:pt x="58" y="17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6" y="2"/>
                          <a:pt x="11" y="1"/>
                          <a:pt x="17" y="0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C9CACA"/>
                      </a:gs>
                      <a:gs pos="86000">
                        <a:srgbClr val="6A6C6C"/>
                      </a:gs>
                      <a:gs pos="100000">
                        <a:srgbClr val="6A6C6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" name="Freeform 15"/>
                  <p:cNvSpPr>
                    <a:spLocks/>
                  </p:cNvSpPr>
                  <p:nvPr/>
                </p:nvSpPr>
                <p:spPr bwMode="auto">
                  <a:xfrm>
                    <a:off x="6355557" y="3429000"/>
                    <a:ext cx="338138" cy="641350"/>
                  </a:xfrm>
                  <a:custGeom>
                    <a:avLst/>
                    <a:gdLst>
                      <a:gd name="T0" fmla="*/ 338138 w 90"/>
                      <a:gd name="T1" fmla="*/ 45272 h 170"/>
                      <a:gd name="T2" fmla="*/ 0 w 90"/>
                      <a:gd name="T3" fmla="*/ 641350 h 170"/>
                      <a:gd name="T4" fmla="*/ 154041 w 90"/>
                      <a:gd name="T5" fmla="*/ 0 h 170"/>
                      <a:gd name="T6" fmla="*/ 338138 w 90"/>
                      <a:gd name="T7" fmla="*/ 45272 h 1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170"/>
                      <a:gd name="T14" fmla="*/ 90 w 90"/>
                      <a:gd name="T15" fmla="*/ 170 h 1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170">
                        <a:moveTo>
                          <a:pt x="90" y="12"/>
                        </a:moveTo>
                        <a:cubicBezTo>
                          <a:pt x="0" y="170"/>
                          <a:pt x="0" y="170"/>
                          <a:pt x="0" y="170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58" y="3"/>
                          <a:pt x="74" y="7"/>
                          <a:pt x="90" y="1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4901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80" name="组合 62"/>
              <p:cNvGrpSpPr>
                <a:grpSpLocks/>
              </p:cNvGrpSpPr>
              <p:nvPr/>
            </p:nvGrpSpPr>
            <p:grpSpPr bwMode="auto">
              <a:xfrm>
                <a:off x="5267912" y="4456196"/>
                <a:ext cx="575632" cy="144000"/>
                <a:chOff x="2615013" y="3846488"/>
                <a:chExt cx="824434" cy="180000"/>
              </a:xfrm>
            </p:grpSpPr>
            <p:sp>
              <p:nvSpPr>
                <p:cNvPr id="81" name="椭圆 80"/>
                <p:cNvSpPr/>
                <p:nvPr/>
              </p:nvSpPr>
              <p:spPr>
                <a:xfrm>
                  <a:off x="2609925" y="3845526"/>
                  <a:ext cx="825766" cy="179234"/>
                </a:xfrm>
                <a:prstGeom prst="ellipse">
                  <a:avLst/>
                </a:prstGeom>
                <a:solidFill>
                  <a:srgbClr val="F0DD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2830572" y="3876842"/>
                  <a:ext cx="381468" cy="83897"/>
                </a:xfrm>
                <a:prstGeom prst="ellipse">
                  <a:avLst/>
                </a:prstGeom>
                <a:solidFill>
                  <a:srgbClr val="A99D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2" name="组合 24"/>
            <p:cNvGrpSpPr>
              <a:grpSpLocks/>
            </p:cNvGrpSpPr>
            <p:nvPr/>
          </p:nvGrpSpPr>
          <p:grpSpPr bwMode="auto">
            <a:xfrm>
              <a:off x="5509449" y="3086149"/>
              <a:ext cx="814350" cy="1779532"/>
              <a:chOff x="5267655" y="3200298"/>
              <a:chExt cx="576789" cy="1227092"/>
            </a:xfrm>
          </p:grpSpPr>
          <p:sp>
            <p:nvSpPr>
              <p:cNvPr id="66" name="矩形 48"/>
              <p:cNvSpPr>
                <a:spLocks noChangeArrowheads="1"/>
              </p:cNvSpPr>
              <p:nvPr/>
            </p:nvSpPr>
            <p:spPr bwMode="auto">
              <a:xfrm flipV="1">
                <a:off x="5267655" y="3272298"/>
                <a:ext cx="175950" cy="1080000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67" name="矩形 49"/>
              <p:cNvSpPr>
                <a:spLocks noChangeArrowheads="1"/>
              </p:cNvSpPr>
              <p:nvPr/>
            </p:nvSpPr>
            <p:spPr bwMode="auto">
              <a:xfrm flipV="1">
                <a:off x="5443453" y="3272298"/>
                <a:ext cx="224035" cy="1080000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68" name="矩形 50"/>
              <p:cNvSpPr>
                <a:spLocks noChangeArrowheads="1"/>
              </p:cNvSpPr>
              <p:nvPr/>
            </p:nvSpPr>
            <p:spPr bwMode="auto">
              <a:xfrm flipV="1">
                <a:off x="5667337" y="3272298"/>
                <a:ext cx="175950" cy="1080000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69" name="组合 51"/>
              <p:cNvGrpSpPr>
                <a:grpSpLocks/>
              </p:cNvGrpSpPr>
              <p:nvPr/>
            </p:nvGrpSpPr>
            <p:grpSpPr bwMode="auto">
              <a:xfrm>
                <a:off x="5268812" y="3200298"/>
                <a:ext cx="575632" cy="144000"/>
                <a:chOff x="2615013" y="3962398"/>
                <a:chExt cx="824434" cy="18000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612479" y="3963024"/>
                  <a:ext cx="825764" cy="179235"/>
                </a:xfrm>
                <a:prstGeom prst="ellipse">
                  <a:avLst/>
                </a:prstGeom>
                <a:solidFill>
                  <a:srgbClr val="F0DD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833125" y="3994340"/>
                  <a:ext cx="381467" cy="83897"/>
                </a:xfrm>
                <a:prstGeom prst="ellipse">
                  <a:avLst/>
                </a:prstGeom>
                <a:solidFill>
                  <a:srgbClr val="A99D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0" name="组合 52"/>
              <p:cNvGrpSpPr>
                <a:grpSpLocks/>
              </p:cNvGrpSpPr>
              <p:nvPr/>
            </p:nvGrpSpPr>
            <p:grpSpPr bwMode="auto">
              <a:xfrm rot="-5400000">
                <a:off x="5482662" y="4069162"/>
                <a:ext cx="144000" cy="572456"/>
                <a:chOff x="5084397" y="3507435"/>
                <a:chExt cx="144000" cy="819886"/>
              </a:xfrm>
            </p:grpSpPr>
            <p:sp>
              <p:nvSpPr>
                <p:cNvPr id="71" name="任意多边形 53"/>
                <p:cNvSpPr>
                  <a:spLocks/>
                </p:cNvSpPr>
                <p:nvPr/>
              </p:nvSpPr>
              <p:spPr bwMode="auto">
                <a:xfrm rot="5400000" flipV="1">
                  <a:off x="5030505" y="3566984"/>
                  <a:ext cx="251784" cy="132685"/>
                </a:xfrm>
                <a:custGeom>
                  <a:avLst/>
                  <a:gdLst>
                    <a:gd name="T0" fmla="*/ 0 w 251783"/>
                    <a:gd name="T1" fmla="*/ 66342 h 132685"/>
                    <a:gd name="T2" fmla="*/ 0 w 251783"/>
                    <a:gd name="T3" fmla="*/ 66344 h 132685"/>
                    <a:gd name="T4" fmla="*/ 8374 w 251783"/>
                    <a:gd name="T5" fmla="*/ 80853 h 132685"/>
                    <a:gd name="T6" fmla="*/ 251764 w 251783"/>
                    <a:gd name="T7" fmla="*/ 132685 h 132685"/>
                    <a:gd name="T8" fmla="*/ 251784 w 251783"/>
                    <a:gd name="T9" fmla="*/ 132685 h 132685"/>
                    <a:gd name="T10" fmla="*/ 251784 w 251783"/>
                    <a:gd name="T11" fmla="*/ 0 h 132685"/>
                    <a:gd name="T12" fmla="*/ 251764 w 251783"/>
                    <a:gd name="T13" fmla="*/ 1 h 132685"/>
                    <a:gd name="T14" fmla="*/ 8374 w 251783"/>
                    <a:gd name="T15" fmla="*/ 51832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66342"/>
                      </a:moveTo>
                      <a:lnTo>
                        <a:pt x="0" y="66344"/>
                      </a:lnTo>
                      <a:lnTo>
                        <a:pt x="8374" y="80853"/>
                      </a:lnTo>
                      <a:cubicBezTo>
                        <a:pt x="35830" y="104289"/>
                        <a:pt x="128471" y="123576"/>
                        <a:pt x="251763" y="132685"/>
                      </a:cubicBezTo>
                      <a:lnTo>
                        <a:pt x="251783" y="132685"/>
                      </a:lnTo>
                      <a:lnTo>
                        <a:pt x="251783" y="0"/>
                      </a:lnTo>
                      <a:lnTo>
                        <a:pt x="251763" y="1"/>
                      </a:lnTo>
                      <a:cubicBezTo>
                        <a:pt x="128471" y="9109"/>
                        <a:pt x="35830" y="28397"/>
                        <a:pt x="8374" y="51832"/>
                      </a:cubicBezTo>
                      <a:close/>
                    </a:path>
                  </a:pathLst>
                </a:custGeom>
                <a:solidFill>
                  <a:srgbClr val="CF66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任意多边形 54"/>
                <p:cNvSpPr>
                  <a:spLocks/>
                </p:cNvSpPr>
                <p:nvPr/>
              </p:nvSpPr>
              <p:spPr bwMode="auto">
                <a:xfrm rot="5400000" flipV="1">
                  <a:off x="4995962" y="3843108"/>
                  <a:ext cx="320869" cy="144000"/>
                </a:xfrm>
                <a:custGeom>
                  <a:avLst/>
                  <a:gdLst>
                    <a:gd name="T0" fmla="*/ 0 w 320868"/>
                    <a:gd name="T1" fmla="*/ 5658 h 144000"/>
                    <a:gd name="T2" fmla="*/ 0 w 320868"/>
                    <a:gd name="T3" fmla="*/ 138343 h 144000"/>
                    <a:gd name="T4" fmla="*/ 160435 w 320868"/>
                    <a:gd name="T5" fmla="*/ 144000 h 144000"/>
                    <a:gd name="T6" fmla="*/ 320869 w 320868"/>
                    <a:gd name="T7" fmla="*/ 138343 h 144000"/>
                    <a:gd name="T8" fmla="*/ 320869 w 320868"/>
                    <a:gd name="T9" fmla="*/ 5658 h 144000"/>
                    <a:gd name="T10" fmla="*/ 160435 w 320868"/>
                    <a:gd name="T11" fmla="*/ 0 h 14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0868" h="144000">
                      <a:moveTo>
                        <a:pt x="0" y="5658"/>
                      </a:moveTo>
                      <a:lnTo>
                        <a:pt x="0" y="138343"/>
                      </a:lnTo>
                      <a:lnTo>
                        <a:pt x="160434" y="144000"/>
                      </a:lnTo>
                      <a:lnTo>
                        <a:pt x="320868" y="138343"/>
                      </a:lnTo>
                      <a:lnTo>
                        <a:pt x="320868" y="5658"/>
                      </a:lnTo>
                      <a:lnTo>
                        <a:pt x="160434" y="0"/>
                      </a:lnTo>
                      <a:close/>
                    </a:path>
                  </a:pathLst>
                </a:custGeom>
                <a:solidFill>
                  <a:srgbClr val="CF66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任意多边形 55"/>
                <p:cNvSpPr>
                  <a:spLocks/>
                </p:cNvSpPr>
                <p:nvPr/>
              </p:nvSpPr>
              <p:spPr bwMode="auto">
                <a:xfrm rot="5400000" flipV="1">
                  <a:off x="5030506" y="4135086"/>
                  <a:ext cx="251784" cy="132685"/>
                </a:xfrm>
                <a:custGeom>
                  <a:avLst/>
                  <a:gdLst>
                    <a:gd name="T0" fmla="*/ 0 w 251783"/>
                    <a:gd name="T1" fmla="*/ 0 h 132685"/>
                    <a:gd name="T2" fmla="*/ 0 w 251783"/>
                    <a:gd name="T3" fmla="*/ 132685 h 132685"/>
                    <a:gd name="T4" fmla="*/ 20 w 251783"/>
                    <a:gd name="T5" fmla="*/ 132685 h 132685"/>
                    <a:gd name="T6" fmla="*/ 243410 w 251783"/>
                    <a:gd name="T7" fmla="*/ 80853 h 132685"/>
                    <a:gd name="T8" fmla="*/ 251784 w 251783"/>
                    <a:gd name="T9" fmla="*/ 66344 h 132685"/>
                    <a:gd name="T10" fmla="*/ 251784 w 251783"/>
                    <a:gd name="T11" fmla="*/ 66342 h 132685"/>
                    <a:gd name="T12" fmla="*/ 243410 w 251783"/>
                    <a:gd name="T13" fmla="*/ 51832 h 132685"/>
                    <a:gd name="T14" fmla="*/ 20 w 251783"/>
                    <a:gd name="T15" fmla="*/ 1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0"/>
                      </a:moveTo>
                      <a:lnTo>
                        <a:pt x="0" y="132685"/>
                      </a:lnTo>
                      <a:lnTo>
                        <a:pt x="20" y="132685"/>
                      </a:lnTo>
                      <a:cubicBezTo>
                        <a:pt x="123312" y="123576"/>
                        <a:pt x="215953" y="104289"/>
                        <a:pt x="243409" y="80853"/>
                      </a:cubicBezTo>
                      <a:lnTo>
                        <a:pt x="251783" y="66344"/>
                      </a:lnTo>
                      <a:lnTo>
                        <a:pt x="251783" y="66342"/>
                      </a:lnTo>
                      <a:lnTo>
                        <a:pt x="243409" y="51832"/>
                      </a:lnTo>
                      <a:cubicBezTo>
                        <a:pt x="215953" y="28397"/>
                        <a:pt x="123312" y="9109"/>
                        <a:pt x="20" y="1"/>
                      </a:cubicBezTo>
                      <a:close/>
                    </a:path>
                  </a:pathLst>
                </a:custGeom>
                <a:solidFill>
                  <a:srgbClr val="CF66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3" name="组合 25"/>
            <p:cNvGrpSpPr>
              <a:grpSpLocks/>
            </p:cNvGrpSpPr>
            <p:nvPr/>
          </p:nvGrpSpPr>
          <p:grpSpPr bwMode="auto">
            <a:xfrm flipH="1">
              <a:off x="5510124" y="1544588"/>
              <a:ext cx="813003" cy="1778563"/>
              <a:chOff x="5269419" y="1825742"/>
              <a:chExt cx="575835" cy="1226424"/>
            </a:xfrm>
          </p:grpSpPr>
          <p:sp>
            <p:nvSpPr>
              <p:cNvPr id="56" name="矩形 38"/>
              <p:cNvSpPr>
                <a:spLocks noChangeArrowheads="1"/>
              </p:cNvSpPr>
              <p:nvPr/>
            </p:nvSpPr>
            <p:spPr bwMode="auto">
              <a:xfrm flipH="1" flipV="1">
                <a:off x="5669304" y="1897742"/>
                <a:ext cx="175950" cy="1080000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57" name="矩形 39"/>
              <p:cNvSpPr>
                <a:spLocks noChangeArrowheads="1"/>
              </p:cNvSpPr>
              <p:nvPr/>
            </p:nvSpPr>
            <p:spPr bwMode="auto">
              <a:xfrm flipH="1" flipV="1">
                <a:off x="5445421" y="1897743"/>
                <a:ext cx="224035" cy="1080000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58" name="矩形 40"/>
              <p:cNvSpPr>
                <a:spLocks noChangeArrowheads="1"/>
              </p:cNvSpPr>
              <p:nvPr/>
            </p:nvSpPr>
            <p:spPr bwMode="auto">
              <a:xfrm flipH="1" flipV="1">
                <a:off x="5269622" y="1897742"/>
                <a:ext cx="175950" cy="1080000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59" name="组合 41"/>
              <p:cNvGrpSpPr>
                <a:grpSpLocks/>
              </p:cNvGrpSpPr>
              <p:nvPr/>
            </p:nvGrpSpPr>
            <p:grpSpPr bwMode="auto">
              <a:xfrm flipH="1">
                <a:off x="5269419" y="1825742"/>
                <a:ext cx="575632" cy="144000"/>
                <a:chOff x="2615013" y="3962398"/>
                <a:chExt cx="824434" cy="180000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613286" y="3963311"/>
                  <a:ext cx="823522" cy="179234"/>
                </a:xfrm>
                <a:prstGeom prst="ellipse">
                  <a:avLst/>
                </a:prstGeom>
                <a:solidFill>
                  <a:srgbClr val="F0DD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2831690" y="3994627"/>
                  <a:ext cx="383711" cy="83897"/>
                </a:xfrm>
                <a:prstGeom prst="ellipse">
                  <a:avLst/>
                </a:prstGeom>
                <a:solidFill>
                  <a:srgbClr val="A99D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42"/>
              <p:cNvGrpSpPr>
                <a:grpSpLocks/>
              </p:cNvGrpSpPr>
              <p:nvPr/>
            </p:nvGrpSpPr>
            <p:grpSpPr bwMode="auto">
              <a:xfrm rot="5400000" flipH="1">
                <a:off x="5485277" y="2694731"/>
                <a:ext cx="144000" cy="570869"/>
                <a:chOff x="5897341" y="274559"/>
                <a:chExt cx="144000" cy="817611"/>
              </a:xfrm>
            </p:grpSpPr>
            <p:sp>
              <p:nvSpPr>
                <p:cNvPr id="61" name="任意多边形 43"/>
                <p:cNvSpPr>
                  <a:spLocks/>
                </p:cNvSpPr>
                <p:nvPr/>
              </p:nvSpPr>
              <p:spPr bwMode="auto">
                <a:xfrm rot="5400000" flipV="1">
                  <a:off x="5843449" y="334108"/>
                  <a:ext cx="251783" cy="132685"/>
                </a:xfrm>
                <a:custGeom>
                  <a:avLst/>
                  <a:gdLst>
                    <a:gd name="T0" fmla="*/ 0 w 251783"/>
                    <a:gd name="T1" fmla="*/ 66342 h 132685"/>
                    <a:gd name="T2" fmla="*/ 0 w 251783"/>
                    <a:gd name="T3" fmla="*/ 66344 h 132685"/>
                    <a:gd name="T4" fmla="*/ 8374 w 251783"/>
                    <a:gd name="T5" fmla="*/ 80853 h 132685"/>
                    <a:gd name="T6" fmla="*/ 251763 w 251783"/>
                    <a:gd name="T7" fmla="*/ 132685 h 132685"/>
                    <a:gd name="T8" fmla="*/ 251783 w 251783"/>
                    <a:gd name="T9" fmla="*/ 132685 h 132685"/>
                    <a:gd name="T10" fmla="*/ 251783 w 251783"/>
                    <a:gd name="T11" fmla="*/ 0 h 132685"/>
                    <a:gd name="T12" fmla="*/ 251763 w 251783"/>
                    <a:gd name="T13" fmla="*/ 1 h 132685"/>
                    <a:gd name="T14" fmla="*/ 8374 w 251783"/>
                    <a:gd name="T15" fmla="*/ 51832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66342"/>
                      </a:moveTo>
                      <a:lnTo>
                        <a:pt x="0" y="66344"/>
                      </a:lnTo>
                      <a:lnTo>
                        <a:pt x="8374" y="80853"/>
                      </a:lnTo>
                      <a:cubicBezTo>
                        <a:pt x="35830" y="104289"/>
                        <a:pt x="128471" y="123576"/>
                        <a:pt x="251763" y="132685"/>
                      </a:cubicBezTo>
                      <a:lnTo>
                        <a:pt x="251783" y="132685"/>
                      </a:lnTo>
                      <a:lnTo>
                        <a:pt x="251783" y="0"/>
                      </a:lnTo>
                      <a:lnTo>
                        <a:pt x="251763" y="1"/>
                      </a:lnTo>
                      <a:cubicBezTo>
                        <a:pt x="128471" y="9109"/>
                        <a:pt x="35830" y="28397"/>
                        <a:pt x="8374" y="51832"/>
                      </a:cubicBezTo>
                      <a:close/>
                    </a:path>
                  </a:pathLst>
                </a:custGeom>
                <a:solidFill>
                  <a:srgbClr val="BB8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任意多边形 44"/>
                <p:cNvSpPr>
                  <a:spLocks/>
                </p:cNvSpPr>
                <p:nvPr/>
              </p:nvSpPr>
              <p:spPr bwMode="auto">
                <a:xfrm rot="5400000" flipV="1">
                  <a:off x="5808907" y="607953"/>
                  <a:ext cx="320868" cy="144000"/>
                </a:xfrm>
                <a:custGeom>
                  <a:avLst/>
                  <a:gdLst>
                    <a:gd name="T0" fmla="*/ 0 w 320868"/>
                    <a:gd name="T1" fmla="*/ 5658 h 144000"/>
                    <a:gd name="T2" fmla="*/ 0 w 320868"/>
                    <a:gd name="T3" fmla="*/ 138343 h 144000"/>
                    <a:gd name="T4" fmla="*/ 160434 w 320868"/>
                    <a:gd name="T5" fmla="*/ 144000 h 144000"/>
                    <a:gd name="T6" fmla="*/ 320868 w 320868"/>
                    <a:gd name="T7" fmla="*/ 138343 h 144000"/>
                    <a:gd name="T8" fmla="*/ 320868 w 320868"/>
                    <a:gd name="T9" fmla="*/ 5658 h 144000"/>
                    <a:gd name="T10" fmla="*/ 160434 w 320868"/>
                    <a:gd name="T11" fmla="*/ 0 h 14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0868" h="144000">
                      <a:moveTo>
                        <a:pt x="0" y="5658"/>
                      </a:moveTo>
                      <a:lnTo>
                        <a:pt x="0" y="138343"/>
                      </a:lnTo>
                      <a:lnTo>
                        <a:pt x="160434" y="144000"/>
                      </a:lnTo>
                      <a:lnTo>
                        <a:pt x="320868" y="138343"/>
                      </a:lnTo>
                      <a:lnTo>
                        <a:pt x="320868" y="5658"/>
                      </a:lnTo>
                      <a:lnTo>
                        <a:pt x="160434" y="0"/>
                      </a:lnTo>
                      <a:close/>
                    </a:path>
                  </a:pathLst>
                </a:custGeom>
                <a:solidFill>
                  <a:srgbClr val="BB8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任意多边形 45"/>
                <p:cNvSpPr>
                  <a:spLocks/>
                </p:cNvSpPr>
                <p:nvPr/>
              </p:nvSpPr>
              <p:spPr bwMode="auto">
                <a:xfrm rot="5400000" flipV="1">
                  <a:off x="5843449" y="899936"/>
                  <a:ext cx="251783" cy="132685"/>
                </a:xfrm>
                <a:custGeom>
                  <a:avLst/>
                  <a:gdLst>
                    <a:gd name="T0" fmla="*/ 0 w 251783"/>
                    <a:gd name="T1" fmla="*/ 0 h 132685"/>
                    <a:gd name="T2" fmla="*/ 0 w 251783"/>
                    <a:gd name="T3" fmla="*/ 132685 h 132685"/>
                    <a:gd name="T4" fmla="*/ 20 w 251783"/>
                    <a:gd name="T5" fmla="*/ 132685 h 132685"/>
                    <a:gd name="T6" fmla="*/ 243409 w 251783"/>
                    <a:gd name="T7" fmla="*/ 80853 h 132685"/>
                    <a:gd name="T8" fmla="*/ 251783 w 251783"/>
                    <a:gd name="T9" fmla="*/ 66344 h 132685"/>
                    <a:gd name="T10" fmla="*/ 251783 w 251783"/>
                    <a:gd name="T11" fmla="*/ 66342 h 132685"/>
                    <a:gd name="T12" fmla="*/ 243409 w 251783"/>
                    <a:gd name="T13" fmla="*/ 51832 h 132685"/>
                    <a:gd name="T14" fmla="*/ 20 w 251783"/>
                    <a:gd name="T15" fmla="*/ 1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0"/>
                      </a:moveTo>
                      <a:lnTo>
                        <a:pt x="0" y="132685"/>
                      </a:lnTo>
                      <a:lnTo>
                        <a:pt x="20" y="132685"/>
                      </a:lnTo>
                      <a:cubicBezTo>
                        <a:pt x="123312" y="123576"/>
                        <a:pt x="215953" y="104289"/>
                        <a:pt x="243409" y="80853"/>
                      </a:cubicBezTo>
                      <a:lnTo>
                        <a:pt x="251783" y="66344"/>
                      </a:lnTo>
                      <a:lnTo>
                        <a:pt x="251783" y="66342"/>
                      </a:lnTo>
                      <a:lnTo>
                        <a:pt x="243409" y="51832"/>
                      </a:lnTo>
                      <a:cubicBezTo>
                        <a:pt x="215953" y="28397"/>
                        <a:pt x="123312" y="9109"/>
                        <a:pt x="20" y="1"/>
                      </a:cubicBezTo>
                      <a:close/>
                    </a:path>
                  </a:pathLst>
                </a:custGeom>
                <a:solidFill>
                  <a:srgbClr val="BB8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4" name="组合 26"/>
            <p:cNvGrpSpPr>
              <a:grpSpLocks/>
            </p:cNvGrpSpPr>
            <p:nvPr/>
          </p:nvGrpSpPr>
          <p:grpSpPr bwMode="auto">
            <a:xfrm flipH="1">
              <a:off x="5508880" y="-26083"/>
              <a:ext cx="815495" cy="1786949"/>
              <a:chOff x="5262018" y="556300"/>
              <a:chExt cx="577600" cy="1232207"/>
            </a:xfrm>
          </p:grpSpPr>
          <p:grpSp>
            <p:nvGrpSpPr>
              <p:cNvPr id="45" name="组合 27"/>
              <p:cNvGrpSpPr>
                <a:grpSpLocks/>
              </p:cNvGrpSpPr>
              <p:nvPr/>
            </p:nvGrpSpPr>
            <p:grpSpPr bwMode="auto">
              <a:xfrm>
                <a:off x="5263730" y="556300"/>
                <a:ext cx="575888" cy="1152000"/>
                <a:chOff x="5263730" y="556300"/>
                <a:chExt cx="575888" cy="1152000"/>
              </a:xfrm>
            </p:grpSpPr>
            <p:sp>
              <p:nvSpPr>
                <p:cNvPr id="50" name="矩形 32"/>
                <p:cNvSpPr>
                  <a:spLocks noChangeArrowheads="1"/>
                </p:cNvSpPr>
                <p:nvPr/>
              </p:nvSpPr>
              <p:spPr bwMode="auto">
                <a:xfrm flipH="1" flipV="1">
                  <a:off x="5663412" y="628300"/>
                  <a:ext cx="175950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" name="矩形 33"/>
                <p:cNvSpPr>
                  <a:spLocks noChangeArrowheads="1"/>
                </p:cNvSpPr>
                <p:nvPr/>
              </p:nvSpPr>
              <p:spPr bwMode="auto">
                <a:xfrm flipH="1" flipV="1">
                  <a:off x="5439529" y="628300"/>
                  <a:ext cx="224035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2" name="矩形 34"/>
                <p:cNvSpPr>
                  <a:spLocks noChangeArrowheads="1"/>
                </p:cNvSpPr>
                <p:nvPr/>
              </p:nvSpPr>
              <p:spPr bwMode="auto">
                <a:xfrm flipH="1" flipV="1">
                  <a:off x="5263730" y="628300"/>
                  <a:ext cx="175950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grpSp>
              <p:nvGrpSpPr>
                <p:cNvPr id="53" name="组合 35"/>
                <p:cNvGrpSpPr>
                  <a:grpSpLocks/>
                </p:cNvGrpSpPr>
                <p:nvPr/>
              </p:nvGrpSpPr>
              <p:grpSpPr bwMode="auto">
                <a:xfrm flipH="1">
                  <a:off x="5263986" y="556300"/>
                  <a:ext cx="575632" cy="144000"/>
                  <a:chOff x="2615013" y="3962398"/>
                  <a:chExt cx="824434" cy="180000"/>
                </a:xfrm>
              </p:grpSpPr>
              <p:sp>
                <p:nvSpPr>
                  <p:cNvPr id="54" name="椭圆 53"/>
                  <p:cNvSpPr/>
                  <p:nvPr/>
                </p:nvSpPr>
                <p:spPr>
                  <a:xfrm>
                    <a:off x="2607446" y="3962580"/>
                    <a:ext cx="825764" cy="179234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>
                  <a:xfrm>
                    <a:off x="2828093" y="3993896"/>
                    <a:ext cx="381467" cy="83897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46" name="组合 28"/>
              <p:cNvGrpSpPr>
                <a:grpSpLocks/>
              </p:cNvGrpSpPr>
              <p:nvPr/>
            </p:nvGrpSpPr>
            <p:grpSpPr bwMode="auto">
              <a:xfrm rot="5400000" flipH="1">
                <a:off x="5477834" y="1428691"/>
                <a:ext cx="144000" cy="575632"/>
                <a:chOff x="5527571" y="2362662"/>
                <a:chExt cx="144000" cy="824433"/>
              </a:xfrm>
            </p:grpSpPr>
            <p:sp>
              <p:nvSpPr>
                <p:cNvPr id="47" name="任意多边形 29"/>
                <p:cNvSpPr>
                  <a:spLocks/>
                </p:cNvSpPr>
                <p:nvPr/>
              </p:nvSpPr>
              <p:spPr bwMode="auto">
                <a:xfrm rot="5400000" flipV="1">
                  <a:off x="5473679" y="2422211"/>
                  <a:ext cx="251783" cy="132685"/>
                </a:xfrm>
                <a:custGeom>
                  <a:avLst/>
                  <a:gdLst>
                    <a:gd name="T0" fmla="*/ 0 w 251783"/>
                    <a:gd name="T1" fmla="*/ 66342 h 132685"/>
                    <a:gd name="T2" fmla="*/ 0 w 251783"/>
                    <a:gd name="T3" fmla="*/ 66344 h 132685"/>
                    <a:gd name="T4" fmla="*/ 8374 w 251783"/>
                    <a:gd name="T5" fmla="*/ 80853 h 132685"/>
                    <a:gd name="T6" fmla="*/ 251763 w 251783"/>
                    <a:gd name="T7" fmla="*/ 132685 h 132685"/>
                    <a:gd name="T8" fmla="*/ 251783 w 251783"/>
                    <a:gd name="T9" fmla="*/ 132685 h 132685"/>
                    <a:gd name="T10" fmla="*/ 251783 w 251783"/>
                    <a:gd name="T11" fmla="*/ 0 h 132685"/>
                    <a:gd name="T12" fmla="*/ 251763 w 251783"/>
                    <a:gd name="T13" fmla="*/ 1 h 132685"/>
                    <a:gd name="T14" fmla="*/ 8374 w 251783"/>
                    <a:gd name="T15" fmla="*/ 51832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66342"/>
                      </a:moveTo>
                      <a:lnTo>
                        <a:pt x="0" y="66344"/>
                      </a:lnTo>
                      <a:lnTo>
                        <a:pt x="8374" y="80853"/>
                      </a:lnTo>
                      <a:cubicBezTo>
                        <a:pt x="35830" y="104289"/>
                        <a:pt x="128471" y="123576"/>
                        <a:pt x="251763" y="132685"/>
                      </a:cubicBezTo>
                      <a:lnTo>
                        <a:pt x="251783" y="132685"/>
                      </a:lnTo>
                      <a:lnTo>
                        <a:pt x="251783" y="0"/>
                      </a:lnTo>
                      <a:lnTo>
                        <a:pt x="251763" y="1"/>
                      </a:lnTo>
                      <a:cubicBezTo>
                        <a:pt x="128471" y="9109"/>
                        <a:pt x="35830" y="28397"/>
                        <a:pt x="8374" y="51832"/>
                      </a:cubicBezTo>
                      <a:close/>
                    </a:path>
                  </a:pathLst>
                </a:cu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任意多边形 30"/>
                <p:cNvSpPr>
                  <a:spLocks/>
                </p:cNvSpPr>
                <p:nvPr/>
              </p:nvSpPr>
              <p:spPr bwMode="auto">
                <a:xfrm rot="5400000" flipV="1">
                  <a:off x="5439137" y="2702878"/>
                  <a:ext cx="320868" cy="144000"/>
                </a:xfrm>
                <a:custGeom>
                  <a:avLst/>
                  <a:gdLst>
                    <a:gd name="T0" fmla="*/ 0 w 320868"/>
                    <a:gd name="T1" fmla="*/ 5658 h 144000"/>
                    <a:gd name="T2" fmla="*/ 0 w 320868"/>
                    <a:gd name="T3" fmla="*/ 138343 h 144000"/>
                    <a:gd name="T4" fmla="*/ 160434 w 320868"/>
                    <a:gd name="T5" fmla="*/ 144000 h 144000"/>
                    <a:gd name="T6" fmla="*/ 320868 w 320868"/>
                    <a:gd name="T7" fmla="*/ 138343 h 144000"/>
                    <a:gd name="T8" fmla="*/ 320868 w 320868"/>
                    <a:gd name="T9" fmla="*/ 5658 h 144000"/>
                    <a:gd name="T10" fmla="*/ 160434 w 320868"/>
                    <a:gd name="T11" fmla="*/ 0 h 14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0868" h="144000">
                      <a:moveTo>
                        <a:pt x="0" y="5658"/>
                      </a:moveTo>
                      <a:lnTo>
                        <a:pt x="0" y="138343"/>
                      </a:lnTo>
                      <a:lnTo>
                        <a:pt x="160434" y="144000"/>
                      </a:lnTo>
                      <a:lnTo>
                        <a:pt x="320868" y="138343"/>
                      </a:lnTo>
                      <a:lnTo>
                        <a:pt x="320868" y="5658"/>
                      </a:lnTo>
                      <a:lnTo>
                        <a:pt x="160434" y="0"/>
                      </a:lnTo>
                      <a:close/>
                    </a:path>
                  </a:pathLst>
                </a:cu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任意多边形 31"/>
                <p:cNvSpPr>
                  <a:spLocks/>
                </p:cNvSpPr>
                <p:nvPr/>
              </p:nvSpPr>
              <p:spPr bwMode="auto">
                <a:xfrm rot="5400000" flipV="1">
                  <a:off x="5473679" y="2994861"/>
                  <a:ext cx="251783" cy="132685"/>
                </a:xfrm>
                <a:custGeom>
                  <a:avLst/>
                  <a:gdLst>
                    <a:gd name="T0" fmla="*/ 0 w 251783"/>
                    <a:gd name="T1" fmla="*/ 0 h 132685"/>
                    <a:gd name="T2" fmla="*/ 0 w 251783"/>
                    <a:gd name="T3" fmla="*/ 132685 h 132685"/>
                    <a:gd name="T4" fmla="*/ 20 w 251783"/>
                    <a:gd name="T5" fmla="*/ 132685 h 132685"/>
                    <a:gd name="T6" fmla="*/ 243409 w 251783"/>
                    <a:gd name="T7" fmla="*/ 80853 h 132685"/>
                    <a:gd name="T8" fmla="*/ 251783 w 251783"/>
                    <a:gd name="T9" fmla="*/ 66344 h 132685"/>
                    <a:gd name="T10" fmla="*/ 251783 w 251783"/>
                    <a:gd name="T11" fmla="*/ 66342 h 132685"/>
                    <a:gd name="T12" fmla="*/ 243409 w 251783"/>
                    <a:gd name="T13" fmla="*/ 51832 h 132685"/>
                    <a:gd name="T14" fmla="*/ 20 w 251783"/>
                    <a:gd name="T15" fmla="*/ 1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0"/>
                      </a:moveTo>
                      <a:lnTo>
                        <a:pt x="0" y="132685"/>
                      </a:lnTo>
                      <a:lnTo>
                        <a:pt x="20" y="132685"/>
                      </a:lnTo>
                      <a:cubicBezTo>
                        <a:pt x="123312" y="123576"/>
                        <a:pt x="215953" y="104289"/>
                        <a:pt x="243409" y="80853"/>
                      </a:cubicBezTo>
                      <a:lnTo>
                        <a:pt x="251783" y="66344"/>
                      </a:lnTo>
                      <a:lnTo>
                        <a:pt x="251783" y="66342"/>
                      </a:lnTo>
                      <a:lnTo>
                        <a:pt x="243409" y="51832"/>
                      </a:lnTo>
                      <a:cubicBezTo>
                        <a:pt x="215953" y="28397"/>
                        <a:pt x="123312" y="9109"/>
                        <a:pt x="20" y="1"/>
                      </a:cubicBezTo>
                      <a:close/>
                    </a:path>
                  </a:pathLst>
                </a:cu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93" name="文本框 3">
            <a:extLst>
              <a:ext uri="{FF2B5EF4-FFF2-40B4-BE49-F238E27FC236}">
                <a16:creationId xmlns="" xmlns:a16="http://schemas.microsoft.com/office/drawing/2014/main" id="{E4C11060-34C8-4996-A79B-F7CF7AACF81F}"/>
              </a:ext>
            </a:extLst>
          </p:cNvPr>
          <p:cNvSpPr txBox="1"/>
          <p:nvPr/>
        </p:nvSpPr>
        <p:spPr>
          <a:xfrm>
            <a:off x="942373" y="383967"/>
            <a:ext cx="5513469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Nhiệm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vụ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cả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4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nhóm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97" name="矩形 35">
            <a:extLst>
              <a:ext uri="{FF2B5EF4-FFF2-40B4-BE49-F238E27FC236}">
                <a16:creationId xmlns="" xmlns:a16="http://schemas.microsoft.com/office/drawing/2014/main" id="{99508CB8-464C-4629-AE72-FB3F12AD365E}"/>
              </a:ext>
            </a:extLst>
          </p:cNvPr>
          <p:cNvSpPr/>
          <p:nvPr/>
        </p:nvSpPr>
        <p:spPr>
          <a:xfrm>
            <a:off x="349175" y="2765677"/>
            <a:ext cx="3788826" cy="1080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Quan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trạng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thái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màu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sắc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mùi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vị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矩形 35">
            <a:extLst>
              <a:ext uri="{FF2B5EF4-FFF2-40B4-BE49-F238E27FC236}">
                <a16:creationId xmlns="" xmlns:a16="http://schemas.microsoft.com/office/drawing/2014/main" id="{280F21C1-29D6-461A-A565-0CA6A98253F3}"/>
              </a:ext>
            </a:extLst>
          </p:cNvPr>
          <p:cNvSpPr/>
          <p:nvPr/>
        </p:nvSpPr>
        <p:spPr>
          <a:xfrm>
            <a:off x="8002154" y="1353675"/>
            <a:ext cx="2967202" cy="1080937"/>
          </a:xfrm>
          <a:custGeom>
            <a:avLst/>
            <a:gdLst>
              <a:gd name="connsiteX0" fmla="*/ 0 w 2967202"/>
              <a:gd name="connsiteY0" fmla="*/ 0 h 1080937"/>
              <a:gd name="connsiteX1" fmla="*/ 534096 w 2967202"/>
              <a:gd name="connsiteY1" fmla="*/ 0 h 1080937"/>
              <a:gd name="connsiteX2" fmla="*/ 1157209 w 2967202"/>
              <a:gd name="connsiteY2" fmla="*/ 0 h 1080937"/>
              <a:gd name="connsiteX3" fmla="*/ 1780321 w 2967202"/>
              <a:gd name="connsiteY3" fmla="*/ 0 h 1080937"/>
              <a:gd name="connsiteX4" fmla="*/ 2314418 w 2967202"/>
              <a:gd name="connsiteY4" fmla="*/ 0 h 1080937"/>
              <a:gd name="connsiteX5" fmla="*/ 2967202 w 2967202"/>
              <a:gd name="connsiteY5" fmla="*/ 0 h 1080937"/>
              <a:gd name="connsiteX6" fmla="*/ 2967202 w 2967202"/>
              <a:gd name="connsiteY6" fmla="*/ 529659 h 1080937"/>
              <a:gd name="connsiteX7" fmla="*/ 2967202 w 2967202"/>
              <a:gd name="connsiteY7" fmla="*/ 1080937 h 1080937"/>
              <a:gd name="connsiteX8" fmla="*/ 2344090 w 2967202"/>
              <a:gd name="connsiteY8" fmla="*/ 1080937 h 1080937"/>
              <a:gd name="connsiteX9" fmla="*/ 1750649 w 2967202"/>
              <a:gd name="connsiteY9" fmla="*/ 1080937 h 1080937"/>
              <a:gd name="connsiteX10" fmla="*/ 1246225 w 2967202"/>
              <a:gd name="connsiteY10" fmla="*/ 1080937 h 1080937"/>
              <a:gd name="connsiteX11" fmla="*/ 682456 w 2967202"/>
              <a:gd name="connsiteY11" fmla="*/ 1080937 h 1080937"/>
              <a:gd name="connsiteX12" fmla="*/ 0 w 2967202"/>
              <a:gd name="connsiteY12" fmla="*/ 1080937 h 1080937"/>
              <a:gd name="connsiteX13" fmla="*/ 0 w 2967202"/>
              <a:gd name="connsiteY13" fmla="*/ 572897 h 1080937"/>
              <a:gd name="connsiteX14" fmla="*/ 0 w 2967202"/>
              <a:gd name="connsiteY14" fmla="*/ 0 h 108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67202" h="1080937" fill="none" extrusionOk="0">
                <a:moveTo>
                  <a:pt x="0" y="0"/>
                </a:moveTo>
                <a:cubicBezTo>
                  <a:pt x="152919" y="-12703"/>
                  <a:pt x="370175" y="32122"/>
                  <a:pt x="534096" y="0"/>
                </a:cubicBezTo>
                <a:cubicBezTo>
                  <a:pt x="698017" y="-32122"/>
                  <a:pt x="863921" y="36615"/>
                  <a:pt x="1157209" y="0"/>
                </a:cubicBezTo>
                <a:cubicBezTo>
                  <a:pt x="1450497" y="-36615"/>
                  <a:pt x="1598996" y="11864"/>
                  <a:pt x="1780321" y="0"/>
                </a:cubicBezTo>
                <a:cubicBezTo>
                  <a:pt x="1961646" y="-11864"/>
                  <a:pt x="2048776" y="36159"/>
                  <a:pt x="2314418" y="0"/>
                </a:cubicBezTo>
                <a:cubicBezTo>
                  <a:pt x="2580060" y="-36159"/>
                  <a:pt x="2798009" y="54992"/>
                  <a:pt x="2967202" y="0"/>
                </a:cubicBezTo>
                <a:cubicBezTo>
                  <a:pt x="2990328" y="156270"/>
                  <a:pt x="2931784" y="277752"/>
                  <a:pt x="2967202" y="529659"/>
                </a:cubicBezTo>
                <a:cubicBezTo>
                  <a:pt x="3002620" y="781566"/>
                  <a:pt x="2916674" y="967178"/>
                  <a:pt x="2967202" y="1080937"/>
                </a:cubicBezTo>
                <a:cubicBezTo>
                  <a:pt x="2815775" y="1133878"/>
                  <a:pt x="2515743" y="1026740"/>
                  <a:pt x="2344090" y="1080937"/>
                </a:cubicBezTo>
                <a:cubicBezTo>
                  <a:pt x="2172437" y="1135134"/>
                  <a:pt x="1978822" y="1021927"/>
                  <a:pt x="1750649" y="1080937"/>
                </a:cubicBezTo>
                <a:cubicBezTo>
                  <a:pt x="1522476" y="1139947"/>
                  <a:pt x="1384792" y="1044121"/>
                  <a:pt x="1246225" y="1080937"/>
                </a:cubicBezTo>
                <a:cubicBezTo>
                  <a:pt x="1107658" y="1117753"/>
                  <a:pt x="833983" y="1069404"/>
                  <a:pt x="682456" y="1080937"/>
                </a:cubicBezTo>
                <a:cubicBezTo>
                  <a:pt x="530929" y="1092470"/>
                  <a:pt x="295076" y="1024331"/>
                  <a:pt x="0" y="1080937"/>
                </a:cubicBezTo>
                <a:cubicBezTo>
                  <a:pt x="-39399" y="923381"/>
                  <a:pt x="13453" y="768436"/>
                  <a:pt x="0" y="572897"/>
                </a:cubicBezTo>
                <a:cubicBezTo>
                  <a:pt x="-13453" y="377358"/>
                  <a:pt x="53405" y="154835"/>
                  <a:pt x="0" y="0"/>
                </a:cubicBezTo>
                <a:close/>
              </a:path>
              <a:path w="2967202" h="1080937" stroke="0" extrusionOk="0">
                <a:moveTo>
                  <a:pt x="0" y="0"/>
                </a:moveTo>
                <a:cubicBezTo>
                  <a:pt x="212566" y="-60558"/>
                  <a:pt x="461020" y="30913"/>
                  <a:pt x="652784" y="0"/>
                </a:cubicBezTo>
                <a:cubicBezTo>
                  <a:pt x="844548" y="-30913"/>
                  <a:pt x="982640" y="63382"/>
                  <a:pt x="1216553" y="0"/>
                </a:cubicBezTo>
                <a:cubicBezTo>
                  <a:pt x="1450466" y="-63382"/>
                  <a:pt x="1559228" y="11760"/>
                  <a:pt x="1780321" y="0"/>
                </a:cubicBezTo>
                <a:cubicBezTo>
                  <a:pt x="2001414" y="-11760"/>
                  <a:pt x="2099007" y="50970"/>
                  <a:pt x="2344090" y="0"/>
                </a:cubicBezTo>
                <a:cubicBezTo>
                  <a:pt x="2589173" y="-50970"/>
                  <a:pt x="2824381" y="63475"/>
                  <a:pt x="2967202" y="0"/>
                </a:cubicBezTo>
                <a:cubicBezTo>
                  <a:pt x="2970459" y="179609"/>
                  <a:pt x="2959362" y="409938"/>
                  <a:pt x="2967202" y="562087"/>
                </a:cubicBezTo>
                <a:cubicBezTo>
                  <a:pt x="2975042" y="714236"/>
                  <a:pt x="2918273" y="862747"/>
                  <a:pt x="2967202" y="1080937"/>
                </a:cubicBezTo>
                <a:cubicBezTo>
                  <a:pt x="2701876" y="1136965"/>
                  <a:pt x="2588819" y="1032457"/>
                  <a:pt x="2433106" y="1080937"/>
                </a:cubicBezTo>
                <a:cubicBezTo>
                  <a:pt x="2277393" y="1129417"/>
                  <a:pt x="2072239" y="1019961"/>
                  <a:pt x="1899009" y="1080937"/>
                </a:cubicBezTo>
                <a:cubicBezTo>
                  <a:pt x="1725779" y="1141913"/>
                  <a:pt x="1506747" y="1046119"/>
                  <a:pt x="1305569" y="1080937"/>
                </a:cubicBezTo>
                <a:cubicBezTo>
                  <a:pt x="1104391" y="1115755"/>
                  <a:pt x="799950" y="1005284"/>
                  <a:pt x="652784" y="1080937"/>
                </a:cubicBezTo>
                <a:cubicBezTo>
                  <a:pt x="505618" y="1156590"/>
                  <a:pt x="263657" y="1008679"/>
                  <a:pt x="0" y="1080937"/>
                </a:cubicBezTo>
                <a:cubicBezTo>
                  <a:pt x="-24713" y="896354"/>
                  <a:pt x="21581" y="729609"/>
                  <a:pt x="0" y="529659"/>
                </a:cubicBezTo>
                <a:cubicBezTo>
                  <a:pt x="-21581" y="329709"/>
                  <a:pt x="3814" y="179554"/>
                  <a:pt x="0" y="0"/>
                </a:cubicBezTo>
                <a:close/>
              </a:path>
            </a:pathLst>
          </a:custGeom>
          <a:ln w="19050">
            <a:solidFill>
              <a:srgbClr val="893BAD"/>
            </a:solidFill>
            <a:extLst>
              <a:ext uri="{C807C97D-BFC1-408E-A445-0C87EB9F89A2}">
                <ask:lineSketchStyleProps xmlns:ask="http://schemas.microsoft.com/office/drawing/2018/sketchyshapes" xmlns="" sd="17347374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Tìm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hiểu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tính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chất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hóa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học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của</a:t>
            </a:r>
            <a:r>
              <a:rPr lang="en-US" altLang="zh-CN" sz="2800" b="1" dirty="0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893BAD"/>
                </a:solidFill>
                <a:latin typeface="#9Slide03 Reso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đường</a:t>
            </a:r>
            <a:endParaRPr lang="zh-CN" altLang="en-US" sz="2800" b="1" dirty="0">
              <a:solidFill>
                <a:srgbClr val="893BAD"/>
              </a:solidFill>
              <a:latin typeface="#9Slide03 Reso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FFA8CAF5-081E-42A9-9437-8F8E8CFC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23" y="1358032"/>
            <a:ext cx="2886914" cy="10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2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22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0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0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/>
          <p:bldP spid="38" grpId="0"/>
          <p:bldP spid="39" grpId="0"/>
          <p:bldP spid="93" grpId="0"/>
          <p:bldP spid="97" grpId="0"/>
          <p:bldP spid="9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0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0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/>
          <p:bldP spid="38" grpId="0"/>
          <p:bldP spid="39" grpId="0"/>
          <p:bldP spid="93" grpId="0"/>
          <p:bldP spid="97" grpId="0"/>
          <p:bldP spid="9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等腰三角形 2"/>
          <p:cNvSpPr>
            <a:spLocks/>
          </p:cNvSpPr>
          <p:nvPr/>
        </p:nvSpPr>
        <p:spPr bwMode="auto">
          <a:xfrm rot="15102945">
            <a:off x="4034124" y="1729376"/>
            <a:ext cx="1789112" cy="2070100"/>
          </a:xfrm>
          <a:custGeom>
            <a:avLst/>
            <a:gdLst>
              <a:gd name="T0" fmla="*/ 1389135 w 1152128"/>
              <a:gd name="T1" fmla="*/ 0 h 1333073"/>
              <a:gd name="T2" fmla="*/ 1657923 w 1152128"/>
              <a:gd name="T3" fmla="*/ 463433 h 1333073"/>
              <a:gd name="T4" fmla="*/ 2778269 w 1152128"/>
              <a:gd name="T5" fmla="*/ 1825475 h 1333073"/>
              <a:gd name="T6" fmla="*/ 1389135 w 1152128"/>
              <a:gd name="T7" fmla="*/ 3214613 h 1333073"/>
              <a:gd name="T8" fmla="*/ 0 w 1152128"/>
              <a:gd name="T9" fmla="*/ 1825475 h 1333073"/>
              <a:gd name="T10" fmla="*/ 1120346 w 1152128"/>
              <a:gd name="T11" fmla="*/ 463433 h 1333073"/>
              <a:gd name="T12" fmla="*/ 1389135 w 1152128"/>
              <a:gd name="T13" fmla="*/ 0 h 13330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8575" cmpd="sng">
            <a:solidFill>
              <a:srgbClr val="893BAD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3" name="等腰三角形 2"/>
          <p:cNvSpPr>
            <a:spLocks/>
          </p:cNvSpPr>
          <p:nvPr/>
        </p:nvSpPr>
        <p:spPr bwMode="auto">
          <a:xfrm rot="3036074">
            <a:off x="5704174" y="2158001"/>
            <a:ext cx="1789112" cy="2070100"/>
          </a:xfrm>
          <a:custGeom>
            <a:avLst/>
            <a:gdLst>
              <a:gd name="T0" fmla="*/ 1389135 w 1152128"/>
              <a:gd name="T1" fmla="*/ 0 h 1333073"/>
              <a:gd name="T2" fmla="*/ 1657923 w 1152128"/>
              <a:gd name="T3" fmla="*/ 463433 h 1333073"/>
              <a:gd name="T4" fmla="*/ 2778269 w 1152128"/>
              <a:gd name="T5" fmla="*/ 1825475 h 1333073"/>
              <a:gd name="T6" fmla="*/ 1389135 w 1152128"/>
              <a:gd name="T7" fmla="*/ 3214613 h 1333073"/>
              <a:gd name="T8" fmla="*/ 0 w 1152128"/>
              <a:gd name="T9" fmla="*/ 1825475 h 1333073"/>
              <a:gd name="T10" fmla="*/ 1120346 w 1152128"/>
              <a:gd name="T11" fmla="*/ 463433 h 1333073"/>
              <a:gd name="T12" fmla="*/ 1389135 w 1152128"/>
              <a:gd name="T13" fmla="*/ 0 h 13330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28575" cmpd="sng">
            <a:solidFill>
              <a:srgbClr val="893BAD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等腰三角形 2"/>
          <p:cNvSpPr>
            <a:spLocks/>
          </p:cNvSpPr>
          <p:nvPr/>
        </p:nvSpPr>
        <p:spPr bwMode="auto">
          <a:xfrm rot="8195795">
            <a:off x="4558792" y="3414507"/>
            <a:ext cx="1789113" cy="2070100"/>
          </a:xfrm>
          <a:custGeom>
            <a:avLst/>
            <a:gdLst>
              <a:gd name="T0" fmla="*/ 1389137 w 1152128"/>
              <a:gd name="T1" fmla="*/ 0 h 1333073"/>
              <a:gd name="T2" fmla="*/ 1657926 w 1152128"/>
              <a:gd name="T3" fmla="*/ 463433 h 1333073"/>
              <a:gd name="T4" fmla="*/ 2778272 w 1152128"/>
              <a:gd name="T5" fmla="*/ 1825475 h 1333073"/>
              <a:gd name="T6" fmla="*/ 1389137 w 1152128"/>
              <a:gd name="T7" fmla="*/ 3214613 h 1333073"/>
              <a:gd name="T8" fmla="*/ 0 w 1152128"/>
              <a:gd name="T9" fmla="*/ 1825475 h 1333073"/>
              <a:gd name="T10" fmla="*/ 1120346 w 1152128"/>
              <a:gd name="T11" fmla="*/ 463433 h 1333073"/>
              <a:gd name="T12" fmla="*/ 1389137 w 1152128"/>
              <a:gd name="T13" fmla="*/ 0 h 13330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28575" cmpd="sng">
            <a:solidFill>
              <a:srgbClr val="893BAD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16"/>
          <p:cNvSpPr txBox="1"/>
          <p:nvPr/>
        </p:nvSpPr>
        <p:spPr>
          <a:xfrm>
            <a:off x="1054646" y="2629999"/>
            <a:ext cx="2907904" cy="1598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màu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trắng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(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màu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),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mùi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ở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rắn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7535366" y="2121788"/>
            <a:ext cx="1797366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tan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trong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nước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6311230" y="4653136"/>
            <a:ext cx="4373023" cy="1598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Khi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đun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nóng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chuyển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sang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màu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nâu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đen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mùi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khét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.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nguội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thì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rắn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lại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6" name="文本框 3">
            <a:extLst>
              <a:ext uri="{FF2B5EF4-FFF2-40B4-BE49-F238E27FC236}">
                <a16:creationId xmlns="" xmlns:a16="http://schemas.microsoft.com/office/drawing/2014/main" id="{415B1E20-690F-4502-9C00-14259FD38913}"/>
              </a:ext>
            </a:extLst>
          </p:cNvPr>
          <p:cNvSpPr txBox="1"/>
          <p:nvPr/>
        </p:nvSpPr>
        <p:spPr>
          <a:xfrm>
            <a:off x="1135038" y="404664"/>
            <a:ext cx="4795249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Báo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cáo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kết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quả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5" grpId="0" animBg="1"/>
      <p:bldP spid="10" grpId="0"/>
      <p:bldP spid="21" grpId="0"/>
      <p:bldP spid="22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空心弧 1"/>
          <p:cNvSpPr>
            <a:spLocks noChangeArrowheads="1"/>
          </p:cNvSpPr>
          <p:nvPr/>
        </p:nvSpPr>
        <p:spPr bwMode="auto">
          <a:xfrm rot="5400000">
            <a:off x="7319342" y="2985099"/>
            <a:ext cx="2548210" cy="2548210"/>
          </a:xfrm>
          <a:custGeom>
            <a:avLst/>
            <a:gdLst>
              <a:gd name="T0" fmla="*/ 2147483647 w 21600"/>
              <a:gd name="T1" fmla="*/ 0 h 21600"/>
              <a:gd name="T2" fmla="*/ 380163691 w 21600"/>
              <a:gd name="T3" fmla="*/ 2147483647 h 21600"/>
              <a:gd name="T4" fmla="*/ 2147483647 w 21600"/>
              <a:gd name="T5" fmla="*/ 754692466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4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74" y="10550"/>
                </a:moveTo>
                <a:cubicBezTo>
                  <a:pt x="809" y="5055"/>
                  <a:pt x="5303" y="671"/>
                  <a:pt x="10799" y="671"/>
                </a:cubicBezTo>
                <a:cubicBezTo>
                  <a:pt x="16296" y="670"/>
                  <a:pt x="20790" y="5055"/>
                  <a:pt x="20925" y="10550"/>
                </a:cubicBezTo>
                <a:lnTo>
                  <a:pt x="21596" y="10533"/>
                </a:lnTo>
                <a:cubicBezTo>
                  <a:pt x="21452" y="4674"/>
                  <a:pt x="16660" y="0"/>
                  <a:pt x="10800" y="0"/>
                </a:cubicBezTo>
                <a:cubicBezTo>
                  <a:pt x="4939" y="-1"/>
                  <a:pt x="147" y="4674"/>
                  <a:pt x="3" y="10533"/>
                </a:cubicBezTo>
                <a:lnTo>
                  <a:pt x="674" y="10550"/>
                </a:lnTo>
                <a:close/>
              </a:path>
            </a:pathLst>
          </a:custGeom>
          <a:solidFill>
            <a:schemeClr val="bg1">
              <a:lumMod val="65000"/>
              <a:alpha val="79999"/>
            </a:schemeClr>
          </a:solidFill>
          <a:ln>
            <a:noFill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右箭头 50"/>
          <p:cNvSpPr>
            <a:spLocks noChangeArrowheads="1"/>
          </p:cNvSpPr>
          <p:nvPr/>
        </p:nvSpPr>
        <p:spPr bwMode="auto">
          <a:xfrm flipH="1">
            <a:off x="6246032" y="5392843"/>
            <a:ext cx="1602761" cy="126060"/>
          </a:xfrm>
          <a:prstGeom prst="rightArrow">
            <a:avLst>
              <a:gd name="adj1" fmla="val 50000"/>
              <a:gd name="adj2" fmla="val 72224"/>
            </a:avLst>
          </a:prstGeom>
          <a:solidFill>
            <a:schemeClr val="bg1">
              <a:lumMod val="65000"/>
              <a:alpha val="79999"/>
            </a:schemeClr>
          </a:solidFill>
          <a:ln>
            <a:noFill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2" name="右箭头 51"/>
          <p:cNvSpPr>
            <a:spLocks noChangeArrowheads="1"/>
          </p:cNvSpPr>
          <p:nvPr/>
        </p:nvSpPr>
        <p:spPr bwMode="auto">
          <a:xfrm>
            <a:off x="6173998" y="3026519"/>
            <a:ext cx="1602761" cy="126060"/>
          </a:xfrm>
          <a:prstGeom prst="rightArrow">
            <a:avLst>
              <a:gd name="adj1" fmla="val 50000"/>
              <a:gd name="adj2" fmla="val 72224"/>
            </a:avLst>
          </a:prstGeom>
          <a:solidFill>
            <a:schemeClr val="bg1">
              <a:lumMod val="65000"/>
              <a:alpha val="79999"/>
            </a:schemeClr>
          </a:solidFill>
          <a:ln>
            <a:noFill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3" name="右箭头 52"/>
          <p:cNvSpPr>
            <a:spLocks noChangeArrowheads="1"/>
          </p:cNvSpPr>
          <p:nvPr/>
        </p:nvSpPr>
        <p:spPr bwMode="auto">
          <a:xfrm flipH="1">
            <a:off x="3728437" y="5401846"/>
            <a:ext cx="1602761" cy="126060"/>
          </a:xfrm>
          <a:prstGeom prst="rightArrow">
            <a:avLst>
              <a:gd name="adj1" fmla="val 50000"/>
              <a:gd name="adj2" fmla="val 72224"/>
            </a:avLst>
          </a:prstGeom>
          <a:solidFill>
            <a:schemeClr val="bg1">
              <a:lumMod val="65000"/>
              <a:alpha val="79999"/>
            </a:schemeClr>
          </a:solidFill>
          <a:ln>
            <a:noFill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4" name="右箭头 53"/>
          <p:cNvSpPr>
            <a:spLocks noChangeArrowheads="1"/>
          </p:cNvSpPr>
          <p:nvPr/>
        </p:nvSpPr>
        <p:spPr bwMode="auto">
          <a:xfrm>
            <a:off x="3620385" y="3017515"/>
            <a:ext cx="1602761" cy="126060"/>
          </a:xfrm>
          <a:prstGeom prst="rightArrow">
            <a:avLst>
              <a:gd name="adj1" fmla="val 50000"/>
              <a:gd name="adj2" fmla="val 72224"/>
            </a:avLst>
          </a:prstGeom>
          <a:solidFill>
            <a:schemeClr val="bg1">
              <a:lumMod val="65000"/>
              <a:alpha val="79999"/>
            </a:schemeClr>
          </a:solidFill>
          <a:ln>
            <a:noFill/>
          </a:ln>
          <a:effec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830784" y="2614123"/>
            <a:ext cx="952653" cy="952653"/>
            <a:chOff x="7830784" y="1761880"/>
            <a:chExt cx="952653" cy="952653"/>
          </a:xfrm>
        </p:grpSpPr>
        <p:sp>
          <p:nvSpPr>
            <p:cNvPr id="56" name="椭圆 55"/>
            <p:cNvSpPr>
              <a:spLocks noChangeArrowheads="1"/>
            </p:cNvSpPr>
            <p:nvPr/>
          </p:nvSpPr>
          <p:spPr bwMode="auto">
            <a:xfrm>
              <a:off x="7830784" y="1761880"/>
              <a:ext cx="952653" cy="952653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grpSp>
          <p:nvGrpSpPr>
            <p:cNvPr id="57" name="组合 56"/>
            <p:cNvGrpSpPr>
              <a:grpSpLocks/>
            </p:cNvGrpSpPr>
            <p:nvPr/>
          </p:nvGrpSpPr>
          <p:grpSpPr bwMode="auto">
            <a:xfrm>
              <a:off x="8101697" y="2048877"/>
              <a:ext cx="410826" cy="409918"/>
              <a:chOff x="0" y="0"/>
              <a:chExt cx="482923" cy="481855"/>
            </a:xfrm>
          </p:grpSpPr>
          <p:sp>
            <p:nvSpPr>
              <p:cNvPr id="58" name="Freeform 9"/>
              <p:cNvSpPr>
                <a:spLocks noChangeArrowheads="1"/>
              </p:cNvSpPr>
              <p:nvPr/>
            </p:nvSpPr>
            <p:spPr bwMode="auto">
              <a:xfrm>
                <a:off x="290609" y="292745"/>
                <a:ext cx="192314" cy="189110"/>
              </a:xfrm>
              <a:custGeom>
                <a:avLst/>
                <a:gdLst>
                  <a:gd name="T0" fmla="*/ 2147483647 w 75"/>
                  <a:gd name="T1" fmla="*/ 2147483647 h 74"/>
                  <a:gd name="T2" fmla="*/ 2147483647 w 75"/>
                  <a:gd name="T3" fmla="*/ 0 h 74"/>
                  <a:gd name="T4" fmla="*/ 0 w 75"/>
                  <a:gd name="T5" fmla="*/ 2147483647 h 74"/>
                  <a:gd name="T6" fmla="*/ 2147483647 w 75"/>
                  <a:gd name="T7" fmla="*/ 2147483647 h 74"/>
                  <a:gd name="T8" fmla="*/ 2147483647 w 75"/>
                  <a:gd name="T9" fmla="*/ 2147483647 h 74"/>
                  <a:gd name="T10" fmla="*/ 2147483647 w 75"/>
                  <a:gd name="T11" fmla="*/ 2147483647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4"/>
                  <a:gd name="T20" fmla="*/ 75 w 75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0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56850" cy="358987"/>
              </a:xfrm>
              <a:custGeom>
                <a:avLst/>
                <a:gdLst>
                  <a:gd name="T0" fmla="*/ 2147483647 w 139"/>
                  <a:gd name="T1" fmla="*/ 2147483647 h 140"/>
                  <a:gd name="T2" fmla="*/ 2147483647 w 139"/>
                  <a:gd name="T3" fmla="*/ 0 h 140"/>
                  <a:gd name="T4" fmla="*/ 0 w 139"/>
                  <a:gd name="T5" fmla="*/ 2147483647 h 140"/>
                  <a:gd name="T6" fmla="*/ 2147483647 w 139"/>
                  <a:gd name="T7" fmla="*/ 2147483647 h 140"/>
                  <a:gd name="T8" fmla="*/ 2147483647 w 139"/>
                  <a:gd name="T9" fmla="*/ 2147483647 h 140"/>
                  <a:gd name="T10" fmla="*/ 2147483647 w 139"/>
                  <a:gd name="T11" fmla="*/ 2147483647 h 140"/>
                  <a:gd name="T12" fmla="*/ 2147483647 w 139"/>
                  <a:gd name="T13" fmla="*/ 2147483647 h 140"/>
                  <a:gd name="T14" fmla="*/ 2147483647 w 139"/>
                  <a:gd name="T15" fmla="*/ 2147483647 h 140"/>
                  <a:gd name="T16" fmla="*/ 2147483647 w 139"/>
                  <a:gd name="T17" fmla="*/ 2147483647 h 140"/>
                  <a:gd name="T18" fmla="*/ 2147483647 w 139"/>
                  <a:gd name="T19" fmla="*/ 2147483647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"/>
                  <a:gd name="T31" fmla="*/ 0 h 140"/>
                  <a:gd name="T32" fmla="*/ 139 w 139"/>
                  <a:gd name="T33" fmla="*/ 140 h 1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close/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11"/>
              <p:cNvSpPr>
                <a:spLocks noChangeArrowheads="1"/>
              </p:cNvSpPr>
              <p:nvPr/>
            </p:nvSpPr>
            <p:spPr bwMode="auto">
              <a:xfrm>
                <a:off x="74789" y="74789"/>
                <a:ext cx="105773" cy="104705"/>
              </a:xfrm>
              <a:custGeom>
                <a:avLst/>
                <a:gdLst>
                  <a:gd name="T0" fmla="*/ 0 w 41"/>
                  <a:gd name="T1" fmla="*/ 2147483647 h 41"/>
                  <a:gd name="T2" fmla="*/ 2147483647 w 41"/>
                  <a:gd name="T3" fmla="*/ 2147483647 h 41"/>
                  <a:gd name="T4" fmla="*/ 2147483647 w 41"/>
                  <a:gd name="T5" fmla="*/ 2147483647 h 41"/>
                  <a:gd name="T6" fmla="*/ 2147483647 w 41"/>
                  <a:gd name="T7" fmla="*/ 0 h 41"/>
                  <a:gd name="T8" fmla="*/ 0 w 41"/>
                  <a:gd name="T9" fmla="*/ 2147483647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7830784" y="4924620"/>
            <a:ext cx="952653" cy="952652"/>
            <a:chOff x="7830784" y="4072377"/>
            <a:chExt cx="952653" cy="952652"/>
          </a:xfrm>
        </p:grpSpPr>
        <p:sp>
          <p:nvSpPr>
            <p:cNvPr id="62" name="椭圆 61"/>
            <p:cNvSpPr>
              <a:spLocks noChangeArrowheads="1"/>
            </p:cNvSpPr>
            <p:nvPr/>
          </p:nvSpPr>
          <p:spPr bwMode="auto">
            <a:xfrm>
              <a:off x="7830784" y="4072377"/>
              <a:ext cx="952653" cy="952652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63" name="Freeform 7"/>
            <p:cNvSpPr>
              <a:spLocks noEditPoints="1" noChangeArrowheads="1"/>
            </p:cNvSpPr>
            <p:nvPr/>
          </p:nvSpPr>
          <p:spPr bwMode="auto">
            <a:xfrm>
              <a:off x="8101697" y="4336200"/>
              <a:ext cx="405578" cy="441105"/>
            </a:xfrm>
            <a:custGeom>
              <a:avLst/>
              <a:gdLst>
                <a:gd name="T0" fmla="*/ 2147483647 w 100"/>
                <a:gd name="T1" fmla="*/ 2147483647 h 132"/>
                <a:gd name="T2" fmla="*/ 2147483647 w 100"/>
                <a:gd name="T3" fmla="*/ 2147483647 h 132"/>
                <a:gd name="T4" fmla="*/ 2147483647 w 100"/>
                <a:gd name="T5" fmla="*/ 2147483647 h 132"/>
                <a:gd name="T6" fmla="*/ 2147483647 w 100"/>
                <a:gd name="T7" fmla="*/ 2147483647 h 132"/>
                <a:gd name="T8" fmla="*/ 2147483647 w 100"/>
                <a:gd name="T9" fmla="*/ 2147483647 h 132"/>
                <a:gd name="T10" fmla="*/ 2147483647 w 100"/>
                <a:gd name="T11" fmla="*/ 2147483647 h 132"/>
                <a:gd name="T12" fmla="*/ 2147483647 w 100"/>
                <a:gd name="T13" fmla="*/ 2147483647 h 132"/>
                <a:gd name="T14" fmla="*/ 2147483647 w 100"/>
                <a:gd name="T15" fmla="*/ 2147483647 h 132"/>
                <a:gd name="T16" fmla="*/ 2147483647 w 100"/>
                <a:gd name="T17" fmla="*/ 2147483647 h 132"/>
                <a:gd name="T18" fmla="*/ 2147483647 w 100"/>
                <a:gd name="T19" fmla="*/ 2147483647 h 132"/>
                <a:gd name="T20" fmla="*/ 2147483647 w 100"/>
                <a:gd name="T21" fmla="*/ 2147483647 h 132"/>
                <a:gd name="T22" fmla="*/ 2147483647 w 100"/>
                <a:gd name="T23" fmla="*/ 2147483647 h 132"/>
                <a:gd name="T24" fmla="*/ 2147483647 w 100"/>
                <a:gd name="T25" fmla="*/ 2147483647 h 132"/>
                <a:gd name="T26" fmla="*/ 2147483647 w 100"/>
                <a:gd name="T27" fmla="*/ 2147483647 h 132"/>
                <a:gd name="T28" fmla="*/ 2147483647 w 100"/>
                <a:gd name="T29" fmla="*/ 2147483647 h 132"/>
                <a:gd name="T30" fmla="*/ 2147483647 w 100"/>
                <a:gd name="T31" fmla="*/ 2147483647 h 132"/>
                <a:gd name="T32" fmla="*/ 2147483647 w 100"/>
                <a:gd name="T33" fmla="*/ 0 h 132"/>
                <a:gd name="T34" fmla="*/ 2147483647 w 100"/>
                <a:gd name="T35" fmla="*/ 2147483647 h 132"/>
                <a:gd name="T36" fmla="*/ 2147483647 w 100"/>
                <a:gd name="T37" fmla="*/ 2147483647 h 132"/>
                <a:gd name="T38" fmla="*/ 0 w 100"/>
                <a:gd name="T39" fmla="*/ 2147483647 h 132"/>
                <a:gd name="T40" fmla="*/ 0 w 100"/>
                <a:gd name="T41" fmla="*/ 2147483647 h 132"/>
                <a:gd name="T42" fmla="*/ 2147483647 w 100"/>
                <a:gd name="T43" fmla="*/ 2147483647 h 132"/>
                <a:gd name="T44" fmla="*/ 2147483647 w 100"/>
                <a:gd name="T45" fmla="*/ 2147483647 h 132"/>
                <a:gd name="T46" fmla="*/ 2147483647 w 100"/>
                <a:gd name="T47" fmla="*/ 2147483647 h 132"/>
                <a:gd name="T48" fmla="*/ 2147483647 w 100"/>
                <a:gd name="T49" fmla="*/ 2147483647 h 132"/>
                <a:gd name="T50" fmla="*/ 2147483647 w 100"/>
                <a:gd name="T51" fmla="*/ 2147483647 h 132"/>
                <a:gd name="T52" fmla="*/ 2147483647 w 100"/>
                <a:gd name="T53" fmla="*/ 2147483647 h 132"/>
                <a:gd name="T54" fmla="*/ 2147483647 w 100"/>
                <a:gd name="T55" fmla="*/ 2147483647 h 132"/>
                <a:gd name="T56" fmla="*/ 2147483647 w 100"/>
                <a:gd name="T57" fmla="*/ 2147483647 h 132"/>
                <a:gd name="T58" fmla="*/ 2147483647 w 100"/>
                <a:gd name="T59" fmla="*/ 2147483647 h 132"/>
                <a:gd name="T60" fmla="*/ 2147483647 w 100"/>
                <a:gd name="T61" fmla="*/ 2147483647 h 132"/>
                <a:gd name="T62" fmla="*/ 2147483647 w 100"/>
                <a:gd name="T63" fmla="*/ 2147483647 h 132"/>
                <a:gd name="T64" fmla="*/ 2147483647 w 100"/>
                <a:gd name="T65" fmla="*/ 2147483647 h 132"/>
                <a:gd name="T66" fmla="*/ 2147483647 w 100"/>
                <a:gd name="T67" fmla="*/ 2147483647 h 132"/>
                <a:gd name="T68" fmla="*/ 2147483647 w 100"/>
                <a:gd name="T69" fmla="*/ 2147483647 h 132"/>
                <a:gd name="T70" fmla="*/ 2147483647 w 100"/>
                <a:gd name="T71" fmla="*/ 2147483647 h 132"/>
                <a:gd name="T72" fmla="*/ 2147483647 w 100"/>
                <a:gd name="T73" fmla="*/ 2147483647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32"/>
                <a:gd name="T113" fmla="*/ 100 w 100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32">
                  <a:moveTo>
                    <a:pt x="50" y="70"/>
                  </a:moveTo>
                  <a:cubicBezTo>
                    <a:pt x="39" y="70"/>
                    <a:pt x="30" y="79"/>
                    <a:pt x="30" y="90"/>
                  </a:cubicBezTo>
                  <a:cubicBezTo>
                    <a:pt x="30" y="102"/>
                    <a:pt x="39" y="111"/>
                    <a:pt x="50" y="111"/>
                  </a:cubicBezTo>
                  <a:cubicBezTo>
                    <a:pt x="61" y="111"/>
                    <a:pt x="70" y="102"/>
                    <a:pt x="70" y="90"/>
                  </a:cubicBezTo>
                  <a:cubicBezTo>
                    <a:pt x="70" y="79"/>
                    <a:pt x="61" y="70"/>
                    <a:pt x="50" y="70"/>
                  </a:cubicBezTo>
                  <a:close/>
                  <a:moveTo>
                    <a:pt x="53" y="93"/>
                  </a:moveTo>
                  <a:cubicBezTo>
                    <a:pt x="53" y="102"/>
                    <a:pt x="53" y="102"/>
                    <a:pt x="53" y="102"/>
                  </a:cubicBezTo>
                  <a:cubicBezTo>
                    <a:pt x="53" y="104"/>
                    <a:pt x="52" y="105"/>
                    <a:pt x="50" y="105"/>
                  </a:cubicBezTo>
                  <a:cubicBezTo>
                    <a:pt x="48" y="105"/>
                    <a:pt x="47" y="104"/>
                    <a:pt x="47" y="102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4" y="91"/>
                    <a:pt x="41" y="88"/>
                    <a:pt x="41" y="84"/>
                  </a:cubicBezTo>
                  <a:cubicBezTo>
                    <a:pt x="41" y="80"/>
                    <a:pt x="45" y="76"/>
                    <a:pt x="50" y="76"/>
                  </a:cubicBezTo>
                  <a:cubicBezTo>
                    <a:pt x="55" y="76"/>
                    <a:pt x="59" y="80"/>
                    <a:pt x="59" y="84"/>
                  </a:cubicBezTo>
                  <a:cubicBezTo>
                    <a:pt x="59" y="88"/>
                    <a:pt x="56" y="91"/>
                    <a:pt x="53" y="93"/>
                  </a:cubicBezTo>
                  <a:close/>
                  <a:moveTo>
                    <a:pt x="86" y="50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86" y="16"/>
                    <a:pt x="70" y="0"/>
                    <a:pt x="50" y="0"/>
                  </a:cubicBezTo>
                  <a:cubicBezTo>
                    <a:pt x="30" y="0"/>
                    <a:pt x="14" y="16"/>
                    <a:pt x="14" y="36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3"/>
                    <a:pt x="0" y="60"/>
                    <a:pt x="0" y="6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3"/>
                    <a:pt x="9" y="132"/>
                    <a:pt x="2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91" y="132"/>
                    <a:pt x="100" y="123"/>
                    <a:pt x="100" y="1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0"/>
                    <a:pt x="94" y="53"/>
                    <a:pt x="86" y="50"/>
                  </a:cubicBezTo>
                  <a:close/>
                  <a:moveTo>
                    <a:pt x="50" y="115"/>
                  </a:moveTo>
                  <a:cubicBezTo>
                    <a:pt x="36" y="115"/>
                    <a:pt x="25" y="104"/>
                    <a:pt x="25" y="90"/>
                  </a:cubicBezTo>
                  <a:cubicBezTo>
                    <a:pt x="25" y="77"/>
                    <a:pt x="36" y="66"/>
                    <a:pt x="50" y="66"/>
                  </a:cubicBezTo>
                  <a:cubicBezTo>
                    <a:pt x="64" y="66"/>
                    <a:pt x="75" y="77"/>
                    <a:pt x="75" y="90"/>
                  </a:cubicBezTo>
                  <a:cubicBezTo>
                    <a:pt x="75" y="104"/>
                    <a:pt x="64" y="115"/>
                    <a:pt x="50" y="115"/>
                  </a:cubicBezTo>
                  <a:close/>
                  <a:moveTo>
                    <a:pt x="76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2"/>
                    <a:pt x="36" y="11"/>
                    <a:pt x="50" y="11"/>
                  </a:cubicBezTo>
                  <a:cubicBezTo>
                    <a:pt x="64" y="11"/>
                    <a:pt x="76" y="22"/>
                    <a:pt x="76" y="36"/>
                  </a:cubicBezTo>
                  <a:lnTo>
                    <a:pt x="7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703751" y="2632132"/>
            <a:ext cx="952652" cy="952653"/>
            <a:chOff x="2703751" y="1779889"/>
            <a:chExt cx="952652" cy="952653"/>
          </a:xfrm>
        </p:grpSpPr>
        <p:sp>
          <p:nvSpPr>
            <p:cNvPr id="77" name="椭圆 76"/>
            <p:cNvSpPr>
              <a:spLocks noChangeArrowheads="1"/>
            </p:cNvSpPr>
            <p:nvPr/>
          </p:nvSpPr>
          <p:spPr bwMode="auto">
            <a:xfrm>
              <a:off x="2703751" y="1779889"/>
              <a:ext cx="952652" cy="952653"/>
            </a:xfrm>
            <a:prstGeom prst="ellipse">
              <a:avLst/>
            </a:prstGeom>
            <a:solidFill>
              <a:srgbClr val="1CA4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78" name="Freeform 334"/>
            <p:cNvSpPr>
              <a:spLocks noEditPoints="1"/>
            </p:cNvSpPr>
            <p:nvPr/>
          </p:nvSpPr>
          <p:spPr bwMode="auto">
            <a:xfrm>
              <a:off x="2955894" y="2005712"/>
              <a:ext cx="472810" cy="445179"/>
            </a:xfrm>
            <a:custGeom>
              <a:avLst/>
              <a:gdLst>
                <a:gd name="T0" fmla="*/ 83 w 154"/>
                <a:gd name="T1" fmla="*/ 36 h 145"/>
                <a:gd name="T2" fmla="*/ 51 w 154"/>
                <a:gd name="T3" fmla="*/ 66 h 145"/>
                <a:gd name="T4" fmla="*/ 26 w 154"/>
                <a:gd name="T5" fmla="*/ 73 h 145"/>
                <a:gd name="T6" fmla="*/ 22 w 154"/>
                <a:gd name="T7" fmla="*/ 35 h 145"/>
                <a:gd name="T8" fmla="*/ 50 w 154"/>
                <a:gd name="T9" fmla="*/ 18 h 145"/>
                <a:gd name="T10" fmla="*/ 37 w 154"/>
                <a:gd name="T11" fmla="*/ 145 h 145"/>
                <a:gd name="T12" fmla="*/ 154 w 154"/>
                <a:gd name="T13" fmla="*/ 123 h 145"/>
                <a:gd name="T14" fmla="*/ 121 w 154"/>
                <a:gd name="T15" fmla="*/ 106 h 145"/>
                <a:gd name="T16" fmla="*/ 143 w 154"/>
                <a:gd name="T17" fmla="*/ 103 h 145"/>
                <a:gd name="T18" fmla="*/ 140 w 154"/>
                <a:gd name="T19" fmla="*/ 82 h 145"/>
                <a:gd name="T20" fmla="*/ 107 w 154"/>
                <a:gd name="T21" fmla="*/ 55 h 145"/>
                <a:gd name="T22" fmla="*/ 75 w 154"/>
                <a:gd name="T23" fmla="*/ 58 h 145"/>
                <a:gd name="T24" fmla="*/ 53 w 154"/>
                <a:gd name="T25" fmla="*/ 86 h 145"/>
                <a:gd name="T26" fmla="*/ 31 w 154"/>
                <a:gd name="T27" fmla="*/ 95 h 145"/>
                <a:gd name="T28" fmla="*/ 22 w 154"/>
                <a:gd name="T29" fmla="*/ 117 h 145"/>
                <a:gd name="T30" fmla="*/ 37 w 154"/>
                <a:gd name="T31" fmla="*/ 145 h 145"/>
                <a:gd name="T32" fmla="*/ 29 w 154"/>
                <a:gd name="T33" fmla="*/ 117 h 145"/>
                <a:gd name="T34" fmla="*/ 48 w 154"/>
                <a:gd name="T35" fmla="*/ 92 h 145"/>
                <a:gd name="T36" fmla="*/ 33 w 154"/>
                <a:gd name="T37" fmla="*/ 123 h 145"/>
                <a:gd name="T38" fmla="*/ 66 w 154"/>
                <a:gd name="T39" fmla="*/ 103 h 145"/>
                <a:gd name="T40" fmla="*/ 77 w 154"/>
                <a:gd name="T41" fmla="*/ 69 h 145"/>
                <a:gd name="T42" fmla="*/ 70 w 154"/>
                <a:gd name="T43" fmla="*/ 71 h 145"/>
                <a:gd name="T44" fmla="*/ 66 w 154"/>
                <a:gd name="T45" fmla="*/ 103 h 145"/>
                <a:gd name="T46" fmla="*/ 28 w 154"/>
                <a:gd name="T47" fmla="*/ 11 h 145"/>
                <a:gd name="T48" fmla="*/ 35 w 154"/>
                <a:gd name="T49" fmla="*/ 16 h 145"/>
                <a:gd name="T50" fmla="*/ 33 w 154"/>
                <a:gd name="T51" fmla="*/ 3 h 145"/>
                <a:gd name="T52" fmla="*/ 4 w 154"/>
                <a:gd name="T53" fmla="*/ 36 h 145"/>
                <a:gd name="T54" fmla="*/ 15 w 154"/>
                <a:gd name="T55" fmla="*/ 38 h 145"/>
                <a:gd name="T56" fmla="*/ 9 w 154"/>
                <a:gd name="T57" fmla="*/ 29 h 145"/>
                <a:gd name="T58" fmla="*/ 2 w 154"/>
                <a:gd name="T59" fmla="*/ 75 h 145"/>
                <a:gd name="T60" fmla="*/ 20 w 154"/>
                <a:gd name="T61" fmla="*/ 75 h 145"/>
                <a:gd name="T62" fmla="*/ 9 w 154"/>
                <a:gd name="T63" fmla="*/ 64 h 145"/>
                <a:gd name="T64" fmla="*/ 101 w 154"/>
                <a:gd name="T65" fmla="*/ 27 h 145"/>
                <a:gd name="T66" fmla="*/ 83 w 154"/>
                <a:gd name="T67" fmla="*/ 29 h 145"/>
                <a:gd name="T68" fmla="*/ 90 w 154"/>
                <a:gd name="T69" fmla="*/ 40 h 145"/>
                <a:gd name="T70" fmla="*/ 101 w 154"/>
                <a:gd name="T71" fmla="*/ 27 h 145"/>
                <a:gd name="T72" fmla="*/ 22 w 154"/>
                <a:gd name="T73" fmla="*/ 25 h 145"/>
                <a:gd name="T74" fmla="*/ 13 w 154"/>
                <a:gd name="T75" fmla="*/ 49 h 145"/>
                <a:gd name="T76" fmla="*/ 4 w 154"/>
                <a:gd name="T77" fmla="*/ 55 h 145"/>
                <a:gd name="T78" fmla="*/ 26 w 154"/>
                <a:gd name="T79" fmla="*/ 81 h 145"/>
                <a:gd name="T80" fmla="*/ 85 w 154"/>
                <a:gd name="T81" fmla="*/ 14 h 145"/>
                <a:gd name="T82" fmla="*/ 81 w 154"/>
                <a:gd name="T83" fmla="*/ 25 h 145"/>
                <a:gd name="T84" fmla="*/ 53 w 154"/>
                <a:gd name="T85" fmla="*/ 13 h 145"/>
                <a:gd name="T86" fmla="*/ 48 w 154"/>
                <a:gd name="T87" fmla="*/ 3 h 145"/>
                <a:gd name="T88" fmla="*/ 61 w 154"/>
                <a:gd name="T89" fmla="*/ 9 h 145"/>
                <a:gd name="T90" fmla="*/ 72 w 154"/>
                <a:gd name="T91" fmla="*/ 18 h 145"/>
                <a:gd name="T92" fmla="*/ 70 w 154"/>
                <a:gd name="T93" fmla="*/ 0 h 145"/>
                <a:gd name="T94" fmla="*/ 42 w 154"/>
                <a:gd name="T95" fmla="*/ 31 h 145"/>
                <a:gd name="T96" fmla="*/ 79 w 154"/>
                <a:gd name="T97" fmla="*/ 38 h 145"/>
                <a:gd name="T98" fmla="*/ 46 w 154"/>
                <a:gd name="T99" fmla="*/ 24 h 145"/>
                <a:gd name="T100" fmla="*/ 39 w 154"/>
                <a:gd name="T101" fmla="*/ 75 h 145"/>
                <a:gd name="T102" fmla="*/ 22 w 154"/>
                <a:gd name="T103" fmla="*/ 53 h 145"/>
                <a:gd name="T104" fmla="*/ 39 w 154"/>
                <a:gd name="T105" fmla="*/ 75 h 145"/>
                <a:gd name="T106" fmla="*/ 28 w 154"/>
                <a:gd name="T107" fmla="*/ 40 h 145"/>
                <a:gd name="T108" fmla="*/ 22 w 154"/>
                <a:gd name="T109" fmla="*/ 4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4" h="145">
                  <a:moveTo>
                    <a:pt x="62" y="20"/>
                  </a:moveTo>
                  <a:lnTo>
                    <a:pt x="62" y="20"/>
                  </a:lnTo>
                  <a:lnTo>
                    <a:pt x="72" y="24"/>
                  </a:lnTo>
                  <a:lnTo>
                    <a:pt x="77" y="29"/>
                  </a:lnTo>
                  <a:lnTo>
                    <a:pt x="83" y="3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72" y="49"/>
                  </a:lnTo>
                  <a:lnTo>
                    <a:pt x="61" y="57"/>
                  </a:lnTo>
                  <a:lnTo>
                    <a:pt x="51" y="66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26" y="73"/>
                  </a:lnTo>
                  <a:lnTo>
                    <a:pt x="20" y="64"/>
                  </a:lnTo>
                  <a:lnTo>
                    <a:pt x="18" y="5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2" y="35"/>
                  </a:lnTo>
                  <a:lnTo>
                    <a:pt x="26" y="29"/>
                  </a:lnTo>
                  <a:lnTo>
                    <a:pt x="31" y="24"/>
                  </a:lnTo>
                  <a:lnTo>
                    <a:pt x="37" y="20"/>
                  </a:lnTo>
                  <a:lnTo>
                    <a:pt x="44" y="18"/>
                  </a:lnTo>
                  <a:lnTo>
                    <a:pt x="50" y="18"/>
                  </a:lnTo>
                  <a:lnTo>
                    <a:pt x="57" y="18"/>
                  </a:lnTo>
                  <a:lnTo>
                    <a:pt x="62" y="20"/>
                  </a:lnTo>
                  <a:lnTo>
                    <a:pt x="62" y="20"/>
                  </a:lnTo>
                  <a:close/>
                  <a:moveTo>
                    <a:pt x="37" y="145"/>
                  </a:moveTo>
                  <a:lnTo>
                    <a:pt x="37" y="145"/>
                  </a:lnTo>
                  <a:lnTo>
                    <a:pt x="147" y="145"/>
                  </a:lnTo>
                  <a:lnTo>
                    <a:pt x="147" y="145"/>
                  </a:lnTo>
                  <a:lnTo>
                    <a:pt x="152" y="137"/>
                  </a:lnTo>
                  <a:lnTo>
                    <a:pt x="154" y="130"/>
                  </a:lnTo>
                  <a:lnTo>
                    <a:pt x="154" y="123"/>
                  </a:lnTo>
                  <a:lnTo>
                    <a:pt x="152" y="117"/>
                  </a:lnTo>
                  <a:lnTo>
                    <a:pt x="147" y="112"/>
                  </a:lnTo>
                  <a:lnTo>
                    <a:pt x="141" y="108"/>
                  </a:lnTo>
                  <a:lnTo>
                    <a:pt x="132" y="106"/>
                  </a:lnTo>
                  <a:lnTo>
                    <a:pt x="121" y="106"/>
                  </a:lnTo>
                  <a:lnTo>
                    <a:pt x="121" y="106"/>
                  </a:lnTo>
                  <a:lnTo>
                    <a:pt x="127" y="104"/>
                  </a:lnTo>
                  <a:lnTo>
                    <a:pt x="132" y="103"/>
                  </a:lnTo>
                  <a:lnTo>
                    <a:pt x="138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99"/>
                  </a:lnTo>
                  <a:lnTo>
                    <a:pt x="143" y="99"/>
                  </a:lnTo>
                  <a:lnTo>
                    <a:pt x="141" y="90"/>
                  </a:lnTo>
                  <a:lnTo>
                    <a:pt x="140" y="82"/>
                  </a:lnTo>
                  <a:lnTo>
                    <a:pt x="134" y="73"/>
                  </a:lnTo>
                  <a:lnTo>
                    <a:pt x="129" y="68"/>
                  </a:lnTo>
                  <a:lnTo>
                    <a:pt x="123" y="62"/>
                  </a:lnTo>
                  <a:lnTo>
                    <a:pt x="114" y="57"/>
                  </a:lnTo>
                  <a:lnTo>
                    <a:pt x="107" y="55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88" y="55"/>
                  </a:lnTo>
                  <a:lnTo>
                    <a:pt x="83" y="57"/>
                  </a:lnTo>
                  <a:lnTo>
                    <a:pt x="75" y="58"/>
                  </a:lnTo>
                  <a:lnTo>
                    <a:pt x="70" y="62"/>
                  </a:lnTo>
                  <a:lnTo>
                    <a:pt x="64" y="68"/>
                  </a:lnTo>
                  <a:lnTo>
                    <a:pt x="59" y="73"/>
                  </a:lnTo>
                  <a:lnTo>
                    <a:pt x="55" y="79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46" y="86"/>
                  </a:lnTo>
                  <a:lnTo>
                    <a:pt x="40" y="88"/>
                  </a:lnTo>
                  <a:lnTo>
                    <a:pt x="35" y="92"/>
                  </a:lnTo>
                  <a:lnTo>
                    <a:pt x="31" y="95"/>
                  </a:lnTo>
                  <a:lnTo>
                    <a:pt x="26" y="101"/>
                  </a:lnTo>
                  <a:lnTo>
                    <a:pt x="24" y="106"/>
                  </a:lnTo>
                  <a:lnTo>
                    <a:pt x="22" y="112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2" y="126"/>
                  </a:lnTo>
                  <a:lnTo>
                    <a:pt x="26" y="134"/>
                  </a:lnTo>
                  <a:lnTo>
                    <a:pt x="31" y="141"/>
                  </a:lnTo>
                  <a:lnTo>
                    <a:pt x="37" y="145"/>
                  </a:lnTo>
                  <a:lnTo>
                    <a:pt x="37" y="145"/>
                  </a:lnTo>
                  <a:close/>
                  <a:moveTo>
                    <a:pt x="37" y="136"/>
                  </a:moveTo>
                  <a:lnTo>
                    <a:pt x="37" y="136"/>
                  </a:lnTo>
                  <a:lnTo>
                    <a:pt x="31" y="130"/>
                  </a:lnTo>
                  <a:lnTo>
                    <a:pt x="29" y="123"/>
                  </a:lnTo>
                  <a:lnTo>
                    <a:pt x="29" y="117"/>
                  </a:lnTo>
                  <a:lnTo>
                    <a:pt x="29" y="110"/>
                  </a:lnTo>
                  <a:lnTo>
                    <a:pt x="33" y="104"/>
                  </a:lnTo>
                  <a:lnTo>
                    <a:pt x="37" y="99"/>
                  </a:lnTo>
                  <a:lnTo>
                    <a:pt x="42" y="95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0" y="101"/>
                  </a:lnTo>
                  <a:lnTo>
                    <a:pt x="35" y="110"/>
                  </a:lnTo>
                  <a:lnTo>
                    <a:pt x="33" y="115"/>
                  </a:lnTo>
                  <a:lnTo>
                    <a:pt x="33" y="123"/>
                  </a:lnTo>
                  <a:lnTo>
                    <a:pt x="35" y="128"/>
                  </a:lnTo>
                  <a:lnTo>
                    <a:pt x="37" y="136"/>
                  </a:lnTo>
                  <a:lnTo>
                    <a:pt x="37" y="136"/>
                  </a:lnTo>
                  <a:close/>
                  <a:moveTo>
                    <a:pt x="66" y="103"/>
                  </a:moveTo>
                  <a:lnTo>
                    <a:pt x="66" y="103"/>
                  </a:lnTo>
                  <a:lnTo>
                    <a:pt x="64" y="95"/>
                  </a:lnTo>
                  <a:lnTo>
                    <a:pt x="66" y="88"/>
                  </a:lnTo>
                  <a:lnTo>
                    <a:pt x="66" y="82"/>
                  </a:lnTo>
                  <a:lnTo>
                    <a:pt x="70" y="77"/>
                  </a:lnTo>
                  <a:lnTo>
                    <a:pt x="77" y="69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1" y="64"/>
                  </a:lnTo>
                  <a:lnTo>
                    <a:pt x="73" y="68"/>
                  </a:lnTo>
                  <a:lnTo>
                    <a:pt x="70" y="71"/>
                  </a:lnTo>
                  <a:lnTo>
                    <a:pt x="64" y="77"/>
                  </a:lnTo>
                  <a:lnTo>
                    <a:pt x="62" y="82"/>
                  </a:lnTo>
                  <a:lnTo>
                    <a:pt x="61" y="90"/>
                  </a:lnTo>
                  <a:lnTo>
                    <a:pt x="62" y="95"/>
                  </a:lnTo>
                  <a:lnTo>
                    <a:pt x="66" y="103"/>
                  </a:lnTo>
                  <a:lnTo>
                    <a:pt x="66" y="103"/>
                  </a:lnTo>
                  <a:close/>
                  <a:moveTo>
                    <a:pt x="28" y="2"/>
                  </a:moveTo>
                  <a:lnTo>
                    <a:pt x="28" y="2"/>
                  </a:lnTo>
                  <a:lnTo>
                    <a:pt x="29" y="5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0" y="9"/>
                  </a:lnTo>
                  <a:lnTo>
                    <a:pt x="37" y="5"/>
                  </a:lnTo>
                  <a:lnTo>
                    <a:pt x="33" y="3"/>
                  </a:lnTo>
                  <a:lnTo>
                    <a:pt x="28" y="2"/>
                  </a:lnTo>
                  <a:lnTo>
                    <a:pt x="28" y="2"/>
                  </a:lnTo>
                  <a:close/>
                  <a:moveTo>
                    <a:pt x="0" y="33"/>
                  </a:moveTo>
                  <a:lnTo>
                    <a:pt x="0" y="33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5" y="31"/>
                  </a:lnTo>
                  <a:lnTo>
                    <a:pt x="9" y="29"/>
                  </a:lnTo>
                  <a:lnTo>
                    <a:pt x="4" y="31"/>
                  </a:lnTo>
                  <a:lnTo>
                    <a:pt x="0" y="33"/>
                  </a:lnTo>
                  <a:lnTo>
                    <a:pt x="0" y="33"/>
                  </a:lnTo>
                  <a:close/>
                  <a:moveTo>
                    <a:pt x="2" y="75"/>
                  </a:moveTo>
                  <a:lnTo>
                    <a:pt x="2" y="75"/>
                  </a:lnTo>
                  <a:lnTo>
                    <a:pt x="6" y="75"/>
                  </a:lnTo>
                  <a:lnTo>
                    <a:pt x="11" y="75"/>
                  </a:lnTo>
                  <a:lnTo>
                    <a:pt x="15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9" y="64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5"/>
                  </a:lnTo>
                  <a:lnTo>
                    <a:pt x="2" y="75"/>
                  </a:lnTo>
                  <a:close/>
                  <a:moveTo>
                    <a:pt x="101" y="27"/>
                  </a:moveTo>
                  <a:lnTo>
                    <a:pt x="101" y="27"/>
                  </a:lnTo>
                  <a:lnTo>
                    <a:pt x="97" y="27"/>
                  </a:lnTo>
                  <a:lnTo>
                    <a:pt x="92" y="27"/>
                  </a:lnTo>
                  <a:lnTo>
                    <a:pt x="88" y="27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4" y="40"/>
                  </a:lnTo>
                  <a:lnTo>
                    <a:pt x="97" y="36"/>
                  </a:lnTo>
                  <a:lnTo>
                    <a:pt x="101" y="33"/>
                  </a:lnTo>
                  <a:lnTo>
                    <a:pt x="101" y="27"/>
                  </a:lnTo>
                  <a:lnTo>
                    <a:pt x="101" y="27"/>
                  </a:lnTo>
                  <a:close/>
                  <a:moveTo>
                    <a:pt x="15" y="20"/>
                  </a:moveTo>
                  <a:lnTo>
                    <a:pt x="20" y="29"/>
                  </a:lnTo>
                  <a:lnTo>
                    <a:pt x="20" y="29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6" y="24"/>
                  </a:lnTo>
                  <a:lnTo>
                    <a:pt x="15" y="20"/>
                  </a:lnTo>
                  <a:lnTo>
                    <a:pt x="15" y="20"/>
                  </a:lnTo>
                  <a:close/>
                  <a:moveTo>
                    <a:pt x="4" y="55"/>
                  </a:moveTo>
                  <a:lnTo>
                    <a:pt x="13" y="49"/>
                  </a:lnTo>
                  <a:lnTo>
                    <a:pt x="13" y="49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8"/>
                  </a:lnTo>
                  <a:lnTo>
                    <a:pt x="4" y="55"/>
                  </a:lnTo>
                  <a:lnTo>
                    <a:pt x="4" y="55"/>
                  </a:lnTo>
                  <a:close/>
                  <a:moveTo>
                    <a:pt x="20" y="88"/>
                  </a:moveTo>
                  <a:lnTo>
                    <a:pt x="29" y="82"/>
                  </a:lnTo>
                  <a:lnTo>
                    <a:pt x="29" y="82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4" y="77"/>
                  </a:lnTo>
                  <a:lnTo>
                    <a:pt x="20" y="88"/>
                  </a:lnTo>
                  <a:lnTo>
                    <a:pt x="20" y="88"/>
                  </a:lnTo>
                  <a:close/>
                  <a:moveTo>
                    <a:pt x="85" y="14"/>
                  </a:moveTo>
                  <a:lnTo>
                    <a:pt x="73" y="20"/>
                  </a:lnTo>
                  <a:lnTo>
                    <a:pt x="73" y="20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81" y="25"/>
                  </a:lnTo>
                  <a:lnTo>
                    <a:pt x="85" y="14"/>
                  </a:lnTo>
                  <a:lnTo>
                    <a:pt x="85" y="14"/>
                  </a:lnTo>
                  <a:close/>
                  <a:moveTo>
                    <a:pt x="48" y="3"/>
                  </a:moveTo>
                  <a:lnTo>
                    <a:pt x="53" y="13"/>
                  </a:lnTo>
                  <a:lnTo>
                    <a:pt x="53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6" y="13"/>
                  </a:lnTo>
                  <a:lnTo>
                    <a:pt x="48" y="3"/>
                  </a:lnTo>
                  <a:lnTo>
                    <a:pt x="48" y="3"/>
                  </a:lnTo>
                  <a:close/>
                  <a:moveTo>
                    <a:pt x="70" y="0"/>
                  </a:moveTo>
                  <a:lnTo>
                    <a:pt x="70" y="0"/>
                  </a:lnTo>
                  <a:lnTo>
                    <a:pt x="68" y="3"/>
                  </a:lnTo>
                  <a:lnTo>
                    <a:pt x="64" y="5"/>
                  </a:lnTo>
                  <a:lnTo>
                    <a:pt x="61" y="9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3" y="13"/>
                  </a:lnTo>
                  <a:lnTo>
                    <a:pt x="73" y="9"/>
                  </a:lnTo>
                  <a:lnTo>
                    <a:pt x="73" y="3"/>
                  </a:lnTo>
                  <a:lnTo>
                    <a:pt x="70" y="0"/>
                  </a:lnTo>
                  <a:lnTo>
                    <a:pt x="70" y="0"/>
                  </a:lnTo>
                  <a:close/>
                  <a:moveTo>
                    <a:pt x="31" y="38"/>
                  </a:moveTo>
                  <a:lnTo>
                    <a:pt x="31" y="38"/>
                  </a:lnTo>
                  <a:lnTo>
                    <a:pt x="37" y="33"/>
                  </a:lnTo>
                  <a:lnTo>
                    <a:pt x="42" y="31"/>
                  </a:lnTo>
                  <a:lnTo>
                    <a:pt x="48" y="29"/>
                  </a:lnTo>
                  <a:lnTo>
                    <a:pt x="53" y="29"/>
                  </a:lnTo>
                  <a:lnTo>
                    <a:pt x="66" y="31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3" y="31"/>
                  </a:lnTo>
                  <a:lnTo>
                    <a:pt x="68" y="27"/>
                  </a:lnTo>
                  <a:lnTo>
                    <a:pt x="61" y="24"/>
                  </a:lnTo>
                  <a:lnTo>
                    <a:pt x="53" y="22"/>
                  </a:lnTo>
                  <a:lnTo>
                    <a:pt x="46" y="24"/>
                  </a:lnTo>
                  <a:lnTo>
                    <a:pt x="40" y="25"/>
                  </a:lnTo>
                  <a:lnTo>
                    <a:pt x="35" y="31"/>
                  </a:lnTo>
                  <a:lnTo>
                    <a:pt x="31" y="38"/>
                  </a:lnTo>
                  <a:lnTo>
                    <a:pt x="31" y="38"/>
                  </a:lnTo>
                  <a:close/>
                  <a:moveTo>
                    <a:pt x="39" y="75"/>
                  </a:moveTo>
                  <a:lnTo>
                    <a:pt x="39" y="75"/>
                  </a:lnTo>
                  <a:lnTo>
                    <a:pt x="31" y="69"/>
                  </a:lnTo>
                  <a:lnTo>
                    <a:pt x="28" y="62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8"/>
                  </a:lnTo>
                  <a:lnTo>
                    <a:pt x="26" y="66"/>
                  </a:lnTo>
                  <a:lnTo>
                    <a:pt x="31" y="71"/>
                  </a:lnTo>
                  <a:lnTo>
                    <a:pt x="35" y="75"/>
                  </a:lnTo>
                  <a:lnTo>
                    <a:pt x="39" y="75"/>
                  </a:lnTo>
                  <a:lnTo>
                    <a:pt x="39" y="75"/>
                  </a:lnTo>
                  <a:close/>
                  <a:moveTo>
                    <a:pt x="26" y="57"/>
                  </a:moveTo>
                  <a:lnTo>
                    <a:pt x="26" y="57"/>
                  </a:lnTo>
                  <a:lnTo>
                    <a:pt x="26" y="47"/>
                  </a:lnTo>
                  <a:lnTo>
                    <a:pt x="28" y="4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28" y="33"/>
                  </a:lnTo>
                  <a:lnTo>
                    <a:pt x="24" y="40"/>
                  </a:lnTo>
                  <a:lnTo>
                    <a:pt x="22" y="49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275372" y="4924620"/>
            <a:ext cx="952652" cy="952652"/>
            <a:chOff x="5275372" y="4072377"/>
            <a:chExt cx="952652" cy="952652"/>
          </a:xfrm>
        </p:grpSpPr>
        <p:sp>
          <p:nvSpPr>
            <p:cNvPr id="80" name="椭圆 79"/>
            <p:cNvSpPr>
              <a:spLocks noChangeArrowheads="1"/>
            </p:cNvSpPr>
            <p:nvPr/>
          </p:nvSpPr>
          <p:spPr bwMode="auto">
            <a:xfrm>
              <a:off x="5275372" y="4072377"/>
              <a:ext cx="952652" cy="952652"/>
            </a:xfrm>
            <a:prstGeom prst="ellipse">
              <a:avLst/>
            </a:prstGeom>
            <a:solidFill>
              <a:srgbClr val="A557D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81" name="Freeform 360"/>
            <p:cNvSpPr>
              <a:spLocks noEditPoints="1"/>
            </p:cNvSpPr>
            <p:nvPr/>
          </p:nvSpPr>
          <p:spPr bwMode="auto">
            <a:xfrm>
              <a:off x="5558968" y="4346069"/>
              <a:ext cx="445180" cy="405267"/>
            </a:xfrm>
            <a:custGeom>
              <a:avLst/>
              <a:gdLst>
                <a:gd name="T0" fmla="*/ 60 w 145"/>
                <a:gd name="T1" fmla="*/ 62 h 132"/>
                <a:gd name="T2" fmla="*/ 57 w 145"/>
                <a:gd name="T3" fmla="*/ 40 h 132"/>
                <a:gd name="T4" fmla="*/ 55 w 145"/>
                <a:gd name="T5" fmla="*/ 22 h 132"/>
                <a:gd name="T6" fmla="*/ 68 w 145"/>
                <a:gd name="T7" fmla="*/ 5 h 132"/>
                <a:gd name="T8" fmla="*/ 91 w 145"/>
                <a:gd name="T9" fmla="*/ 1 h 132"/>
                <a:gd name="T10" fmla="*/ 104 w 145"/>
                <a:gd name="T11" fmla="*/ 9 h 132"/>
                <a:gd name="T12" fmla="*/ 112 w 145"/>
                <a:gd name="T13" fmla="*/ 22 h 132"/>
                <a:gd name="T14" fmla="*/ 97 w 145"/>
                <a:gd name="T15" fmla="*/ 40 h 132"/>
                <a:gd name="T16" fmla="*/ 77 w 145"/>
                <a:gd name="T17" fmla="*/ 53 h 132"/>
                <a:gd name="T18" fmla="*/ 75 w 145"/>
                <a:gd name="T19" fmla="*/ 62 h 132"/>
                <a:gd name="T20" fmla="*/ 88 w 145"/>
                <a:gd name="T21" fmla="*/ 62 h 132"/>
                <a:gd name="T22" fmla="*/ 121 w 145"/>
                <a:gd name="T23" fmla="*/ 49 h 132"/>
                <a:gd name="T24" fmla="*/ 139 w 145"/>
                <a:gd name="T25" fmla="*/ 55 h 132"/>
                <a:gd name="T26" fmla="*/ 145 w 145"/>
                <a:gd name="T27" fmla="*/ 71 h 132"/>
                <a:gd name="T28" fmla="*/ 130 w 145"/>
                <a:gd name="T29" fmla="*/ 80 h 132"/>
                <a:gd name="T30" fmla="*/ 99 w 145"/>
                <a:gd name="T31" fmla="*/ 82 h 132"/>
                <a:gd name="T32" fmla="*/ 88 w 145"/>
                <a:gd name="T33" fmla="*/ 88 h 132"/>
                <a:gd name="T34" fmla="*/ 95 w 145"/>
                <a:gd name="T35" fmla="*/ 101 h 132"/>
                <a:gd name="T36" fmla="*/ 104 w 145"/>
                <a:gd name="T37" fmla="*/ 108 h 132"/>
                <a:gd name="T38" fmla="*/ 104 w 145"/>
                <a:gd name="T39" fmla="*/ 117 h 132"/>
                <a:gd name="T40" fmla="*/ 95 w 145"/>
                <a:gd name="T41" fmla="*/ 128 h 132"/>
                <a:gd name="T42" fmla="*/ 77 w 145"/>
                <a:gd name="T43" fmla="*/ 130 h 132"/>
                <a:gd name="T44" fmla="*/ 69 w 145"/>
                <a:gd name="T45" fmla="*/ 124 h 132"/>
                <a:gd name="T46" fmla="*/ 69 w 145"/>
                <a:gd name="T47" fmla="*/ 104 h 132"/>
                <a:gd name="T48" fmla="*/ 68 w 145"/>
                <a:gd name="T49" fmla="*/ 93 h 132"/>
                <a:gd name="T50" fmla="*/ 58 w 145"/>
                <a:gd name="T51" fmla="*/ 91 h 132"/>
                <a:gd name="T52" fmla="*/ 47 w 145"/>
                <a:gd name="T53" fmla="*/ 110 h 132"/>
                <a:gd name="T54" fmla="*/ 38 w 145"/>
                <a:gd name="T55" fmla="*/ 117 h 132"/>
                <a:gd name="T56" fmla="*/ 24 w 145"/>
                <a:gd name="T57" fmla="*/ 115 h 132"/>
                <a:gd name="T58" fmla="*/ 5 w 145"/>
                <a:gd name="T59" fmla="*/ 97 h 132"/>
                <a:gd name="T60" fmla="*/ 9 w 145"/>
                <a:gd name="T61" fmla="*/ 84 h 132"/>
                <a:gd name="T62" fmla="*/ 25 w 145"/>
                <a:gd name="T63" fmla="*/ 80 h 132"/>
                <a:gd name="T64" fmla="*/ 38 w 145"/>
                <a:gd name="T65" fmla="*/ 80 h 132"/>
                <a:gd name="T66" fmla="*/ 42 w 145"/>
                <a:gd name="T67" fmla="*/ 75 h 132"/>
                <a:gd name="T68" fmla="*/ 25 w 145"/>
                <a:gd name="T69" fmla="*/ 71 h 132"/>
                <a:gd name="T70" fmla="*/ 9 w 145"/>
                <a:gd name="T71" fmla="*/ 69 h 132"/>
                <a:gd name="T72" fmla="*/ 0 w 145"/>
                <a:gd name="T73" fmla="*/ 58 h 132"/>
                <a:gd name="T74" fmla="*/ 11 w 145"/>
                <a:gd name="T75" fmla="*/ 46 h 132"/>
                <a:gd name="T76" fmla="*/ 25 w 145"/>
                <a:gd name="T77" fmla="*/ 40 h 132"/>
                <a:gd name="T78" fmla="*/ 46 w 145"/>
                <a:gd name="T79" fmla="*/ 47 h 132"/>
                <a:gd name="T80" fmla="*/ 55 w 145"/>
                <a:gd name="T81" fmla="*/ 64 h 132"/>
                <a:gd name="T82" fmla="*/ 62 w 145"/>
                <a:gd name="T83" fmla="*/ 34 h 132"/>
                <a:gd name="T84" fmla="*/ 68 w 145"/>
                <a:gd name="T85" fmla="*/ 16 h 132"/>
                <a:gd name="T86" fmla="*/ 82 w 145"/>
                <a:gd name="T87" fmla="*/ 9 h 132"/>
                <a:gd name="T88" fmla="*/ 77 w 145"/>
                <a:gd name="T89" fmla="*/ 7 h 132"/>
                <a:gd name="T90" fmla="*/ 66 w 145"/>
                <a:gd name="T91" fmla="*/ 14 h 132"/>
                <a:gd name="T92" fmla="*/ 62 w 145"/>
                <a:gd name="T93" fmla="*/ 34 h 132"/>
                <a:gd name="T94" fmla="*/ 13 w 145"/>
                <a:gd name="T95" fmla="*/ 51 h 132"/>
                <a:gd name="T96" fmla="*/ 5 w 145"/>
                <a:gd name="T97" fmla="*/ 60 h 132"/>
                <a:gd name="T98" fmla="*/ 13 w 145"/>
                <a:gd name="T99" fmla="*/ 66 h 132"/>
                <a:gd name="T100" fmla="*/ 16 w 145"/>
                <a:gd name="T101" fmla="*/ 66 h 132"/>
                <a:gd name="T102" fmla="*/ 13 w 145"/>
                <a:gd name="T103" fmla="*/ 5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5" h="132">
                  <a:moveTo>
                    <a:pt x="58" y="64"/>
                  </a:moveTo>
                  <a:lnTo>
                    <a:pt x="58" y="64"/>
                  </a:lnTo>
                  <a:lnTo>
                    <a:pt x="60" y="62"/>
                  </a:lnTo>
                  <a:lnTo>
                    <a:pt x="60" y="58"/>
                  </a:lnTo>
                  <a:lnTo>
                    <a:pt x="60" y="49"/>
                  </a:lnTo>
                  <a:lnTo>
                    <a:pt x="57" y="4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5" y="22"/>
                  </a:lnTo>
                  <a:lnTo>
                    <a:pt x="57" y="16"/>
                  </a:lnTo>
                  <a:lnTo>
                    <a:pt x="62" y="9"/>
                  </a:lnTo>
                  <a:lnTo>
                    <a:pt x="68" y="5"/>
                  </a:lnTo>
                  <a:lnTo>
                    <a:pt x="75" y="1"/>
                  </a:lnTo>
                  <a:lnTo>
                    <a:pt x="82" y="0"/>
                  </a:lnTo>
                  <a:lnTo>
                    <a:pt x="91" y="1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10" y="16"/>
                  </a:lnTo>
                  <a:lnTo>
                    <a:pt x="112" y="22"/>
                  </a:lnTo>
                  <a:lnTo>
                    <a:pt x="112" y="27"/>
                  </a:lnTo>
                  <a:lnTo>
                    <a:pt x="108" y="31"/>
                  </a:lnTo>
                  <a:lnTo>
                    <a:pt x="97" y="40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77" y="53"/>
                  </a:lnTo>
                  <a:lnTo>
                    <a:pt x="75" y="57"/>
                  </a:lnTo>
                  <a:lnTo>
                    <a:pt x="73" y="60"/>
                  </a:lnTo>
                  <a:lnTo>
                    <a:pt x="75" y="62"/>
                  </a:lnTo>
                  <a:lnTo>
                    <a:pt x="77" y="64"/>
                  </a:lnTo>
                  <a:lnTo>
                    <a:pt x="82" y="64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104" y="55"/>
                  </a:lnTo>
                  <a:lnTo>
                    <a:pt x="121" y="49"/>
                  </a:lnTo>
                  <a:lnTo>
                    <a:pt x="128" y="47"/>
                  </a:lnTo>
                  <a:lnTo>
                    <a:pt x="134" y="49"/>
                  </a:lnTo>
                  <a:lnTo>
                    <a:pt x="139" y="55"/>
                  </a:lnTo>
                  <a:lnTo>
                    <a:pt x="143" y="62"/>
                  </a:lnTo>
                  <a:lnTo>
                    <a:pt x="143" y="62"/>
                  </a:lnTo>
                  <a:lnTo>
                    <a:pt x="145" y="71"/>
                  </a:lnTo>
                  <a:lnTo>
                    <a:pt x="141" y="77"/>
                  </a:lnTo>
                  <a:lnTo>
                    <a:pt x="137" y="79"/>
                  </a:lnTo>
                  <a:lnTo>
                    <a:pt x="130" y="80"/>
                  </a:lnTo>
                  <a:lnTo>
                    <a:pt x="113" y="82"/>
                  </a:lnTo>
                  <a:lnTo>
                    <a:pt x="99" y="82"/>
                  </a:lnTo>
                  <a:lnTo>
                    <a:pt x="99" y="82"/>
                  </a:lnTo>
                  <a:lnTo>
                    <a:pt x="93" y="82"/>
                  </a:lnTo>
                  <a:lnTo>
                    <a:pt x="90" y="84"/>
                  </a:lnTo>
                  <a:lnTo>
                    <a:pt x="88" y="88"/>
                  </a:lnTo>
                  <a:lnTo>
                    <a:pt x="86" y="90"/>
                  </a:lnTo>
                  <a:lnTo>
                    <a:pt x="90" y="95"/>
                  </a:lnTo>
                  <a:lnTo>
                    <a:pt x="95" y="101"/>
                  </a:lnTo>
                  <a:lnTo>
                    <a:pt x="95" y="101"/>
                  </a:lnTo>
                  <a:lnTo>
                    <a:pt x="102" y="106"/>
                  </a:lnTo>
                  <a:lnTo>
                    <a:pt x="104" y="108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4" y="117"/>
                  </a:lnTo>
                  <a:lnTo>
                    <a:pt x="102" y="121"/>
                  </a:lnTo>
                  <a:lnTo>
                    <a:pt x="99" y="124"/>
                  </a:lnTo>
                  <a:lnTo>
                    <a:pt x="95" y="128"/>
                  </a:lnTo>
                  <a:lnTo>
                    <a:pt x="90" y="130"/>
                  </a:lnTo>
                  <a:lnTo>
                    <a:pt x="82" y="132"/>
                  </a:lnTo>
                  <a:lnTo>
                    <a:pt x="77" y="130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69" y="124"/>
                  </a:lnTo>
                  <a:lnTo>
                    <a:pt x="68" y="121"/>
                  </a:lnTo>
                  <a:lnTo>
                    <a:pt x="68" y="113"/>
                  </a:lnTo>
                  <a:lnTo>
                    <a:pt x="69" y="104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68" y="93"/>
                  </a:lnTo>
                  <a:lnTo>
                    <a:pt x="66" y="91"/>
                  </a:lnTo>
                  <a:lnTo>
                    <a:pt x="62" y="91"/>
                  </a:lnTo>
                  <a:lnTo>
                    <a:pt x="58" y="91"/>
                  </a:lnTo>
                  <a:lnTo>
                    <a:pt x="53" y="99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6" y="113"/>
                  </a:lnTo>
                  <a:lnTo>
                    <a:pt x="42" y="115"/>
                  </a:lnTo>
                  <a:lnTo>
                    <a:pt x="38" y="117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24" y="115"/>
                  </a:lnTo>
                  <a:lnTo>
                    <a:pt x="14" y="110"/>
                  </a:lnTo>
                  <a:lnTo>
                    <a:pt x="7" y="102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0"/>
                  </a:lnTo>
                  <a:lnTo>
                    <a:pt x="9" y="84"/>
                  </a:lnTo>
                  <a:lnTo>
                    <a:pt x="16" y="80"/>
                  </a:lnTo>
                  <a:lnTo>
                    <a:pt x="20" y="79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33" y="80"/>
                  </a:lnTo>
                  <a:lnTo>
                    <a:pt x="38" y="80"/>
                  </a:lnTo>
                  <a:lnTo>
                    <a:pt x="42" y="79"/>
                  </a:lnTo>
                  <a:lnTo>
                    <a:pt x="44" y="77"/>
                  </a:lnTo>
                  <a:lnTo>
                    <a:pt x="42" y="75"/>
                  </a:lnTo>
                  <a:lnTo>
                    <a:pt x="40" y="73"/>
                  </a:lnTo>
                  <a:lnTo>
                    <a:pt x="35" y="71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3" y="68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49"/>
                  </a:lnTo>
                  <a:lnTo>
                    <a:pt x="11" y="46"/>
                  </a:lnTo>
                  <a:lnTo>
                    <a:pt x="18" y="42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33" y="40"/>
                  </a:lnTo>
                  <a:lnTo>
                    <a:pt x="40" y="44"/>
                  </a:lnTo>
                  <a:lnTo>
                    <a:pt x="46" y="47"/>
                  </a:lnTo>
                  <a:lnTo>
                    <a:pt x="47" y="53"/>
                  </a:lnTo>
                  <a:lnTo>
                    <a:pt x="53" y="62"/>
                  </a:lnTo>
                  <a:lnTo>
                    <a:pt x="55" y="64"/>
                  </a:lnTo>
                  <a:lnTo>
                    <a:pt x="58" y="64"/>
                  </a:lnTo>
                  <a:lnTo>
                    <a:pt x="58" y="64"/>
                  </a:lnTo>
                  <a:close/>
                  <a:moveTo>
                    <a:pt x="62" y="34"/>
                  </a:moveTo>
                  <a:lnTo>
                    <a:pt x="62" y="34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1" y="14"/>
                  </a:lnTo>
                  <a:lnTo>
                    <a:pt x="75" y="11"/>
                  </a:lnTo>
                  <a:lnTo>
                    <a:pt x="82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77" y="7"/>
                  </a:lnTo>
                  <a:lnTo>
                    <a:pt x="73" y="9"/>
                  </a:lnTo>
                  <a:lnTo>
                    <a:pt x="68" y="11"/>
                  </a:lnTo>
                  <a:lnTo>
                    <a:pt x="66" y="14"/>
                  </a:lnTo>
                  <a:lnTo>
                    <a:pt x="62" y="20"/>
                  </a:lnTo>
                  <a:lnTo>
                    <a:pt x="62" y="25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3" y="51"/>
                  </a:moveTo>
                  <a:lnTo>
                    <a:pt x="13" y="51"/>
                  </a:lnTo>
                  <a:lnTo>
                    <a:pt x="7" y="55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7" y="64"/>
                  </a:lnTo>
                  <a:lnTo>
                    <a:pt x="13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6" y="66"/>
                  </a:lnTo>
                  <a:lnTo>
                    <a:pt x="13" y="62"/>
                  </a:lnTo>
                  <a:lnTo>
                    <a:pt x="11" y="58"/>
                  </a:lnTo>
                  <a:lnTo>
                    <a:pt x="13" y="51"/>
                  </a:lnTo>
                  <a:lnTo>
                    <a:pt x="13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275372" y="2630331"/>
            <a:ext cx="952652" cy="952652"/>
            <a:chOff x="5275372" y="1778088"/>
            <a:chExt cx="952652" cy="952652"/>
          </a:xfrm>
        </p:grpSpPr>
        <p:sp>
          <p:nvSpPr>
            <p:cNvPr id="83" name="椭圆 82"/>
            <p:cNvSpPr>
              <a:spLocks noChangeArrowheads="1"/>
            </p:cNvSpPr>
            <p:nvPr/>
          </p:nvSpPr>
          <p:spPr bwMode="auto">
            <a:xfrm>
              <a:off x="5275372" y="1778088"/>
              <a:ext cx="952652" cy="952652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84" name="Freeform 452"/>
            <p:cNvSpPr>
              <a:spLocks noEditPoints="1"/>
            </p:cNvSpPr>
            <p:nvPr/>
          </p:nvSpPr>
          <p:spPr bwMode="auto">
            <a:xfrm>
              <a:off x="5562209" y="2060848"/>
              <a:ext cx="439040" cy="392986"/>
            </a:xfrm>
            <a:custGeom>
              <a:avLst/>
              <a:gdLst>
                <a:gd name="T0" fmla="*/ 88 w 143"/>
                <a:gd name="T1" fmla="*/ 20 h 128"/>
                <a:gd name="T2" fmla="*/ 94 w 143"/>
                <a:gd name="T3" fmla="*/ 25 h 128"/>
                <a:gd name="T4" fmla="*/ 130 w 143"/>
                <a:gd name="T5" fmla="*/ 35 h 128"/>
                <a:gd name="T6" fmla="*/ 136 w 143"/>
                <a:gd name="T7" fmla="*/ 31 h 128"/>
                <a:gd name="T8" fmla="*/ 141 w 143"/>
                <a:gd name="T9" fmla="*/ 38 h 128"/>
                <a:gd name="T10" fmla="*/ 141 w 143"/>
                <a:gd name="T11" fmla="*/ 49 h 128"/>
                <a:gd name="T12" fmla="*/ 138 w 143"/>
                <a:gd name="T13" fmla="*/ 58 h 128"/>
                <a:gd name="T14" fmla="*/ 130 w 143"/>
                <a:gd name="T15" fmla="*/ 62 h 128"/>
                <a:gd name="T16" fmla="*/ 99 w 143"/>
                <a:gd name="T17" fmla="*/ 53 h 128"/>
                <a:gd name="T18" fmla="*/ 90 w 143"/>
                <a:gd name="T19" fmla="*/ 57 h 128"/>
                <a:gd name="T20" fmla="*/ 83 w 143"/>
                <a:gd name="T21" fmla="*/ 64 h 128"/>
                <a:gd name="T22" fmla="*/ 86 w 143"/>
                <a:gd name="T23" fmla="*/ 75 h 128"/>
                <a:gd name="T24" fmla="*/ 81 w 143"/>
                <a:gd name="T25" fmla="*/ 79 h 128"/>
                <a:gd name="T26" fmla="*/ 75 w 143"/>
                <a:gd name="T27" fmla="*/ 84 h 128"/>
                <a:gd name="T28" fmla="*/ 61 w 143"/>
                <a:gd name="T29" fmla="*/ 128 h 128"/>
                <a:gd name="T30" fmla="*/ 46 w 143"/>
                <a:gd name="T31" fmla="*/ 128 h 128"/>
                <a:gd name="T32" fmla="*/ 50 w 143"/>
                <a:gd name="T33" fmla="*/ 75 h 128"/>
                <a:gd name="T34" fmla="*/ 50 w 143"/>
                <a:gd name="T35" fmla="*/ 64 h 128"/>
                <a:gd name="T36" fmla="*/ 46 w 143"/>
                <a:gd name="T37" fmla="*/ 55 h 128"/>
                <a:gd name="T38" fmla="*/ 39 w 143"/>
                <a:gd name="T39" fmla="*/ 46 h 128"/>
                <a:gd name="T40" fmla="*/ 13 w 143"/>
                <a:gd name="T41" fmla="*/ 44 h 128"/>
                <a:gd name="T42" fmla="*/ 4 w 143"/>
                <a:gd name="T43" fmla="*/ 40 h 128"/>
                <a:gd name="T44" fmla="*/ 0 w 143"/>
                <a:gd name="T45" fmla="*/ 27 h 128"/>
                <a:gd name="T46" fmla="*/ 4 w 143"/>
                <a:gd name="T47" fmla="*/ 13 h 128"/>
                <a:gd name="T48" fmla="*/ 13 w 143"/>
                <a:gd name="T49" fmla="*/ 2 h 128"/>
                <a:gd name="T50" fmla="*/ 22 w 143"/>
                <a:gd name="T51" fmla="*/ 3 h 128"/>
                <a:gd name="T52" fmla="*/ 103 w 143"/>
                <a:gd name="T53" fmla="*/ 36 h 128"/>
                <a:gd name="T54" fmla="*/ 128 w 143"/>
                <a:gd name="T55" fmla="*/ 38 h 128"/>
                <a:gd name="T56" fmla="*/ 103 w 143"/>
                <a:gd name="T57" fmla="*/ 36 h 128"/>
                <a:gd name="T58" fmla="*/ 84 w 143"/>
                <a:gd name="T59" fmla="*/ 25 h 128"/>
                <a:gd name="T60" fmla="*/ 26 w 143"/>
                <a:gd name="T61" fmla="*/ 14 h 128"/>
                <a:gd name="T62" fmla="*/ 79 w 143"/>
                <a:gd name="T63" fmla="*/ 31 h 128"/>
                <a:gd name="T64" fmla="*/ 84 w 143"/>
                <a:gd name="T65" fmla="*/ 25 h 128"/>
                <a:gd name="T66" fmla="*/ 94 w 143"/>
                <a:gd name="T67" fmla="*/ 35 h 128"/>
                <a:gd name="T68" fmla="*/ 86 w 143"/>
                <a:gd name="T69" fmla="*/ 35 h 128"/>
                <a:gd name="T70" fmla="*/ 84 w 143"/>
                <a:gd name="T71" fmla="*/ 40 h 128"/>
                <a:gd name="T72" fmla="*/ 90 w 143"/>
                <a:gd name="T73" fmla="*/ 47 h 128"/>
                <a:gd name="T74" fmla="*/ 94 w 143"/>
                <a:gd name="T75" fmla="*/ 46 h 128"/>
                <a:gd name="T76" fmla="*/ 94 w 143"/>
                <a:gd name="T77" fmla="*/ 35 h 128"/>
                <a:gd name="T78" fmla="*/ 134 w 143"/>
                <a:gd name="T79" fmla="*/ 36 h 128"/>
                <a:gd name="T80" fmla="*/ 132 w 143"/>
                <a:gd name="T81" fmla="*/ 53 h 128"/>
                <a:gd name="T82" fmla="*/ 132 w 143"/>
                <a:gd name="T83" fmla="*/ 58 h 128"/>
                <a:gd name="T84" fmla="*/ 134 w 143"/>
                <a:gd name="T85" fmla="*/ 57 h 128"/>
                <a:gd name="T86" fmla="*/ 138 w 143"/>
                <a:gd name="T87" fmla="*/ 38 h 128"/>
                <a:gd name="T88" fmla="*/ 136 w 143"/>
                <a:gd name="T89" fmla="*/ 36 h 128"/>
                <a:gd name="T90" fmla="*/ 134 w 143"/>
                <a:gd name="T91" fmla="*/ 36 h 128"/>
                <a:gd name="T92" fmla="*/ 18 w 143"/>
                <a:gd name="T93" fmla="*/ 9 h 128"/>
                <a:gd name="T94" fmla="*/ 15 w 143"/>
                <a:gd name="T95" fmla="*/ 7 h 128"/>
                <a:gd name="T96" fmla="*/ 9 w 143"/>
                <a:gd name="T97" fmla="*/ 14 h 128"/>
                <a:gd name="T98" fmla="*/ 7 w 143"/>
                <a:gd name="T99" fmla="*/ 27 h 128"/>
                <a:gd name="T100" fmla="*/ 9 w 143"/>
                <a:gd name="T101" fmla="*/ 36 h 128"/>
                <a:gd name="T102" fmla="*/ 13 w 143"/>
                <a:gd name="T103" fmla="*/ 36 h 128"/>
                <a:gd name="T104" fmla="*/ 16 w 143"/>
                <a:gd name="T105" fmla="*/ 29 h 128"/>
                <a:gd name="T106" fmla="*/ 20 w 143"/>
                <a:gd name="T107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3" h="128">
                  <a:moveTo>
                    <a:pt x="26" y="9"/>
                  </a:moveTo>
                  <a:lnTo>
                    <a:pt x="88" y="20"/>
                  </a:lnTo>
                  <a:lnTo>
                    <a:pt x="88" y="20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4" y="25"/>
                  </a:lnTo>
                  <a:lnTo>
                    <a:pt x="97" y="27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2" y="33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9" y="35"/>
                  </a:lnTo>
                  <a:lnTo>
                    <a:pt x="141" y="38"/>
                  </a:lnTo>
                  <a:lnTo>
                    <a:pt x="141" y="38"/>
                  </a:lnTo>
                  <a:lnTo>
                    <a:pt x="143" y="44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41" y="55"/>
                  </a:lnTo>
                  <a:lnTo>
                    <a:pt x="138" y="58"/>
                  </a:lnTo>
                  <a:lnTo>
                    <a:pt x="138" y="58"/>
                  </a:lnTo>
                  <a:lnTo>
                    <a:pt x="134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7" y="60"/>
                  </a:lnTo>
                  <a:lnTo>
                    <a:pt x="125" y="58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5" y="55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83" y="55"/>
                  </a:lnTo>
                  <a:lnTo>
                    <a:pt x="83" y="64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5"/>
                  </a:lnTo>
                  <a:lnTo>
                    <a:pt x="81" y="75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94" y="128"/>
                  </a:lnTo>
                  <a:lnTo>
                    <a:pt x="84" y="128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2" y="128"/>
                  </a:lnTo>
                  <a:lnTo>
                    <a:pt x="61" y="128"/>
                  </a:lnTo>
                  <a:lnTo>
                    <a:pt x="61" y="84"/>
                  </a:lnTo>
                  <a:lnTo>
                    <a:pt x="57" y="84"/>
                  </a:lnTo>
                  <a:lnTo>
                    <a:pt x="46" y="128"/>
                  </a:lnTo>
                  <a:lnTo>
                    <a:pt x="39" y="128"/>
                  </a:lnTo>
                  <a:lnTo>
                    <a:pt x="50" y="80"/>
                  </a:lnTo>
                  <a:lnTo>
                    <a:pt x="50" y="75"/>
                  </a:lnTo>
                  <a:lnTo>
                    <a:pt x="44" y="75"/>
                  </a:lnTo>
                  <a:lnTo>
                    <a:pt x="44" y="64"/>
                  </a:lnTo>
                  <a:lnTo>
                    <a:pt x="50" y="64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46" y="55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39" y="4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4" y="40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3"/>
                  </a:lnTo>
                  <a:lnTo>
                    <a:pt x="7" y="5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6" y="9"/>
                  </a:lnTo>
                  <a:lnTo>
                    <a:pt x="26" y="9"/>
                  </a:lnTo>
                  <a:close/>
                  <a:moveTo>
                    <a:pt x="103" y="36"/>
                  </a:moveTo>
                  <a:lnTo>
                    <a:pt x="130" y="42"/>
                  </a:lnTo>
                  <a:lnTo>
                    <a:pt x="130" y="42"/>
                  </a:lnTo>
                  <a:lnTo>
                    <a:pt x="128" y="38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3" y="36"/>
                  </a:lnTo>
                  <a:lnTo>
                    <a:pt x="103" y="36"/>
                  </a:lnTo>
                  <a:close/>
                  <a:moveTo>
                    <a:pt x="84" y="25"/>
                  </a:moveTo>
                  <a:lnTo>
                    <a:pt x="84" y="25"/>
                  </a:lnTo>
                  <a:lnTo>
                    <a:pt x="84" y="2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4" y="25"/>
                  </a:lnTo>
                  <a:lnTo>
                    <a:pt x="84" y="25"/>
                  </a:lnTo>
                  <a:close/>
                  <a:moveTo>
                    <a:pt x="94" y="35"/>
                  </a:moveTo>
                  <a:lnTo>
                    <a:pt x="94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35"/>
                  </a:lnTo>
                  <a:lnTo>
                    <a:pt x="94" y="35"/>
                  </a:lnTo>
                  <a:close/>
                  <a:moveTo>
                    <a:pt x="134" y="36"/>
                  </a:moveTo>
                  <a:lnTo>
                    <a:pt x="134" y="36"/>
                  </a:lnTo>
                  <a:lnTo>
                    <a:pt x="134" y="42"/>
                  </a:lnTo>
                  <a:lnTo>
                    <a:pt x="134" y="47"/>
                  </a:lnTo>
                  <a:lnTo>
                    <a:pt x="132" y="53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4" y="36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9" y="1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6" y="29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16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719958" y="4924620"/>
            <a:ext cx="952653" cy="952652"/>
            <a:chOff x="2719958" y="4072377"/>
            <a:chExt cx="952653" cy="952652"/>
          </a:xfrm>
        </p:grpSpPr>
        <p:sp>
          <p:nvSpPr>
            <p:cNvPr id="86" name="椭圆 85"/>
            <p:cNvSpPr>
              <a:spLocks noChangeArrowheads="1"/>
            </p:cNvSpPr>
            <p:nvPr/>
          </p:nvSpPr>
          <p:spPr bwMode="auto">
            <a:xfrm>
              <a:off x="2719958" y="4072377"/>
              <a:ext cx="952653" cy="952652"/>
            </a:xfrm>
            <a:prstGeom prst="ellipse">
              <a:avLst/>
            </a:prstGeom>
            <a:solidFill>
              <a:srgbClr val="884AD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87" name="Freeform 455"/>
            <p:cNvSpPr>
              <a:spLocks noEditPoints="1"/>
            </p:cNvSpPr>
            <p:nvPr/>
          </p:nvSpPr>
          <p:spPr bwMode="auto">
            <a:xfrm>
              <a:off x="3042848" y="4355250"/>
              <a:ext cx="337721" cy="377636"/>
            </a:xfrm>
            <a:custGeom>
              <a:avLst/>
              <a:gdLst>
                <a:gd name="T0" fmla="*/ 33 w 110"/>
                <a:gd name="T1" fmla="*/ 9 h 123"/>
                <a:gd name="T2" fmla="*/ 32 w 110"/>
                <a:gd name="T3" fmla="*/ 20 h 123"/>
                <a:gd name="T4" fmla="*/ 33 w 110"/>
                <a:gd name="T5" fmla="*/ 29 h 123"/>
                <a:gd name="T6" fmla="*/ 32 w 110"/>
                <a:gd name="T7" fmla="*/ 39 h 123"/>
                <a:gd name="T8" fmla="*/ 28 w 110"/>
                <a:gd name="T9" fmla="*/ 39 h 123"/>
                <a:gd name="T10" fmla="*/ 22 w 110"/>
                <a:gd name="T11" fmla="*/ 29 h 123"/>
                <a:gd name="T12" fmla="*/ 21 w 110"/>
                <a:gd name="T13" fmla="*/ 20 h 123"/>
                <a:gd name="T14" fmla="*/ 28 w 110"/>
                <a:gd name="T15" fmla="*/ 2 h 123"/>
                <a:gd name="T16" fmla="*/ 32 w 110"/>
                <a:gd name="T17" fmla="*/ 0 h 123"/>
                <a:gd name="T18" fmla="*/ 103 w 110"/>
                <a:gd name="T19" fmla="*/ 9 h 123"/>
                <a:gd name="T20" fmla="*/ 8 w 110"/>
                <a:gd name="T21" fmla="*/ 110 h 123"/>
                <a:gd name="T22" fmla="*/ 94 w 110"/>
                <a:gd name="T23" fmla="*/ 108 h 123"/>
                <a:gd name="T24" fmla="*/ 8 w 110"/>
                <a:gd name="T25" fmla="*/ 105 h 123"/>
                <a:gd name="T26" fmla="*/ 94 w 110"/>
                <a:gd name="T27" fmla="*/ 103 h 123"/>
                <a:gd name="T28" fmla="*/ 8 w 110"/>
                <a:gd name="T29" fmla="*/ 99 h 123"/>
                <a:gd name="T30" fmla="*/ 94 w 110"/>
                <a:gd name="T31" fmla="*/ 97 h 123"/>
                <a:gd name="T32" fmla="*/ 99 w 110"/>
                <a:gd name="T33" fmla="*/ 85 h 123"/>
                <a:gd name="T34" fmla="*/ 103 w 110"/>
                <a:gd name="T35" fmla="*/ 86 h 123"/>
                <a:gd name="T36" fmla="*/ 109 w 110"/>
                <a:gd name="T37" fmla="*/ 96 h 123"/>
                <a:gd name="T38" fmla="*/ 110 w 110"/>
                <a:gd name="T39" fmla="*/ 105 h 123"/>
                <a:gd name="T40" fmla="*/ 103 w 110"/>
                <a:gd name="T41" fmla="*/ 121 h 123"/>
                <a:gd name="T42" fmla="*/ 99 w 110"/>
                <a:gd name="T43" fmla="*/ 123 h 123"/>
                <a:gd name="T44" fmla="*/ 98 w 110"/>
                <a:gd name="T45" fmla="*/ 112 h 123"/>
                <a:gd name="T46" fmla="*/ 99 w 110"/>
                <a:gd name="T47" fmla="*/ 105 h 123"/>
                <a:gd name="T48" fmla="*/ 99 w 110"/>
                <a:gd name="T49" fmla="*/ 99 h 123"/>
                <a:gd name="T50" fmla="*/ 0 w 110"/>
                <a:gd name="T51" fmla="*/ 94 h 123"/>
                <a:gd name="T52" fmla="*/ 19 w 110"/>
                <a:gd name="T53" fmla="*/ 68 h 123"/>
                <a:gd name="T54" fmla="*/ 79 w 110"/>
                <a:gd name="T55" fmla="*/ 66 h 123"/>
                <a:gd name="T56" fmla="*/ 19 w 110"/>
                <a:gd name="T57" fmla="*/ 63 h 123"/>
                <a:gd name="T58" fmla="*/ 79 w 110"/>
                <a:gd name="T59" fmla="*/ 61 h 123"/>
                <a:gd name="T60" fmla="*/ 19 w 110"/>
                <a:gd name="T61" fmla="*/ 57 h 123"/>
                <a:gd name="T62" fmla="*/ 79 w 110"/>
                <a:gd name="T63" fmla="*/ 55 h 123"/>
                <a:gd name="T64" fmla="*/ 85 w 110"/>
                <a:gd name="T65" fmla="*/ 42 h 123"/>
                <a:gd name="T66" fmla="*/ 88 w 110"/>
                <a:gd name="T67" fmla="*/ 44 h 123"/>
                <a:gd name="T68" fmla="*/ 94 w 110"/>
                <a:gd name="T69" fmla="*/ 53 h 123"/>
                <a:gd name="T70" fmla="*/ 96 w 110"/>
                <a:gd name="T71" fmla="*/ 63 h 123"/>
                <a:gd name="T72" fmla="*/ 88 w 110"/>
                <a:gd name="T73" fmla="*/ 79 h 123"/>
                <a:gd name="T74" fmla="*/ 85 w 110"/>
                <a:gd name="T75" fmla="*/ 81 h 123"/>
                <a:gd name="T76" fmla="*/ 81 w 110"/>
                <a:gd name="T77" fmla="*/ 72 h 123"/>
                <a:gd name="T78" fmla="*/ 85 w 110"/>
                <a:gd name="T79" fmla="*/ 63 h 123"/>
                <a:gd name="T80" fmla="*/ 85 w 110"/>
                <a:gd name="T81" fmla="*/ 57 h 123"/>
                <a:gd name="T82" fmla="*/ 11 w 110"/>
                <a:gd name="T83" fmla="*/ 52 h 123"/>
                <a:gd name="T84" fmla="*/ 98 w 110"/>
                <a:gd name="T85" fmla="*/ 26 h 123"/>
                <a:gd name="T86" fmla="*/ 37 w 110"/>
                <a:gd name="T87" fmla="*/ 24 h 123"/>
                <a:gd name="T88" fmla="*/ 98 w 110"/>
                <a:gd name="T89" fmla="*/ 22 h 123"/>
                <a:gd name="T90" fmla="*/ 37 w 110"/>
                <a:gd name="T91" fmla="*/ 18 h 123"/>
                <a:gd name="T92" fmla="*/ 98 w 110"/>
                <a:gd name="T93" fmla="*/ 1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123">
                  <a:moveTo>
                    <a:pt x="103" y="9"/>
                  </a:moveTo>
                  <a:lnTo>
                    <a:pt x="33" y="9"/>
                  </a:lnTo>
                  <a:lnTo>
                    <a:pt x="33" y="9"/>
                  </a:lnTo>
                  <a:lnTo>
                    <a:pt x="32" y="15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3" y="29"/>
                  </a:lnTo>
                  <a:lnTo>
                    <a:pt x="105" y="29"/>
                  </a:lnTo>
                  <a:lnTo>
                    <a:pt x="105" y="39"/>
                  </a:lnTo>
                  <a:lnTo>
                    <a:pt x="32" y="39"/>
                  </a:lnTo>
                  <a:lnTo>
                    <a:pt x="30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2" y="2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1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103" y="0"/>
                  </a:lnTo>
                  <a:lnTo>
                    <a:pt x="103" y="9"/>
                  </a:lnTo>
                  <a:lnTo>
                    <a:pt x="103" y="9"/>
                  </a:lnTo>
                  <a:close/>
                  <a:moveTo>
                    <a:pt x="94" y="108"/>
                  </a:moveTo>
                  <a:lnTo>
                    <a:pt x="8" y="108"/>
                  </a:lnTo>
                  <a:lnTo>
                    <a:pt x="8" y="110"/>
                  </a:lnTo>
                  <a:lnTo>
                    <a:pt x="94" y="110"/>
                  </a:lnTo>
                  <a:lnTo>
                    <a:pt x="94" y="108"/>
                  </a:lnTo>
                  <a:lnTo>
                    <a:pt x="94" y="108"/>
                  </a:lnTo>
                  <a:close/>
                  <a:moveTo>
                    <a:pt x="94" y="103"/>
                  </a:moveTo>
                  <a:lnTo>
                    <a:pt x="8" y="103"/>
                  </a:lnTo>
                  <a:lnTo>
                    <a:pt x="8" y="105"/>
                  </a:lnTo>
                  <a:lnTo>
                    <a:pt x="94" y="105"/>
                  </a:lnTo>
                  <a:lnTo>
                    <a:pt x="94" y="103"/>
                  </a:lnTo>
                  <a:lnTo>
                    <a:pt x="94" y="103"/>
                  </a:lnTo>
                  <a:close/>
                  <a:moveTo>
                    <a:pt x="94" y="97"/>
                  </a:moveTo>
                  <a:lnTo>
                    <a:pt x="8" y="97"/>
                  </a:lnTo>
                  <a:lnTo>
                    <a:pt x="8" y="99"/>
                  </a:lnTo>
                  <a:lnTo>
                    <a:pt x="94" y="99"/>
                  </a:lnTo>
                  <a:lnTo>
                    <a:pt x="94" y="97"/>
                  </a:lnTo>
                  <a:lnTo>
                    <a:pt x="94" y="97"/>
                  </a:lnTo>
                  <a:close/>
                  <a:moveTo>
                    <a:pt x="0" y="94"/>
                  </a:moveTo>
                  <a:lnTo>
                    <a:pt x="0" y="85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9" y="96"/>
                  </a:lnTo>
                  <a:lnTo>
                    <a:pt x="110" y="105"/>
                  </a:lnTo>
                  <a:lnTo>
                    <a:pt x="110" y="105"/>
                  </a:lnTo>
                  <a:lnTo>
                    <a:pt x="110" y="105"/>
                  </a:lnTo>
                  <a:lnTo>
                    <a:pt x="109" y="114"/>
                  </a:lnTo>
                  <a:lnTo>
                    <a:pt x="103" y="121"/>
                  </a:lnTo>
                  <a:lnTo>
                    <a:pt x="103" y="121"/>
                  </a:lnTo>
                  <a:lnTo>
                    <a:pt x="103" y="121"/>
                  </a:lnTo>
                  <a:lnTo>
                    <a:pt x="101" y="123"/>
                  </a:lnTo>
                  <a:lnTo>
                    <a:pt x="99" y="123"/>
                  </a:lnTo>
                  <a:lnTo>
                    <a:pt x="0" y="123"/>
                  </a:lnTo>
                  <a:lnTo>
                    <a:pt x="0" y="112"/>
                  </a:lnTo>
                  <a:lnTo>
                    <a:pt x="98" y="112"/>
                  </a:lnTo>
                  <a:lnTo>
                    <a:pt x="98" y="112"/>
                  </a:lnTo>
                  <a:lnTo>
                    <a:pt x="99" y="108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99"/>
                  </a:lnTo>
                  <a:lnTo>
                    <a:pt x="98" y="94"/>
                  </a:lnTo>
                  <a:lnTo>
                    <a:pt x="0" y="94"/>
                  </a:lnTo>
                  <a:lnTo>
                    <a:pt x="0" y="94"/>
                  </a:lnTo>
                  <a:close/>
                  <a:moveTo>
                    <a:pt x="79" y="66"/>
                  </a:moveTo>
                  <a:lnTo>
                    <a:pt x="19" y="66"/>
                  </a:lnTo>
                  <a:lnTo>
                    <a:pt x="19" y="68"/>
                  </a:lnTo>
                  <a:lnTo>
                    <a:pt x="79" y="68"/>
                  </a:lnTo>
                  <a:lnTo>
                    <a:pt x="79" y="66"/>
                  </a:lnTo>
                  <a:lnTo>
                    <a:pt x="79" y="66"/>
                  </a:lnTo>
                  <a:close/>
                  <a:moveTo>
                    <a:pt x="79" y="61"/>
                  </a:moveTo>
                  <a:lnTo>
                    <a:pt x="19" y="61"/>
                  </a:lnTo>
                  <a:lnTo>
                    <a:pt x="19" y="63"/>
                  </a:lnTo>
                  <a:lnTo>
                    <a:pt x="79" y="63"/>
                  </a:lnTo>
                  <a:lnTo>
                    <a:pt x="79" y="61"/>
                  </a:lnTo>
                  <a:lnTo>
                    <a:pt x="79" y="61"/>
                  </a:lnTo>
                  <a:close/>
                  <a:moveTo>
                    <a:pt x="79" y="55"/>
                  </a:moveTo>
                  <a:lnTo>
                    <a:pt x="19" y="55"/>
                  </a:lnTo>
                  <a:lnTo>
                    <a:pt x="19" y="57"/>
                  </a:lnTo>
                  <a:lnTo>
                    <a:pt x="79" y="57"/>
                  </a:lnTo>
                  <a:lnTo>
                    <a:pt x="79" y="55"/>
                  </a:lnTo>
                  <a:lnTo>
                    <a:pt x="79" y="55"/>
                  </a:lnTo>
                  <a:close/>
                  <a:moveTo>
                    <a:pt x="11" y="52"/>
                  </a:moveTo>
                  <a:lnTo>
                    <a:pt x="11" y="42"/>
                  </a:lnTo>
                  <a:lnTo>
                    <a:pt x="85" y="42"/>
                  </a:lnTo>
                  <a:lnTo>
                    <a:pt x="87" y="42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4" y="5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4" y="72"/>
                  </a:lnTo>
                  <a:lnTo>
                    <a:pt x="88" y="79"/>
                  </a:lnTo>
                  <a:lnTo>
                    <a:pt x="88" y="79"/>
                  </a:lnTo>
                  <a:lnTo>
                    <a:pt x="87" y="79"/>
                  </a:lnTo>
                  <a:lnTo>
                    <a:pt x="87" y="81"/>
                  </a:lnTo>
                  <a:lnTo>
                    <a:pt x="85" y="81"/>
                  </a:lnTo>
                  <a:lnTo>
                    <a:pt x="11" y="81"/>
                  </a:lnTo>
                  <a:lnTo>
                    <a:pt x="1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57"/>
                  </a:lnTo>
                  <a:lnTo>
                    <a:pt x="81" y="52"/>
                  </a:lnTo>
                  <a:lnTo>
                    <a:pt x="11" y="52"/>
                  </a:lnTo>
                  <a:lnTo>
                    <a:pt x="11" y="52"/>
                  </a:lnTo>
                  <a:close/>
                  <a:moveTo>
                    <a:pt x="37" y="24"/>
                  </a:moveTo>
                  <a:lnTo>
                    <a:pt x="37" y="26"/>
                  </a:lnTo>
                  <a:lnTo>
                    <a:pt x="98" y="26"/>
                  </a:lnTo>
                  <a:lnTo>
                    <a:pt x="98" y="24"/>
                  </a:lnTo>
                  <a:lnTo>
                    <a:pt x="37" y="24"/>
                  </a:lnTo>
                  <a:lnTo>
                    <a:pt x="37" y="24"/>
                  </a:lnTo>
                  <a:close/>
                  <a:moveTo>
                    <a:pt x="37" y="18"/>
                  </a:moveTo>
                  <a:lnTo>
                    <a:pt x="37" y="22"/>
                  </a:lnTo>
                  <a:lnTo>
                    <a:pt x="98" y="22"/>
                  </a:lnTo>
                  <a:lnTo>
                    <a:pt x="98" y="18"/>
                  </a:lnTo>
                  <a:lnTo>
                    <a:pt x="37" y="18"/>
                  </a:lnTo>
                  <a:lnTo>
                    <a:pt x="37" y="18"/>
                  </a:lnTo>
                  <a:close/>
                  <a:moveTo>
                    <a:pt x="37" y="13"/>
                  </a:moveTo>
                  <a:lnTo>
                    <a:pt x="37" y="17"/>
                  </a:lnTo>
                  <a:lnTo>
                    <a:pt x="98" y="17"/>
                  </a:lnTo>
                  <a:lnTo>
                    <a:pt x="98" y="13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1" name="文本框 3">
            <a:extLst>
              <a:ext uri="{FF2B5EF4-FFF2-40B4-BE49-F238E27FC236}">
                <a16:creationId xmlns="" xmlns:a16="http://schemas.microsoft.com/office/drawing/2014/main" id="{03A75756-4E6F-4525-AD11-ECAF01DBC26C}"/>
              </a:ext>
            </a:extLst>
          </p:cNvPr>
          <p:cNvSpPr txBox="1"/>
          <p:nvPr/>
        </p:nvSpPr>
        <p:spPr>
          <a:xfrm>
            <a:off x="1138471" y="368052"/>
            <a:ext cx="4795249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Báo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cáo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kết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quả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42" name="TextBox 16">
            <a:extLst>
              <a:ext uri="{FF2B5EF4-FFF2-40B4-BE49-F238E27FC236}">
                <a16:creationId xmlns="" xmlns:a16="http://schemas.microsoft.com/office/drawing/2014/main" id="{76EBA11C-0C67-40C5-9018-64DB509914B4}"/>
              </a:ext>
            </a:extLst>
          </p:cNvPr>
          <p:cNvSpPr txBox="1"/>
          <p:nvPr/>
        </p:nvSpPr>
        <p:spPr>
          <a:xfrm>
            <a:off x="897954" y="1102782"/>
            <a:ext cx="6493396" cy="5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Các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giai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đoạn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biến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của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đun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nóng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8448862-361A-4C1E-B9E2-1341956C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28" y="2579984"/>
            <a:ext cx="1021142" cy="1028384"/>
          </a:xfrm>
          <a:prstGeom prst="flowChartConnector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58E7F7-AC69-4CD6-9E52-63EE30799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15" y="2564666"/>
            <a:ext cx="1050403" cy="1014796"/>
          </a:xfrm>
          <a:prstGeom prst="flowChartConnector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CE79B4B-58D7-4DD3-8A07-89867E0D8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760" y="2536800"/>
            <a:ext cx="1083590" cy="1087488"/>
          </a:xfrm>
          <a:prstGeom prst="flowChartConnector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29AD751-5D6F-40B9-A655-6C6BDB082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759" y="4840119"/>
            <a:ext cx="1085573" cy="1073942"/>
          </a:xfrm>
          <a:prstGeom prst="flowChartConnector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E6FA1C77-86F3-48EC-A0C9-276632DE1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3619" y="4849099"/>
            <a:ext cx="1075878" cy="1087488"/>
          </a:xfrm>
          <a:prstGeom prst="flowChartConnector">
            <a:avLst/>
          </a:prstGeom>
        </p:spPr>
      </p:pic>
      <p:pic>
        <p:nvPicPr>
          <p:cNvPr id="3" name="Picture 2" descr="A picture containing food, plate, wooden, kabob&#10;&#10;Description automatically generated">
            <a:extLst>
              <a:ext uri="{FF2B5EF4-FFF2-40B4-BE49-F238E27FC236}">
                <a16:creationId xmlns="" xmlns:a16="http://schemas.microsoft.com/office/drawing/2014/main" id="{EF793F3C-6F0D-48BB-96CD-8364BD65F6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/>
        </p:blipFill>
        <p:spPr>
          <a:xfrm>
            <a:off x="2666237" y="4887543"/>
            <a:ext cx="1010599" cy="10105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848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75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25585" y="1624767"/>
            <a:ext cx="3490241" cy="3663471"/>
            <a:chOff x="2045665" y="1624767"/>
            <a:chExt cx="3490241" cy="3663471"/>
          </a:xfrm>
        </p:grpSpPr>
        <p:sp>
          <p:nvSpPr>
            <p:cNvPr id="4" name="稻壳儿小白白(http://dwz.cn/Wu2UP)"/>
            <p:cNvSpPr/>
            <p:nvPr/>
          </p:nvSpPr>
          <p:spPr bwMode="auto">
            <a:xfrm rot="17872006">
              <a:off x="2767921" y="1751230"/>
              <a:ext cx="1755604" cy="1502678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solidFill>
                  <a:srgbClr val="A557DF"/>
                </a:solidFill>
              </a:endParaRPr>
            </a:p>
          </p:txBody>
        </p:sp>
        <p:sp>
          <p:nvSpPr>
            <p:cNvPr id="5" name="稻壳儿小白白(http://dwz.cn/Wu2UP)"/>
            <p:cNvSpPr/>
            <p:nvPr/>
          </p:nvSpPr>
          <p:spPr bwMode="auto">
            <a:xfrm rot="4818007">
              <a:off x="3656544" y="3447321"/>
              <a:ext cx="1755604" cy="1502679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solidFill>
                  <a:srgbClr val="A557DF"/>
                </a:solidFill>
              </a:endParaRPr>
            </a:p>
          </p:txBody>
        </p:sp>
        <p:sp>
          <p:nvSpPr>
            <p:cNvPr id="6" name="稻壳儿小白白(http://dwz.cn/Wu2UP)"/>
            <p:cNvSpPr/>
            <p:nvPr/>
          </p:nvSpPr>
          <p:spPr bwMode="auto">
            <a:xfrm rot="487966">
              <a:off x="3780302" y="2311859"/>
              <a:ext cx="1755604" cy="1502678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solidFill>
                  <a:srgbClr val="A557DF"/>
                </a:solidFill>
              </a:endParaRPr>
            </a:p>
          </p:txBody>
        </p:sp>
        <p:sp>
          <p:nvSpPr>
            <p:cNvPr id="7" name="稻壳儿小白白(http://dwz.cn/Wu2UP)"/>
            <p:cNvSpPr/>
            <p:nvPr/>
          </p:nvSpPr>
          <p:spPr bwMode="auto">
            <a:xfrm rot="9152418">
              <a:off x="2418398" y="3785559"/>
              <a:ext cx="1755605" cy="1502679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solidFill>
              <a:srgbClr val="884AD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solidFill>
                  <a:srgbClr val="A557DF"/>
                </a:solidFill>
              </a:endParaRPr>
            </a:p>
          </p:txBody>
        </p:sp>
        <p:sp>
          <p:nvSpPr>
            <p:cNvPr id="8" name="稻壳儿小白白(http://dwz.cn/Wu2UP)"/>
            <p:cNvSpPr/>
            <p:nvPr/>
          </p:nvSpPr>
          <p:spPr bwMode="auto">
            <a:xfrm rot="18716556" flipH="1">
              <a:off x="1918526" y="2989106"/>
              <a:ext cx="1755604" cy="1501326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solidFill>
              <a:srgbClr val="A557D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solidFill>
                  <a:srgbClr val="A557DF"/>
                </a:solidFill>
              </a:endParaRPr>
            </a:p>
          </p:txBody>
        </p:sp>
      </p:grp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806746" y="2103403"/>
            <a:ext cx="1238300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Quan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sát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được</a:t>
            </a:r>
            <a:endParaRPr lang="en-US" altLang="zh-CN" sz="2800" dirty="0">
              <a:solidFill>
                <a:srgbClr val="A557DF"/>
              </a:solidFill>
              <a:latin typeface="#9Slide03 Reso" pitchFamily="2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1029150" y="5580210"/>
            <a:ext cx="252840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Biến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đổi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không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xuất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hiện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chất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mới</a:t>
            </a:r>
            <a:endParaRPr lang="en-US" altLang="zh-CN" sz="2800" dirty="0">
              <a:solidFill>
                <a:srgbClr val="A557DF"/>
              </a:solidFill>
              <a:latin typeface="#9Slide03 Reso" pitchFamily="2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Oval 27"/>
          <p:cNvSpPr>
            <a:spLocks noChangeArrowheads="1"/>
          </p:cNvSpPr>
          <p:nvPr/>
        </p:nvSpPr>
        <p:spPr bwMode="auto">
          <a:xfrm>
            <a:off x="3799771" y="5076082"/>
            <a:ext cx="1644528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Cảm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nhận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được</a:t>
            </a:r>
            <a:endParaRPr lang="en-US" altLang="zh-CN" sz="2800" dirty="0">
              <a:solidFill>
                <a:srgbClr val="A557DF"/>
              </a:solidFill>
              <a:latin typeface="#9Slide03 Reso" pitchFamily="2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4500999" y="2758729"/>
            <a:ext cx="114506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Đo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được</a:t>
            </a:r>
            <a:endParaRPr lang="en-US" altLang="zh-CN" sz="2800" dirty="0">
              <a:solidFill>
                <a:srgbClr val="A557DF"/>
              </a:solidFill>
              <a:latin typeface="#9Slide03 Reso" pitchFamily="2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Oval 27"/>
          <p:cNvSpPr>
            <a:spLocks noChangeArrowheads="1"/>
          </p:cNvSpPr>
          <p:nvPr/>
        </p:nvSpPr>
        <p:spPr bwMode="auto">
          <a:xfrm>
            <a:off x="302093" y="4023468"/>
            <a:ext cx="1361089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Ngửi</a:t>
            </a:r>
            <a:r>
              <a:rPr lang="en-US" altLang="zh-CN" sz="2800" dirty="0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A557DF"/>
                </a:solidFill>
                <a:latin typeface="#9Slide03 Reso" pitchFamily="2" charset="0"/>
                <a:ea typeface="微软雅黑" pitchFamily="34" charset="-122"/>
                <a:cs typeface="Arial" pitchFamily="34" charset="0"/>
              </a:rPr>
              <a:t>được</a:t>
            </a:r>
            <a:endParaRPr lang="en-US" altLang="zh-CN" sz="2800" dirty="0">
              <a:solidFill>
                <a:srgbClr val="A557DF"/>
              </a:solidFill>
              <a:latin typeface="#9Slide03 Reso" pitchFamily="2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7186" y="2466111"/>
            <a:ext cx="5598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Màu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sắc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trạng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thái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nhiệt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độ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nóng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chảy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3910" y="3320300"/>
            <a:ext cx="3522475" cy="56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cháy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nổ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27760" y="4298932"/>
            <a:ext cx="5416118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Mùi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vị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khối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lượng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riêng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dẫn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điện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dẫn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nhiệt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6023198" y="2459354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>
            <a:off x="6019824" y="3346671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>
            <a:off x="5996039" y="4220290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文本框 3">
            <a:extLst>
              <a:ext uri="{FF2B5EF4-FFF2-40B4-BE49-F238E27FC236}">
                <a16:creationId xmlns="" xmlns:a16="http://schemas.microsoft.com/office/drawing/2014/main" id="{A34B99DF-0185-4BE1-B1ED-C39EB90C7352}"/>
              </a:ext>
            </a:extLst>
          </p:cNvPr>
          <p:cNvSpPr txBox="1"/>
          <p:nvPr/>
        </p:nvSpPr>
        <p:spPr>
          <a:xfrm>
            <a:off x="982638" y="332656"/>
            <a:ext cx="4104456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thảo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luận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4AC1B69-4FF5-40AA-A1CB-EE15F209FC3C}"/>
              </a:ext>
            </a:extLst>
          </p:cNvPr>
          <p:cNvSpPr txBox="1"/>
          <p:nvPr/>
        </p:nvSpPr>
        <p:spPr>
          <a:xfrm>
            <a:off x="6743278" y="5560542"/>
            <a:ext cx="5416118" cy="56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tan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trong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nước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6" name="KSO_Shape">
            <a:extLst>
              <a:ext uri="{FF2B5EF4-FFF2-40B4-BE49-F238E27FC236}">
                <a16:creationId xmlns="" xmlns:a16="http://schemas.microsoft.com/office/drawing/2014/main" id="{23D2F7EC-AC93-41DB-A05F-60AC70419D74}"/>
              </a:ext>
            </a:extLst>
          </p:cNvPr>
          <p:cNvSpPr>
            <a:spLocks/>
          </p:cNvSpPr>
          <p:nvPr/>
        </p:nvSpPr>
        <p:spPr bwMode="auto">
          <a:xfrm>
            <a:off x="6053148" y="5481900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组合 14">
            <a:extLst>
              <a:ext uri="{FF2B5EF4-FFF2-40B4-BE49-F238E27FC236}">
                <a16:creationId xmlns="" xmlns:a16="http://schemas.microsoft.com/office/drawing/2014/main" id="{12368F84-F0CA-429B-B46A-1AD2736D571E}"/>
              </a:ext>
            </a:extLst>
          </p:cNvPr>
          <p:cNvGrpSpPr/>
          <p:nvPr/>
        </p:nvGrpSpPr>
        <p:grpSpPr>
          <a:xfrm>
            <a:off x="5627736" y="972395"/>
            <a:ext cx="5871142" cy="1286194"/>
            <a:chOff x="2062132" y="5019483"/>
            <a:chExt cx="3289070" cy="3059451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06F8315-5314-42CB-BF8D-ABD9A7E3A9B4}"/>
                </a:ext>
              </a:extLst>
            </p:cNvPr>
            <p:cNvSpPr txBox="1"/>
            <p:nvPr/>
          </p:nvSpPr>
          <p:spPr>
            <a:xfrm>
              <a:off x="2062132" y="6457741"/>
              <a:ext cx="3289070" cy="1621193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Trong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các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tính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sau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tính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lí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là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34" name="MH_Text_1">
              <a:extLst>
                <a:ext uri="{FF2B5EF4-FFF2-40B4-BE49-F238E27FC236}">
                  <a16:creationId xmlns="" xmlns:a16="http://schemas.microsoft.com/office/drawing/2014/main" id="{6BEDB349-7ACE-4842-AE7C-2E19BABA13F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157368" y="5019483"/>
              <a:ext cx="3098598" cy="1069478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A557DF"/>
                  </a:solidFill>
                  <a:latin typeface="#9Slide03 Reso" pitchFamily="2" charset="0"/>
                  <a:ea typeface="微软雅黑" panose="020B0503020204020204" pitchFamily="34" charset="-122"/>
                </a:rPr>
                <a:t>CÂU HỎI 1</a:t>
              </a:r>
              <a:endParaRPr lang="zh-CN" altLang="en-US" sz="2800" b="1" dirty="0">
                <a:solidFill>
                  <a:srgbClr val="A557DF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75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25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75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7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75"/>
                            </p:stCondLst>
                            <p:childTnLst>
                              <p:par>
                                <p:cTn id="3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75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75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75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75"/>
                            </p:stCondLst>
                            <p:childTnLst>
                              <p:par>
                                <p:cTn id="5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75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ouple of glasses of beer&#10;&#10;Description automatically generated with low confidence">
            <a:extLst>
              <a:ext uri="{FF2B5EF4-FFF2-40B4-BE49-F238E27FC236}">
                <a16:creationId xmlns="" xmlns:a16="http://schemas.microsoft.com/office/drawing/2014/main" id="{42119E1A-A858-4FA6-9BA7-EA73A745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2" y="3300762"/>
            <a:ext cx="2016782" cy="1249624"/>
          </a:xfrm>
          <a:prstGeom prst="rightArrow">
            <a:avLst>
              <a:gd name="adj1" fmla="val 86052"/>
              <a:gd name="adj2" fmla="val 57622"/>
            </a:avLst>
          </a:prstGeom>
          <a:ln w="19050">
            <a:solidFill>
              <a:srgbClr val="83469C"/>
            </a:solidFill>
          </a:ln>
        </p:spPr>
      </p:pic>
      <p:pic>
        <p:nvPicPr>
          <p:cNvPr id="4100" name="Picture 4" descr="See the source image">
            <a:extLst>
              <a:ext uri="{FF2B5EF4-FFF2-40B4-BE49-F238E27FC236}">
                <a16:creationId xmlns="" xmlns:a16="http://schemas.microsoft.com/office/drawing/2014/main" id="{53388BE1-3A4E-43FF-AAB6-9D10B57A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38" y="3326247"/>
            <a:ext cx="1965623" cy="1263081"/>
          </a:xfrm>
          <a:prstGeom prst="rightArrow">
            <a:avLst>
              <a:gd name="adj1" fmla="val 83272"/>
              <a:gd name="adj2" fmla="val 50000"/>
            </a:avLst>
          </a:prstGeom>
          <a:noFill/>
          <a:ln w="19050">
            <a:solidFill>
              <a:srgbClr val="8346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="" xmlns:a16="http://schemas.microsoft.com/office/drawing/2014/main" id="{C7D87216-12D2-4E8B-BE10-7906EA126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46" y="3245134"/>
            <a:ext cx="1967654" cy="1360881"/>
          </a:xfrm>
          <a:prstGeom prst="rightArrow">
            <a:avLst>
              <a:gd name="adj1" fmla="val 77063"/>
              <a:gd name="adj2" fmla="val 50000"/>
            </a:avLst>
          </a:prstGeom>
          <a:noFill/>
          <a:ln w="19050">
            <a:solidFill>
              <a:srgbClr val="893BA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ee the source image">
            <a:extLst>
              <a:ext uri="{FF2B5EF4-FFF2-40B4-BE49-F238E27FC236}">
                <a16:creationId xmlns="" xmlns:a16="http://schemas.microsoft.com/office/drawing/2014/main" id="{B618D0E2-1574-4AB3-BC2F-0559528F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09" y="3281051"/>
            <a:ext cx="1972502" cy="1289049"/>
          </a:xfrm>
          <a:prstGeom prst="rightArrow">
            <a:avLst>
              <a:gd name="adj1" fmla="val 81354"/>
              <a:gd name="adj2" fmla="val 50000"/>
            </a:avLst>
          </a:prstGeom>
          <a:noFill/>
          <a:ln w="19050">
            <a:solidFill>
              <a:srgbClr val="8346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任意多边形 15"/>
          <p:cNvSpPr>
            <a:spLocks/>
          </p:cNvSpPr>
          <p:nvPr/>
        </p:nvSpPr>
        <p:spPr bwMode="auto">
          <a:xfrm>
            <a:off x="1091084" y="3501116"/>
            <a:ext cx="866775" cy="866775"/>
          </a:xfrm>
          <a:custGeom>
            <a:avLst/>
            <a:gdLst>
              <a:gd name="T0" fmla="*/ 0 w 866404"/>
              <a:gd name="T1" fmla="*/ 433945 h 866404"/>
              <a:gd name="T2" fmla="*/ 434156 w 866404"/>
              <a:gd name="T3" fmla="*/ 0 h 866404"/>
              <a:gd name="T4" fmla="*/ 868310 w 866404"/>
              <a:gd name="T5" fmla="*/ 433945 h 866404"/>
              <a:gd name="T6" fmla="*/ 434156 w 866404"/>
              <a:gd name="T7" fmla="*/ 867890 h 866404"/>
              <a:gd name="T8" fmla="*/ 0 w 866404"/>
              <a:gd name="T9" fmla="*/ 433945 h 866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404"/>
              <a:gd name="T16" fmla="*/ 0 h 866404"/>
              <a:gd name="T17" fmla="*/ 866404 w 866404"/>
              <a:gd name="T18" fmla="*/ 866404 h 866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404" h="866404">
                <a:moveTo>
                  <a:pt x="0" y="433202"/>
                </a:moveTo>
                <a:cubicBezTo>
                  <a:pt x="0" y="193951"/>
                  <a:pt x="193951" y="0"/>
                  <a:pt x="433202" y="0"/>
                </a:cubicBezTo>
                <a:cubicBezTo>
                  <a:pt x="672453" y="0"/>
                  <a:pt x="866404" y="193951"/>
                  <a:pt x="866404" y="433202"/>
                </a:cubicBezTo>
                <a:cubicBezTo>
                  <a:pt x="866404" y="672453"/>
                  <a:pt x="672453" y="866404"/>
                  <a:pt x="433202" y="866404"/>
                </a:cubicBezTo>
                <a:cubicBezTo>
                  <a:pt x="193951" y="866404"/>
                  <a:pt x="0" y="672453"/>
                  <a:pt x="0" y="433202"/>
                </a:cubicBez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A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任意多边形 19"/>
          <p:cNvSpPr>
            <a:spLocks/>
          </p:cNvSpPr>
          <p:nvPr/>
        </p:nvSpPr>
        <p:spPr bwMode="auto">
          <a:xfrm>
            <a:off x="6114542" y="3542021"/>
            <a:ext cx="866775" cy="866775"/>
          </a:xfrm>
          <a:custGeom>
            <a:avLst/>
            <a:gdLst>
              <a:gd name="T0" fmla="*/ 0 w 866404"/>
              <a:gd name="T1" fmla="*/ 433945 h 866404"/>
              <a:gd name="T2" fmla="*/ 433202 w 866404"/>
              <a:gd name="T3" fmla="*/ 0 h 866404"/>
              <a:gd name="T4" fmla="*/ 866404 w 866404"/>
              <a:gd name="T5" fmla="*/ 433945 h 866404"/>
              <a:gd name="T6" fmla="*/ 433202 w 866404"/>
              <a:gd name="T7" fmla="*/ 867890 h 866404"/>
              <a:gd name="T8" fmla="*/ 0 w 866404"/>
              <a:gd name="T9" fmla="*/ 433945 h 866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404"/>
              <a:gd name="T16" fmla="*/ 0 h 866404"/>
              <a:gd name="T17" fmla="*/ 866404 w 866404"/>
              <a:gd name="T18" fmla="*/ 866404 h 866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404" h="866404">
                <a:moveTo>
                  <a:pt x="0" y="433202"/>
                </a:moveTo>
                <a:cubicBezTo>
                  <a:pt x="0" y="193951"/>
                  <a:pt x="193951" y="0"/>
                  <a:pt x="433202" y="0"/>
                </a:cubicBezTo>
                <a:cubicBezTo>
                  <a:pt x="672453" y="0"/>
                  <a:pt x="866404" y="193951"/>
                  <a:pt x="866404" y="433202"/>
                </a:cubicBezTo>
                <a:cubicBezTo>
                  <a:pt x="866404" y="672453"/>
                  <a:pt x="672453" y="866404"/>
                  <a:pt x="433202" y="866404"/>
                </a:cubicBezTo>
                <a:cubicBezTo>
                  <a:pt x="193951" y="866404"/>
                  <a:pt x="0" y="672453"/>
                  <a:pt x="0" y="433202"/>
                </a:cubicBez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C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4" name="任意多边形 17"/>
          <p:cNvSpPr>
            <a:spLocks/>
          </p:cNvSpPr>
          <p:nvPr/>
        </p:nvSpPr>
        <p:spPr bwMode="auto">
          <a:xfrm>
            <a:off x="3609071" y="3542021"/>
            <a:ext cx="866775" cy="866775"/>
          </a:xfrm>
          <a:custGeom>
            <a:avLst/>
            <a:gdLst>
              <a:gd name="T0" fmla="*/ 0 w 866404"/>
              <a:gd name="T1" fmla="*/ 433945 h 866404"/>
              <a:gd name="T2" fmla="*/ 433202 w 866404"/>
              <a:gd name="T3" fmla="*/ 0 h 866404"/>
              <a:gd name="T4" fmla="*/ 866404 w 866404"/>
              <a:gd name="T5" fmla="*/ 433945 h 866404"/>
              <a:gd name="T6" fmla="*/ 433202 w 866404"/>
              <a:gd name="T7" fmla="*/ 867890 h 866404"/>
              <a:gd name="T8" fmla="*/ 0 w 866404"/>
              <a:gd name="T9" fmla="*/ 433945 h 866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404"/>
              <a:gd name="T16" fmla="*/ 0 h 866404"/>
              <a:gd name="T17" fmla="*/ 866404 w 866404"/>
              <a:gd name="T18" fmla="*/ 866404 h 866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404" h="866404">
                <a:moveTo>
                  <a:pt x="0" y="433202"/>
                </a:moveTo>
                <a:cubicBezTo>
                  <a:pt x="0" y="193951"/>
                  <a:pt x="193951" y="0"/>
                  <a:pt x="433202" y="0"/>
                </a:cubicBezTo>
                <a:cubicBezTo>
                  <a:pt x="672453" y="0"/>
                  <a:pt x="866404" y="193951"/>
                  <a:pt x="866404" y="433202"/>
                </a:cubicBezTo>
                <a:cubicBezTo>
                  <a:pt x="866404" y="672453"/>
                  <a:pt x="672453" y="866404"/>
                  <a:pt x="433202" y="866404"/>
                </a:cubicBezTo>
                <a:cubicBezTo>
                  <a:pt x="193951" y="866404"/>
                  <a:pt x="0" y="672453"/>
                  <a:pt x="0" y="433202"/>
                </a:cubicBez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B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任意多边形 21"/>
          <p:cNvSpPr>
            <a:spLocks/>
          </p:cNvSpPr>
          <p:nvPr/>
        </p:nvSpPr>
        <p:spPr bwMode="auto">
          <a:xfrm>
            <a:off x="8546492" y="3524399"/>
            <a:ext cx="866775" cy="866775"/>
          </a:xfrm>
          <a:custGeom>
            <a:avLst/>
            <a:gdLst>
              <a:gd name="T0" fmla="*/ 0 w 866404"/>
              <a:gd name="T1" fmla="*/ 433945 h 866404"/>
              <a:gd name="T2" fmla="*/ 434156 w 866404"/>
              <a:gd name="T3" fmla="*/ 0 h 866404"/>
              <a:gd name="T4" fmla="*/ 868310 w 866404"/>
              <a:gd name="T5" fmla="*/ 433945 h 866404"/>
              <a:gd name="T6" fmla="*/ 434156 w 866404"/>
              <a:gd name="T7" fmla="*/ 867890 h 866404"/>
              <a:gd name="T8" fmla="*/ 0 w 866404"/>
              <a:gd name="T9" fmla="*/ 433945 h 866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404"/>
              <a:gd name="T16" fmla="*/ 0 h 866404"/>
              <a:gd name="T17" fmla="*/ 866404 w 866404"/>
              <a:gd name="T18" fmla="*/ 866404 h 866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404" h="866404">
                <a:moveTo>
                  <a:pt x="0" y="433202"/>
                </a:moveTo>
                <a:cubicBezTo>
                  <a:pt x="0" y="193951"/>
                  <a:pt x="193951" y="0"/>
                  <a:pt x="433202" y="0"/>
                </a:cubicBezTo>
                <a:cubicBezTo>
                  <a:pt x="672453" y="0"/>
                  <a:pt x="866404" y="193951"/>
                  <a:pt x="866404" y="433202"/>
                </a:cubicBezTo>
                <a:cubicBezTo>
                  <a:pt x="866404" y="672453"/>
                  <a:pt x="672453" y="866404"/>
                  <a:pt x="433202" y="866404"/>
                </a:cubicBezTo>
                <a:cubicBezTo>
                  <a:pt x="193951" y="866404"/>
                  <a:pt x="0" y="672453"/>
                  <a:pt x="0" y="433202"/>
                </a:cubicBez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D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1" name="TextBox 37"/>
          <p:cNvSpPr txBox="1"/>
          <p:nvPr/>
        </p:nvSpPr>
        <p:spPr>
          <a:xfrm>
            <a:off x="1087269" y="4740367"/>
            <a:ext cx="2081535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cháy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được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4" name="TextBox 37"/>
          <p:cNvSpPr txBox="1"/>
          <p:nvPr/>
        </p:nvSpPr>
        <p:spPr>
          <a:xfrm>
            <a:off x="3663967" y="4735928"/>
            <a:ext cx="1929279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tan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trong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nước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7" name="TextBox 37"/>
          <p:cNvSpPr txBox="1"/>
          <p:nvPr/>
        </p:nvSpPr>
        <p:spPr>
          <a:xfrm>
            <a:off x="6462131" y="4725144"/>
            <a:ext cx="1733551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Nhiệt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độ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nóng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chảy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30" name="TextBox 37"/>
          <p:cNvSpPr txBox="1"/>
          <p:nvPr/>
        </p:nvSpPr>
        <p:spPr>
          <a:xfrm>
            <a:off x="8803804" y="4701425"/>
            <a:ext cx="2081535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Khối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lượng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riêng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="" xmlns:a16="http://schemas.microsoft.com/office/drawing/2014/main" id="{A14C2D01-33FF-4577-ABE7-FD291BE9A002}"/>
              </a:ext>
            </a:extLst>
          </p:cNvPr>
          <p:cNvSpPr txBox="1"/>
          <p:nvPr/>
        </p:nvSpPr>
        <p:spPr>
          <a:xfrm>
            <a:off x="1108279" y="332656"/>
            <a:ext cx="3834799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thảo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luận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grpSp>
        <p:nvGrpSpPr>
          <p:cNvPr id="46" name="组合 14">
            <a:extLst>
              <a:ext uri="{FF2B5EF4-FFF2-40B4-BE49-F238E27FC236}">
                <a16:creationId xmlns="" xmlns:a16="http://schemas.microsoft.com/office/drawing/2014/main" id="{AC576943-006C-4E1C-9AC6-73E681FC1FF1}"/>
              </a:ext>
            </a:extLst>
          </p:cNvPr>
          <p:cNvGrpSpPr/>
          <p:nvPr/>
        </p:nvGrpSpPr>
        <p:grpSpPr>
          <a:xfrm>
            <a:off x="2849118" y="1294362"/>
            <a:ext cx="6492176" cy="1297387"/>
            <a:chOff x="2041826" y="5019480"/>
            <a:chExt cx="3289070" cy="4373220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B0F2F5EE-D7C5-4963-8A26-41F683674928}"/>
                </a:ext>
              </a:extLst>
            </p:cNvPr>
            <p:cNvSpPr txBox="1"/>
            <p:nvPr/>
          </p:nvSpPr>
          <p:spPr>
            <a:xfrm>
              <a:off x="2041826" y="6821491"/>
              <a:ext cx="3289070" cy="2571209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Trong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các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tính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sau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tính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hóa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học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là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48" name="MH_Text_1">
              <a:extLst>
                <a:ext uri="{FF2B5EF4-FFF2-40B4-BE49-F238E27FC236}">
                  <a16:creationId xmlns="" xmlns:a16="http://schemas.microsoft.com/office/drawing/2014/main" id="{7128F33E-7FCF-4F4E-8C5D-6FA50800D0F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157368" y="5019480"/>
              <a:ext cx="3098598" cy="1452430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A557DF"/>
                  </a:solidFill>
                  <a:latin typeface="#9Slide03 Reso" pitchFamily="2" charset="0"/>
                  <a:ea typeface="微软雅黑" panose="020B0503020204020204" pitchFamily="34" charset="-122"/>
                </a:rPr>
                <a:t>CÂU HỎI 2</a:t>
              </a:r>
              <a:endParaRPr lang="zh-CN" altLang="en-US" sz="2800" b="1" dirty="0">
                <a:solidFill>
                  <a:srgbClr val="A557DF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75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25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25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25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5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8" grpId="0" animBg="1"/>
      <p:bldP spid="21" grpId="0"/>
      <p:bldP spid="24" grpId="0"/>
      <p:bldP spid="27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 flipH="1">
            <a:off x="1441159" y="830812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flipH="1">
            <a:off x="3538978" y="1163179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flipH="1">
            <a:off x="1951147" y="880708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flipH="1">
            <a:off x="2323828" y="562790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flipH="1">
            <a:off x="838622" y="1543412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flipH="1">
            <a:off x="1348776" y="1426406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flipH="1">
            <a:off x="1309262" y="1552491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flipH="1">
            <a:off x="2285874" y="1795478"/>
            <a:ext cx="517155" cy="51715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flipH="1">
            <a:off x="2626799" y="2342255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 flipH="1">
            <a:off x="2626799" y="830812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flipH="1">
            <a:off x="2850275" y="562790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flipH="1">
            <a:off x="3125355" y="2117696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3686453" y="1838408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4712217" y="1543412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flipH="1">
            <a:off x="4193198" y="670934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3"/>
          <p:cNvSpPr txBox="1"/>
          <p:nvPr/>
        </p:nvSpPr>
        <p:spPr>
          <a:xfrm>
            <a:off x="1348776" y="1094717"/>
            <a:ext cx="3437843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NỘI DUNG BÀI HỌC</a:t>
            </a:r>
            <a:endParaRPr lang="zh-CN" altLang="en-US" sz="3200" b="1" dirty="0">
              <a:solidFill>
                <a:schemeClr val="bg1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27" name="文本框 3"/>
          <p:cNvSpPr txBox="1"/>
          <p:nvPr/>
        </p:nvSpPr>
        <p:spPr>
          <a:xfrm>
            <a:off x="1701339" y="2941327"/>
            <a:ext cx="289385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 QUANH TA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30" name="文本框 3"/>
          <p:cNvSpPr txBox="1"/>
          <p:nvPr/>
        </p:nvSpPr>
        <p:spPr>
          <a:xfrm>
            <a:off x="1715097" y="3740373"/>
            <a:ext cx="322798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MỘT SỐ TÍNH CHẤT CỦA CHẤT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558702" y="2922629"/>
            <a:ext cx="3536634" cy="46166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12143" y="3619602"/>
            <a:ext cx="582917" cy="645953"/>
            <a:chOff x="946187" y="2814803"/>
            <a:chExt cx="684075" cy="758050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 rot="5400000">
              <a:off x="909200" y="2851790"/>
              <a:ext cx="758050" cy="68407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txBody>
            <a:bodyPr/>
            <a:lstStyle/>
            <a:p>
              <a:endPara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3099" y="2959044"/>
              <a:ext cx="660672" cy="541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1584057" y="3721323"/>
            <a:ext cx="3536634" cy="46166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52" name="组合 51"/>
          <p:cNvGrpSpPr/>
          <p:nvPr/>
        </p:nvGrpSpPr>
        <p:grpSpPr>
          <a:xfrm>
            <a:off x="910494" y="2814803"/>
            <a:ext cx="584566" cy="645953"/>
            <a:chOff x="944252" y="2814803"/>
            <a:chExt cx="686010" cy="758050"/>
          </a:xfrm>
        </p:grpSpPr>
        <p:sp>
          <p:nvSpPr>
            <p:cNvPr id="53" name="Freeform 5"/>
            <p:cNvSpPr>
              <a:spLocks/>
            </p:cNvSpPr>
            <p:nvPr/>
          </p:nvSpPr>
          <p:spPr bwMode="auto">
            <a:xfrm rot="5400000">
              <a:off x="909200" y="2851790"/>
              <a:ext cx="758050" cy="68407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txBody>
            <a:bodyPr/>
            <a:lstStyle/>
            <a:p>
              <a:endPara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944252" y="2959044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2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7" grpId="0"/>
      <p:bldP spid="30" grpId="0"/>
      <p:bldP spid="28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74"/>
          <p:cNvSpPr>
            <a:spLocks noChangeAspect="1"/>
          </p:cNvSpPr>
          <p:nvPr/>
        </p:nvSpPr>
        <p:spPr bwMode="auto">
          <a:xfrm flipH="1" flipV="1">
            <a:off x="4652963" y="3768725"/>
            <a:ext cx="2128837" cy="1800225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2FB7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587090" y="1862073"/>
            <a:ext cx="3500004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#9Slide03 Reso" pitchFamily="2" charset="0"/>
                <a:ea typeface="微软雅黑" panose="020B0503020204020204" pitchFamily="34" charset="-122"/>
              </a:rPr>
              <a:t>TÍNH CHẤT VẬT LÍ</a:t>
            </a:r>
            <a:endParaRPr lang="zh-CN" altLang="en-US" sz="2800" b="1" dirty="0">
              <a:solidFill>
                <a:schemeClr val="bg1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887294" y="5246080"/>
            <a:ext cx="3500004" cy="645739"/>
          </a:xfrm>
          <a:prstGeom prst="roundRect">
            <a:avLst/>
          </a:prstGeom>
          <a:solidFill>
            <a:srgbClr val="2FB793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#9Slide03 Reso" pitchFamily="2" charset="0"/>
                <a:ea typeface="微软雅黑" panose="020B0503020204020204" pitchFamily="34" charset="-122"/>
              </a:rPr>
              <a:t>TÍNH CHẤT HÓA HỌC</a:t>
            </a:r>
            <a:endParaRPr lang="zh-CN" altLang="en-US" sz="2800" b="1" dirty="0">
              <a:solidFill>
                <a:schemeClr val="bg1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1337571" y="2780928"/>
            <a:ext cx="3862834" cy="211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Những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được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hoặc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cảm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nhận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được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bằng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giác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quan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những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biến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xuất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hiện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mới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.</a:t>
            </a:r>
          </a:p>
        </p:txBody>
      </p:sp>
      <p:sp>
        <p:nvSpPr>
          <p:cNvPr id="7" name="TextBox 16"/>
          <p:cNvSpPr txBox="1"/>
          <p:nvPr/>
        </p:nvSpPr>
        <p:spPr>
          <a:xfrm>
            <a:off x="7142217" y="4011449"/>
            <a:ext cx="2928276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sự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biến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một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tạo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ra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mới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8" name="KSO_Shape"/>
          <p:cNvSpPr>
            <a:spLocks/>
          </p:cNvSpPr>
          <p:nvPr/>
        </p:nvSpPr>
        <p:spPr bwMode="auto">
          <a:xfrm>
            <a:off x="1605773" y="1509466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KSO_Shape"/>
          <p:cNvSpPr>
            <a:spLocks/>
          </p:cNvSpPr>
          <p:nvPr/>
        </p:nvSpPr>
        <p:spPr bwMode="auto">
          <a:xfrm rot="8341989">
            <a:off x="9802435" y="5433289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CF66E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Freeform 874"/>
          <p:cNvSpPr>
            <a:spLocks noChangeAspect="1"/>
          </p:cNvSpPr>
          <p:nvPr/>
        </p:nvSpPr>
        <p:spPr bwMode="auto">
          <a:xfrm>
            <a:off x="5341216" y="1968500"/>
            <a:ext cx="2128837" cy="1800225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A557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7022D4CA-CB33-4EAF-B561-B89C073F3653}"/>
              </a:ext>
            </a:extLst>
          </p:cNvPr>
          <p:cNvSpPr txBox="1"/>
          <p:nvPr/>
        </p:nvSpPr>
        <p:spPr>
          <a:xfrm>
            <a:off x="780808" y="315630"/>
            <a:ext cx="511256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pic>
        <p:nvPicPr>
          <p:cNvPr id="14" name="Picture 13" descr="A picture containing wine, indoor, glass, empty&#10;&#10;Description automatically generated">
            <a:extLst>
              <a:ext uri="{FF2B5EF4-FFF2-40B4-BE49-F238E27FC236}">
                <a16:creationId xmlns="" xmlns:a16="http://schemas.microsoft.com/office/drawing/2014/main" id="{7619B08D-235C-49CE-8555-CCB4A3208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8" y="2429583"/>
            <a:ext cx="2981674" cy="14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 animBg="1"/>
      <p:bldP spid="9" grpId="0" animBg="1"/>
      <p:bldP spid="10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-169489" y="2692992"/>
            <a:ext cx="5086193" cy="952032"/>
            <a:chOff x="-169489" y="2289176"/>
            <a:chExt cx="5086193" cy="95203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69489" y="2289176"/>
              <a:ext cx="5086193" cy="952032"/>
              <a:chOff x="0" y="2289175"/>
              <a:chExt cx="6810375" cy="1274763"/>
            </a:xfrm>
          </p:grpSpPr>
          <p:sp>
            <p:nvSpPr>
              <p:cNvPr id="4" name="Rectangle 12"/>
              <p:cNvSpPr>
                <a:spLocks noChangeArrowheads="1"/>
              </p:cNvSpPr>
              <p:nvPr/>
            </p:nvSpPr>
            <p:spPr bwMode="auto">
              <a:xfrm>
                <a:off x="0" y="3371850"/>
                <a:ext cx="6186488" cy="192088"/>
              </a:xfrm>
              <a:prstGeom prst="rect">
                <a:avLst/>
              </a:prstGeom>
              <a:solidFill>
                <a:srgbClr val="884ADA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5534025" y="2289175"/>
                <a:ext cx="1276350" cy="1274763"/>
              </a:xfrm>
              <a:custGeom>
                <a:avLst/>
                <a:gdLst>
                  <a:gd name="T0" fmla="*/ 638387601 w 2222"/>
                  <a:gd name="T1" fmla="*/ 0 h 2222"/>
                  <a:gd name="T2" fmla="*/ 1276775202 w 2222"/>
                  <a:gd name="T3" fmla="*/ 638387222 h 2222"/>
                  <a:gd name="T4" fmla="*/ 638387601 w 2222"/>
                  <a:gd name="T5" fmla="*/ 1276773686 h 2222"/>
                  <a:gd name="T6" fmla="*/ 0 w 2222"/>
                  <a:gd name="T7" fmla="*/ 638387222 h 2222"/>
                  <a:gd name="T8" fmla="*/ 638387601 w 2222"/>
                  <a:gd name="T9" fmla="*/ 0 h 2222"/>
                  <a:gd name="T10" fmla="*/ 638387601 w 2222"/>
                  <a:gd name="T11" fmla="*/ 193067318 h 2222"/>
                  <a:gd name="T12" fmla="*/ 1084282354 w 2222"/>
                  <a:gd name="T13" fmla="*/ 638387222 h 2222"/>
                  <a:gd name="T14" fmla="*/ 638387601 w 2222"/>
                  <a:gd name="T15" fmla="*/ 1084280952 h 2222"/>
                  <a:gd name="T16" fmla="*/ 193067433 w 2222"/>
                  <a:gd name="T17" fmla="*/ 638387222 h 2222"/>
                  <a:gd name="T18" fmla="*/ 638387601 w 2222"/>
                  <a:gd name="T19" fmla="*/ 193067318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0"/>
                    </a:moveTo>
                    <a:cubicBezTo>
                      <a:pt x="1725" y="0"/>
                      <a:pt x="2222" y="498"/>
                      <a:pt x="2222" y="1111"/>
                    </a:cubicBezTo>
                    <a:cubicBezTo>
                      <a:pt x="2222" y="1725"/>
                      <a:pt x="1725" y="2222"/>
                      <a:pt x="1111" y="2222"/>
                    </a:cubicBezTo>
                    <a:cubicBezTo>
                      <a:pt x="498" y="2222"/>
                      <a:pt x="0" y="1725"/>
                      <a:pt x="0" y="1111"/>
                    </a:cubicBezTo>
                    <a:cubicBezTo>
                      <a:pt x="0" y="498"/>
                      <a:pt x="498" y="0"/>
                      <a:pt x="1111" y="0"/>
                    </a:cubicBezTo>
                    <a:close/>
                    <a:moveTo>
                      <a:pt x="1111" y="336"/>
                    </a:moveTo>
                    <a:cubicBezTo>
                      <a:pt x="1540" y="336"/>
                      <a:pt x="1887" y="683"/>
                      <a:pt x="1887" y="1111"/>
                    </a:cubicBezTo>
                    <a:cubicBezTo>
                      <a:pt x="1887" y="1540"/>
                      <a:pt x="1540" y="1887"/>
                      <a:pt x="1111" y="1887"/>
                    </a:cubicBezTo>
                    <a:cubicBezTo>
                      <a:pt x="683" y="1887"/>
                      <a:pt x="336" y="1540"/>
                      <a:pt x="336" y="1111"/>
                    </a:cubicBezTo>
                    <a:cubicBezTo>
                      <a:pt x="336" y="683"/>
                      <a:pt x="683" y="336"/>
                      <a:pt x="1111" y="336"/>
                    </a:cubicBezTo>
                    <a:close/>
                  </a:path>
                </a:pathLst>
              </a:custGeom>
              <a:solidFill>
                <a:srgbClr val="884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8" name="Freeform 546"/>
            <p:cNvSpPr>
              <a:spLocks noEditPoints="1"/>
            </p:cNvSpPr>
            <p:nvPr/>
          </p:nvSpPr>
          <p:spPr bwMode="auto">
            <a:xfrm>
              <a:off x="4270240" y="2613535"/>
              <a:ext cx="334962" cy="282575"/>
            </a:xfrm>
            <a:custGeom>
              <a:avLst/>
              <a:gdLst>
                <a:gd name="T0" fmla="*/ 304723 w 288"/>
                <a:gd name="T1" fmla="*/ 41691 h 244"/>
                <a:gd name="T2" fmla="*/ 304723 w 288"/>
                <a:gd name="T3" fmla="*/ 0 h 244"/>
                <a:gd name="T4" fmla="*/ 167482 w 288"/>
                <a:gd name="T5" fmla="*/ 40533 h 244"/>
                <a:gd name="T6" fmla="*/ 30240 w 288"/>
                <a:gd name="T7" fmla="*/ 0 h 244"/>
                <a:gd name="T8" fmla="*/ 30240 w 288"/>
                <a:gd name="T9" fmla="*/ 41691 h 244"/>
                <a:gd name="T10" fmla="*/ 0 w 288"/>
                <a:gd name="T11" fmla="*/ 40533 h 244"/>
                <a:gd name="T12" fmla="*/ 0 w 288"/>
                <a:gd name="T13" fmla="*/ 253623 h 244"/>
                <a:gd name="T14" fmla="*/ 138405 w 288"/>
                <a:gd name="T15" fmla="*/ 267520 h 244"/>
                <a:gd name="T16" fmla="*/ 167482 w 288"/>
                <a:gd name="T17" fmla="*/ 282575 h 244"/>
                <a:gd name="T18" fmla="*/ 196558 w 288"/>
                <a:gd name="T19" fmla="*/ 267520 h 244"/>
                <a:gd name="T20" fmla="*/ 334963 w 288"/>
                <a:gd name="T21" fmla="*/ 253623 h 244"/>
                <a:gd name="T22" fmla="*/ 334963 w 288"/>
                <a:gd name="T23" fmla="*/ 40533 h 244"/>
                <a:gd name="T24" fmla="*/ 304723 w 288"/>
                <a:gd name="T25" fmla="*/ 41691 h 244"/>
                <a:gd name="T26" fmla="*/ 45360 w 288"/>
                <a:gd name="T27" fmla="*/ 15055 h 244"/>
                <a:gd name="T28" fmla="*/ 153525 w 288"/>
                <a:gd name="T29" fmla="*/ 47482 h 244"/>
                <a:gd name="T30" fmla="*/ 157014 w 288"/>
                <a:gd name="T31" fmla="*/ 55589 h 244"/>
                <a:gd name="T32" fmla="*/ 157014 w 288"/>
                <a:gd name="T33" fmla="*/ 239726 h 244"/>
                <a:gd name="T34" fmla="*/ 46523 w 288"/>
                <a:gd name="T35" fmla="*/ 217722 h 244"/>
                <a:gd name="T36" fmla="*/ 45360 w 288"/>
                <a:gd name="T37" fmla="*/ 217722 h 244"/>
                <a:gd name="T38" fmla="*/ 45360 w 288"/>
                <a:gd name="T39" fmla="*/ 15055 h 244"/>
                <a:gd name="T40" fmla="*/ 288440 w 288"/>
                <a:gd name="T41" fmla="*/ 15055 h 244"/>
                <a:gd name="T42" fmla="*/ 288440 w 288"/>
                <a:gd name="T43" fmla="*/ 217722 h 244"/>
                <a:gd name="T44" fmla="*/ 287277 w 288"/>
                <a:gd name="T45" fmla="*/ 217722 h 244"/>
                <a:gd name="T46" fmla="*/ 176786 w 288"/>
                <a:gd name="T47" fmla="*/ 239726 h 244"/>
                <a:gd name="T48" fmla="*/ 176786 w 288"/>
                <a:gd name="T49" fmla="*/ 56747 h 244"/>
                <a:gd name="T50" fmla="*/ 181438 w 288"/>
                <a:gd name="T51" fmla="*/ 47482 h 244"/>
                <a:gd name="T52" fmla="*/ 288440 w 288"/>
                <a:gd name="T53" fmla="*/ 15055 h 2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8"/>
                <a:gd name="T82" fmla="*/ 0 h 244"/>
                <a:gd name="T83" fmla="*/ 288 w 288"/>
                <a:gd name="T84" fmla="*/ 244 h 2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8" h="244">
                  <a:moveTo>
                    <a:pt x="262" y="36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160" y="0"/>
                    <a:pt x="145" y="33"/>
                    <a:pt x="144" y="35"/>
                  </a:cubicBezTo>
                  <a:cubicBezTo>
                    <a:pt x="143" y="33"/>
                    <a:pt x="127" y="0"/>
                    <a:pt x="26" y="0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18" y="35"/>
                    <a:pt x="9" y="35"/>
                    <a:pt x="0" y="35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79" y="210"/>
                    <a:pt x="119" y="231"/>
                  </a:cubicBezTo>
                  <a:cubicBezTo>
                    <a:pt x="126" y="235"/>
                    <a:pt x="133" y="244"/>
                    <a:pt x="144" y="244"/>
                  </a:cubicBezTo>
                  <a:cubicBezTo>
                    <a:pt x="155" y="244"/>
                    <a:pt x="162" y="235"/>
                    <a:pt x="169" y="231"/>
                  </a:cubicBezTo>
                  <a:cubicBezTo>
                    <a:pt x="208" y="210"/>
                    <a:pt x="288" y="219"/>
                    <a:pt x="288" y="219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78" y="35"/>
                    <a:pt x="270" y="35"/>
                    <a:pt x="262" y="36"/>
                  </a:cubicBezTo>
                  <a:close/>
                  <a:moveTo>
                    <a:pt x="39" y="13"/>
                  </a:moveTo>
                  <a:cubicBezTo>
                    <a:pt x="117" y="16"/>
                    <a:pt x="131" y="39"/>
                    <a:pt x="132" y="41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5" y="207"/>
                    <a:pt x="135" y="207"/>
                    <a:pt x="135" y="207"/>
                  </a:cubicBezTo>
                  <a:cubicBezTo>
                    <a:pt x="107" y="191"/>
                    <a:pt x="66" y="188"/>
                    <a:pt x="40" y="188"/>
                  </a:cubicBezTo>
                  <a:cubicBezTo>
                    <a:pt x="40" y="188"/>
                    <a:pt x="39" y="188"/>
                    <a:pt x="39" y="188"/>
                  </a:cubicBezTo>
                  <a:lnTo>
                    <a:pt x="39" y="13"/>
                  </a:lnTo>
                  <a:close/>
                  <a:moveTo>
                    <a:pt x="248" y="13"/>
                  </a:moveTo>
                  <a:cubicBezTo>
                    <a:pt x="248" y="188"/>
                    <a:pt x="248" y="188"/>
                    <a:pt x="248" y="188"/>
                  </a:cubicBezTo>
                  <a:cubicBezTo>
                    <a:pt x="248" y="188"/>
                    <a:pt x="248" y="188"/>
                    <a:pt x="247" y="188"/>
                  </a:cubicBezTo>
                  <a:cubicBezTo>
                    <a:pt x="221" y="188"/>
                    <a:pt x="180" y="191"/>
                    <a:pt x="152" y="207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39"/>
                    <a:pt x="171" y="16"/>
                    <a:pt x="248" y="13"/>
                  </a:cubicBezTo>
                  <a:close/>
                </a:path>
              </a:pathLst>
            </a:custGeom>
            <a:solidFill>
              <a:srgbClr val="9259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169489" y="3198235"/>
            <a:ext cx="7111183" cy="950845"/>
            <a:chOff x="-169489" y="2766187"/>
            <a:chExt cx="7111183" cy="950845"/>
          </a:xfrm>
        </p:grpSpPr>
        <p:grpSp>
          <p:nvGrpSpPr>
            <p:cNvPr id="35" name="组合 34"/>
            <p:cNvGrpSpPr/>
            <p:nvPr/>
          </p:nvGrpSpPr>
          <p:grpSpPr>
            <a:xfrm>
              <a:off x="-169489" y="2766187"/>
              <a:ext cx="7111183" cy="950845"/>
              <a:chOff x="0" y="2635250"/>
              <a:chExt cx="9521825" cy="1273175"/>
            </a:xfrm>
          </p:grpSpPr>
          <p:sp>
            <p:nvSpPr>
              <p:cNvPr id="5" name="Rectangle 13"/>
              <p:cNvSpPr>
                <a:spLocks noChangeArrowheads="1"/>
              </p:cNvSpPr>
              <p:nvPr/>
            </p:nvSpPr>
            <p:spPr bwMode="auto">
              <a:xfrm>
                <a:off x="0" y="3716338"/>
                <a:ext cx="8883650" cy="192087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16" name="Freeform 8"/>
              <p:cNvSpPr>
                <a:spLocks noEditPoints="1"/>
              </p:cNvSpPr>
              <p:nvPr/>
            </p:nvSpPr>
            <p:spPr bwMode="auto">
              <a:xfrm>
                <a:off x="8245475" y="2635250"/>
                <a:ext cx="1276350" cy="1273175"/>
              </a:xfrm>
              <a:custGeom>
                <a:avLst/>
                <a:gdLst>
                  <a:gd name="T0" fmla="*/ 638387611 w 2221"/>
                  <a:gd name="T1" fmla="*/ 0 h 2222"/>
                  <a:gd name="T2" fmla="*/ 1277350067 w 2221"/>
                  <a:gd name="T3" fmla="*/ 637184420 h 2222"/>
                  <a:gd name="T4" fmla="*/ 638387611 w 2221"/>
                  <a:gd name="T5" fmla="*/ 1274368840 h 2222"/>
                  <a:gd name="T6" fmla="*/ 0 w 2221"/>
                  <a:gd name="T7" fmla="*/ 637184420 h 2222"/>
                  <a:gd name="T8" fmla="*/ 638387611 w 2221"/>
                  <a:gd name="T9" fmla="*/ 0 h 2222"/>
                  <a:gd name="T10" fmla="*/ 638387611 w 2221"/>
                  <a:gd name="T11" fmla="*/ 192130367 h 2222"/>
                  <a:gd name="T12" fmla="*/ 1084683337 w 2221"/>
                  <a:gd name="T13" fmla="*/ 637184420 h 2222"/>
                  <a:gd name="T14" fmla="*/ 638387611 w 2221"/>
                  <a:gd name="T15" fmla="*/ 1081665187 h 2222"/>
                  <a:gd name="T16" fmla="*/ 192666730 w 2221"/>
                  <a:gd name="T17" fmla="*/ 637184420 h 2222"/>
                  <a:gd name="T18" fmla="*/ 638387611 w 2221"/>
                  <a:gd name="T19" fmla="*/ 192130367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1" h="2222">
                    <a:moveTo>
                      <a:pt x="1110" y="0"/>
                    </a:moveTo>
                    <a:cubicBezTo>
                      <a:pt x="1724" y="0"/>
                      <a:pt x="2221" y="497"/>
                      <a:pt x="2221" y="1111"/>
                    </a:cubicBezTo>
                    <a:cubicBezTo>
                      <a:pt x="2221" y="1724"/>
                      <a:pt x="1724" y="2222"/>
                      <a:pt x="1110" y="2222"/>
                    </a:cubicBezTo>
                    <a:cubicBezTo>
                      <a:pt x="497" y="2222"/>
                      <a:pt x="0" y="1724"/>
                      <a:pt x="0" y="1111"/>
                    </a:cubicBezTo>
                    <a:cubicBezTo>
                      <a:pt x="0" y="497"/>
                      <a:pt x="497" y="0"/>
                      <a:pt x="1110" y="0"/>
                    </a:cubicBezTo>
                    <a:close/>
                    <a:moveTo>
                      <a:pt x="1110" y="335"/>
                    </a:moveTo>
                    <a:cubicBezTo>
                      <a:pt x="1539" y="335"/>
                      <a:pt x="1886" y="682"/>
                      <a:pt x="1886" y="1111"/>
                    </a:cubicBezTo>
                    <a:cubicBezTo>
                      <a:pt x="1886" y="1539"/>
                      <a:pt x="1539" y="1886"/>
                      <a:pt x="1110" y="1886"/>
                    </a:cubicBezTo>
                    <a:cubicBezTo>
                      <a:pt x="682" y="1886"/>
                      <a:pt x="335" y="1539"/>
                      <a:pt x="335" y="1111"/>
                    </a:cubicBezTo>
                    <a:cubicBezTo>
                      <a:pt x="335" y="682"/>
                      <a:pt x="682" y="335"/>
                      <a:pt x="1110" y="335"/>
                    </a:cubicBez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Freeform 656"/>
            <p:cNvSpPr>
              <a:spLocks noEditPoints="1"/>
            </p:cNvSpPr>
            <p:nvPr/>
          </p:nvSpPr>
          <p:spPr bwMode="auto">
            <a:xfrm>
              <a:off x="6308366" y="3063960"/>
              <a:ext cx="292100" cy="333375"/>
            </a:xfrm>
            <a:custGeom>
              <a:avLst/>
              <a:gdLst>
                <a:gd name="T0" fmla="*/ 251531 w 252"/>
                <a:gd name="T1" fmla="*/ 236141 h 288"/>
                <a:gd name="T2" fmla="*/ 251531 w 252"/>
                <a:gd name="T3" fmla="*/ 226880 h 288"/>
                <a:gd name="T4" fmla="*/ 251531 w 252"/>
                <a:gd name="T5" fmla="*/ 145852 h 288"/>
                <a:gd name="T6" fmla="*/ 180824 w 252"/>
                <a:gd name="T7" fmla="*/ 46302 h 288"/>
                <a:gd name="T8" fmla="*/ 183142 w 252"/>
                <a:gd name="T9" fmla="*/ 37042 h 288"/>
                <a:gd name="T10" fmla="*/ 146050 w 252"/>
                <a:gd name="T11" fmla="*/ 0 h 288"/>
                <a:gd name="T12" fmla="*/ 108958 w 252"/>
                <a:gd name="T13" fmla="*/ 37042 h 288"/>
                <a:gd name="T14" fmla="*/ 111276 w 252"/>
                <a:gd name="T15" fmla="*/ 46302 h 288"/>
                <a:gd name="T16" fmla="*/ 40569 w 252"/>
                <a:gd name="T17" fmla="*/ 145852 h 288"/>
                <a:gd name="T18" fmla="*/ 40569 w 252"/>
                <a:gd name="T19" fmla="*/ 226880 h 288"/>
                <a:gd name="T20" fmla="*/ 40569 w 252"/>
                <a:gd name="T21" fmla="*/ 236141 h 288"/>
                <a:gd name="T22" fmla="*/ 0 w 252"/>
                <a:gd name="T23" fmla="*/ 275497 h 288"/>
                <a:gd name="T24" fmla="*/ 16228 w 252"/>
                <a:gd name="T25" fmla="*/ 291703 h 288"/>
                <a:gd name="T26" fmla="*/ 110117 w 252"/>
                <a:gd name="T27" fmla="*/ 291703 h 288"/>
                <a:gd name="T28" fmla="*/ 108958 w 252"/>
                <a:gd name="T29" fmla="*/ 296333 h 288"/>
                <a:gd name="T30" fmla="*/ 146050 w 252"/>
                <a:gd name="T31" fmla="*/ 333375 h 288"/>
                <a:gd name="T32" fmla="*/ 183142 w 252"/>
                <a:gd name="T33" fmla="*/ 296333 h 288"/>
                <a:gd name="T34" fmla="*/ 181983 w 252"/>
                <a:gd name="T35" fmla="*/ 291703 h 288"/>
                <a:gd name="T36" fmla="*/ 275872 w 252"/>
                <a:gd name="T37" fmla="*/ 291703 h 288"/>
                <a:gd name="T38" fmla="*/ 292100 w 252"/>
                <a:gd name="T39" fmla="*/ 275497 h 288"/>
                <a:gd name="T40" fmla="*/ 251531 w 252"/>
                <a:gd name="T41" fmla="*/ 236141 h 288"/>
                <a:gd name="T42" fmla="*/ 125186 w 252"/>
                <a:gd name="T43" fmla="*/ 37042 h 288"/>
                <a:gd name="T44" fmla="*/ 146050 w 252"/>
                <a:gd name="T45" fmla="*/ 16206 h 288"/>
                <a:gd name="T46" fmla="*/ 166914 w 252"/>
                <a:gd name="T47" fmla="*/ 37042 h 288"/>
                <a:gd name="T48" fmla="*/ 165755 w 252"/>
                <a:gd name="T49" fmla="*/ 42829 h 288"/>
                <a:gd name="T50" fmla="*/ 146050 w 252"/>
                <a:gd name="T51" fmla="*/ 40514 h 288"/>
                <a:gd name="T52" fmla="*/ 126345 w 252"/>
                <a:gd name="T53" fmla="*/ 42829 h 288"/>
                <a:gd name="T54" fmla="*/ 125186 w 252"/>
                <a:gd name="T55" fmla="*/ 37042 h 2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2"/>
                <a:gd name="T85" fmla="*/ 0 h 288"/>
                <a:gd name="T86" fmla="*/ 252 w 252"/>
                <a:gd name="T87" fmla="*/ 288 h 28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2" h="288">
                  <a:moveTo>
                    <a:pt x="217" y="204"/>
                  </a:moveTo>
                  <a:cubicBezTo>
                    <a:pt x="217" y="202"/>
                    <a:pt x="217" y="199"/>
                    <a:pt x="217" y="196"/>
                  </a:cubicBezTo>
                  <a:cubicBezTo>
                    <a:pt x="217" y="126"/>
                    <a:pt x="217" y="126"/>
                    <a:pt x="217" y="126"/>
                  </a:cubicBezTo>
                  <a:cubicBezTo>
                    <a:pt x="217" y="86"/>
                    <a:pt x="192" y="53"/>
                    <a:pt x="156" y="40"/>
                  </a:cubicBezTo>
                  <a:cubicBezTo>
                    <a:pt x="157" y="37"/>
                    <a:pt x="158" y="35"/>
                    <a:pt x="158" y="32"/>
                  </a:cubicBezTo>
                  <a:cubicBezTo>
                    <a:pt x="158" y="14"/>
                    <a:pt x="143" y="0"/>
                    <a:pt x="126" y="0"/>
                  </a:cubicBezTo>
                  <a:cubicBezTo>
                    <a:pt x="109" y="0"/>
                    <a:pt x="94" y="14"/>
                    <a:pt x="94" y="32"/>
                  </a:cubicBezTo>
                  <a:cubicBezTo>
                    <a:pt x="94" y="35"/>
                    <a:pt x="95" y="37"/>
                    <a:pt x="96" y="40"/>
                  </a:cubicBezTo>
                  <a:cubicBezTo>
                    <a:pt x="60" y="53"/>
                    <a:pt x="35" y="86"/>
                    <a:pt x="35" y="12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9"/>
                    <a:pt x="35" y="202"/>
                    <a:pt x="35" y="204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46"/>
                    <a:pt x="6" y="252"/>
                    <a:pt x="14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4"/>
                    <a:pt x="94" y="255"/>
                    <a:pt x="94" y="256"/>
                  </a:cubicBezTo>
                  <a:cubicBezTo>
                    <a:pt x="94" y="274"/>
                    <a:pt x="109" y="288"/>
                    <a:pt x="126" y="288"/>
                  </a:cubicBezTo>
                  <a:cubicBezTo>
                    <a:pt x="143" y="288"/>
                    <a:pt x="158" y="274"/>
                    <a:pt x="158" y="256"/>
                  </a:cubicBezTo>
                  <a:cubicBezTo>
                    <a:pt x="158" y="255"/>
                    <a:pt x="157" y="254"/>
                    <a:pt x="157" y="252"/>
                  </a:cubicBezTo>
                  <a:cubicBezTo>
                    <a:pt x="238" y="252"/>
                    <a:pt x="238" y="252"/>
                    <a:pt x="238" y="252"/>
                  </a:cubicBezTo>
                  <a:cubicBezTo>
                    <a:pt x="246" y="252"/>
                    <a:pt x="252" y="246"/>
                    <a:pt x="252" y="238"/>
                  </a:cubicBezTo>
                  <a:lnTo>
                    <a:pt x="217" y="204"/>
                  </a:lnTo>
                  <a:close/>
                  <a:moveTo>
                    <a:pt x="108" y="32"/>
                  </a:moveTo>
                  <a:cubicBezTo>
                    <a:pt x="108" y="22"/>
                    <a:pt x="116" y="14"/>
                    <a:pt x="126" y="14"/>
                  </a:cubicBezTo>
                  <a:cubicBezTo>
                    <a:pt x="136" y="14"/>
                    <a:pt x="144" y="22"/>
                    <a:pt x="144" y="32"/>
                  </a:cubicBezTo>
                  <a:cubicBezTo>
                    <a:pt x="144" y="33"/>
                    <a:pt x="143" y="35"/>
                    <a:pt x="143" y="37"/>
                  </a:cubicBezTo>
                  <a:cubicBezTo>
                    <a:pt x="137" y="36"/>
                    <a:pt x="132" y="35"/>
                    <a:pt x="126" y="35"/>
                  </a:cubicBezTo>
                  <a:cubicBezTo>
                    <a:pt x="120" y="35"/>
                    <a:pt x="115" y="36"/>
                    <a:pt x="109" y="37"/>
                  </a:cubicBezTo>
                  <a:cubicBezTo>
                    <a:pt x="109" y="35"/>
                    <a:pt x="108" y="33"/>
                    <a:pt x="108" y="32"/>
                  </a:cubicBezTo>
                  <a:close/>
                </a:path>
              </a:pathLst>
            </a:custGeom>
            <a:solidFill>
              <a:srgbClr val="CF66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-169490" y="4509120"/>
            <a:ext cx="5559242" cy="953216"/>
            <a:chOff x="-169490" y="4059960"/>
            <a:chExt cx="5559242" cy="953216"/>
          </a:xfrm>
        </p:grpSpPr>
        <p:grpSp>
          <p:nvGrpSpPr>
            <p:cNvPr id="36" name="组合 35"/>
            <p:cNvGrpSpPr/>
            <p:nvPr/>
          </p:nvGrpSpPr>
          <p:grpSpPr>
            <a:xfrm>
              <a:off x="-169490" y="4059960"/>
              <a:ext cx="5559242" cy="953216"/>
              <a:chOff x="0" y="4040188"/>
              <a:chExt cx="7443788" cy="1276350"/>
            </a:xfrm>
          </p:grpSpPr>
          <p:sp>
            <p:nvSpPr>
              <p:cNvPr id="6" name="Rectangle 14"/>
              <p:cNvSpPr>
                <a:spLocks noChangeArrowheads="1"/>
              </p:cNvSpPr>
              <p:nvPr/>
            </p:nvSpPr>
            <p:spPr bwMode="auto">
              <a:xfrm>
                <a:off x="0" y="4040188"/>
                <a:ext cx="6807200" cy="193675"/>
              </a:xfrm>
              <a:prstGeom prst="rect">
                <a:avLst/>
              </a:prstGeom>
              <a:solidFill>
                <a:srgbClr val="2FB793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19" name="Freeform 9"/>
              <p:cNvSpPr>
                <a:spLocks noEditPoints="1"/>
              </p:cNvSpPr>
              <p:nvPr/>
            </p:nvSpPr>
            <p:spPr bwMode="auto">
              <a:xfrm>
                <a:off x="6169025" y="4040188"/>
                <a:ext cx="1274763" cy="1276350"/>
              </a:xfrm>
              <a:custGeom>
                <a:avLst/>
                <a:gdLst>
                  <a:gd name="T0" fmla="*/ 638962455 w 2221"/>
                  <a:gd name="T1" fmla="*/ 1276773686 h 2222"/>
                  <a:gd name="T2" fmla="*/ 1277350067 w 2221"/>
                  <a:gd name="T3" fmla="*/ 638387222 h 2222"/>
                  <a:gd name="T4" fmla="*/ 638962455 w 2221"/>
                  <a:gd name="T5" fmla="*/ 0 h 2222"/>
                  <a:gd name="T6" fmla="*/ 0 w 2221"/>
                  <a:gd name="T7" fmla="*/ 638387222 h 2222"/>
                  <a:gd name="T8" fmla="*/ 638962455 w 2221"/>
                  <a:gd name="T9" fmla="*/ 1276773686 h 2222"/>
                  <a:gd name="T10" fmla="*/ 638962455 w 2221"/>
                  <a:gd name="T11" fmla="*/ 1084280952 h 2222"/>
                  <a:gd name="T12" fmla="*/ 1084683337 w 2221"/>
                  <a:gd name="T13" fmla="*/ 638387222 h 2222"/>
                  <a:gd name="T14" fmla="*/ 638962455 w 2221"/>
                  <a:gd name="T15" fmla="*/ 192492733 h 2222"/>
                  <a:gd name="T16" fmla="*/ 192666730 w 2221"/>
                  <a:gd name="T17" fmla="*/ 638387222 h 2222"/>
                  <a:gd name="T18" fmla="*/ 638962455 w 2221"/>
                  <a:gd name="T19" fmla="*/ 1084280952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1" h="2222">
                    <a:moveTo>
                      <a:pt x="1111" y="2222"/>
                    </a:moveTo>
                    <a:cubicBezTo>
                      <a:pt x="1724" y="2222"/>
                      <a:pt x="2221" y="1724"/>
                      <a:pt x="2221" y="1111"/>
                    </a:cubicBezTo>
                    <a:cubicBezTo>
                      <a:pt x="2221" y="497"/>
                      <a:pt x="1724" y="0"/>
                      <a:pt x="1111" y="0"/>
                    </a:cubicBezTo>
                    <a:cubicBezTo>
                      <a:pt x="497" y="0"/>
                      <a:pt x="0" y="497"/>
                      <a:pt x="0" y="1111"/>
                    </a:cubicBezTo>
                    <a:cubicBezTo>
                      <a:pt x="0" y="1724"/>
                      <a:pt x="497" y="2222"/>
                      <a:pt x="1111" y="2222"/>
                    </a:cubicBezTo>
                    <a:close/>
                    <a:moveTo>
                      <a:pt x="1111" y="1887"/>
                    </a:moveTo>
                    <a:cubicBezTo>
                      <a:pt x="1539" y="1887"/>
                      <a:pt x="1886" y="1539"/>
                      <a:pt x="1886" y="1111"/>
                    </a:cubicBezTo>
                    <a:cubicBezTo>
                      <a:pt x="1886" y="682"/>
                      <a:pt x="1539" y="335"/>
                      <a:pt x="1111" y="335"/>
                    </a:cubicBezTo>
                    <a:cubicBezTo>
                      <a:pt x="682" y="335"/>
                      <a:pt x="335" y="682"/>
                      <a:pt x="335" y="1111"/>
                    </a:cubicBezTo>
                    <a:cubicBezTo>
                      <a:pt x="335" y="1539"/>
                      <a:pt x="682" y="1887"/>
                      <a:pt x="1111" y="188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1" name="Freeform 699"/>
            <p:cNvSpPr>
              <a:spLocks noEditPoints="1"/>
            </p:cNvSpPr>
            <p:nvPr/>
          </p:nvSpPr>
          <p:spPr bwMode="auto">
            <a:xfrm>
              <a:off x="4738519" y="4372271"/>
              <a:ext cx="349250" cy="327025"/>
            </a:xfrm>
            <a:custGeom>
              <a:avLst/>
              <a:gdLst>
                <a:gd name="T0" fmla="*/ 308640 w 301"/>
                <a:gd name="T1" fmla="*/ 222655 h 282"/>
                <a:gd name="T2" fmla="*/ 271510 w 301"/>
                <a:gd name="T3" fmla="*/ 80017 h 282"/>
                <a:gd name="T4" fmla="*/ 93984 w 301"/>
                <a:gd name="T5" fmla="*/ 41748 h 282"/>
                <a:gd name="T6" fmla="*/ 37130 w 301"/>
                <a:gd name="T7" fmla="*/ 3479 h 282"/>
                <a:gd name="T8" fmla="*/ 13924 w 301"/>
                <a:gd name="T9" fmla="*/ 15076 h 282"/>
                <a:gd name="T10" fmla="*/ 70778 w 301"/>
                <a:gd name="T11" fmla="*/ 66101 h 282"/>
                <a:gd name="T12" fmla="*/ 153159 w 301"/>
                <a:gd name="T13" fmla="*/ 288756 h 282"/>
                <a:gd name="T14" fmla="*/ 349250 w 301"/>
                <a:gd name="T15" fmla="*/ 301512 h 282"/>
                <a:gd name="T16" fmla="*/ 308640 w 301"/>
                <a:gd name="T17" fmla="*/ 222655 h 282"/>
                <a:gd name="T18" fmla="*/ 280792 w 301"/>
                <a:gd name="T19" fmla="*/ 269042 h 282"/>
                <a:gd name="T20" fmla="*/ 278472 w 301"/>
                <a:gd name="T21" fmla="*/ 270201 h 282"/>
                <a:gd name="T22" fmla="*/ 276151 w 301"/>
                <a:gd name="T23" fmla="*/ 269042 h 282"/>
                <a:gd name="T24" fmla="*/ 184488 w 301"/>
                <a:gd name="T25" fmla="*/ 160034 h 282"/>
                <a:gd name="T26" fmla="*/ 122992 w 301"/>
                <a:gd name="T27" fmla="*/ 86975 h 282"/>
                <a:gd name="T28" fmla="*/ 122992 w 301"/>
                <a:gd name="T29" fmla="*/ 82336 h 282"/>
                <a:gd name="T30" fmla="*/ 126473 w 301"/>
                <a:gd name="T31" fmla="*/ 82336 h 282"/>
                <a:gd name="T32" fmla="*/ 206533 w 301"/>
                <a:gd name="T33" fmla="*/ 141479 h 282"/>
                <a:gd name="T34" fmla="*/ 281953 w 301"/>
                <a:gd name="T35" fmla="*/ 265563 h 282"/>
                <a:gd name="T36" fmla="*/ 280792 w 301"/>
                <a:gd name="T37" fmla="*/ 269042 h 2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1"/>
                <a:gd name="T58" fmla="*/ 0 h 282"/>
                <a:gd name="T59" fmla="*/ 301 w 301"/>
                <a:gd name="T60" fmla="*/ 282 h 2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rgbClr val="2FB7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169489" y="5013176"/>
            <a:ext cx="3816423" cy="950845"/>
            <a:chOff x="-169489" y="4566387"/>
            <a:chExt cx="3816423" cy="950845"/>
          </a:xfrm>
        </p:grpSpPr>
        <p:grpSp>
          <p:nvGrpSpPr>
            <p:cNvPr id="37" name="组合 36"/>
            <p:cNvGrpSpPr/>
            <p:nvPr/>
          </p:nvGrpSpPr>
          <p:grpSpPr>
            <a:xfrm>
              <a:off x="-169489" y="4566387"/>
              <a:ext cx="3816423" cy="950845"/>
              <a:chOff x="0" y="4391025"/>
              <a:chExt cx="5110163" cy="1273175"/>
            </a:xfrm>
          </p:grpSpPr>
          <p:sp>
            <p:nvSpPr>
              <p:cNvPr id="7" name="Rectangle 15"/>
              <p:cNvSpPr>
                <a:spLocks noChangeArrowheads="1"/>
              </p:cNvSpPr>
              <p:nvPr/>
            </p:nvSpPr>
            <p:spPr bwMode="auto">
              <a:xfrm>
                <a:off x="0" y="4391025"/>
                <a:ext cx="4473575" cy="190500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3836988" y="4391025"/>
                <a:ext cx="1273175" cy="1273175"/>
              </a:xfrm>
              <a:custGeom>
                <a:avLst/>
                <a:gdLst>
                  <a:gd name="T0" fmla="*/ 637184420 w 2222"/>
                  <a:gd name="T1" fmla="*/ 1274368840 h 2222"/>
                  <a:gd name="T2" fmla="*/ 1274368840 w 2222"/>
                  <a:gd name="T3" fmla="*/ 637184420 h 2222"/>
                  <a:gd name="T4" fmla="*/ 637184420 w 2222"/>
                  <a:gd name="T5" fmla="*/ 0 h 2222"/>
                  <a:gd name="T6" fmla="*/ 0 w 2222"/>
                  <a:gd name="T7" fmla="*/ 637184420 h 2222"/>
                  <a:gd name="T8" fmla="*/ 637184420 w 2222"/>
                  <a:gd name="T9" fmla="*/ 1274368840 h 2222"/>
                  <a:gd name="T10" fmla="*/ 637184420 w 2222"/>
                  <a:gd name="T11" fmla="*/ 1082238473 h 2222"/>
                  <a:gd name="T12" fmla="*/ 1082238473 w 2222"/>
                  <a:gd name="T13" fmla="*/ 637184420 h 2222"/>
                  <a:gd name="T14" fmla="*/ 637184420 w 2222"/>
                  <a:gd name="T15" fmla="*/ 192130367 h 2222"/>
                  <a:gd name="T16" fmla="*/ 192130367 w 2222"/>
                  <a:gd name="T17" fmla="*/ 637184420 h 2222"/>
                  <a:gd name="T18" fmla="*/ 637184420 w 2222"/>
                  <a:gd name="T19" fmla="*/ 1082238473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2222"/>
                    </a:moveTo>
                    <a:cubicBezTo>
                      <a:pt x="1724" y="2222"/>
                      <a:pt x="2222" y="1724"/>
                      <a:pt x="2222" y="1111"/>
                    </a:cubicBezTo>
                    <a:cubicBezTo>
                      <a:pt x="2222" y="497"/>
                      <a:pt x="1724" y="0"/>
                      <a:pt x="1111" y="0"/>
                    </a:cubicBezTo>
                    <a:cubicBezTo>
                      <a:pt x="497" y="0"/>
                      <a:pt x="0" y="497"/>
                      <a:pt x="0" y="1111"/>
                    </a:cubicBezTo>
                    <a:cubicBezTo>
                      <a:pt x="0" y="1724"/>
                      <a:pt x="497" y="2222"/>
                      <a:pt x="1111" y="2222"/>
                    </a:cubicBezTo>
                    <a:close/>
                    <a:moveTo>
                      <a:pt x="1111" y="1887"/>
                    </a:moveTo>
                    <a:cubicBezTo>
                      <a:pt x="1539" y="1887"/>
                      <a:pt x="1887" y="1539"/>
                      <a:pt x="1887" y="1111"/>
                    </a:cubicBezTo>
                    <a:cubicBezTo>
                      <a:pt x="1887" y="683"/>
                      <a:pt x="1539" y="335"/>
                      <a:pt x="1111" y="335"/>
                    </a:cubicBezTo>
                    <a:cubicBezTo>
                      <a:pt x="682" y="335"/>
                      <a:pt x="335" y="683"/>
                      <a:pt x="335" y="1111"/>
                    </a:cubicBezTo>
                    <a:cubicBezTo>
                      <a:pt x="335" y="1539"/>
                      <a:pt x="682" y="1887"/>
                      <a:pt x="1111" y="1887"/>
                    </a:cubicBez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3008792" y="4855873"/>
              <a:ext cx="325437" cy="334962"/>
              <a:chOff x="7958138" y="5595938"/>
              <a:chExt cx="325437" cy="334962"/>
            </a:xfrm>
            <a:solidFill>
              <a:srgbClr val="BB81E7"/>
            </a:solidFill>
          </p:grpSpPr>
          <p:sp>
            <p:nvSpPr>
              <p:cNvPr id="43" name="Freeform 826"/>
              <p:cNvSpPr>
                <a:spLocks/>
              </p:cNvSpPr>
              <p:nvPr/>
            </p:nvSpPr>
            <p:spPr bwMode="auto">
              <a:xfrm>
                <a:off x="7958138" y="5805488"/>
                <a:ext cx="325437" cy="125412"/>
              </a:xfrm>
              <a:custGeom>
                <a:avLst/>
                <a:gdLst>
                  <a:gd name="T0" fmla="*/ 39517 w 280"/>
                  <a:gd name="T1" fmla="*/ 87092 h 108"/>
                  <a:gd name="T2" fmla="*/ 11623 w 280"/>
                  <a:gd name="T3" fmla="*/ 87092 h 108"/>
                  <a:gd name="T4" fmla="*/ 0 w 280"/>
                  <a:gd name="T5" fmla="*/ 98705 h 108"/>
                  <a:gd name="T6" fmla="*/ 0 w 280"/>
                  <a:gd name="T7" fmla="*/ 113801 h 108"/>
                  <a:gd name="T8" fmla="*/ 11623 w 280"/>
                  <a:gd name="T9" fmla="*/ 125413 h 108"/>
                  <a:gd name="T10" fmla="*/ 313815 w 280"/>
                  <a:gd name="T11" fmla="*/ 125413 h 108"/>
                  <a:gd name="T12" fmla="*/ 325438 w 280"/>
                  <a:gd name="T13" fmla="*/ 113801 h 108"/>
                  <a:gd name="T14" fmla="*/ 325438 w 280"/>
                  <a:gd name="T15" fmla="*/ 98705 h 108"/>
                  <a:gd name="T16" fmla="*/ 313815 w 280"/>
                  <a:gd name="T17" fmla="*/ 87092 h 108"/>
                  <a:gd name="T18" fmla="*/ 288245 w 280"/>
                  <a:gd name="T19" fmla="*/ 87092 h 108"/>
                  <a:gd name="T20" fmla="*/ 255701 w 280"/>
                  <a:gd name="T21" fmla="*/ 0 h 108"/>
                  <a:gd name="T22" fmla="*/ 72061 w 280"/>
                  <a:gd name="T23" fmla="*/ 0 h 108"/>
                  <a:gd name="T24" fmla="*/ 39517 w 280"/>
                  <a:gd name="T25" fmla="*/ 87092 h 10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"/>
                  <a:gd name="T40" fmla="*/ 0 h 108"/>
                  <a:gd name="T41" fmla="*/ 280 w 280"/>
                  <a:gd name="T42" fmla="*/ 108 h 10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" h="108">
                    <a:moveTo>
                      <a:pt x="34" y="75"/>
                    </a:moveTo>
                    <a:cubicBezTo>
                      <a:pt x="10" y="75"/>
                      <a:pt x="10" y="75"/>
                      <a:pt x="10" y="75"/>
                    </a:cubicBezTo>
                    <a:cubicBezTo>
                      <a:pt x="5" y="75"/>
                      <a:pt x="0" y="79"/>
                      <a:pt x="0" y="8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3"/>
                      <a:pt x="5" y="108"/>
                      <a:pt x="10" y="108"/>
                    </a:cubicBezTo>
                    <a:cubicBezTo>
                      <a:pt x="270" y="108"/>
                      <a:pt x="270" y="108"/>
                      <a:pt x="270" y="108"/>
                    </a:cubicBezTo>
                    <a:cubicBezTo>
                      <a:pt x="276" y="108"/>
                      <a:pt x="280" y="103"/>
                      <a:pt x="280" y="98"/>
                    </a:cubicBezTo>
                    <a:cubicBezTo>
                      <a:pt x="280" y="85"/>
                      <a:pt x="280" y="85"/>
                      <a:pt x="280" y="85"/>
                    </a:cubicBezTo>
                    <a:cubicBezTo>
                      <a:pt x="280" y="79"/>
                      <a:pt x="276" y="75"/>
                      <a:pt x="270" y="75"/>
                    </a:cubicBezTo>
                    <a:cubicBezTo>
                      <a:pt x="248" y="75"/>
                      <a:pt x="248" y="75"/>
                      <a:pt x="248" y="75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34" y="75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4" name="Freeform 827"/>
              <p:cNvSpPr>
                <a:spLocks/>
              </p:cNvSpPr>
              <p:nvPr/>
            </p:nvSpPr>
            <p:spPr bwMode="auto">
              <a:xfrm>
                <a:off x="8077200" y="5595938"/>
                <a:ext cx="90488" cy="85725"/>
              </a:xfrm>
              <a:custGeom>
                <a:avLst/>
                <a:gdLst>
                  <a:gd name="T0" fmla="*/ 62646 w 78"/>
                  <a:gd name="T1" fmla="*/ 10287 h 75"/>
                  <a:gd name="T2" fmla="*/ 45244 w 78"/>
                  <a:gd name="T3" fmla="*/ 0 h 75"/>
                  <a:gd name="T4" fmla="*/ 27842 w 78"/>
                  <a:gd name="T5" fmla="*/ 11430 h 75"/>
                  <a:gd name="T6" fmla="*/ 0 w 78"/>
                  <a:gd name="T7" fmla="*/ 85725 h 75"/>
                  <a:gd name="T8" fmla="*/ 90488 w 78"/>
                  <a:gd name="T9" fmla="*/ 85725 h 75"/>
                  <a:gd name="T10" fmla="*/ 62646 w 78"/>
                  <a:gd name="T11" fmla="*/ 10287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75"/>
                  <a:gd name="T20" fmla="*/ 78 w 78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75">
                    <a:moveTo>
                      <a:pt x="54" y="9"/>
                    </a:moveTo>
                    <a:cubicBezTo>
                      <a:pt x="54" y="9"/>
                      <a:pt x="52" y="0"/>
                      <a:pt x="39" y="0"/>
                    </a:cubicBezTo>
                    <a:cubicBezTo>
                      <a:pt x="26" y="0"/>
                      <a:pt x="24" y="10"/>
                      <a:pt x="24" y="1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78" y="75"/>
                      <a:pt x="78" y="75"/>
                      <a:pt x="78" y="75"/>
                    </a:cubicBez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5" name="Freeform 828"/>
              <p:cNvSpPr>
                <a:spLocks/>
              </p:cNvSpPr>
              <p:nvPr/>
            </p:nvSpPr>
            <p:spPr bwMode="auto">
              <a:xfrm>
                <a:off x="8043863" y="5716588"/>
                <a:ext cx="157162" cy="55562"/>
              </a:xfrm>
              <a:custGeom>
                <a:avLst/>
                <a:gdLst>
                  <a:gd name="T0" fmla="*/ 20638 w 99"/>
                  <a:gd name="T1" fmla="*/ 0 h 35"/>
                  <a:gd name="T2" fmla="*/ 0 w 99"/>
                  <a:gd name="T3" fmla="*/ 55563 h 35"/>
                  <a:gd name="T4" fmla="*/ 157163 w 99"/>
                  <a:gd name="T5" fmla="*/ 55563 h 35"/>
                  <a:gd name="T6" fmla="*/ 136525 w 99"/>
                  <a:gd name="T7" fmla="*/ 0 h 35"/>
                  <a:gd name="T8" fmla="*/ 20638 w 9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5"/>
                  <a:gd name="T17" fmla="*/ 99 w 9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5">
                    <a:moveTo>
                      <a:pt x="13" y="0"/>
                    </a:moveTo>
                    <a:lnTo>
                      <a:pt x="0" y="35"/>
                    </a:lnTo>
                    <a:lnTo>
                      <a:pt x="99" y="35"/>
                    </a:lnTo>
                    <a:lnTo>
                      <a:pt x="8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>
                  <a:latin typeface="Calibri" pitchFamily="34" charset="0"/>
                </a:endParaRPr>
              </a:p>
            </p:txBody>
          </p:sp>
        </p:grpSp>
      </p:grpSp>
      <p:sp>
        <p:nvSpPr>
          <p:cNvPr id="51" name="TextBox 16"/>
          <p:cNvSpPr txBox="1"/>
          <p:nvPr/>
        </p:nvSpPr>
        <p:spPr>
          <a:xfrm>
            <a:off x="4913144" y="2497145"/>
            <a:ext cx="5796217" cy="49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Đinh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sắt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bị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gỉ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lâu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trong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không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khí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ẩm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55" name="TextBox 16"/>
          <p:cNvSpPr txBox="1"/>
          <p:nvPr/>
        </p:nvSpPr>
        <p:spPr>
          <a:xfrm>
            <a:off x="2784342" y="1691667"/>
            <a:ext cx="3631742" cy="49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Muối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ăn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khô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hơn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đun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nóng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56" name="TextBox 16"/>
          <p:cNvSpPr txBox="1"/>
          <p:nvPr/>
        </p:nvSpPr>
        <p:spPr>
          <a:xfrm>
            <a:off x="7031310" y="3496008"/>
            <a:ext cx="4174970" cy="93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Nến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cháy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thành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khí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carbon dioxide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hơi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nước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5422301" y="4921615"/>
            <a:ext cx="5363407" cy="49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Bơ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chảy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lỏng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khi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ở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nhiệt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độ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phòng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58" name="TextBox 16"/>
          <p:cNvSpPr txBox="1"/>
          <p:nvPr/>
        </p:nvSpPr>
        <p:spPr>
          <a:xfrm>
            <a:off x="3502918" y="5676355"/>
            <a:ext cx="5399312" cy="49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Cơm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nếp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lên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men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thành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rượu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微软雅黑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169489" y="2188938"/>
            <a:ext cx="3373012" cy="952030"/>
            <a:chOff x="-169489" y="1772816"/>
            <a:chExt cx="3373012" cy="952030"/>
          </a:xfrm>
        </p:grpSpPr>
        <p:grpSp>
          <p:nvGrpSpPr>
            <p:cNvPr id="60" name="组合 59"/>
            <p:cNvGrpSpPr/>
            <p:nvPr/>
          </p:nvGrpSpPr>
          <p:grpSpPr>
            <a:xfrm>
              <a:off x="-169489" y="1772816"/>
              <a:ext cx="3373012" cy="952030"/>
              <a:chOff x="0" y="1960563"/>
              <a:chExt cx="4516438" cy="1274762"/>
            </a:xfrm>
          </p:grpSpPr>
          <p:sp>
            <p:nvSpPr>
              <p:cNvPr id="62" name="Rectangle 11"/>
              <p:cNvSpPr>
                <a:spLocks noChangeArrowheads="1"/>
              </p:cNvSpPr>
              <p:nvPr/>
            </p:nvSpPr>
            <p:spPr bwMode="auto">
              <a:xfrm>
                <a:off x="0" y="3043238"/>
                <a:ext cx="3878263" cy="192087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63" name="Freeform 6"/>
              <p:cNvSpPr>
                <a:spLocks noEditPoints="1"/>
              </p:cNvSpPr>
              <p:nvPr/>
            </p:nvSpPr>
            <p:spPr bwMode="auto">
              <a:xfrm>
                <a:off x="3240088" y="1960563"/>
                <a:ext cx="1276350" cy="1274762"/>
              </a:xfrm>
              <a:custGeom>
                <a:avLst/>
                <a:gdLst>
                  <a:gd name="T0" fmla="*/ 638387601 w 2222"/>
                  <a:gd name="T1" fmla="*/ 0 h 2222"/>
                  <a:gd name="T2" fmla="*/ 1276775202 w 2222"/>
                  <a:gd name="T3" fmla="*/ 638387222 h 2222"/>
                  <a:gd name="T4" fmla="*/ 638387601 w 2222"/>
                  <a:gd name="T5" fmla="*/ 1276773686 h 2222"/>
                  <a:gd name="T6" fmla="*/ 0 w 2222"/>
                  <a:gd name="T7" fmla="*/ 638387222 h 2222"/>
                  <a:gd name="T8" fmla="*/ 638387601 w 2222"/>
                  <a:gd name="T9" fmla="*/ 0 h 2222"/>
                  <a:gd name="T10" fmla="*/ 638387601 w 2222"/>
                  <a:gd name="T11" fmla="*/ 192492733 h 2222"/>
                  <a:gd name="T12" fmla="*/ 1083707769 w 2222"/>
                  <a:gd name="T13" fmla="*/ 638387222 h 2222"/>
                  <a:gd name="T14" fmla="*/ 638387601 w 2222"/>
                  <a:gd name="T15" fmla="*/ 1084280952 h 2222"/>
                  <a:gd name="T16" fmla="*/ 192492848 w 2222"/>
                  <a:gd name="T17" fmla="*/ 638387222 h 2222"/>
                  <a:gd name="T18" fmla="*/ 638387601 w 2222"/>
                  <a:gd name="T19" fmla="*/ 192492733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0"/>
                    </a:moveTo>
                    <a:cubicBezTo>
                      <a:pt x="1724" y="0"/>
                      <a:pt x="2222" y="497"/>
                      <a:pt x="2222" y="1111"/>
                    </a:cubicBezTo>
                    <a:cubicBezTo>
                      <a:pt x="2222" y="1724"/>
                      <a:pt x="1724" y="2222"/>
                      <a:pt x="1111" y="2222"/>
                    </a:cubicBezTo>
                    <a:cubicBezTo>
                      <a:pt x="497" y="2222"/>
                      <a:pt x="0" y="1724"/>
                      <a:pt x="0" y="1111"/>
                    </a:cubicBezTo>
                    <a:cubicBezTo>
                      <a:pt x="0" y="497"/>
                      <a:pt x="497" y="0"/>
                      <a:pt x="1111" y="0"/>
                    </a:cubicBezTo>
                    <a:close/>
                    <a:moveTo>
                      <a:pt x="1111" y="335"/>
                    </a:moveTo>
                    <a:cubicBezTo>
                      <a:pt x="1539" y="335"/>
                      <a:pt x="1886" y="683"/>
                      <a:pt x="1886" y="1111"/>
                    </a:cubicBezTo>
                    <a:cubicBezTo>
                      <a:pt x="1886" y="1539"/>
                      <a:pt x="1539" y="1887"/>
                      <a:pt x="1111" y="1887"/>
                    </a:cubicBezTo>
                    <a:cubicBezTo>
                      <a:pt x="682" y="1887"/>
                      <a:pt x="335" y="1539"/>
                      <a:pt x="335" y="1111"/>
                    </a:cubicBezTo>
                    <a:cubicBezTo>
                      <a:pt x="335" y="683"/>
                      <a:pt x="682" y="335"/>
                      <a:pt x="1111" y="335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1" name="Freeform 560"/>
            <p:cNvSpPr>
              <a:spLocks noEditPoints="1"/>
            </p:cNvSpPr>
            <p:nvPr/>
          </p:nvSpPr>
          <p:spPr bwMode="auto">
            <a:xfrm>
              <a:off x="2556751" y="2081831"/>
              <a:ext cx="334962" cy="333375"/>
            </a:xfrm>
            <a:custGeom>
              <a:avLst/>
              <a:gdLst>
                <a:gd name="T0" fmla="*/ 208189 w 288"/>
                <a:gd name="T1" fmla="*/ 138906 h 288"/>
                <a:gd name="T2" fmla="*/ 212841 w 288"/>
                <a:gd name="T3" fmla="*/ 106495 h 288"/>
                <a:gd name="T4" fmla="*/ 107002 w 288"/>
                <a:gd name="T5" fmla="*/ 0 h 288"/>
                <a:gd name="T6" fmla="*/ 0 w 288"/>
                <a:gd name="T7" fmla="*/ 106495 h 288"/>
                <a:gd name="T8" fmla="*/ 107002 w 288"/>
                <a:gd name="T9" fmla="*/ 211832 h 288"/>
                <a:gd name="T10" fmla="*/ 140731 w 288"/>
                <a:gd name="T11" fmla="*/ 206044 h 288"/>
                <a:gd name="T12" fmla="*/ 165155 w 288"/>
                <a:gd name="T13" fmla="*/ 230353 h 288"/>
                <a:gd name="T14" fmla="*/ 216330 w 288"/>
                <a:gd name="T15" fmla="*/ 230353 h 288"/>
                <a:gd name="T16" fmla="*/ 216330 w 288"/>
                <a:gd name="T17" fmla="*/ 282443 h 288"/>
                <a:gd name="T18" fmla="*/ 216330 w 288"/>
                <a:gd name="T19" fmla="*/ 282443 h 288"/>
                <a:gd name="T20" fmla="*/ 267505 w 288"/>
                <a:gd name="T21" fmla="*/ 282443 h 288"/>
                <a:gd name="T22" fmla="*/ 267505 w 288"/>
                <a:gd name="T23" fmla="*/ 333375 h 288"/>
                <a:gd name="T24" fmla="*/ 267505 w 288"/>
                <a:gd name="T25" fmla="*/ 333375 h 288"/>
                <a:gd name="T26" fmla="*/ 334963 w 288"/>
                <a:gd name="T27" fmla="*/ 333375 h 288"/>
                <a:gd name="T28" fmla="*/ 334963 w 288"/>
                <a:gd name="T29" fmla="*/ 333375 h 288"/>
                <a:gd name="T30" fmla="*/ 334963 w 288"/>
                <a:gd name="T31" fmla="*/ 333375 h 288"/>
                <a:gd name="T32" fmla="*/ 334963 w 288"/>
                <a:gd name="T33" fmla="*/ 266237 h 288"/>
                <a:gd name="T34" fmla="*/ 208189 w 288"/>
                <a:gd name="T35" fmla="*/ 138906 h 288"/>
                <a:gd name="T36" fmla="*/ 84904 w 288"/>
                <a:gd name="T37" fmla="*/ 119228 h 288"/>
                <a:gd name="T38" fmla="*/ 48849 w 288"/>
                <a:gd name="T39" fmla="*/ 83344 h 288"/>
                <a:gd name="T40" fmla="*/ 84904 w 288"/>
                <a:gd name="T41" fmla="*/ 47460 h 288"/>
                <a:gd name="T42" fmla="*/ 120959 w 288"/>
                <a:gd name="T43" fmla="*/ 83344 h 288"/>
                <a:gd name="T44" fmla="*/ 84904 w 288"/>
                <a:gd name="T45" fmla="*/ 119228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8"/>
                <a:gd name="T70" fmla="*/ 0 h 288"/>
                <a:gd name="T71" fmla="*/ 288 w 288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8" h="288">
                  <a:moveTo>
                    <a:pt x="179" y="120"/>
                  </a:moveTo>
                  <a:cubicBezTo>
                    <a:pt x="182" y="111"/>
                    <a:pt x="183" y="102"/>
                    <a:pt x="183" y="92"/>
                  </a:cubicBezTo>
                  <a:cubicBezTo>
                    <a:pt x="183" y="41"/>
                    <a:pt x="142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02" y="183"/>
                    <a:pt x="112" y="181"/>
                    <a:pt x="121" y="178"/>
                  </a:cubicBezTo>
                  <a:cubicBezTo>
                    <a:pt x="142" y="199"/>
                    <a:pt x="142" y="199"/>
                    <a:pt x="142" y="199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30"/>
                    <a:pt x="288" y="230"/>
                    <a:pt x="288" y="230"/>
                  </a:cubicBezTo>
                  <a:lnTo>
                    <a:pt x="179" y="120"/>
                  </a:lnTo>
                  <a:close/>
                  <a:moveTo>
                    <a:pt x="73" y="103"/>
                  </a:moveTo>
                  <a:cubicBezTo>
                    <a:pt x="56" y="103"/>
                    <a:pt x="42" y="89"/>
                    <a:pt x="42" y="72"/>
                  </a:cubicBezTo>
                  <a:cubicBezTo>
                    <a:pt x="42" y="55"/>
                    <a:pt x="56" y="41"/>
                    <a:pt x="73" y="41"/>
                  </a:cubicBezTo>
                  <a:cubicBezTo>
                    <a:pt x="90" y="41"/>
                    <a:pt x="104" y="55"/>
                    <a:pt x="104" y="72"/>
                  </a:cubicBezTo>
                  <a:cubicBezTo>
                    <a:pt x="104" y="89"/>
                    <a:pt x="90" y="103"/>
                    <a:pt x="73" y="103"/>
                  </a:cubicBezTo>
                  <a:close/>
                </a:path>
              </a:pathLst>
            </a:custGeom>
            <a:solidFill>
              <a:srgbClr val="BB81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sp>
        <p:nvSpPr>
          <p:cNvPr id="39" name="文本框 3">
            <a:extLst>
              <a:ext uri="{FF2B5EF4-FFF2-40B4-BE49-F238E27FC236}">
                <a16:creationId xmlns="" xmlns:a16="http://schemas.microsoft.com/office/drawing/2014/main" id="{28FF2D79-2E0A-4EE7-A031-196B7A6CC2A6}"/>
              </a:ext>
            </a:extLst>
          </p:cNvPr>
          <p:cNvSpPr txBox="1"/>
          <p:nvPr/>
        </p:nvSpPr>
        <p:spPr>
          <a:xfrm>
            <a:off x="845450" y="405825"/>
            <a:ext cx="511256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KẾT NỐI TRI THỨC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grpSp>
        <p:nvGrpSpPr>
          <p:cNvPr id="46" name="组合 14">
            <a:extLst>
              <a:ext uri="{FF2B5EF4-FFF2-40B4-BE49-F238E27FC236}">
                <a16:creationId xmlns="" xmlns:a16="http://schemas.microsoft.com/office/drawing/2014/main" id="{085B4EDB-C392-4C9E-9E6E-6F8B4AFC4565}"/>
              </a:ext>
            </a:extLst>
          </p:cNvPr>
          <p:cNvGrpSpPr/>
          <p:nvPr/>
        </p:nvGrpSpPr>
        <p:grpSpPr>
          <a:xfrm>
            <a:off x="6774152" y="428171"/>
            <a:ext cx="4865670" cy="1553578"/>
            <a:chOff x="2064247" y="5019483"/>
            <a:chExt cx="3289070" cy="2330060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E86B6CAF-84C0-4739-9054-180CB68D3679}"/>
                </a:ext>
              </a:extLst>
            </p:cNvPr>
            <p:cNvSpPr txBox="1"/>
            <p:nvPr/>
          </p:nvSpPr>
          <p:spPr>
            <a:xfrm>
              <a:off x="2064247" y="5728351"/>
              <a:ext cx="3289070" cy="1621192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Hãy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chỉ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ra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tính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lí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tính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hóa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học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trong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các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trường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hợp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sau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53" name="MH_Text_1">
              <a:extLst>
                <a:ext uri="{FF2B5EF4-FFF2-40B4-BE49-F238E27FC236}">
                  <a16:creationId xmlns="" xmlns:a16="http://schemas.microsoft.com/office/drawing/2014/main" id="{719BFD0F-80FD-4B76-876F-86BB7DFBCEF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157368" y="5019483"/>
              <a:ext cx="3098598" cy="584507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A557DF"/>
                  </a:solidFill>
                  <a:latin typeface="#9Slide03 Reso" pitchFamily="2" charset="0"/>
                  <a:ea typeface="微软雅黑" panose="020B0503020204020204" pitchFamily="34" charset="-122"/>
                </a:rPr>
                <a:t>CÂU HỎI 3</a:t>
              </a:r>
              <a:endParaRPr lang="zh-CN" altLang="en-US" sz="2800" b="1" dirty="0">
                <a:solidFill>
                  <a:srgbClr val="A557DF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16">
            <a:extLst>
              <a:ext uri="{FF2B5EF4-FFF2-40B4-BE49-F238E27FC236}">
                <a16:creationId xmlns="" xmlns:a16="http://schemas.microsoft.com/office/drawing/2014/main" id="{4F7372A2-C6D4-4E0E-936B-91D98CB7EEC1}"/>
              </a:ext>
            </a:extLst>
          </p:cNvPr>
          <p:cNvSpPr txBox="1"/>
          <p:nvPr/>
        </p:nvSpPr>
        <p:spPr>
          <a:xfrm>
            <a:off x="575511" y="2530840"/>
            <a:ext cx="2030550" cy="429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000" dirty="0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000" dirty="0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vật</a:t>
            </a:r>
            <a:r>
              <a:rPr lang="en-US" altLang="zh-CN" sz="2000" dirty="0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lí</a:t>
            </a:r>
            <a:endParaRPr lang="en-US" altLang="zh-CN" sz="2000" dirty="0">
              <a:solidFill>
                <a:srgbClr val="2FB793"/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65" name="TextBox 16">
            <a:extLst>
              <a:ext uri="{FF2B5EF4-FFF2-40B4-BE49-F238E27FC236}">
                <a16:creationId xmlns="" xmlns:a16="http://schemas.microsoft.com/office/drawing/2014/main" id="{E979A598-4730-4C48-B236-59C4D77FC4F3}"/>
              </a:ext>
            </a:extLst>
          </p:cNvPr>
          <p:cNvSpPr txBox="1"/>
          <p:nvPr/>
        </p:nvSpPr>
        <p:spPr>
          <a:xfrm>
            <a:off x="2780537" y="4613678"/>
            <a:ext cx="2030550" cy="429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000" dirty="0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000" dirty="0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vật</a:t>
            </a:r>
            <a:r>
              <a:rPr lang="en-US" altLang="zh-CN" sz="2000" dirty="0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2FB793"/>
                </a:solidFill>
                <a:latin typeface="#9Slide03 Reso" pitchFamily="2" charset="0"/>
                <a:ea typeface="微软雅黑" pitchFamily="34" charset="-122"/>
              </a:rPr>
              <a:t>lí</a:t>
            </a:r>
            <a:endParaRPr lang="en-US" altLang="zh-CN" sz="2000" dirty="0">
              <a:solidFill>
                <a:srgbClr val="2FB793"/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66" name="TextBox 16">
            <a:extLst>
              <a:ext uri="{FF2B5EF4-FFF2-40B4-BE49-F238E27FC236}">
                <a16:creationId xmlns="" xmlns:a16="http://schemas.microsoft.com/office/drawing/2014/main" id="{7DF04D67-8385-4D01-BB74-4831F6B76164}"/>
              </a:ext>
            </a:extLst>
          </p:cNvPr>
          <p:cNvSpPr txBox="1"/>
          <p:nvPr/>
        </p:nvSpPr>
        <p:spPr>
          <a:xfrm>
            <a:off x="2140638" y="3106078"/>
            <a:ext cx="2030550" cy="429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hóa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học</a:t>
            </a:r>
            <a:endParaRPr lang="en-US" altLang="zh-CN" sz="2000" dirty="0">
              <a:solidFill>
                <a:srgbClr val="83469C"/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69" name="TextBox 16">
            <a:extLst>
              <a:ext uri="{FF2B5EF4-FFF2-40B4-BE49-F238E27FC236}">
                <a16:creationId xmlns="" xmlns:a16="http://schemas.microsoft.com/office/drawing/2014/main" id="{5A699B68-5C10-4AF2-88B8-4227B444A852}"/>
              </a:ext>
            </a:extLst>
          </p:cNvPr>
          <p:cNvSpPr txBox="1"/>
          <p:nvPr/>
        </p:nvSpPr>
        <p:spPr>
          <a:xfrm>
            <a:off x="4053297" y="3595374"/>
            <a:ext cx="2030550" cy="429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hóa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học</a:t>
            </a:r>
            <a:endParaRPr lang="en-US" altLang="zh-CN" sz="2000" dirty="0">
              <a:solidFill>
                <a:srgbClr val="83469C"/>
              </a:solidFill>
              <a:latin typeface="#9Slide03 Reso" pitchFamily="2" charset="0"/>
              <a:ea typeface="微软雅黑" pitchFamily="34" charset="-122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="" xmlns:a16="http://schemas.microsoft.com/office/drawing/2014/main" id="{61B8B5DD-0956-4088-B6FB-1D8612CD1439}"/>
              </a:ext>
            </a:extLst>
          </p:cNvPr>
          <p:cNvSpPr txBox="1"/>
          <p:nvPr/>
        </p:nvSpPr>
        <p:spPr>
          <a:xfrm>
            <a:off x="881422" y="5151459"/>
            <a:ext cx="2030550" cy="429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Tính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chất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hóa</a:t>
            </a:r>
            <a:r>
              <a:rPr lang="en-US" altLang="zh-CN" sz="2000" dirty="0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rgbClr val="83469C"/>
                </a:solidFill>
                <a:latin typeface="#9Slide03 Reso" pitchFamily="2" charset="0"/>
                <a:ea typeface="微软雅黑" pitchFamily="34" charset="-122"/>
              </a:rPr>
              <a:t>học</a:t>
            </a:r>
            <a:endParaRPr lang="en-US" altLang="zh-CN" sz="2000" dirty="0">
              <a:solidFill>
                <a:srgbClr val="83469C"/>
              </a:solidFill>
              <a:latin typeface="#9Slide03 Reso" pitchFamily="2" charset="0"/>
              <a:ea typeface="微软雅黑" pitchFamily="34" charset="-122"/>
            </a:endParaRPr>
          </a:p>
        </p:txBody>
      </p:sp>
      <p:pic>
        <p:nvPicPr>
          <p:cNvPr id="72" name="Picture 4" descr="See the source image">
            <a:extLst>
              <a:ext uri="{FF2B5EF4-FFF2-40B4-BE49-F238E27FC236}">
                <a16:creationId xmlns="" xmlns:a16="http://schemas.microsoft.com/office/drawing/2014/main" id="{4ABECFBC-245B-4C9C-9943-83D5A21B0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268" r="12116" b="-268"/>
          <a:stretch/>
        </p:blipFill>
        <p:spPr bwMode="auto">
          <a:xfrm>
            <a:off x="6090521" y="3271362"/>
            <a:ext cx="747323" cy="7473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="" xmlns:a16="http://schemas.microsoft.com/office/drawing/2014/main" id="{50DDF3CF-C3C5-47E2-A0E0-E7B4CB1AA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8888" r="13274" b="12520"/>
          <a:stretch/>
        </p:blipFill>
        <p:spPr>
          <a:xfrm>
            <a:off x="4572582" y="4601592"/>
            <a:ext cx="756232" cy="786795"/>
          </a:xfrm>
          <a:prstGeom prst="flowChartConnector">
            <a:avLst/>
          </a:prstGeom>
        </p:spPr>
      </p:pic>
      <p:pic>
        <p:nvPicPr>
          <p:cNvPr id="9" name="Picture 8" descr="A close-up of a rock&#10;&#10;Description automatically generated with low confidence">
            <a:extLst>
              <a:ext uri="{FF2B5EF4-FFF2-40B4-BE49-F238E27FC236}">
                <a16:creationId xmlns="" xmlns:a16="http://schemas.microsoft.com/office/drawing/2014/main" id="{001C4B5E-251C-43B3-AA34-8BD99CA060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r="11961"/>
          <a:stretch/>
        </p:blipFill>
        <p:spPr>
          <a:xfrm>
            <a:off x="4020017" y="2760144"/>
            <a:ext cx="833038" cy="833038"/>
          </a:xfrm>
          <a:prstGeom prst="flowChartConnector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="" xmlns:a16="http://schemas.microsoft.com/office/drawing/2014/main" id="{4884AFC9-C17A-4B69-ABDB-7555A8CE0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-699" r="6956" b="699"/>
          <a:stretch/>
        </p:blipFill>
        <p:spPr bwMode="auto">
          <a:xfrm>
            <a:off x="2310130" y="2262609"/>
            <a:ext cx="789965" cy="7899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="" xmlns:a16="http://schemas.microsoft.com/office/drawing/2014/main" id="{4F73BD8F-A5DD-4AB8-87C5-715F9ACA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765141" y="5097565"/>
            <a:ext cx="809785" cy="8097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6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4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9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9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4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6" grpId="0"/>
      <p:bldP spid="57" grpId="0"/>
      <p:bldP spid="58" grpId="0"/>
      <p:bldP spid="39" grpId="0"/>
      <p:bldP spid="64" grpId="0"/>
      <p:bldP spid="65" grpId="0"/>
      <p:bldP spid="66" grpId="0"/>
      <p:bldP spid="69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C6D11E17-E3A3-4DE4-9FD3-2EBFCC618424}"/>
              </a:ext>
            </a:extLst>
          </p:cNvPr>
          <p:cNvSpPr txBox="1"/>
          <p:nvPr/>
        </p:nvSpPr>
        <p:spPr>
          <a:xfrm>
            <a:off x="2184512" y="1159952"/>
            <a:ext cx="69824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Chuẩn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5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thủy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tinh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5: Cho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thìa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)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50 ml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5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Chuẩn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bị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1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thủy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tinh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cao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cho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lần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lượt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5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nhỏ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vào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Thu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được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cốc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màu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cầu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vồng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đẹp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nhất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88995D48-C882-45F4-BA69-A69380CD37A9}"/>
              </a:ext>
            </a:extLst>
          </p:cNvPr>
          <p:cNvSpPr txBox="1"/>
          <p:nvPr/>
        </p:nvSpPr>
        <p:spPr>
          <a:xfrm>
            <a:off x="829940" y="5663737"/>
            <a:ext cx="1267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5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thìa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đường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22735A15-0B45-4186-8272-E01A2F056516}"/>
              </a:ext>
            </a:extLst>
          </p:cNvPr>
          <p:cNvGrpSpPr/>
          <p:nvPr/>
        </p:nvGrpSpPr>
        <p:grpSpPr>
          <a:xfrm>
            <a:off x="800403" y="3643923"/>
            <a:ext cx="6599423" cy="2162157"/>
            <a:chOff x="540017" y="2413978"/>
            <a:chExt cx="6599423" cy="2162157"/>
          </a:xfrm>
        </p:grpSpPr>
        <p:cxnSp>
          <p:nvCxnSpPr>
            <p:cNvPr id="93" name="Straight Connector 30">
              <a:extLst>
                <a:ext uri="{FF2B5EF4-FFF2-40B4-BE49-F238E27FC236}">
                  <a16:creationId xmlns="" xmlns:a16="http://schemas.microsoft.com/office/drawing/2014/main" id="{70FD9B6C-1561-4631-A33B-C78EE8561E7B}"/>
                </a:ext>
              </a:extLst>
            </p:cNvPr>
            <p:cNvCxnSpPr/>
            <p:nvPr/>
          </p:nvCxnSpPr>
          <p:spPr>
            <a:xfrm>
              <a:off x="1177094" y="2817887"/>
              <a:ext cx="530892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32">
              <a:extLst>
                <a:ext uri="{FF2B5EF4-FFF2-40B4-BE49-F238E27FC236}">
                  <a16:creationId xmlns="" xmlns:a16="http://schemas.microsoft.com/office/drawing/2014/main" id="{D6D7B1A7-BBE7-4BE6-834E-2B8545374AD1}"/>
                </a:ext>
              </a:extLst>
            </p:cNvPr>
            <p:cNvCxnSpPr/>
            <p:nvPr/>
          </p:nvCxnSpPr>
          <p:spPr>
            <a:xfrm>
              <a:off x="1177406" y="2817887"/>
              <a:ext cx="0" cy="31908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33">
              <a:extLst>
                <a:ext uri="{FF2B5EF4-FFF2-40B4-BE49-F238E27FC236}">
                  <a16:creationId xmlns="" xmlns:a16="http://schemas.microsoft.com/office/drawing/2014/main" id="{AA8B000D-4F8D-4381-92FA-96747E24661D}"/>
                </a:ext>
              </a:extLst>
            </p:cNvPr>
            <p:cNvCxnSpPr/>
            <p:nvPr/>
          </p:nvCxnSpPr>
          <p:spPr>
            <a:xfrm>
              <a:off x="2516581" y="2817887"/>
              <a:ext cx="0" cy="31908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34">
              <a:extLst>
                <a:ext uri="{FF2B5EF4-FFF2-40B4-BE49-F238E27FC236}">
                  <a16:creationId xmlns="" xmlns:a16="http://schemas.microsoft.com/office/drawing/2014/main" id="{1BDB85DE-7964-480E-81DA-CEE846274E0B}"/>
                </a:ext>
              </a:extLst>
            </p:cNvPr>
            <p:cNvCxnSpPr/>
            <p:nvPr/>
          </p:nvCxnSpPr>
          <p:spPr>
            <a:xfrm>
              <a:off x="3859661" y="2817887"/>
              <a:ext cx="0" cy="31908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35">
              <a:extLst>
                <a:ext uri="{FF2B5EF4-FFF2-40B4-BE49-F238E27FC236}">
                  <a16:creationId xmlns="" xmlns:a16="http://schemas.microsoft.com/office/drawing/2014/main" id="{820C1A62-820D-4732-814D-E258B5D6ABCB}"/>
                </a:ext>
              </a:extLst>
            </p:cNvPr>
            <p:cNvCxnSpPr/>
            <p:nvPr/>
          </p:nvCxnSpPr>
          <p:spPr>
            <a:xfrm>
              <a:off x="5132144" y="2820939"/>
              <a:ext cx="0" cy="31908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36">
              <a:extLst>
                <a:ext uri="{FF2B5EF4-FFF2-40B4-BE49-F238E27FC236}">
                  <a16:creationId xmlns="" xmlns:a16="http://schemas.microsoft.com/office/drawing/2014/main" id="{032C41FE-103B-41E3-9AF2-B3D8CAC93619}"/>
                </a:ext>
              </a:extLst>
            </p:cNvPr>
            <p:cNvCxnSpPr/>
            <p:nvPr/>
          </p:nvCxnSpPr>
          <p:spPr>
            <a:xfrm>
              <a:off x="6486022" y="2817887"/>
              <a:ext cx="0" cy="31908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DB3EB31B-C7FA-4053-BE1A-F1A98B1A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17" y="3269300"/>
              <a:ext cx="1306835" cy="1306835"/>
            </a:xfrm>
            <a:prstGeom prst="rect">
              <a:avLst/>
            </a:prstGeom>
          </p:spPr>
        </p:pic>
        <p:pic>
          <p:nvPicPr>
            <p:cNvPr id="100" name="Picture 99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3776D0EA-644E-464C-AF29-66ADEA341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605" y="3269300"/>
              <a:ext cx="1306835" cy="1306835"/>
            </a:xfrm>
            <a:prstGeom prst="rect">
              <a:avLst/>
            </a:prstGeom>
          </p:spPr>
        </p:pic>
        <p:pic>
          <p:nvPicPr>
            <p:cNvPr id="101" name="Picture 100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B0986723-D38C-424D-A310-FB26EBCB5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458" y="3269300"/>
              <a:ext cx="1306835" cy="1306835"/>
            </a:xfrm>
            <a:prstGeom prst="rect">
              <a:avLst/>
            </a:prstGeom>
          </p:spPr>
        </p:pic>
        <p:pic>
          <p:nvPicPr>
            <p:cNvPr id="102" name="Picture 10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76D1DA1B-1E62-4511-9B89-BCD80302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805" y="3269300"/>
              <a:ext cx="1306835" cy="1306835"/>
            </a:xfrm>
            <a:prstGeom prst="rect">
              <a:avLst/>
            </a:prstGeom>
          </p:spPr>
        </p:pic>
        <p:pic>
          <p:nvPicPr>
            <p:cNvPr id="103" name="Picture 102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3A80C19E-9B9B-44DC-A4EF-30F1FA731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64" y="3269300"/>
              <a:ext cx="1306835" cy="1306835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3591332C-0B0C-4044-92DD-70F5FDFF83AC}"/>
                </a:ext>
              </a:extLst>
            </p:cNvPr>
            <p:cNvSpPr txBox="1"/>
            <p:nvPr/>
          </p:nvSpPr>
          <p:spPr>
            <a:xfrm>
              <a:off x="971600" y="2413978"/>
              <a:ext cx="728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b="1" dirty="0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 1</a:t>
              </a:r>
              <a:endParaRPr lang="en-US" b="1" dirty="0">
                <a:solidFill>
                  <a:srgbClr val="83469C"/>
                </a:solidFill>
                <a:latin typeface="#9Slide03 Reso" pitchFamily="2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53BCBEF5-0A92-47B7-8A73-A0278739FF58}"/>
                </a:ext>
              </a:extLst>
            </p:cNvPr>
            <p:cNvSpPr txBox="1"/>
            <p:nvPr/>
          </p:nvSpPr>
          <p:spPr>
            <a:xfrm>
              <a:off x="2279922" y="2413978"/>
              <a:ext cx="728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b="1" dirty="0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b="1" dirty="0">
                <a:solidFill>
                  <a:srgbClr val="83469C"/>
                </a:solidFill>
                <a:latin typeface="#9Slide03 Reso" pitchFamily="2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38A4EC94-399F-4B8F-B4B7-128775B20007}"/>
                </a:ext>
              </a:extLst>
            </p:cNvPr>
            <p:cNvSpPr txBox="1"/>
            <p:nvPr/>
          </p:nvSpPr>
          <p:spPr>
            <a:xfrm>
              <a:off x="3588244" y="2413978"/>
              <a:ext cx="728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b="1" dirty="0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 3</a:t>
              </a:r>
              <a:endParaRPr lang="en-US" b="1" dirty="0">
                <a:solidFill>
                  <a:srgbClr val="83469C"/>
                </a:solidFill>
                <a:latin typeface="#9Slide03 Reso" pitchFamily="2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A98C9FE2-5FA2-4AEC-92DF-E54767A3A6AE}"/>
                </a:ext>
              </a:extLst>
            </p:cNvPr>
            <p:cNvSpPr txBox="1"/>
            <p:nvPr/>
          </p:nvSpPr>
          <p:spPr>
            <a:xfrm>
              <a:off x="4896566" y="2413978"/>
              <a:ext cx="728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b="1" dirty="0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 4</a:t>
              </a:r>
              <a:endParaRPr lang="en-US" b="1" dirty="0">
                <a:solidFill>
                  <a:srgbClr val="83469C"/>
                </a:solidFill>
                <a:latin typeface="#9Slide03 Reso" pitchFamily="2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4D5BAFD7-239B-4B0B-9341-A633A8515D08}"/>
                </a:ext>
              </a:extLst>
            </p:cNvPr>
            <p:cNvSpPr txBox="1"/>
            <p:nvPr/>
          </p:nvSpPr>
          <p:spPr>
            <a:xfrm>
              <a:off x="6204889" y="2413978"/>
              <a:ext cx="728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b="1" dirty="0">
                  <a:solidFill>
                    <a:srgbClr val="83469C"/>
                  </a:solidFill>
                  <a:latin typeface="#9Slide03 Reso" pitchFamily="2" charset="0"/>
                  <a:ea typeface="Calibri" panose="020F0502020204030204" pitchFamily="34" charset="0"/>
                </a:rPr>
                <a:t> 5</a:t>
              </a:r>
              <a:endParaRPr lang="en-US" b="1" dirty="0">
                <a:solidFill>
                  <a:srgbClr val="83469C"/>
                </a:solidFill>
                <a:latin typeface="#9Slide03 Reso" pitchFamily="2" charset="0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B7478ED-8789-4DA4-B613-5C29AC9B56A1}"/>
              </a:ext>
            </a:extLst>
          </p:cNvPr>
          <p:cNvSpPr txBox="1"/>
          <p:nvPr/>
        </p:nvSpPr>
        <p:spPr>
          <a:xfrm>
            <a:off x="2171321" y="5663737"/>
            <a:ext cx="1267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4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thìa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đường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9FC52957-0428-4682-BC8C-73466A639965}"/>
              </a:ext>
            </a:extLst>
          </p:cNvPr>
          <p:cNvSpPr txBox="1"/>
          <p:nvPr/>
        </p:nvSpPr>
        <p:spPr>
          <a:xfrm>
            <a:off x="3512702" y="5663737"/>
            <a:ext cx="1267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3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thìa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đường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87C6B506-1A0E-4ED8-AB4C-E4D36EE4412E}"/>
              </a:ext>
            </a:extLst>
          </p:cNvPr>
          <p:cNvSpPr txBox="1"/>
          <p:nvPr/>
        </p:nvSpPr>
        <p:spPr>
          <a:xfrm>
            <a:off x="4854083" y="5663737"/>
            <a:ext cx="1267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2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thìa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đường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92EDEF6C-93F4-4AD7-99BC-ECC02BBBAC0B}"/>
              </a:ext>
            </a:extLst>
          </p:cNvPr>
          <p:cNvSpPr txBox="1"/>
          <p:nvPr/>
        </p:nvSpPr>
        <p:spPr>
          <a:xfrm>
            <a:off x="6195463" y="5663737"/>
            <a:ext cx="1267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1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thìa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Calibri" panose="020F0502020204030204" pitchFamily="34" charset="0"/>
              </a:rPr>
              <a:t>đường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pic>
        <p:nvPicPr>
          <p:cNvPr id="113" name="Picture 1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C24432E-CFDB-4AB0-9137-75CD8D530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98" y="2928869"/>
            <a:ext cx="2190645" cy="2797389"/>
          </a:xfrm>
          <a:prstGeom prst="rect">
            <a:avLst/>
          </a:prstGeom>
        </p:spPr>
      </p:pic>
      <p:pic>
        <p:nvPicPr>
          <p:cNvPr id="114" name="Picture 113" descr="A picture containing food, coffee cup&#10;&#10;Description automatically generated">
            <a:extLst>
              <a:ext uri="{FF2B5EF4-FFF2-40B4-BE49-F238E27FC236}">
                <a16:creationId xmlns="" xmlns:a16="http://schemas.microsoft.com/office/drawing/2014/main" id="{15E40C37-C432-4E33-8E5F-FFDD0E2F5F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958" y="4472840"/>
            <a:ext cx="2063901" cy="1253418"/>
          </a:xfrm>
          <a:prstGeom prst="rect">
            <a:avLst/>
          </a:prstGeom>
        </p:spPr>
      </p:pic>
      <p:sp>
        <p:nvSpPr>
          <p:cNvPr id="115" name="文本框 3">
            <a:extLst>
              <a:ext uri="{FF2B5EF4-FFF2-40B4-BE49-F238E27FC236}">
                <a16:creationId xmlns="" xmlns:a16="http://schemas.microsoft.com/office/drawing/2014/main" id="{56E57CF6-C49E-4C8B-9D2C-8A0FA70FBD0A}"/>
              </a:ext>
            </a:extLst>
          </p:cNvPr>
          <p:cNvSpPr txBox="1"/>
          <p:nvPr/>
        </p:nvSpPr>
        <p:spPr>
          <a:xfrm>
            <a:off x="766614" y="418404"/>
            <a:ext cx="11089232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Trải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nghiệm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sáng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tạo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với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trò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chơi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về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tỉ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khối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pic>
        <p:nvPicPr>
          <p:cNvPr id="20" name="Picture 19" descr="A picture containing glass, container&#10;&#10;Description automatically generated">
            <a:extLst>
              <a:ext uri="{FF2B5EF4-FFF2-40B4-BE49-F238E27FC236}">
                <a16:creationId xmlns="" xmlns:a16="http://schemas.microsoft.com/office/drawing/2014/main" id="{F662E91B-F58A-4DE4-847E-273CA76CC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0" y="1044454"/>
            <a:ext cx="1171347" cy="2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  <p:bldP spid="1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2514999" y="1206603"/>
            <a:ext cx="1326580" cy="1326580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84296" y="1000525"/>
            <a:ext cx="1878963" cy="1878963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692647" y="702069"/>
            <a:ext cx="2427184" cy="242718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6681" y="1810577"/>
            <a:ext cx="448586" cy="4485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271828" y="1740854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549358" y="948037"/>
            <a:ext cx="2245446" cy="224544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135199" y="2134936"/>
            <a:ext cx="750538" cy="750538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219121" y="2288719"/>
            <a:ext cx="947051" cy="947051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549358" y="885726"/>
            <a:ext cx="912992" cy="91299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55879" y="764704"/>
            <a:ext cx="2327559" cy="232755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35149" y="994811"/>
            <a:ext cx="648072" cy="648072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65472" y="647400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38186" y="1245185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849601" y="1672490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865089" y="1358874"/>
            <a:ext cx="776062" cy="77606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91036" y="2239100"/>
            <a:ext cx="902779" cy="90277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"/>
          <p:cNvSpPr txBox="1"/>
          <p:nvPr/>
        </p:nvSpPr>
        <p:spPr>
          <a:xfrm>
            <a:off x="2890251" y="1062843"/>
            <a:ext cx="617634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Học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hóa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là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để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微软雅黑" pitchFamily="34" charset="-122"/>
              </a:rPr>
              <a:t>yêu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#9Slide07 Nokia" panose="02040603050506020204" pitchFamily="18" charset="0"/>
              <a:ea typeface="微软雅黑" pitchFamily="34" charset="-122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23" y="4996112"/>
            <a:ext cx="1366808" cy="13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48" y="4298716"/>
            <a:ext cx="1389438" cy="13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ACA52A5-7CE7-4FFB-A992-67929B1BFAF3}"/>
              </a:ext>
            </a:extLst>
          </p:cNvPr>
          <p:cNvSpPr txBox="1"/>
          <p:nvPr/>
        </p:nvSpPr>
        <p:spPr>
          <a:xfrm>
            <a:off x="7213663" y="6570011"/>
            <a:ext cx="4854976" cy="27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&lt;a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href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='https://vi.pngtree.com/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powerpoint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'&gt;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Powerpoint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từ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vi.pngtree.com&lt;/a&gt;</a:t>
            </a:r>
          </a:p>
        </p:txBody>
      </p:sp>
    </p:spTree>
    <p:extLst>
      <p:ext uri="{BB962C8B-B14F-4D97-AF65-F5344CB8AC3E}">
        <p14:creationId xmlns:p14="http://schemas.microsoft.com/office/powerpoint/2010/main" val="17960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"/>
                            </p:stCondLst>
                            <p:childTnLst>
                              <p:par>
                                <p:cTn id="10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50"/>
                            </p:stCondLst>
                            <p:childTnLst>
                              <p:par>
                                <p:cTn id="10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5456" y="1628800"/>
            <a:ext cx="6250270" cy="1272445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5261642" y="2022365"/>
            <a:ext cx="497774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微软雅黑" pitchFamily="34" charset="-122"/>
              </a:rPr>
              <a:t>CHẤT QUANH TA</a:t>
            </a:r>
            <a:endParaRPr lang="zh-CN" altLang="en-US" sz="2800" dirty="0">
              <a:solidFill>
                <a:schemeClr val="bg1"/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itchFamily="2" charset="-122"/>
                <a:ea typeface="华文彩云" pitchFamily="2" charset="-122"/>
              </a:rPr>
              <a:t>01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26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79" y="4292821"/>
            <a:ext cx="1397903" cy="13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/>
      <p:bldP spid="20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63"/>
          <p:cNvSpPr txBox="1"/>
          <p:nvPr/>
        </p:nvSpPr>
        <p:spPr>
          <a:xfrm>
            <a:off x="6372905" y="2198321"/>
            <a:ext cx="37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Iskoola Pota" panose="020B0502040204020203" pitchFamily="34" charset="0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8709626" y="1463280"/>
            <a:ext cx="3099434" cy="799542"/>
            <a:chOff x="7203941" y="1467034"/>
            <a:chExt cx="2714172" cy="799542"/>
          </a:xfrm>
        </p:grpSpPr>
        <p:grpSp>
          <p:nvGrpSpPr>
            <p:cNvPr id="48" name="组合 47"/>
            <p:cNvGrpSpPr/>
            <p:nvPr/>
          </p:nvGrpSpPr>
          <p:grpSpPr>
            <a:xfrm>
              <a:off x="9556451" y="1467034"/>
              <a:ext cx="255002" cy="298289"/>
              <a:chOff x="5854700" y="3100388"/>
              <a:chExt cx="514350" cy="601662"/>
            </a:xfrm>
            <a:solidFill>
              <a:srgbClr val="7F3DD7"/>
            </a:solidFill>
          </p:grpSpPr>
          <p:sp>
            <p:nvSpPr>
              <p:cNvPr id="49" name="Oval 11"/>
              <p:cNvSpPr>
                <a:spLocks noChangeArrowheads="1"/>
              </p:cNvSpPr>
              <p:nvPr/>
            </p:nvSpPr>
            <p:spPr bwMode="auto">
              <a:xfrm>
                <a:off x="5976938" y="3100388"/>
                <a:ext cx="95250" cy="11588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12"/>
              <p:cNvSpPr>
                <a:spLocks noEditPoints="1"/>
              </p:cNvSpPr>
              <p:nvPr/>
            </p:nvSpPr>
            <p:spPr bwMode="auto">
              <a:xfrm>
                <a:off x="5854700" y="3227388"/>
                <a:ext cx="334963" cy="473075"/>
              </a:xfrm>
              <a:custGeom>
                <a:avLst/>
                <a:gdLst>
                  <a:gd name="T0" fmla="*/ 331663 w 121"/>
                  <a:gd name="T1" fmla="*/ 72006 h 171"/>
                  <a:gd name="T2" fmla="*/ 331663 w 121"/>
                  <a:gd name="T3" fmla="*/ 72006 h 171"/>
                  <a:gd name="T4" fmla="*/ 315080 w 121"/>
                  <a:gd name="T5" fmla="*/ 58158 h 171"/>
                  <a:gd name="T6" fmla="*/ 248747 w 121"/>
                  <a:gd name="T7" fmla="*/ 8308 h 171"/>
                  <a:gd name="T8" fmla="*/ 232164 w 121"/>
                  <a:gd name="T9" fmla="*/ 2769 h 171"/>
                  <a:gd name="T10" fmla="*/ 207289 w 121"/>
                  <a:gd name="T11" fmla="*/ 2769 h 171"/>
                  <a:gd name="T12" fmla="*/ 204526 w 121"/>
                  <a:gd name="T13" fmla="*/ 30464 h 171"/>
                  <a:gd name="T14" fmla="*/ 185179 w 121"/>
                  <a:gd name="T15" fmla="*/ 116317 h 171"/>
                  <a:gd name="T16" fmla="*/ 185179 w 121"/>
                  <a:gd name="T17" fmla="*/ 19386 h 171"/>
                  <a:gd name="T18" fmla="*/ 160304 w 121"/>
                  <a:gd name="T19" fmla="*/ 0 h 171"/>
                  <a:gd name="T20" fmla="*/ 157540 w 121"/>
                  <a:gd name="T21" fmla="*/ 24925 h 171"/>
                  <a:gd name="T22" fmla="*/ 124374 w 121"/>
                  <a:gd name="T23" fmla="*/ 49850 h 171"/>
                  <a:gd name="T24" fmla="*/ 110554 w 121"/>
                  <a:gd name="T25" fmla="*/ 19386 h 171"/>
                  <a:gd name="T26" fmla="*/ 129901 w 121"/>
                  <a:gd name="T27" fmla="*/ 0 h 171"/>
                  <a:gd name="T28" fmla="*/ 105027 w 121"/>
                  <a:gd name="T29" fmla="*/ 2769 h 171"/>
                  <a:gd name="T30" fmla="*/ 8292 w 121"/>
                  <a:gd name="T31" fmla="*/ 96931 h 171"/>
                  <a:gd name="T32" fmla="*/ 5528 w 121"/>
                  <a:gd name="T33" fmla="*/ 96931 h 171"/>
                  <a:gd name="T34" fmla="*/ 2764 w 121"/>
                  <a:gd name="T35" fmla="*/ 132934 h 171"/>
                  <a:gd name="T36" fmla="*/ 2764 w 121"/>
                  <a:gd name="T37" fmla="*/ 132934 h 171"/>
                  <a:gd name="T38" fmla="*/ 5528 w 121"/>
                  <a:gd name="T39" fmla="*/ 138473 h 171"/>
                  <a:gd name="T40" fmla="*/ 16583 w 121"/>
                  <a:gd name="T41" fmla="*/ 157859 h 171"/>
                  <a:gd name="T42" fmla="*/ 55277 w 121"/>
                  <a:gd name="T43" fmla="*/ 232634 h 171"/>
                  <a:gd name="T44" fmla="*/ 88444 w 121"/>
                  <a:gd name="T45" fmla="*/ 249251 h 171"/>
                  <a:gd name="T46" fmla="*/ 96735 w 121"/>
                  <a:gd name="T47" fmla="*/ 249251 h 171"/>
                  <a:gd name="T48" fmla="*/ 165832 w 121"/>
                  <a:gd name="T49" fmla="*/ 473576 h 171"/>
                  <a:gd name="T50" fmla="*/ 154776 w 121"/>
                  <a:gd name="T51" fmla="*/ 304640 h 171"/>
                  <a:gd name="T52" fmla="*/ 245983 w 121"/>
                  <a:gd name="T53" fmla="*/ 91392 h 171"/>
                  <a:gd name="T54" fmla="*/ 257039 w 121"/>
                  <a:gd name="T55" fmla="*/ 85853 h 171"/>
                  <a:gd name="T56" fmla="*/ 207289 w 121"/>
                  <a:gd name="T57" fmla="*/ 124625 h 171"/>
                  <a:gd name="T58" fmla="*/ 245983 w 121"/>
                  <a:gd name="T59" fmla="*/ 91392 h 171"/>
                  <a:gd name="T60" fmla="*/ 82916 w 121"/>
                  <a:gd name="T61" fmla="*/ 152320 h 171"/>
                  <a:gd name="T62" fmla="*/ 63569 w 121"/>
                  <a:gd name="T63" fmla="*/ 121856 h 171"/>
                  <a:gd name="T64" fmla="*/ 91207 w 121"/>
                  <a:gd name="T65" fmla="*/ 166167 h 17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1" h="171">
                    <a:moveTo>
                      <a:pt x="120" y="42"/>
                    </a:moveTo>
                    <a:cubicBezTo>
                      <a:pt x="120" y="35"/>
                      <a:pt x="121" y="24"/>
                      <a:pt x="120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2"/>
                      <a:pt x="86" y="1"/>
                      <a:pt x="84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1"/>
                      <a:pt x="78" y="0"/>
                      <a:pt x="75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4" y="0"/>
                      <a:pt x="42" y="1"/>
                      <a:pt x="39" y="1"/>
                    </a:cubicBezTo>
                    <a:cubicBezTo>
                      <a:pt x="39" y="1"/>
                      <a:pt x="38" y="1"/>
                      <a:pt x="38" y="1"/>
                    </a:cubicBezTo>
                    <a:cubicBezTo>
                      <a:pt x="36" y="1"/>
                      <a:pt x="33" y="3"/>
                      <a:pt x="31" y="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0" y="60"/>
                      <a:pt x="2" y="4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4" y="82"/>
                      <a:pt x="28" y="80"/>
                      <a:pt x="33" y="78"/>
                    </a:cubicBezTo>
                    <a:cubicBezTo>
                      <a:pt x="32" y="82"/>
                      <a:pt x="32" y="86"/>
                      <a:pt x="32" y="90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3" y="90"/>
                      <a:pt x="34" y="90"/>
                      <a:pt x="35" y="90"/>
                    </a:cubicBezTo>
                    <a:cubicBezTo>
                      <a:pt x="37" y="171"/>
                      <a:pt x="37" y="171"/>
                      <a:pt x="37" y="171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60" y="161"/>
                      <a:pt x="60" y="147"/>
                      <a:pt x="60" y="134"/>
                    </a:cubicBezTo>
                    <a:cubicBezTo>
                      <a:pt x="57" y="127"/>
                      <a:pt x="56" y="118"/>
                      <a:pt x="56" y="110"/>
                    </a:cubicBezTo>
                    <a:cubicBezTo>
                      <a:pt x="56" y="73"/>
                      <a:pt x="84" y="44"/>
                      <a:pt x="120" y="42"/>
                    </a:cubicBezTo>
                    <a:close/>
                    <a:moveTo>
                      <a:pt x="89" y="33"/>
                    </a:moveTo>
                    <a:cubicBezTo>
                      <a:pt x="89" y="31"/>
                      <a:pt x="89" y="29"/>
                      <a:pt x="89" y="27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3" y="42"/>
                      <a:pt x="73" y="42"/>
                      <a:pt x="73" y="42"/>
                    </a:cubicBezTo>
                    <a:lnTo>
                      <a:pt x="89" y="33"/>
                    </a:lnTo>
                    <a:close/>
                    <a:moveTo>
                      <a:pt x="33" y="60"/>
                    </a:move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41"/>
                      <a:pt x="33" y="50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13"/>
              <p:cNvSpPr>
                <a:spLocks/>
              </p:cNvSpPr>
              <p:nvPr/>
            </p:nvSpPr>
            <p:spPr bwMode="auto">
              <a:xfrm>
                <a:off x="6032500" y="3619500"/>
                <a:ext cx="65088" cy="80963"/>
              </a:xfrm>
              <a:custGeom>
                <a:avLst/>
                <a:gdLst>
                  <a:gd name="T0" fmla="*/ 0 w 24"/>
                  <a:gd name="T1" fmla="*/ 0 h 29"/>
                  <a:gd name="T2" fmla="*/ 2728 w 24"/>
                  <a:gd name="T3" fmla="*/ 80683 h 29"/>
                  <a:gd name="T4" fmla="*/ 65482 w 24"/>
                  <a:gd name="T5" fmla="*/ 80683 h 29"/>
                  <a:gd name="T6" fmla="*/ 65482 w 24"/>
                  <a:gd name="T7" fmla="*/ 72336 h 29"/>
                  <a:gd name="T8" fmla="*/ 0 w 24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0" y="0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4" y="27"/>
                      <a:pt x="24" y="26"/>
                    </a:cubicBezTo>
                    <a:cubicBezTo>
                      <a:pt x="14" y="19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14"/>
              <p:cNvSpPr>
                <a:spLocks noEditPoints="1"/>
              </p:cNvSpPr>
              <p:nvPr/>
            </p:nvSpPr>
            <p:spPr bwMode="auto">
              <a:xfrm>
                <a:off x="6027738" y="3360738"/>
                <a:ext cx="341312" cy="341312"/>
              </a:xfrm>
              <a:custGeom>
                <a:avLst/>
                <a:gdLst>
                  <a:gd name="T0" fmla="*/ 171306 w 124"/>
                  <a:gd name="T1" fmla="*/ 0 h 124"/>
                  <a:gd name="T2" fmla="*/ 0 w 124"/>
                  <a:gd name="T3" fmla="*/ 171306 h 124"/>
                  <a:gd name="T4" fmla="*/ 171306 w 124"/>
                  <a:gd name="T5" fmla="*/ 342612 h 124"/>
                  <a:gd name="T6" fmla="*/ 342612 w 124"/>
                  <a:gd name="T7" fmla="*/ 171306 h 124"/>
                  <a:gd name="T8" fmla="*/ 171306 w 124"/>
                  <a:gd name="T9" fmla="*/ 0 h 124"/>
                  <a:gd name="T10" fmla="*/ 187884 w 124"/>
                  <a:gd name="T11" fmla="*/ 309456 h 124"/>
                  <a:gd name="T12" fmla="*/ 187884 w 124"/>
                  <a:gd name="T13" fmla="*/ 276300 h 124"/>
                  <a:gd name="T14" fmla="*/ 171306 w 124"/>
                  <a:gd name="T15" fmla="*/ 279063 h 124"/>
                  <a:gd name="T16" fmla="*/ 154728 w 124"/>
                  <a:gd name="T17" fmla="*/ 276300 h 124"/>
                  <a:gd name="T18" fmla="*/ 154728 w 124"/>
                  <a:gd name="T19" fmla="*/ 309456 h 124"/>
                  <a:gd name="T20" fmla="*/ 33156 w 124"/>
                  <a:gd name="T21" fmla="*/ 185121 h 124"/>
                  <a:gd name="T22" fmla="*/ 66312 w 124"/>
                  <a:gd name="T23" fmla="*/ 185121 h 124"/>
                  <a:gd name="T24" fmla="*/ 63549 w 124"/>
                  <a:gd name="T25" fmla="*/ 171306 h 124"/>
                  <a:gd name="T26" fmla="*/ 66312 w 124"/>
                  <a:gd name="T27" fmla="*/ 154728 h 124"/>
                  <a:gd name="T28" fmla="*/ 33156 w 124"/>
                  <a:gd name="T29" fmla="*/ 154728 h 124"/>
                  <a:gd name="T30" fmla="*/ 154728 w 124"/>
                  <a:gd name="T31" fmla="*/ 30393 h 124"/>
                  <a:gd name="T32" fmla="*/ 154728 w 124"/>
                  <a:gd name="T33" fmla="*/ 63549 h 124"/>
                  <a:gd name="T34" fmla="*/ 171306 w 124"/>
                  <a:gd name="T35" fmla="*/ 63549 h 124"/>
                  <a:gd name="T36" fmla="*/ 187884 w 124"/>
                  <a:gd name="T37" fmla="*/ 63549 h 124"/>
                  <a:gd name="T38" fmla="*/ 187884 w 124"/>
                  <a:gd name="T39" fmla="*/ 30393 h 124"/>
                  <a:gd name="T40" fmla="*/ 309456 w 124"/>
                  <a:gd name="T41" fmla="*/ 154728 h 124"/>
                  <a:gd name="T42" fmla="*/ 279063 w 124"/>
                  <a:gd name="T43" fmla="*/ 154728 h 124"/>
                  <a:gd name="T44" fmla="*/ 279063 w 124"/>
                  <a:gd name="T45" fmla="*/ 171306 h 124"/>
                  <a:gd name="T46" fmla="*/ 279063 w 124"/>
                  <a:gd name="T47" fmla="*/ 185121 h 124"/>
                  <a:gd name="T48" fmla="*/ 309456 w 124"/>
                  <a:gd name="T49" fmla="*/ 185121 h 124"/>
                  <a:gd name="T50" fmla="*/ 187884 w 124"/>
                  <a:gd name="T51" fmla="*/ 309456 h 1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7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7"/>
                      <a:pt x="96" y="0"/>
                      <a:pt x="62" y="0"/>
                    </a:cubicBezTo>
                    <a:close/>
                    <a:moveTo>
                      <a:pt x="68" y="112"/>
                    </a:moveTo>
                    <a:cubicBezTo>
                      <a:pt x="68" y="100"/>
                      <a:pt x="68" y="100"/>
                      <a:pt x="68" y="100"/>
                    </a:cubicBezTo>
                    <a:cubicBezTo>
                      <a:pt x="66" y="100"/>
                      <a:pt x="64" y="101"/>
                      <a:pt x="62" y="101"/>
                    </a:cubicBezTo>
                    <a:cubicBezTo>
                      <a:pt x="60" y="101"/>
                      <a:pt x="58" y="100"/>
                      <a:pt x="56" y="100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33" y="109"/>
                      <a:pt x="15" y="91"/>
                      <a:pt x="12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3" y="66"/>
                      <a:pt x="23" y="64"/>
                      <a:pt x="23" y="62"/>
                    </a:cubicBezTo>
                    <a:cubicBezTo>
                      <a:pt x="23" y="60"/>
                      <a:pt x="23" y="58"/>
                      <a:pt x="24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5" y="33"/>
                      <a:pt x="33" y="14"/>
                      <a:pt x="56" y="1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8" y="23"/>
                      <a:pt x="60" y="23"/>
                      <a:pt x="62" y="23"/>
                    </a:cubicBezTo>
                    <a:cubicBezTo>
                      <a:pt x="64" y="23"/>
                      <a:pt x="66" y="23"/>
                      <a:pt x="68" y="23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91" y="14"/>
                      <a:pt x="109" y="33"/>
                      <a:pt x="112" y="56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1" y="58"/>
                      <a:pt x="101" y="60"/>
                      <a:pt x="101" y="62"/>
                    </a:cubicBezTo>
                    <a:cubicBezTo>
                      <a:pt x="101" y="64"/>
                      <a:pt x="101" y="66"/>
                      <a:pt x="101" y="67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09" y="91"/>
                      <a:pt x="91" y="109"/>
                      <a:pt x="6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15"/>
              <p:cNvSpPr>
                <a:spLocks/>
              </p:cNvSpPr>
              <p:nvPr/>
            </p:nvSpPr>
            <p:spPr bwMode="auto">
              <a:xfrm>
                <a:off x="6129338" y="3413125"/>
                <a:ext cx="25400" cy="26988"/>
              </a:xfrm>
              <a:custGeom>
                <a:avLst/>
                <a:gdLst>
                  <a:gd name="T0" fmla="*/ 8575 w 9"/>
                  <a:gd name="T1" fmla="*/ 28064 h 10"/>
                  <a:gd name="T2" fmla="*/ 25725 w 9"/>
                  <a:gd name="T3" fmla="*/ 19645 h 10"/>
                  <a:gd name="T4" fmla="*/ 17150 w 9"/>
                  <a:gd name="T5" fmla="*/ 5613 h 10"/>
                  <a:gd name="T6" fmla="*/ 8575 w 9"/>
                  <a:gd name="T7" fmla="*/ 0 h 10"/>
                  <a:gd name="T8" fmla="*/ 5717 w 9"/>
                  <a:gd name="T9" fmla="*/ 2806 h 10"/>
                  <a:gd name="T10" fmla="*/ 0 w 9"/>
                  <a:gd name="T11" fmla="*/ 8419 h 10"/>
                  <a:gd name="T12" fmla="*/ 2858 w 9"/>
                  <a:gd name="T13" fmla="*/ 14032 h 10"/>
                  <a:gd name="T14" fmla="*/ 8575 w 9"/>
                  <a:gd name="T15" fmla="*/ 28064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3" y="10"/>
                    </a:moveTo>
                    <a:cubicBezTo>
                      <a:pt x="5" y="9"/>
                      <a:pt x="7" y="8"/>
                      <a:pt x="9" y="7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1" y="5"/>
                    </a:cubicBezTo>
                    <a:lnTo>
                      <a:pt x="3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16"/>
              <p:cNvSpPr>
                <a:spLocks/>
              </p:cNvSpPr>
              <p:nvPr/>
            </p:nvSpPr>
            <p:spPr bwMode="auto">
              <a:xfrm>
                <a:off x="6242050" y="3413125"/>
                <a:ext cx="25400" cy="26988"/>
              </a:xfrm>
              <a:custGeom>
                <a:avLst/>
                <a:gdLst>
                  <a:gd name="T0" fmla="*/ 20008 w 9"/>
                  <a:gd name="T1" fmla="*/ 2806 h 10"/>
                  <a:gd name="T2" fmla="*/ 17150 w 9"/>
                  <a:gd name="T3" fmla="*/ 0 h 10"/>
                  <a:gd name="T4" fmla="*/ 8575 w 9"/>
                  <a:gd name="T5" fmla="*/ 5613 h 10"/>
                  <a:gd name="T6" fmla="*/ 0 w 9"/>
                  <a:gd name="T7" fmla="*/ 19645 h 10"/>
                  <a:gd name="T8" fmla="*/ 17150 w 9"/>
                  <a:gd name="T9" fmla="*/ 28064 h 10"/>
                  <a:gd name="T10" fmla="*/ 25725 w 9"/>
                  <a:gd name="T11" fmla="*/ 14032 h 10"/>
                  <a:gd name="T12" fmla="*/ 20008 w 9"/>
                  <a:gd name="T13" fmla="*/ 2806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7" y="1"/>
                    </a:moveTo>
                    <a:cubicBezTo>
                      <a:pt x="7" y="1"/>
                      <a:pt x="7" y="0"/>
                      <a:pt x="6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4" y="9"/>
                      <a:pt x="6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3"/>
                      <a:pt x="9" y="2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17"/>
              <p:cNvSpPr>
                <a:spLocks/>
              </p:cNvSpPr>
              <p:nvPr/>
            </p:nvSpPr>
            <p:spPr bwMode="auto">
              <a:xfrm>
                <a:off x="6286500" y="3459163"/>
                <a:ext cx="25400" cy="22225"/>
              </a:xfrm>
              <a:custGeom>
                <a:avLst/>
                <a:gdLst>
                  <a:gd name="T0" fmla="*/ 21828 w 9"/>
                  <a:gd name="T1" fmla="*/ 16663 h 8"/>
                  <a:gd name="T2" fmla="*/ 24556 w 9"/>
                  <a:gd name="T3" fmla="*/ 11109 h 8"/>
                  <a:gd name="T4" fmla="*/ 24556 w 9"/>
                  <a:gd name="T5" fmla="*/ 2777 h 8"/>
                  <a:gd name="T6" fmla="*/ 16371 w 9"/>
                  <a:gd name="T7" fmla="*/ 0 h 8"/>
                  <a:gd name="T8" fmla="*/ 13642 w 9"/>
                  <a:gd name="T9" fmla="*/ 0 h 8"/>
                  <a:gd name="T10" fmla="*/ 0 w 9"/>
                  <a:gd name="T11" fmla="*/ 8331 h 8"/>
                  <a:gd name="T12" fmla="*/ 8185 w 9"/>
                  <a:gd name="T13" fmla="*/ 22217 h 8"/>
                  <a:gd name="T14" fmla="*/ 21828 w 9"/>
                  <a:gd name="T15" fmla="*/ 16663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8" y="6"/>
                    </a:moveTo>
                    <a:cubicBezTo>
                      <a:pt x="8" y="5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2" y="7"/>
                      <a:pt x="3" y="8"/>
                    </a:cubicBezTo>
                    <a:lnTo>
                      <a:pt x="8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18"/>
              <p:cNvSpPr>
                <a:spLocks/>
              </p:cNvSpPr>
              <p:nvPr/>
            </p:nvSpPr>
            <p:spPr bwMode="auto">
              <a:xfrm>
                <a:off x="6084888" y="3459163"/>
                <a:ext cx="25400" cy="22225"/>
              </a:xfrm>
              <a:custGeom>
                <a:avLst/>
                <a:gdLst>
                  <a:gd name="T0" fmla="*/ 8185 w 9"/>
                  <a:gd name="T1" fmla="*/ 0 h 8"/>
                  <a:gd name="T2" fmla="*/ 0 w 9"/>
                  <a:gd name="T3" fmla="*/ 2777 h 8"/>
                  <a:gd name="T4" fmla="*/ 0 w 9"/>
                  <a:gd name="T5" fmla="*/ 11109 h 8"/>
                  <a:gd name="T6" fmla="*/ 2728 w 9"/>
                  <a:gd name="T7" fmla="*/ 16663 h 8"/>
                  <a:gd name="T8" fmla="*/ 16371 w 9"/>
                  <a:gd name="T9" fmla="*/ 22217 h 8"/>
                  <a:gd name="T10" fmla="*/ 24556 w 9"/>
                  <a:gd name="T11" fmla="*/ 8331 h 8"/>
                  <a:gd name="T12" fmla="*/ 10914 w 9"/>
                  <a:gd name="T13" fmla="*/ 0 h 8"/>
                  <a:gd name="T14" fmla="*/ 8185 w 9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8" y="5"/>
                      <a:pt x="9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19"/>
              <p:cNvSpPr>
                <a:spLocks/>
              </p:cNvSpPr>
              <p:nvPr/>
            </p:nvSpPr>
            <p:spPr bwMode="auto">
              <a:xfrm>
                <a:off x="6286500" y="3578225"/>
                <a:ext cx="25400" cy="22225"/>
              </a:xfrm>
              <a:custGeom>
                <a:avLst/>
                <a:gdLst>
                  <a:gd name="T0" fmla="*/ 0 w 9"/>
                  <a:gd name="T1" fmla="*/ 13886 h 8"/>
                  <a:gd name="T2" fmla="*/ 13642 w 9"/>
                  <a:gd name="T3" fmla="*/ 22217 h 8"/>
                  <a:gd name="T4" fmla="*/ 16371 w 9"/>
                  <a:gd name="T5" fmla="*/ 22217 h 8"/>
                  <a:gd name="T6" fmla="*/ 24556 w 9"/>
                  <a:gd name="T7" fmla="*/ 19440 h 8"/>
                  <a:gd name="T8" fmla="*/ 24556 w 9"/>
                  <a:gd name="T9" fmla="*/ 13886 h 8"/>
                  <a:gd name="T10" fmla="*/ 21828 w 9"/>
                  <a:gd name="T11" fmla="*/ 8331 h 8"/>
                  <a:gd name="T12" fmla="*/ 8185 w 9"/>
                  <a:gd name="T13" fmla="*/ 0 h 8"/>
                  <a:gd name="T14" fmla="*/ 0 w 9"/>
                  <a:gd name="T15" fmla="*/ 13886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8" y="8"/>
                      <a:pt x="9" y="7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20"/>
              <p:cNvSpPr>
                <a:spLocks/>
              </p:cNvSpPr>
              <p:nvPr/>
            </p:nvSpPr>
            <p:spPr bwMode="auto">
              <a:xfrm>
                <a:off x="6084888" y="3578225"/>
                <a:ext cx="25400" cy="22225"/>
              </a:xfrm>
              <a:custGeom>
                <a:avLst/>
                <a:gdLst>
                  <a:gd name="T0" fmla="*/ 2728 w 9"/>
                  <a:gd name="T1" fmla="*/ 8331 h 8"/>
                  <a:gd name="T2" fmla="*/ 0 w 9"/>
                  <a:gd name="T3" fmla="*/ 13886 h 8"/>
                  <a:gd name="T4" fmla="*/ 0 w 9"/>
                  <a:gd name="T5" fmla="*/ 19440 h 8"/>
                  <a:gd name="T6" fmla="*/ 8185 w 9"/>
                  <a:gd name="T7" fmla="*/ 22217 h 8"/>
                  <a:gd name="T8" fmla="*/ 10914 w 9"/>
                  <a:gd name="T9" fmla="*/ 22217 h 8"/>
                  <a:gd name="T10" fmla="*/ 24556 w 9"/>
                  <a:gd name="T11" fmla="*/ 13886 h 8"/>
                  <a:gd name="T12" fmla="*/ 16371 w 9"/>
                  <a:gd name="T13" fmla="*/ 0 h 8"/>
                  <a:gd name="T14" fmla="*/ 2728 w 9"/>
                  <a:gd name="T15" fmla="*/ 8331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1" y="3"/>
                    </a:move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6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21"/>
              <p:cNvSpPr>
                <a:spLocks/>
              </p:cNvSpPr>
              <p:nvPr/>
            </p:nvSpPr>
            <p:spPr bwMode="auto">
              <a:xfrm>
                <a:off x="6242050" y="3619500"/>
                <a:ext cx="25400" cy="28575"/>
              </a:xfrm>
              <a:custGeom>
                <a:avLst/>
                <a:gdLst>
                  <a:gd name="T0" fmla="*/ 17150 w 9"/>
                  <a:gd name="T1" fmla="*/ 0 h 10"/>
                  <a:gd name="T2" fmla="*/ 0 w 9"/>
                  <a:gd name="T3" fmla="*/ 8419 h 10"/>
                  <a:gd name="T4" fmla="*/ 8575 w 9"/>
                  <a:gd name="T5" fmla="*/ 22451 h 10"/>
                  <a:gd name="T6" fmla="*/ 17150 w 9"/>
                  <a:gd name="T7" fmla="*/ 28064 h 10"/>
                  <a:gd name="T8" fmla="*/ 20008 w 9"/>
                  <a:gd name="T9" fmla="*/ 25258 h 10"/>
                  <a:gd name="T10" fmla="*/ 25725 w 9"/>
                  <a:gd name="T11" fmla="*/ 14032 h 10"/>
                  <a:gd name="T12" fmla="*/ 17150 w 9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6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5" y="10"/>
                      <a:pt x="6" y="10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9" y="9"/>
                      <a:pt x="9" y="7"/>
                      <a:pt x="9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22"/>
              <p:cNvSpPr>
                <a:spLocks/>
              </p:cNvSpPr>
              <p:nvPr/>
            </p:nvSpPr>
            <p:spPr bwMode="auto">
              <a:xfrm>
                <a:off x="6129338" y="3619500"/>
                <a:ext cx="25400" cy="28575"/>
              </a:xfrm>
              <a:custGeom>
                <a:avLst/>
                <a:gdLst>
                  <a:gd name="T0" fmla="*/ 2858 w 9"/>
                  <a:gd name="T1" fmla="*/ 14032 h 10"/>
                  <a:gd name="T2" fmla="*/ 0 w 9"/>
                  <a:gd name="T3" fmla="*/ 22451 h 10"/>
                  <a:gd name="T4" fmla="*/ 5717 w 9"/>
                  <a:gd name="T5" fmla="*/ 25258 h 10"/>
                  <a:gd name="T6" fmla="*/ 8575 w 9"/>
                  <a:gd name="T7" fmla="*/ 28064 h 10"/>
                  <a:gd name="T8" fmla="*/ 17150 w 9"/>
                  <a:gd name="T9" fmla="*/ 22451 h 10"/>
                  <a:gd name="T10" fmla="*/ 25725 w 9"/>
                  <a:gd name="T11" fmla="*/ 8419 h 10"/>
                  <a:gd name="T12" fmla="*/ 8575 w 9"/>
                  <a:gd name="T13" fmla="*/ 0 h 10"/>
                  <a:gd name="T14" fmla="*/ 2858 w 9"/>
                  <a:gd name="T15" fmla="*/ 14032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1" y="5"/>
                    </a:move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4" y="10"/>
                      <a:pt x="5" y="9"/>
                      <a:pt x="6" y="8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2"/>
                      <a:pt x="5" y="1"/>
                      <a:pt x="3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Oval 23"/>
              <p:cNvSpPr>
                <a:spLocks noChangeArrowheads="1"/>
              </p:cNvSpPr>
              <p:nvPr/>
            </p:nvSpPr>
            <p:spPr bwMode="auto">
              <a:xfrm>
                <a:off x="6184900" y="3517900"/>
                <a:ext cx="23813" cy="269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24"/>
              <p:cNvSpPr>
                <a:spLocks/>
              </p:cNvSpPr>
              <p:nvPr/>
            </p:nvSpPr>
            <p:spPr bwMode="auto">
              <a:xfrm>
                <a:off x="6148388" y="3444875"/>
                <a:ext cx="60325" cy="73025"/>
              </a:xfrm>
              <a:custGeom>
                <a:avLst/>
                <a:gdLst>
                  <a:gd name="T0" fmla="*/ 60805 w 22"/>
                  <a:gd name="T1" fmla="*/ 69710 h 26"/>
                  <a:gd name="T2" fmla="*/ 58041 w 22"/>
                  <a:gd name="T3" fmla="*/ 19519 h 26"/>
                  <a:gd name="T4" fmla="*/ 49750 w 22"/>
                  <a:gd name="T5" fmla="*/ 8365 h 26"/>
                  <a:gd name="T6" fmla="*/ 38694 w 22"/>
                  <a:gd name="T7" fmla="*/ 19519 h 26"/>
                  <a:gd name="T8" fmla="*/ 38694 w 22"/>
                  <a:gd name="T9" fmla="*/ 47403 h 26"/>
                  <a:gd name="T10" fmla="*/ 13819 w 22"/>
                  <a:gd name="T11" fmla="*/ 2788 h 26"/>
                  <a:gd name="T12" fmla="*/ 5528 w 22"/>
                  <a:gd name="T13" fmla="*/ 2788 h 26"/>
                  <a:gd name="T14" fmla="*/ 2764 w 22"/>
                  <a:gd name="T15" fmla="*/ 11154 h 26"/>
                  <a:gd name="T16" fmla="*/ 35930 w 22"/>
                  <a:gd name="T17" fmla="*/ 72498 h 26"/>
                  <a:gd name="T18" fmla="*/ 49750 w 22"/>
                  <a:gd name="T19" fmla="*/ 66921 h 26"/>
                  <a:gd name="T20" fmla="*/ 60805 w 22"/>
                  <a:gd name="T21" fmla="*/ 6971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" h="26">
                    <a:moveTo>
                      <a:pt x="22" y="25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5"/>
                      <a:pt x="20" y="3"/>
                      <a:pt x="18" y="3"/>
                    </a:cubicBezTo>
                    <a:cubicBezTo>
                      <a:pt x="15" y="3"/>
                      <a:pt x="14" y="5"/>
                      <a:pt x="14" y="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4"/>
                      <a:pt x="16" y="24"/>
                      <a:pt x="18" y="24"/>
                    </a:cubicBezTo>
                    <a:cubicBezTo>
                      <a:pt x="19" y="24"/>
                      <a:pt x="21" y="24"/>
                      <a:pt x="2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3" name="任意多边形 92"/>
            <p:cNvSpPr/>
            <p:nvPr/>
          </p:nvSpPr>
          <p:spPr>
            <a:xfrm>
              <a:off x="7203941" y="1860176"/>
              <a:ext cx="2714172" cy="406400"/>
            </a:xfrm>
            <a:custGeom>
              <a:avLst/>
              <a:gdLst>
                <a:gd name="connsiteX0" fmla="*/ 0 w 2714172"/>
                <a:gd name="connsiteY0" fmla="*/ 406400 h 406400"/>
                <a:gd name="connsiteX1" fmla="*/ 406400 w 2714172"/>
                <a:gd name="connsiteY1" fmla="*/ 0 h 406400"/>
                <a:gd name="connsiteX2" fmla="*/ 2714172 w 2714172"/>
                <a:gd name="connsiteY2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172" h="406400">
                  <a:moveTo>
                    <a:pt x="0" y="406400"/>
                  </a:moveTo>
                  <a:lnTo>
                    <a:pt x="406400" y="0"/>
                  </a:lnTo>
                  <a:lnTo>
                    <a:pt x="2714172" y="0"/>
                  </a:lnTo>
                </a:path>
              </a:pathLst>
            </a:custGeom>
            <a:ln w="19050">
              <a:solidFill>
                <a:srgbClr val="9259D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687494" y="3802706"/>
            <a:ext cx="2714172" cy="430604"/>
            <a:chOff x="7096565" y="3862492"/>
            <a:chExt cx="2714172" cy="430604"/>
          </a:xfrm>
        </p:grpSpPr>
        <p:grpSp>
          <p:nvGrpSpPr>
            <p:cNvPr id="63" name="组合 62"/>
            <p:cNvGrpSpPr/>
            <p:nvPr/>
          </p:nvGrpSpPr>
          <p:grpSpPr>
            <a:xfrm>
              <a:off x="9556451" y="3972766"/>
              <a:ext cx="245557" cy="249492"/>
              <a:chOff x="3521075" y="3182938"/>
              <a:chExt cx="495300" cy="503237"/>
            </a:xfrm>
            <a:solidFill>
              <a:srgbClr val="7F3DD7"/>
            </a:solidFill>
          </p:grpSpPr>
          <p:sp>
            <p:nvSpPr>
              <p:cNvPr id="64" name="Freeform 83"/>
              <p:cNvSpPr>
                <a:spLocks noEditPoints="1"/>
              </p:cNvSpPr>
              <p:nvPr/>
            </p:nvSpPr>
            <p:spPr bwMode="auto">
              <a:xfrm>
                <a:off x="3546476" y="3201989"/>
                <a:ext cx="444501" cy="233362"/>
              </a:xfrm>
              <a:custGeom>
                <a:avLst/>
                <a:gdLst>
                  <a:gd name="T0" fmla="*/ 444343 w 380"/>
                  <a:gd name="T1" fmla="*/ 232696 h 199"/>
                  <a:gd name="T2" fmla="*/ 0 w 380"/>
                  <a:gd name="T3" fmla="*/ 232696 h 199"/>
                  <a:gd name="T4" fmla="*/ 0 w 380"/>
                  <a:gd name="T5" fmla="*/ 0 h 199"/>
                  <a:gd name="T6" fmla="*/ 444343 w 380"/>
                  <a:gd name="T7" fmla="*/ 0 h 199"/>
                  <a:gd name="T8" fmla="*/ 444343 w 380"/>
                  <a:gd name="T9" fmla="*/ 232696 h 199"/>
                  <a:gd name="T10" fmla="*/ 444343 w 380"/>
                  <a:gd name="T11" fmla="*/ 232696 h 199"/>
                  <a:gd name="T12" fmla="*/ 16371 w 380"/>
                  <a:gd name="T13" fmla="*/ 218664 h 199"/>
                  <a:gd name="T14" fmla="*/ 431480 w 380"/>
                  <a:gd name="T15" fmla="*/ 218664 h 199"/>
                  <a:gd name="T16" fmla="*/ 431480 w 380"/>
                  <a:gd name="T17" fmla="*/ 14032 h 199"/>
                  <a:gd name="T18" fmla="*/ 16371 w 380"/>
                  <a:gd name="T19" fmla="*/ 14032 h 199"/>
                  <a:gd name="T20" fmla="*/ 16371 w 380"/>
                  <a:gd name="T21" fmla="*/ 218664 h 199"/>
                  <a:gd name="T22" fmla="*/ 16371 w 380"/>
                  <a:gd name="T23" fmla="*/ 218664 h 19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0" h="199">
                    <a:moveTo>
                      <a:pt x="380" y="199"/>
                    </a:moveTo>
                    <a:lnTo>
                      <a:pt x="0" y="199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380" y="199"/>
                    </a:lnTo>
                    <a:close/>
                    <a:moveTo>
                      <a:pt x="14" y="187"/>
                    </a:moveTo>
                    <a:lnTo>
                      <a:pt x="369" y="187"/>
                    </a:lnTo>
                    <a:lnTo>
                      <a:pt x="369" y="12"/>
                    </a:lnTo>
                    <a:lnTo>
                      <a:pt x="14" y="12"/>
                    </a:lnTo>
                    <a:lnTo>
                      <a:pt x="14" y="1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Rectangle 84"/>
              <p:cNvSpPr>
                <a:spLocks noChangeArrowheads="1"/>
              </p:cNvSpPr>
              <p:nvPr/>
            </p:nvSpPr>
            <p:spPr bwMode="auto">
              <a:xfrm>
                <a:off x="3521075" y="3182938"/>
                <a:ext cx="495300" cy="555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85"/>
              <p:cNvSpPr>
                <a:spLocks noEditPoints="1"/>
              </p:cNvSpPr>
              <p:nvPr/>
            </p:nvSpPr>
            <p:spPr bwMode="auto">
              <a:xfrm>
                <a:off x="3714750" y="3305175"/>
                <a:ext cx="255588" cy="198438"/>
              </a:xfrm>
              <a:custGeom>
                <a:avLst/>
                <a:gdLst>
                  <a:gd name="T0" fmla="*/ 252142 w 92"/>
                  <a:gd name="T1" fmla="*/ 110436 h 72"/>
                  <a:gd name="T2" fmla="*/ 252142 w 92"/>
                  <a:gd name="T3" fmla="*/ 110436 h 72"/>
                  <a:gd name="T4" fmla="*/ 252142 w 92"/>
                  <a:gd name="T5" fmla="*/ 110436 h 72"/>
                  <a:gd name="T6" fmla="*/ 252142 w 92"/>
                  <a:gd name="T7" fmla="*/ 110436 h 72"/>
                  <a:gd name="T8" fmla="*/ 249371 w 92"/>
                  <a:gd name="T9" fmla="*/ 110436 h 72"/>
                  <a:gd name="T10" fmla="*/ 246601 w 92"/>
                  <a:gd name="T11" fmla="*/ 102153 h 72"/>
                  <a:gd name="T12" fmla="*/ 207810 w 92"/>
                  <a:gd name="T13" fmla="*/ 46935 h 72"/>
                  <a:gd name="T14" fmla="*/ 196726 w 92"/>
                  <a:gd name="T15" fmla="*/ 38653 h 72"/>
                  <a:gd name="T16" fmla="*/ 180102 w 92"/>
                  <a:gd name="T17" fmla="*/ 38653 h 72"/>
                  <a:gd name="T18" fmla="*/ 180102 w 92"/>
                  <a:gd name="T19" fmla="*/ 38653 h 72"/>
                  <a:gd name="T20" fmla="*/ 193956 w 92"/>
                  <a:gd name="T21" fmla="*/ 49696 h 72"/>
                  <a:gd name="T22" fmla="*/ 177331 w 92"/>
                  <a:gd name="T23" fmla="*/ 57979 h 72"/>
                  <a:gd name="T24" fmla="*/ 185643 w 92"/>
                  <a:gd name="T25" fmla="*/ 69023 h 72"/>
                  <a:gd name="T26" fmla="*/ 157935 w 92"/>
                  <a:gd name="T27" fmla="*/ 135284 h 72"/>
                  <a:gd name="T28" fmla="*/ 157935 w 92"/>
                  <a:gd name="T29" fmla="*/ 135284 h 72"/>
                  <a:gd name="T30" fmla="*/ 157935 w 92"/>
                  <a:gd name="T31" fmla="*/ 135284 h 72"/>
                  <a:gd name="T32" fmla="*/ 157935 w 92"/>
                  <a:gd name="T33" fmla="*/ 135284 h 72"/>
                  <a:gd name="T34" fmla="*/ 157935 w 92"/>
                  <a:gd name="T35" fmla="*/ 135284 h 72"/>
                  <a:gd name="T36" fmla="*/ 127457 w 92"/>
                  <a:gd name="T37" fmla="*/ 71783 h 72"/>
                  <a:gd name="T38" fmla="*/ 132998 w 92"/>
                  <a:gd name="T39" fmla="*/ 57979 h 72"/>
                  <a:gd name="T40" fmla="*/ 119144 w 92"/>
                  <a:gd name="T41" fmla="*/ 52457 h 72"/>
                  <a:gd name="T42" fmla="*/ 130227 w 92"/>
                  <a:gd name="T43" fmla="*/ 41414 h 72"/>
                  <a:gd name="T44" fmla="*/ 130227 w 92"/>
                  <a:gd name="T45" fmla="*/ 41414 h 72"/>
                  <a:gd name="T46" fmla="*/ 116373 w 92"/>
                  <a:gd name="T47" fmla="*/ 41414 h 72"/>
                  <a:gd name="T48" fmla="*/ 80353 w 92"/>
                  <a:gd name="T49" fmla="*/ 38653 h 72"/>
                  <a:gd name="T50" fmla="*/ 72041 w 92"/>
                  <a:gd name="T51" fmla="*/ 33131 h 72"/>
                  <a:gd name="T52" fmla="*/ 22166 w 92"/>
                  <a:gd name="T53" fmla="*/ 0 h 72"/>
                  <a:gd name="T54" fmla="*/ 0 w 92"/>
                  <a:gd name="T55" fmla="*/ 33131 h 72"/>
                  <a:gd name="T56" fmla="*/ 52645 w 92"/>
                  <a:gd name="T57" fmla="*/ 63501 h 72"/>
                  <a:gd name="T58" fmla="*/ 105290 w 92"/>
                  <a:gd name="T59" fmla="*/ 74544 h 72"/>
                  <a:gd name="T60" fmla="*/ 105290 w 92"/>
                  <a:gd name="T61" fmla="*/ 198785 h 72"/>
                  <a:gd name="T62" fmla="*/ 105290 w 92"/>
                  <a:gd name="T63" fmla="*/ 198785 h 72"/>
                  <a:gd name="T64" fmla="*/ 216122 w 92"/>
                  <a:gd name="T65" fmla="*/ 196024 h 72"/>
                  <a:gd name="T66" fmla="*/ 216122 w 92"/>
                  <a:gd name="T67" fmla="*/ 193263 h 72"/>
                  <a:gd name="T68" fmla="*/ 216122 w 92"/>
                  <a:gd name="T69" fmla="*/ 173937 h 72"/>
                  <a:gd name="T70" fmla="*/ 227205 w 92"/>
                  <a:gd name="T71" fmla="*/ 182220 h 72"/>
                  <a:gd name="T72" fmla="*/ 252142 w 92"/>
                  <a:gd name="T73" fmla="*/ 132523 h 72"/>
                  <a:gd name="T74" fmla="*/ 252142 w 92"/>
                  <a:gd name="T75" fmla="*/ 129762 h 72"/>
                  <a:gd name="T76" fmla="*/ 252142 w 92"/>
                  <a:gd name="T77" fmla="*/ 129762 h 72"/>
                  <a:gd name="T78" fmla="*/ 252142 w 92"/>
                  <a:gd name="T79" fmla="*/ 110436 h 72"/>
                  <a:gd name="T80" fmla="*/ 213351 w 92"/>
                  <a:gd name="T81" fmla="*/ 124241 h 72"/>
                  <a:gd name="T82" fmla="*/ 213351 w 92"/>
                  <a:gd name="T83" fmla="*/ 118719 h 72"/>
                  <a:gd name="T84" fmla="*/ 213351 w 92"/>
                  <a:gd name="T85" fmla="*/ 121480 h 72"/>
                  <a:gd name="T86" fmla="*/ 213351 w 92"/>
                  <a:gd name="T87" fmla="*/ 124241 h 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2" h="72">
                    <a:moveTo>
                      <a:pt x="91" y="40"/>
                    </a:move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2" y="14"/>
                      <a:pt x="71" y="14"/>
                    </a:cubicBezTo>
                    <a:cubicBezTo>
                      <a:pt x="69" y="14"/>
                      <a:pt x="67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5" y="15"/>
                      <a:pt x="44" y="15"/>
                      <a:pt x="42" y="15"/>
                    </a:cubicBezTo>
                    <a:cubicBezTo>
                      <a:pt x="42" y="15"/>
                      <a:pt x="30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2" y="8"/>
                      <a:pt x="0" y="1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42"/>
                      <a:pt x="38" y="57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52" y="72"/>
                      <a:pt x="65" y="71"/>
                      <a:pt x="78" y="71"/>
                    </a:cubicBezTo>
                    <a:cubicBezTo>
                      <a:pt x="78" y="71"/>
                      <a:pt x="78" y="71"/>
                      <a:pt x="78" y="70"/>
                    </a:cubicBezTo>
                    <a:cubicBezTo>
                      <a:pt x="78" y="68"/>
                      <a:pt x="78" y="66"/>
                      <a:pt x="78" y="63"/>
                    </a:cubicBezTo>
                    <a:cubicBezTo>
                      <a:pt x="79" y="64"/>
                      <a:pt x="81" y="65"/>
                      <a:pt x="82" y="66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4"/>
                      <a:pt x="92" y="54"/>
                      <a:pt x="91" y="40"/>
                    </a:cubicBezTo>
                    <a:close/>
                    <a:moveTo>
                      <a:pt x="77" y="45"/>
                    </a:moveTo>
                    <a:cubicBezTo>
                      <a:pt x="77" y="44"/>
                      <a:pt x="77" y="44"/>
                      <a:pt x="77" y="43"/>
                    </a:cubicBezTo>
                    <a:cubicBezTo>
                      <a:pt x="77" y="44"/>
                      <a:pt x="77" y="44"/>
                      <a:pt x="77" y="44"/>
                    </a:cubicBezTo>
                    <a:lnTo>
                      <a:pt x="77" y="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Rectangle 86"/>
              <p:cNvSpPr>
                <a:spLocks noChangeArrowheads="1"/>
              </p:cNvSpPr>
              <p:nvPr/>
            </p:nvSpPr>
            <p:spPr bwMode="auto">
              <a:xfrm>
                <a:off x="3873500" y="3440113"/>
                <a:ext cx="0" cy="15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87"/>
              <p:cNvSpPr>
                <a:spLocks/>
              </p:cNvSpPr>
              <p:nvPr/>
            </p:nvSpPr>
            <p:spPr bwMode="auto">
              <a:xfrm>
                <a:off x="3860800" y="3343275"/>
                <a:ext cx="20638" cy="22225"/>
              </a:xfrm>
              <a:custGeom>
                <a:avLst/>
                <a:gdLst>
                  <a:gd name="T0" fmla="*/ 3508 w 17"/>
                  <a:gd name="T1" fmla="*/ 0 h 19"/>
                  <a:gd name="T2" fmla="*/ 0 w 17"/>
                  <a:gd name="T3" fmla="*/ 14032 h 19"/>
                  <a:gd name="T4" fmla="*/ 8185 w 17"/>
                  <a:gd name="T5" fmla="*/ 22217 h 19"/>
                  <a:gd name="T6" fmla="*/ 19879 w 17"/>
                  <a:gd name="T7" fmla="*/ 14032 h 19"/>
                  <a:gd name="T8" fmla="*/ 14032 w 17"/>
                  <a:gd name="T9" fmla="*/ 0 h 19"/>
                  <a:gd name="T10" fmla="*/ 3508 w 17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3" y="0"/>
                    </a:moveTo>
                    <a:lnTo>
                      <a:pt x="0" y="12"/>
                    </a:lnTo>
                    <a:lnTo>
                      <a:pt x="7" y="19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88"/>
              <p:cNvSpPr>
                <a:spLocks/>
              </p:cNvSpPr>
              <p:nvPr/>
            </p:nvSpPr>
            <p:spPr bwMode="auto">
              <a:xfrm>
                <a:off x="3860800" y="3357564"/>
                <a:ext cx="22226" cy="92074"/>
              </a:xfrm>
              <a:custGeom>
                <a:avLst/>
                <a:gdLst>
                  <a:gd name="T0" fmla="*/ 3508 w 19"/>
                  <a:gd name="T1" fmla="*/ 0 h 78"/>
                  <a:gd name="T2" fmla="*/ 0 w 19"/>
                  <a:gd name="T3" fmla="*/ 83022 h 78"/>
                  <a:gd name="T4" fmla="*/ 11693 w 19"/>
                  <a:gd name="T5" fmla="*/ 91207 h 78"/>
                  <a:gd name="T6" fmla="*/ 22217 w 19"/>
                  <a:gd name="T7" fmla="*/ 83022 h 78"/>
                  <a:gd name="T8" fmla="*/ 17540 w 19"/>
                  <a:gd name="T9" fmla="*/ 0 h 78"/>
                  <a:gd name="T10" fmla="*/ 3508 w 19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" h="78">
                    <a:moveTo>
                      <a:pt x="3" y="0"/>
                    </a:moveTo>
                    <a:lnTo>
                      <a:pt x="0" y="71"/>
                    </a:lnTo>
                    <a:lnTo>
                      <a:pt x="10" y="78"/>
                    </a:lnTo>
                    <a:lnTo>
                      <a:pt x="19" y="71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89"/>
              <p:cNvSpPr>
                <a:spLocks/>
              </p:cNvSpPr>
              <p:nvPr/>
            </p:nvSpPr>
            <p:spPr bwMode="auto">
              <a:xfrm>
                <a:off x="3838575" y="3257550"/>
                <a:ext cx="71438" cy="80963"/>
              </a:xfrm>
              <a:custGeom>
                <a:avLst/>
                <a:gdLst>
                  <a:gd name="T0" fmla="*/ 5613 w 25"/>
                  <a:gd name="T1" fmla="*/ 30604 h 29"/>
                  <a:gd name="T2" fmla="*/ 22451 w 25"/>
                  <a:gd name="T3" fmla="*/ 75119 h 29"/>
                  <a:gd name="T4" fmla="*/ 64546 w 25"/>
                  <a:gd name="T5" fmla="*/ 50079 h 29"/>
                  <a:gd name="T6" fmla="*/ 47708 w 25"/>
                  <a:gd name="T7" fmla="*/ 5564 h 29"/>
                  <a:gd name="T8" fmla="*/ 5613 w 25"/>
                  <a:gd name="T9" fmla="*/ 3060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" y="11"/>
                    </a:moveTo>
                    <a:cubicBezTo>
                      <a:pt x="0" y="18"/>
                      <a:pt x="3" y="25"/>
                      <a:pt x="8" y="27"/>
                    </a:cubicBezTo>
                    <a:cubicBezTo>
                      <a:pt x="14" y="29"/>
                      <a:pt x="20" y="25"/>
                      <a:pt x="23" y="18"/>
                    </a:cubicBezTo>
                    <a:cubicBezTo>
                      <a:pt x="25" y="11"/>
                      <a:pt x="22" y="4"/>
                      <a:pt x="17" y="2"/>
                    </a:cubicBezTo>
                    <a:cubicBezTo>
                      <a:pt x="11" y="0"/>
                      <a:pt x="5" y="4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Oval 90"/>
              <p:cNvSpPr>
                <a:spLocks noChangeArrowheads="1"/>
              </p:cNvSpPr>
              <p:nvPr/>
            </p:nvSpPr>
            <p:spPr bwMode="auto">
              <a:xfrm>
                <a:off x="3568700" y="3514725"/>
                <a:ext cx="57150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91"/>
              <p:cNvSpPr>
                <a:spLocks/>
              </p:cNvSpPr>
              <p:nvPr/>
            </p:nvSpPr>
            <p:spPr bwMode="auto">
              <a:xfrm>
                <a:off x="3532188" y="3592513"/>
                <a:ext cx="130175" cy="93662"/>
              </a:xfrm>
              <a:custGeom>
                <a:avLst/>
                <a:gdLst>
                  <a:gd name="T0" fmla="*/ 104941 w 47"/>
                  <a:gd name="T1" fmla="*/ 5503 h 34"/>
                  <a:gd name="T2" fmla="*/ 104941 w 47"/>
                  <a:gd name="T3" fmla="*/ 5503 h 34"/>
                  <a:gd name="T4" fmla="*/ 24854 w 47"/>
                  <a:gd name="T5" fmla="*/ 5503 h 34"/>
                  <a:gd name="T6" fmla="*/ 24854 w 47"/>
                  <a:gd name="T7" fmla="*/ 5503 h 34"/>
                  <a:gd name="T8" fmla="*/ 24854 w 47"/>
                  <a:gd name="T9" fmla="*/ 5503 h 34"/>
                  <a:gd name="T10" fmla="*/ 5523 w 47"/>
                  <a:gd name="T11" fmla="*/ 22011 h 34"/>
                  <a:gd name="T12" fmla="*/ 0 w 47"/>
                  <a:gd name="T13" fmla="*/ 93546 h 34"/>
                  <a:gd name="T14" fmla="*/ 129795 w 47"/>
                  <a:gd name="T15" fmla="*/ 93546 h 34"/>
                  <a:gd name="T16" fmla="*/ 124272 w 47"/>
                  <a:gd name="T17" fmla="*/ 22011 h 34"/>
                  <a:gd name="T18" fmla="*/ 107702 w 47"/>
                  <a:gd name="T19" fmla="*/ 5503 h 34"/>
                  <a:gd name="T20" fmla="*/ 104941 w 47"/>
                  <a:gd name="T21" fmla="*/ 5503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7" h="34">
                    <a:moveTo>
                      <a:pt x="38" y="2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28" y="0"/>
                      <a:pt x="19" y="0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6" y="2"/>
                      <a:pt x="3" y="4"/>
                      <a:pt x="2" y="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4"/>
                      <a:pt x="42" y="2"/>
                      <a:pt x="39" y="2"/>
                    </a:cubicBezTo>
                    <a:cubicBezTo>
                      <a:pt x="38" y="2"/>
                      <a:pt x="38" y="2"/>
                      <a:pt x="3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Oval 92"/>
              <p:cNvSpPr>
                <a:spLocks noChangeArrowheads="1"/>
              </p:cNvSpPr>
              <p:nvPr/>
            </p:nvSpPr>
            <p:spPr bwMode="auto">
              <a:xfrm>
                <a:off x="3717925" y="3514725"/>
                <a:ext cx="58738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93"/>
              <p:cNvSpPr>
                <a:spLocks/>
              </p:cNvSpPr>
              <p:nvPr/>
            </p:nvSpPr>
            <p:spPr bwMode="auto">
              <a:xfrm>
                <a:off x="3684588" y="3592513"/>
                <a:ext cx="127000" cy="93662"/>
              </a:xfrm>
              <a:custGeom>
                <a:avLst/>
                <a:gdLst>
                  <a:gd name="T0" fmla="*/ 105290 w 46"/>
                  <a:gd name="T1" fmla="*/ 5503 h 34"/>
                  <a:gd name="T2" fmla="*/ 102519 w 46"/>
                  <a:gd name="T3" fmla="*/ 5503 h 34"/>
                  <a:gd name="T4" fmla="*/ 24937 w 46"/>
                  <a:gd name="T5" fmla="*/ 5503 h 34"/>
                  <a:gd name="T6" fmla="*/ 22166 w 46"/>
                  <a:gd name="T7" fmla="*/ 5503 h 34"/>
                  <a:gd name="T8" fmla="*/ 22166 w 46"/>
                  <a:gd name="T9" fmla="*/ 5503 h 34"/>
                  <a:gd name="T10" fmla="*/ 5542 w 46"/>
                  <a:gd name="T11" fmla="*/ 22011 h 34"/>
                  <a:gd name="T12" fmla="*/ 0 w 46"/>
                  <a:gd name="T13" fmla="*/ 93546 h 34"/>
                  <a:gd name="T14" fmla="*/ 127456 w 46"/>
                  <a:gd name="T15" fmla="*/ 93546 h 34"/>
                  <a:gd name="T16" fmla="*/ 121914 w 46"/>
                  <a:gd name="T17" fmla="*/ 22011 h 34"/>
                  <a:gd name="T18" fmla="*/ 105290 w 46"/>
                  <a:gd name="T19" fmla="*/ 5503 h 34"/>
                  <a:gd name="T20" fmla="*/ 105290 w 46"/>
                  <a:gd name="T21" fmla="*/ 5503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6" h="34"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27" y="0"/>
                      <a:pt x="18" y="0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2"/>
                      <a:pt x="2" y="4"/>
                      <a:pt x="2" y="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4"/>
                      <a:pt x="41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Oval 94"/>
              <p:cNvSpPr>
                <a:spLocks noChangeArrowheads="1"/>
              </p:cNvSpPr>
              <p:nvPr/>
            </p:nvSpPr>
            <p:spPr bwMode="auto">
              <a:xfrm>
                <a:off x="3870325" y="3514725"/>
                <a:ext cx="57150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95"/>
              <p:cNvSpPr>
                <a:spLocks/>
              </p:cNvSpPr>
              <p:nvPr/>
            </p:nvSpPr>
            <p:spPr bwMode="auto">
              <a:xfrm>
                <a:off x="3833813" y="3592513"/>
                <a:ext cx="130175" cy="93662"/>
              </a:xfrm>
              <a:custGeom>
                <a:avLst/>
                <a:gdLst>
                  <a:gd name="T0" fmla="*/ 104941 w 47"/>
                  <a:gd name="T1" fmla="*/ 5503 h 34"/>
                  <a:gd name="T2" fmla="*/ 102179 w 47"/>
                  <a:gd name="T3" fmla="*/ 5503 h 34"/>
                  <a:gd name="T4" fmla="*/ 24854 w 47"/>
                  <a:gd name="T5" fmla="*/ 5503 h 34"/>
                  <a:gd name="T6" fmla="*/ 22093 w 47"/>
                  <a:gd name="T7" fmla="*/ 5503 h 34"/>
                  <a:gd name="T8" fmla="*/ 22093 w 47"/>
                  <a:gd name="T9" fmla="*/ 5503 h 34"/>
                  <a:gd name="T10" fmla="*/ 5523 w 47"/>
                  <a:gd name="T11" fmla="*/ 22011 h 34"/>
                  <a:gd name="T12" fmla="*/ 0 w 47"/>
                  <a:gd name="T13" fmla="*/ 93546 h 34"/>
                  <a:gd name="T14" fmla="*/ 129795 w 47"/>
                  <a:gd name="T15" fmla="*/ 93546 h 34"/>
                  <a:gd name="T16" fmla="*/ 121510 w 47"/>
                  <a:gd name="T17" fmla="*/ 22011 h 34"/>
                  <a:gd name="T18" fmla="*/ 104941 w 47"/>
                  <a:gd name="T19" fmla="*/ 5503 h 34"/>
                  <a:gd name="T20" fmla="*/ 104941 w 47"/>
                  <a:gd name="T21" fmla="*/ 5503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7" h="34">
                    <a:moveTo>
                      <a:pt x="38" y="2"/>
                    </a:moveTo>
                    <a:cubicBezTo>
                      <a:pt x="38" y="2"/>
                      <a:pt x="37" y="2"/>
                      <a:pt x="37" y="2"/>
                    </a:cubicBezTo>
                    <a:cubicBezTo>
                      <a:pt x="28" y="0"/>
                      <a:pt x="19" y="0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2"/>
                      <a:pt x="2" y="4"/>
                      <a:pt x="2" y="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4"/>
                      <a:pt x="41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Rectangle 96"/>
              <p:cNvSpPr>
                <a:spLocks noChangeArrowheads="1"/>
              </p:cNvSpPr>
              <p:nvPr/>
            </p:nvSpPr>
            <p:spPr bwMode="auto">
              <a:xfrm>
                <a:off x="3630613" y="3335338"/>
                <a:ext cx="31750" cy="555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Rectangle 97"/>
              <p:cNvSpPr>
                <a:spLocks noChangeArrowheads="1"/>
              </p:cNvSpPr>
              <p:nvPr/>
            </p:nvSpPr>
            <p:spPr bwMode="auto">
              <a:xfrm>
                <a:off x="3587750" y="3316288"/>
                <a:ext cx="30163" cy="7461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Rectangle 98"/>
              <p:cNvSpPr>
                <a:spLocks noChangeArrowheads="1"/>
              </p:cNvSpPr>
              <p:nvPr/>
            </p:nvSpPr>
            <p:spPr bwMode="auto">
              <a:xfrm>
                <a:off x="3675063" y="3279775"/>
                <a:ext cx="30162" cy="1111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4" name="任意多边形 93"/>
            <p:cNvSpPr/>
            <p:nvPr/>
          </p:nvSpPr>
          <p:spPr>
            <a:xfrm flipV="1">
              <a:off x="7096565" y="3862492"/>
              <a:ext cx="2714172" cy="430604"/>
            </a:xfrm>
            <a:custGeom>
              <a:avLst/>
              <a:gdLst>
                <a:gd name="connsiteX0" fmla="*/ 0 w 2714172"/>
                <a:gd name="connsiteY0" fmla="*/ 406400 h 406400"/>
                <a:gd name="connsiteX1" fmla="*/ 406400 w 2714172"/>
                <a:gd name="connsiteY1" fmla="*/ 0 h 406400"/>
                <a:gd name="connsiteX2" fmla="*/ 2714172 w 2714172"/>
                <a:gd name="connsiteY2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172" h="406400">
                  <a:moveTo>
                    <a:pt x="0" y="406400"/>
                  </a:moveTo>
                  <a:lnTo>
                    <a:pt x="406400" y="0"/>
                  </a:lnTo>
                  <a:lnTo>
                    <a:pt x="2714172" y="0"/>
                  </a:lnTo>
                </a:path>
              </a:pathLst>
            </a:custGeom>
            <a:ln w="19050">
              <a:solidFill>
                <a:srgbClr val="9259D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118542" y="1446981"/>
            <a:ext cx="3481605" cy="733264"/>
            <a:chOff x="2076068" y="1362751"/>
            <a:chExt cx="2783473" cy="733264"/>
          </a:xfrm>
        </p:grpSpPr>
        <p:grpSp>
          <p:nvGrpSpPr>
            <p:cNvPr id="80" name="组合 79"/>
            <p:cNvGrpSpPr/>
            <p:nvPr/>
          </p:nvGrpSpPr>
          <p:grpSpPr>
            <a:xfrm>
              <a:off x="2441645" y="1362751"/>
              <a:ext cx="234540" cy="208566"/>
              <a:chOff x="5329565" y="3205163"/>
              <a:chExt cx="473079" cy="420687"/>
            </a:xfrm>
            <a:solidFill>
              <a:srgbClr val="7F3DD7"/>
            </a:solidFill>
          </p:grpSpPr>
          <p:sp>
            <p:nvSpPr>
              <p:cNvPr id="81" name="Freeform 172"/>
              <p:cNvSpPr>
                <a:spLocks noEditPoints="1"/>
              </p:cNvSpPr>
              <p:nvPr/>
            </p:nvSpPr>
            <p:spPr bwMode="auto">
              <a:xfrm>
                <a:off x="5329565" y="3205163"/>
                <a:ext cx="473079" cy="420687"/>
              </a:xfrm>
              <a:custGeom>
                <a:avLst/>
                <a:gdLst>
                  <a:gd name="T0" fmla="*/ 458594 w 171"/>
                  <a:gd name="T1" fmla="*/ 0 h 152"/>
                  <a:gd name="T2" fmla="*/ 16576 w 171"/>
                  <a:gd name="T3" fmla="*/ 0 h 152"/>
                  <a:gd name="T4" fmla="*/ 0 w 171"/>
                  <a:gd name="T5" fmla="*/ 16571 h 152"/>
                  <a:gd name="T6" fmla="*/ 0 w 171"/>
                  <a:gd name="T7" fmla="*/ 405978 h 152"/>
                  <a:gd name="T8" fmla="*/ 16576 w 171"/>
                  <a:gd name="T9" fmla="*/ 419787 h 152"/>
                  <a:gd name="T10" fmla="*/ 458594 w 171"/>
                  <a:gd name="T11" fmla="*/ 419787 h 152"/>
                  <a:gd name="T12" fmla="*/ 472407 w 171"/>
                  <a:gd name="T13" fmla="*/ 405978 h 152"/>
                  <a:gd name="T14" fmla="*/ 472407 w 171"/>
                  <a:gd name="T15" fmla="*/ 16571 h 152"/>
                  <a:gd name="T16" fmla="*/ 458594 w 171"/>
                  <a:gd name="T17" fmla="*/ 0 h 152"/>
                  <a:gd name="T18" fmla="*/ 442018 w 171"/>
                  <a:gd name="T19" fmla="*/ 375599 h 152"/>
                  <a:gd name="T20" fmla="*/ 132605 w 171"/>
                  <a:gd name="T21" fmla="*/ 375599 h 152"/>
                  <a:gd name="T22" fmla="*/ 110505 w 171"/>
                  <a:gd name="T23" fmla="*/ 392169 h 152"/>
                  <a:gd name="T24" fmla="*/ 88404 w 171"/>
                  <a:gd name="T25" fmla="*/ 375599 h 152"/>
                  <a:gd name="T26" fmla="*/ 30389 w 171"/>
                  <a:gd name="T27" fmla="*/ 375599 h 152"/>
                  <a:gd name="T28" fmla="*/ 30389 w 171"/>
                  <a:gd name="T29" fmla="*/ 359028 h 152"/>
                  <a:gd name="T30" fmla="*/ 88404 w 171"/>
                  <a:gd name="T31" fmla="*/ 359028 h 152"/>
                  <a:gd name="T32" fmla="*/ 110505 w 171"/>
                  <a:gd name="T33" fmla="*/ 342458 h 152"/>
                  <a:gd name="T34" fmla="*/ 132605 w 171"/>
                  <a:gd name="T35" fmla="*/ 359028 h 152"/>
                  <a:gd name="T36" fmla="*/ 442018 w 171"/>
                  <a:gd name="T37" fmla="*/ 359028 h 152"/>
                  <a:gd name="T38" fmla="*/ 442018 w 171"/>
                  <a:gd name="T39" fmla="*/ 375599 h 152"/>
                  <a:gd name="T40" fmla="*/ 442018 w 171"/>
                  <a:gd name="T41" fmla="*/ 314840 h 152"/>
                  <a:gd name="T42" fmla="*/ 30389 w 171"/>
                  <a:gd name="T43" fmla="*/ 314840 h 152"/>
                  <a:gd name="T44" fmla="*/ 30389 w 171"/>
                  <a:gd name="T45" fmla="*/ 30379 h 152"/>
                  <a:gd name="T46" fmla="*/ 442018 w 171"/>
                  <a:gd name="T47" fmla="*/ 30379 h 152"/>
                  <a:gd name="T48" fmla="*/ 442018 w 171"/>
                  <a:gd name="T49" fmla="*/ 314840 h 1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3" y="152"/>
                      <a:pt x="6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50"/>
                      <a:pt x="171" y="147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1" y="3"/>
                      <a:pt x="169" y="0"/>
                      <a:pt x="166" y="0"/>
                    </a:cubicBezTo>
                    <a:close/>
                    <a:moveTo>
                      <a:pt x="160" y="136"/>
                    </a:moveTo>
                    <a:cubicBezTo>
                      <a:pt x="48" y="136"/>
                      <a:pt x="48" y="136"/>
                      <a:pt x="48" y="136"/>
                    </a:cubicBezTo>
                    <a:cubicBezTo>
                      <a:pt x="47" y="140"/>
                      <a:pt x="43" y="142"/>
                      <a:pt x="40" y="142"/>
                    </a:cubicBezTo>
                    <a:cubicBezTo>
                      <a:pt x="36" y="142"/>
                      <a:pt x="33" y="140"/>
                      <a:pt x="32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1" y="130"/>
                      <a:pt x="11" y="130"/>
                      <a:pt x="11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3" y="127"/>
                      <a:pt x="36" y="124"/>
                      <a:pt x="40" y="124"/>
                    </a:cubicBezTo>
                    <a:cubicBezTo>
                      <a:pt x="43" y="124"/>
                      <a:pt x="47" y="127"/>
                      <a:pt x="48" y="130"/>
                    </a:cubicBezTo>
                    <a:cubicBezTo>
                      <a:pt x="160" y="130"/>
                      <a:pt x="160" y="130"/>
                      <a:pt x="160" y="130"/>
                    </a:cubicBezTo>
                    <a:lnTo>
                      <a:pt x="160" y="136"/>
                    </a:lnTo>
                    <a:close/>
                    <a:moveTo>
                      <a:pt x="160" y="114"/>
                    </a:move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60" y="11"/>
                      <a:pt x="160" y="11"/>
                      <a:pt x="160" y="11"/>
                    </a:cubicBezTo>
                    <a:lnTo>
                      <a:pt x="160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173"/>
              <p:cNvSpPr>
                <a:spLocks/>
              </p:cNvSpPr>
              <p:nvPr/>
            </p:nvSpPr>
            <p:spPr bwMode="auto">
              <a:xfrm>
                <a:off x="5544569" y="3301999"/>
                <a:ext cx="133350" cy="155575"/>
              </a:xfrm>
              <a:custGeom>
                <a:avLst/>
                <a:gdLst>
                  <a:gd name="T0" fmla="*/ 126628 w 48"/>
                  <a:gd name="T1" fmla="*/ 69429 h 56"/>
                  <a:gd name="T2" fmla="*/ 126628 w 48"/>
                  <a:gd name="T3" fmla="*/ 86091 h 56"/>
                  <a:gd name="T4" fmla="*/ 13764 w 48"/>
                  <a:gd name="T5" fmla="*/ 149966 h 56"/>
                  <a:gd name="T6" fmla="*/ 0 w 48"/>
                  <a:gd name="T7" fmla="*/ 144411 h 56"/>
                  <a:gd name="T8" fmla="*/ 0 w 48"/>
                  <a:gd name="T9" fmla="*/ 13886 h 56"/>
                  <a:gd name="T10" fmla="*/ 13764 w 48"/>
                  <a:gd name="T11" fmla="*/ 5554 h 56"/>
                  <a:gd name="T12" fmla="*/ 126628 w 48"/>
                  <a:gd name="T13" fmla="*/ 69429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46" y="25"/>
                    </a:moveTo>
                    <a:cubicBezTo>
                      <a:pt x="48" y="27"/>
                      <a:pt x="48" y="29"/>
                      <a:pt x="46" y="31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2" y="56"/>
                      <a:pt x="0" y="55"/>
                      <a:pt x="0" y="5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"/>
                      <a:pt x="2" y="0"/>
                      <a:pt x="5" y="2"/>
                    </a:cubicBezTo>
                    <a:lnTo>
                      <a:pt x="46" y="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5" name="任意多边形 94"/>
            <p:cNvSpPr/>
            <p:nvPr/>
          </p:nvSpPr>
          <p:spPr>
            <a:xfrm flipH="1">
              <a:off x="2076068" y="1689615"/>
              <a:ext cx="2783473" cy="406400"/>
            </a:xfrm>
            <a:custGeom>
              <a:avLst/>
              <a:gdLst>
                <a:gd name="connsiteX0" fmla="*/ 0 w 2714172"/>
                <a:gd name="connsiteY0" fmla="*/ 406400 h 406400"/>
                <a:gd name="connsiteX1" fmla="*/ 406400 w 2714172"/>
                <a:gd name="connsiteY1" fmla="*/ 0 h 406400"/>
                <a:gd name="connsiteX2" fmla="*/ 2714172 w 2714172"/>
                <a:gd name="connsiteY2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172" h="406400">
                  <a:moveTo>
                    <a:pt x="0" y="406400"/>
                  </a:moveTo>
                  <a:lnTo>
                    <a:pt x="406400" y="0"/>
                  </a:lnTo>
                  <a:lnTo>
                    <a:pt x="2714172" y="0"/>
                  </a:lnTo>
                </a:path>
              </a:pathLst>
            </a:custGeom>
            <a:ln w="19050">
              <a:solidFill>
                <a:srgbClr val="9259D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215771" y="3931226"/>
            <a:ext cx="3384376" cy="347143"/>
            <a:chOff x="2122544" y="3991012"/>
            <a:chExt cx="2570004" cy="353650"/>
          </a:xfrm>
        </p:grpSpPr>
        <p:sp>
          <p:nvSpPr>
            <p:cNvPr id="83" name="Freeform 246"/>
            <p:cNvSpPr>
              <a:spLocks/>
            </p:cNvSpPr>
            <p:nvPr/>
          </p:nvSpPr>
          <p:spPr bwMode="auto">
            <a:xfrm>
              <a:off x="2165743" y="4100267"/>
              <a:ext cx="218011" cy="214076"/>
            </a:xfrm>
            <a:custGeom>
              <a:avLst/>
              <a:gdLst>
                <a:gd name="T0" fmla="*/ 409249 w 159"/>
                <a:gd name="T1" fmla="*/ 295952 h 156"/>
                <a:gd name="T2" fmla="*/ 326293 w 159"/>
                <a:gd name="T3" fmla="*/ 279356 h 156"/>
                <a:gd name="T4" fmla="*/ 257163 w 159"/>
                <a:gd name="T5" fmla="*/ 210209 h 156"/>
                <a:gd name="T6" fmla="*/ 342884 w 159"/>
                <a:gd name="T7" fmla="*/ 121700 h 156"/>
                <a:gd name="T8" fmla="*/ 367771 w 159"/>
                <a:gd name="T9" fmla="*/ 118934 h 156"/>
                <a:gd name="T10" fmla="*/ 409249 w 159"/>
                <a:gd name="T11" fmla="*/ 52552 h 156"/>
                <a:gd name="T12" fmla="*/ 387127 w 159"/>
                <a:gd name="T13" fmla="*/ 30425 h 156"/>
                <a:gd name="T14" fmla="*/ 320763 w 159"/>
                <a:gd name="T15" fmla="*/ 71914 h 156"/>
                <a:gd name="T16" fmla="*/ 317997 w 159"/>
                <a:gd name="T17" fmla="*/ 96807 h 156"/>
                <a:gd name="T18" fmla="*/ 232276 w 159"/>
                <a:gd name="T19" fmla="*/ 182550 h 156"/>
                <a:gd name="T20" fmla="*/ 154851 w 159"/>
                <a:gd name="T21" fmla="*/ 107870 h 156"/>
                <a:gd name="T22" fmla="*/ 138260 w 159"/>
                <a:gd name="T23" fmla="*/ 24893 h 156"/>
                <a:gd name="T24" fmla="*/ 88486 w 159"/>
                <a:gd name="T25" fmla="*/ 0 h 156"/>
                <a:gd name="T26" fmla="*/ 121669 w 159"/>
                <a:gd name="T27" fmla="*/ 33191 h 156"/>
                <a:gd name="T28" fmla="*/ 107843 w 159"/>
                <a:gd name="T29" fmla="*/ 88509 h 156"/>
                <a:gd name="T30" fmla="*/ 52539 w 159"/>
                <a:gd name="T31" fmla="*/ 102338 h 156"/>
                <a:gd name="T32" fmla="*/ 8296 w 159"/>
                <a:gd name="T33" fmla="*/ 55318 h 156"/>
                <a:gd name="T34" fmla="*/ 27652 w 159"/>
                <a:gd name="T35" fmla="*/ 135529 h 156"/>
                <a:gd name="T36" fmla="*/ 113373 w 159"/>
                <a:gd name="T37" fmla="*/ 152125 h 156"/>
                <a:gd name="T38" fmla="*/ 179738 w 159"/>
                <a:gd name="T39" fmla="*/ 218506 h 156"/>
                <a:gd name="T40" fmla="*/ 35948 w 159"/>
                <a:gd name="T41" fmla="*/ 359568 h 156"/>
                <a:gd name="T42" fmla="*/ 35948 w 159"/>
                <a:gd name="T43" fmla="*/ 401056 h 156"/>
                <a:gd name="T44" fmla="*/ 38713 w 159"/>
                <a:gd name="T45" fmla="*/ 403822 h 156"/>
                <a:gd name="T46" fmla="*/ 80191 w 159"/>
                <a:gd name="T47" fmla="*/ 403822 h 156"/>
                <a:gd name="T48" fmla="*/ 221216 w 159"/>
                <a:gd name="T49" fmla="*/ 262761 h 156"/>
                <a:gd name="T50" fmla="*/ 282050 w 159"/>
                <a:gd name="T51" fmla="*/ 323611 h 156"/>
                <a:gd name="T52" fmla="*/ 298641 w 159"/>
                <a:gd name="T53" fmla="*/ 406588 h 156"/>
                <a:gd name="T54" fmla="*/ 365006 w 159"/>
                <a:gd name="T55" fmla="*/ 428715 h 156"/>
                <a:gd name="T56" fmla="*/ 323528 w 159"/>
                <a:gd name="T57" fmla="*/ 387227 h 156"/>
                <a:gd name="T58" fmla="*/ 334589 w 159"/>
                <a:gd name="T59" fmla="*/ 342972 h 156"/>
                <a:gd name="T60" fmla="*/ 378832 w 159"/>
                <a:gd name="T61" fmla="*/ 331908 h 156"/>
                <a:gd name="T62" fmla="*/ 428605 w 159"/>
                <a:gd name="T63" fmla="*/ 381695 h 156"/>
                <a:gd name="T64" fmla="*/ 409249 w 159"/>
                <a:gd name="T65" fmla="*/ 295952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9" h="156">
                  <a:moveTo>
                    <a:pt x="148" y="107"/>
                  </a:moveTo>
                  <a:cubicBezTo>
                    <a:pt x="140" y="99"/>
                    <a:pt x="128" y="97"/>
                    <a:pt x="118" y="101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60" y="29"/>
                    <a:pt x="58" y="17"/>
                    <a:pt x="50" y="9"/>
                  </a:cubicBezTo>
                  <a:cubicBezTo>
                    <a:pt x="45" y="4"/>
                    <a:pt x="38" y="1"/>
                    <a:pt x="32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30"/>
                    <a:pt x="2" y="41"/>
                    <a:pt x="10" y="49"/>
                  </a:cubicBezTo>
                  <a:cubicBezTo>
                    <a:pt x="18" y="57"/>
                    <a:pt x="30" y="59"/>
                    <a:pt x="41" y="55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9" y="134"/>
                    <a:pt x="9" y="141"/>
                    <a:pt x="13" y="145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8" y="150"/>
                    <a:pt x="25" y="150"/>
                    <a:pt x="29" y="146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98" y="127"/>
                    <a:pt x="100" y="139"/>
                    <a:pt x="108" y="147"/>
                  </a:cubicBezTo>
                  <a:cubicBezTo>
                    <a:pt x="115" y="154"/>
                    <a:pt x="124" y="156"/>
                    <a:pt x="132" y="155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9" y="127"/>
                    <a:pt x="157" y="115"/>
                    <a:pt x="148" y="107"/>
                  </a:cubicBezTo>
                  <a:close/>
                </a:path>
              </a:pathLst>
            </a:custGeom>
            <a:solidFill>
              <a:srgbClr val="7F3DD7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任意多边形 95"/>
            <p:cNvSpPr/>
            <p:nvPr/>
          </p:nvSpPr>
          <p:spPr>
            <a:xfrm flipH="1" flipV="1">
              <a:off x="2122544" y="3991012"/>
              <a:ext cx="2570004" cy="353650"/>
            </a:xfrm>
            <a:custGeom>
              <a:avLst/>
              <a:gdLst>
                <a:gd name="connsiteX0" fmla="*/ 0 w 2714172"/>
                <a:gd name="connsiteY0" fmla="*/ 406400 h 406400"/>
                <a:gd name="connsiteX1" fmla="*/ 406400 w 2714172"/>
                <a:gd name="connsiteY1" fmla="*/ 0 h 406400"/>
                <a:gd name="connsiteX2" fmla="*/ 2714172 w 2714172"/>
                <a:gd name="connsiteY2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172" h="406400">
                  <a:moveTo>
                    <a:pt x="0" y="406400"/>
                  </a:moveTo>
                  <a:lnTo>
                    <a:pt x="406400" y="0"/>
                  </a:lnTo>
                  <a:lnTo>
                    <a:pt x="2714172" y="0"/>
                  </a:lnTo>
                </a:path>
              </a:pathLst>
            </a:custGeom>
            <a:ln w="19050">
              <a:solidFill>
                <a:srgbClr val="9259D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209058" y="1292264"/>
            <a:ext cx="3401972" cy="1848704"/>
            <a:chOff x="3570728" y="1792892"/>
            <a:chExt cx="2171197" cy="1848704"/>
          </a:xfrm>
        </p:grpSpPr>
        <p:sp>
          <p:nvSpPr>
            <p:cNvPr id="98" name="TextBox 37"/>
            <p:cNvSpPr txBox="1"/>
            <p:nvPr/>
          </p:nvSpPr>
          <p:spPr>
            <a:xfrm>
              <a:off x="3570728" y="2258717"/>
              <a:ext cx="2087884" cy="13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Em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hãy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kể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các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tự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nhiên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nhân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xuất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hiện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trong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video</a:t>
              </a:r>
            </a:p>
          </p:txBody>
        </p:sp>
        <p:sp>
          <p:nvSpPr>
            <p:cNvPr id="99" name="MH_Text_1"/>
            <p:cNvSpPr txBox="1"/>
            <p:nvPr>
              <p:custDataLst>
                <p:tags r:id="rId4"/>
              </p:custDataLst>
            </p:nvPr>
          </p:nvSpPr>
          <p:spPr>
            <a:xfrm>
              <a:off x="3908489" y="1792892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4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TÔI NHANH HƠN</a:t>
              </a:r>
              <a:endParaRPr lang="zh-CN" altLang="en-US" sz="24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916524" y="1368936"/>
            <a:ext cx="3464883" cy="1846291"/>
            <a:chOff x="3182815" y="1849366"/>
            <a:chExt cx="2375599" cy="1846291"/>
          </a:xfrm>
        </p:grpSpPr>
        <p:sp>
          <p:nvSpPr>
            <p:cNvPr id="101" name="TextBox 37"/>
            <p:cNvSpPr txBox="1"/>
            <p:nvPr/>
          </p:nvSpPr>
          <p:spPr>
            <a:xfrm>
              <a:off x="3182815" y="2312778"/>
              <a:ext cx="2375599" cy="13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Em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hãy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biết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sự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giống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nhau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giữa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tự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nhiên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và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nhân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102" name="MH_Text_1"/>
            <p:cNvSpPr txBox="1"/>
            <p:nvPr>
              <p:custDataLst>
                <p:tags r:id="rId3"/>
              </p:custDataLst>
            </p:nvPr>
          </p:nvSpPr>
          <p:spPr>
            <a:xfrm>
              <a:off x="3201723" y="1849366"/>
              <a:ext cx="166332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4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CÙNG THẢO LUẬN</a:t>
              </a:r>
              <a:endParaRPr lang="zh-CN" altLang="en-US" sz="24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53047" y="3791822"/>
            <a:ext cx="3384376" cy="1869426"/>
            <a:chOff x="3227877" y="1772170"/>
            <a:chExt cx="2430735" cy="1869426"/>
          </a:xfrm>
        </p:grpSpPr>
        <p:sp>
          <p:nvSpPr>
            <p:cNvPr id="114" name="TextBox 37"/>
            <p:cNvSpPr txBox="1"/>
            <p:nvPr/>
          </p:nvSpPr>
          <p:spPr>
            <a:xfrm>
              <a:off x="3227877" y="2258717"/>
              <a:ext cx="2430735" cy="13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Em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hãy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chọn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3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trong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video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và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biết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chủ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yếu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đó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115" name="MH_Text_1"/>
            <p:cNvSpPr txBox="1"/>
            <p:nvPr>
              <p:custDataLst>
                <p:tags r:id="rId2"/>
              </p:custDataLst>
            </p:nvPr>
          </p:nvSpPr>
          <p:spPr>
            <a:xfrm>
              <a:off x="3478261" y="1772170"/>
              <a:ext cx="2015403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4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TÔI HIỂU BIẾT HƠN</a:t>
              </a:r>
              <a:endParaRPr lang="zh-CN" altLang="en-US" sz="24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8543477" y="3775815"/>
            <a:ext cx="3265583" cy="1807492"/>
            <a:chOff x="2903977" y="1789244"/>
            <a:chExt cx="2574636" cy="1807492"/>
          </a:xfrm>
        </p:grpSpPr>
        <p:sp>
          <p:nvSpPr>
            <p:cNvPr id="117" name="TextBox 37"/>
            <p:cNvSpPr txBox="1"/>
            <p:nvPr/>
          </p:nvSpPr>
          <p:spPr>
            <a:xfrm>
              <a:off x="3133314" y="2213857"/>
              <a:ext cx="2345299" cy="13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Nêu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khái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niệm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tự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nhiên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nhân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sống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không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sống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.</a:t>
              </a:r>
            </a:p>
          </p:txBody>
        </p:sp>
        <p:sp>
          <p:nvSpPr>
            <p:cNvPr id="118" name="MH_Text_1"/>
            <p:cNvSpPr txBox="1"/>
            <p:nvPr>
              <p:custDataLst>
                <p:tags r:id="rId1"/>
              </p:custDataLst>
            </p:nvPr>
          </p:nvSpPr>
          <p:spPr>
            <a:xfrm>
              <a:off x="2903977" y="1789244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4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TỔNG KẾT</a:t>
              </a:r>
              <a:endParaRPr lang="zh-CN" altLang="en-US" sz="24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19" name="矩形 118"/>
          <p:cNvSpPr/>
          <p:nvPr/>
        </p:nvSpPr>
        <p:spPr>
          <a:xfrm>
            <a:off x="-169490" y="6465396"/>
            <a:ext cx="12359903" cy="468803"/>
          </a:xfrm>
          <a:prstGeom prst="rect">
            <a:avLst/>
          </a:prstGeom>
          <a:solidFill>
            <a:srgbClr val="925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文本框 3">
            <a:extLst>
              <a:ext uri="{FF2B5EF4-FFF2-40B4-BE49-F238E27FC236}">
                <a16:creationId xmlns="" xmlns:a16="http://schemas.microsoft.com/office/drawing/2014/main" id="{19F069A0-D7A2-4279-8BA0-DFB53EE209B3}"/>
              </a:ext>
            </a:extLst>
          </p:cNvPr>
          <p:cNvSpPr txBox="1"/>
          <p:nvPr/>
        </p:nvSpPr>
        <p:spPr>
          <a:xfrm>
            <a:off x="1348146" y="347225"/>
            <a:ext cx="289385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KHÁM PHÁ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8174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1880529" y="2890090"/>
            <a:ext cx="2295524" cy="1605094"/>
            <a:chOff x="1880529" y="2602167"/>
            <a:chExt cx="2295524" cy="1605094"/>
          </a:xfrm>
        </p:grpSpPr>
        <p:grpSp>
          <p:nvGrpSpPr>
            <p:cNvPr id="2" name="组合 1"/>
            <p:cNvGrpSpPr/>
            <p:nvPr/>
          </p:nvGrpSpPr>
          <p:grpSpPr>
            <a:xfrm>
              <a:off x="1880529" y="2602167"/>
              <a:ext cx="2295524" cy="1605094"/>
              <a:chOff x="2214563" y="1323975"/>
              <a:chExt cx="2295524" cy="1605094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" name="任意多边形 2"/>
              <p:cNvSpPr/>
              <p:nvPr/>
            </p:nvSpPr>
            <p:spPr>
              <a:xfrm>
                <a:off x="3995737" y="1457325"/>
                <a:ext cx="514350" cy="1252538"/>
              </a:xfrm>
              <a:custGeom>
                <a:avLst/>
                <a:gdLst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28613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14326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350" h="1252538">
                    <a:moveTo>
                      <a:pt x="28575" y="1252538"/>
                    </a:moveTo>
                    <a:lnTo>
                      <a:pt x="366713" y="852488"/>
                    </a:lnTo>
                    <a:lnTo>
                      <a:pt x="514350" y="328613"/>
                    </a:lnTo>
                    <a:lnTo>
                      <a:pt x="314326" y="0"/>
                    </a:lnTo>
                    <a:lnTo>
                      <a:pt x="0" y="619125"/>
                    </a:lnTo>
                    <a:lnTo>
                      <a:pt x="28575" y="12525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任意多边形 3"/>
              <p:cNvSpPr/>
              <p:nvPr/>
            </p:nvSpPr>
            <p:spPr>
              <a:xfrm>
                <a:off x="2214563" y="1323975"/>
                <a:ext cx="2100262" cy="1166813"/>
              </a:xfrm>
              <a:custGeom>
                <a:avLst/>
                <a:gdLst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0262" h="1166813">
                    <a:moveTo>
                      <a:pt x="0" y="704850"/>
                    </a:moveTo>
                    <a:lnTo>
                      <a:pt x="566737" y="0"/>
                    </a:lnTo>
                    <a:cubicBezTo>
                      <a:pt x="1216024" y="457200"/>
                      <a:pt x="1798637" y="290513"/>
                      <a:pt x="2100262" y="128588"/>
                    </a:cubicBezTo>
                    <a:lnTo>
                      <a:pt x="1790700" y="766763"/>
                    </a:lnTo>
                    <a:lnTo>
                      <a:pt x="1276350" y="1166813"/>
                    </a:lnTo>
                    <a:lnTo>
                      <a:pt x="476250" y="1109663"/>
                    </a:lnTo>
                    <a:lnTo>
                      <a:pt x="0" y="704850"/>
                    </a:ln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矩形 2"/>
              <p:cNvSpPr/>
              <p:nvPr/>
            </p:nvSpPr>
            <p:spPr>
              <a:xfrm>
                <a:off x="2225040" y="2034541"/>
                <a:ext cx="1798320" cy="894528"/>
              </a:xfrm>
              <a:custGeom>
                <a:avLst/>
                <a:gdLst>
                  <a:gd name="connsiteX0" fmla="*/ 0 w 1744980"/>
                  <a:gd name="connsiteY0" fmla="*/ 0 h 624840"/>
                  <a:gd name="connsiteX1" fmla="*/ 1744980 w 1744980"/>
                  <a:gd name="connsiteY1" fmla="*/ 0 h 624840"/>
                  <a:gd name="connsiteX2" fmla="*/ 1744980 w 1744980"/>
                  <a:gd name="connsiteY2" fmla="*/ 624840 h 624840"/>
                  <a:gd name="connsiteX3" fmla="*/ 0 w 1744980"/>
                  <a:gd name="connsiteY3" fmla="*/ 624840 h 624840"/>
                  <a:gd name="connsiteX4" fmla="*/ 0 w 1744980"/>
                  <a:gd name="connsiteY4" fmla="*/ 0 h 624840"/>
                  <a:gd name="connsiteX0" fmla="*/ 0 w 1783080"/>
                  <a:gd name="connsiteY0" fmla="*/ 0 h 624840"/>
                  <a:gd name="connsiteX1" fmla="*/ 1783080 w 1783080"/>
                  <a:gd name="connsiteY1" fmla="*/ 45720 h 624840"/>
                  <a:gd name="connsiteX2" fmla="*/ 1744980 w 1783080"/>
                  <a:gd name="connsiteY2" fmla="*/ 624840 h 624840"/>
                  <a:gd name="connsiteX3" fmla="*/ 0 w 1783080"/>
                  <a:gd name="connsiteY3" fmla="*/ 624840 h 624840"/>
                  <a:gd name="connsiteX4" fmla="*/ 0 w 1783080"/>
                  <a:gd name="connsiteY4" fmla="*/ 0 h 62484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0 w 1798320"/>
                  <a:gd name="connsiteY3" fmla="*/ 624840 h 670560"/>
                  <a:gd name="connsiteX4" fmla="*/ 0 w 1798320"/>
                  <a:gd name="connsiteY4" fmla="*/ 0 h 67056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175260 w 1798320"/>
                  <a:gd name="connsiteY3" fmla="*/ 518160 h 670560"/>
                  <a:gd name="connsiteX4" fmla="*/ 0 w 1798320"/>
                  <a:gd name="connsiteY4" fmla="*/ 0 h 67056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60960 w 1798320"/>
                  <a:gd name="connsiteY3" fmla="*/ 579120 h 670560"/>
                  <a:gd name="connsiteX4" fmla="*/ 0 w 1798320"/>
                  <a:gd name="connsiteY4" fmla="*/ 0 h 670560"/>
                  <a:gd name="connsiteX0" fmla="*/ 0 w 1798320"/>
                  <a:gd name="connsiteY0" fmla="*/ 0 h 744714"/>
                  <a:gd name="connsiteX1" fmla="*/ 1783080 w 1798320"/>
                  <a:gd name="connsiteY1" fmla="*/ 45720 h 744714"/>
                  <a:gd name="connsiteX2" fmla="*/ 1798320 w 1798320"/>
                  <a:gd name="connsiteY2" fmla="*/ 670560 h 744714"/>
                  <a:gd name="connsiteX3" fmla="*/ 60960 w 1798320"/>
                  <a:gd name="connsiteY3" fmla="*/ 579120 h 744714"/>
                  <a:gd name="connsiteX4" fmla="*/ 0 w 1798320"/>
                  <a:gd name="connsiteY4" fmla="*/ 0 h 744714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60960 w 1798320"/>
                  <a:gd name="connsiteY3" fmla="*/ 579120 h 670560"/>
                  <a:gd name="connsiteX4" fmla="*/ 0 w 1798320"/>
                  <a:gd name="connsiteY4" fmla="*/ 0 h 670560"/>
                  <a:gd name="connsiteX0" fmla="*/ 0 w 1798320"/>
                  <a:gd name="connsiteY0" fmla="*/ 0 h 670560"/>
                  <a:gd name="connsiteX1" fmla="*/ 1783080 w 1798320"/>
                  <a:gd name="connsiteY1" fmla="*/ 45720 h 670560"/>
                  <a:gd name="connsiteX2" fmla="*/ 1798320 w 1798320"/>
                  <a:gd name="connsiteY2" fmla="*/ 670560 h 670560"/>
                  <a:gd name="connsiteX3" fmla="*/ 60960 w 1798320"/>
                  <a:gd name="connsiteY3" fmla="*/ 579120 h 670560"/>
                  <a:gd name="connsiteX4" fmla="*/ 0 w 1798320"/>
                  <a:gd name="connsiteY4" fmla="*/ 0 h 670560"/>
                  <a:gd name="connsiteX0" fmla="*/ 0 w 1798320"/>
                  <a:gd name="connsiteY0" fmla="*/ 0 h 812979"/>
                  <a:gd name="connsiteX1" fmla="*/ 1783080 w 1798320"/>
                  <a:gd name="connsiteY1" fmla="*/ 45720 h 812979"/>
                  <a:gd name="connsiteX2" fmla="*/ 1798320 w 1798320"/>
                  <a:gd name="connsiteY2" fmla="*/ 670560 h 812979"/>
                  <a:gd name="connsiteX3" fmla="*/ 60960 w 1798320"/>
                  <a:gd name="connsiteY3" fmla="*/ 579120 h 812979"/>
                  <a:gd name="connsiteX4" fmla="*/ 0 w 1798320"/>
                  <a:gd name="connsiteY4" fmla="*/ 0 h 812979"/>
                  <a:gd name="connsiteX0" fmla="*/ 0 w 1798320"/>
                  <a:gd name="connsiteY0" fmla="*/ 0 h 894528"/>
                  <a:gd name="connsiteX1" fmla="*/ 1783080 w 1798320"/>
                  <a:gd name="connsiteY1" fmla="*/ 45720 h 894528"/>
                  <a:gd name="connsiteX2" fmla="*/ 1798320 w 1798320"/>
                  <a:gd name="connsiteY2" fmla="*/ 670560 h 894528"/>
                  <a:gd name="connsiteX3" fmla="*/ 60960 w 1798320"/>
                  <a:gd name="connsiteY3" fmla="*/ 579120 h 894528"/>
                  <a:gd name="connsiteX4" fmla="*/ 0 w 1798320"/>
                  <a:gd name="connsiteY4" fmla="*/ 0 h 894528"/>
                  <a:gd name="connsiteX0" fmla="*/ 0 w 1798320"/>
                  <a:gd name="connsiteY0" fmla="*/ 0 h 894528"/>
                  <a:gd name="connsiteX1" fmla="*/ 1783080 w 1798320"/>
                  <a:gd name="connsiteY1" fmla="*/ 45720 h 894528"/>
                  <a:gd name="connsiteX2" fmla="*/ 1798320 w 1798320"/>
                  <a:gd name="connsiteY2" fmla="*/ 670560 h 894528"/>
                  <a:gd name="connsiteX3" fmla="*/ 60960 w 1798320"/>
                  <a:gd name="connsiteY3" fmla="*/ 579120 h 894528"/>
                  <a:gd name="connsiteX4" fmla="*/ 0 w 1798320"/>
                  <a:gd name="connsiteY4" fmla="*/ 0 h 894528"/>
                  <a:gd name="connsiteX0" fmla="*/ 0 w 1798320"/>
                  <a:gd name="connsiteY0" fmla="*/ 0 h 894528"/>
                  <a:gd name="connsiteX1" fmla="*/ 1783080 w 1798320"/>
                  <a:gd name="connsiteY1" fmla="*/ 45720 h 894528"/>
                  <a:gd name="connsiteX2" fmla="*/ 1798320 w 1798320"/>
                  <a:gd name="connsiteY2" fmla="*/ 670560 h 894528"/>
                  <a:gd name="connsiteX3" fmla="*/ 60960 w 1798320"/>
                  <a:gd name="connsiteY3" fmla="*/ 579120 h 894528"/>
                  <a:gd name="connsiteX4" fmla="*/ 0 w 1798320"/>
                  <a:gd name="connsiteY4" fmla="*/ 0 h 89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8320" h="894528">
                    <a:moveTo>
                      <a:pt x="0" y="0"/>
                    </a:moveTo>
                    <a:cubicBezTo>
                      <a:pt x="826135" y="447040"/>
                      <a:pt x="1271270" y="344805"/>
                      <a:pt x="1783080" y="45720"/>
                    </a:cubicBezTo>
                    <a:lnTo>
                      <a:pt x="1798320" y="670560"/>
                    </a:lnTo>
                    <a:cubicBezTo>
                      <a:pt x="1254125" y="903605"/>
                      <a:pt x="855980" y="1063625"/>
                      <a:pt x="60960" y="5791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59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2694257" y="302795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9259DD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3780766" y="2927767"/>
            <a:ext cx="2252661" cy="1543473"/>
            <a:chOff x="3780766" y="2639844"/>
            <a:chExt cx="2252661" cy="1543473"/>
          </a:xfrm>
        </p:grpSpPr>
        <p:grpSp>
          <p:nvGrpSpPr>
            <p:cNvPr id="6" name="组合 5"/>
            <p:cNvGrpSpPr/>
            <p:nvPr/>
          </p:nvGrpSpPr>
          <p:grpSpPr>
            <a:xfrm>
              <a:off x="3780766" y="2639844"/>
              <a:ext cx="2252661" cy="1543473"/>
              <a:chOff x="4114800" y="1361652"/>
              <a:chExt cx="2252661" cy="1543473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任意多边形 6"/>
              <p:cNvSpPr/>
              <p:nvPr/>
            </p:nvSpPr>
            <p:spPr>
              <a:xfrm>
                <a:off x="5895762" y="1724024"/>
                <a:ext cx="471699" cy="1181101"/>
              </a:xfrm>
              <a:custGeom>
                <a:avLst/>
                <a:gdLst>
                  <a:gd name="connsiteX0" fmla="*/ 0 w 461963"/>
                  <a:gd name="connsiteY0" fmla="*/ 1166813 h 1166813"/>
                  <a:gd name="connsiteX1" fmla="*/ 295275 w 461963"/>
                  <a:gd name="connsiteY1" fmla="*/ 928688 h 1166813"/>
                  <a:gd name="connsiteX2" fmla="*/ 461963 w 461963"/>
                  <a:gd name="connsiteY2" fmla="*/ 442913 h 1166813"/>
                  <a:gd name="connsiteX3" fmla="*/ 447675 w 461963"/>
                  <a:gd name="connsiteY3" fmla="*/ 242888 h 1166813"/>
                  <a:gd name="connsiteX4" fmla="*/ 295275 w 461963"/>
                  <a:gd name="connsiteY4" fmla="*/ 0 h 1166813"/>
                  <a:gd name="connsiteX5" fmla="*/ 4763 w 461963"/>
                  <a:gd name="connsiteY5" fmla="*/ 576263 h 1166813"/>
                  <a:gd name="connsiteX6" fmla="*/ 0 w 461963"/>
                  <a:gd name="connsiteY6" fmla="*/ 1166813 h 1166813"/>
                  <a:gd name="connsiteX0" fmla="*/ 0 w 466726"/>
                  <a:gd name="connsiteY0" fmla="*/ 1181101 h 1181101"/>
                  <a:gd name="connsiteX1" fmla="*/ 300038 w 466726"/>
                  <a:gd name="connsiteY1" fmla="*/ 928688 h 1181101"/>
                  <a:gd name="connsiteX2" fmla="*/ 466726 w 466726"/>
                  <a:gd name="connsiteY2" fmla="*/ 442913 h 1181101"/>
                  <a:gd name="connsiteX3" fmla="*/ 452438 w 466726"/>
                  <a:gd name="connsiteY3" fmla="*/ 242888 h 1181101"/>
                  <a:gd name="connsiteX4" fmla="*/ 300038 w 466726"/>
                  <a:gd name="connsiteY4" fmla="*/ 0 h 1181101"/>
                  <a:gd name="connsiteX5" fmla="*/ 9526 w 466726"/>
                  <a:gd name="connsiteY5" fmla="*/ 576263 h 1181101"/>
                  <a:gd name="connsiteX6" fmla="*/ 0 w 466726"/>
                  <a:gd name="connsiteY6" fmla="*/ 1181101 h 1181101"/>
                  <a:gd name="connsiteX0" fmla="*/ 4973 w 471699"/>
                  <a:gd name="connsiteY0" fmla="*/ 1181101 h 1181101"/>
                  <a:gd name="connsiteX1" fmla="*/ 305011 w 471699"/>
                  <a:gd name="connsiteY1" fmla="*/ 928688 h 1181101"/>
                  <a:gd name="connsiteX2" fmla="*/ 471699 w 471699"/>
                  <a:gd name="connsiteY2" fmla="*/ 442913 h 1181101"/>
                  <a:gd name="connsiteX3" fmla="*/ 457411 w 471699"/>
                  <a:gd name="connsiteY3" fmla="*/ 242888 h 1181101"/>
                  <a:gd name="connsiteX4" fmla="*/ 305011 w 471699"/>
                  <a:gd name="connsiteY4" fmla="*/ 0 h 1181101"/>
                  <a:gd name="connsiteX5" fmla="*/ 211 w 471699"/>
                  <a:gd name="connsiteY5" fmla="*/ 595313 h 1181101"/>
                  <a:gd name="connsiteX6" fmla="*/ 4973 w 471699"/>
                  <a:gd name="connsiteY6" fmla="*/ 1181101 h 118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699" h="1181101">
                    <a:moveTo>
                      <a:pt x="4973" y="1181101"/>
                    </a:moveTo>
                    <a:lnTo>
                      <a:pt x="305011" y="928688"/>
                    </a:lnTo>
                    <a:lnTo>
                      <a:pt x="471699" y="442913"/>
                    </a:lnTo>
                    <a:lnTo>
                      <a:pt x="457411" y="242888"/>
                    </a:lnTo>
                    <a:lnTo>
                      <a:pt x="305011" y="0"/>
                    </a:lnTo>
                    <a:lnTo>
                      <a:pt x="211" y="595313"/>
                    </a:lnTo>
                    <a:cubicBezTo>
                      <a:pt x="-1377" y="793750"/>
                      <a:pt x="6561" y="987426"/>
                      <a:pt x="4973" y="118110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4114800" y="1361652"/>
                <a:ext cx="2092325" cy="1011525"/>
              </a:xfrm>
              <a:custGeom>
                <a:avLst/>
                <a:gdLst>
                  <a:gd name="connsiteX0" fmla="*/ 0 w 2092325"/>
                  <a:gd name="connsiteY0" fmla="*/ 644525 h 895350"/>
                  <a:gd name="connsiteX1" fmla="*/ 336550 w 2092325"/>
                  <a:gd name="connsiteY1" fmla="*/ 0 h 895350"/>
                  <a:gd name="connsiteX2" fmla="*/ 1298575 w 2092325"/>
                  <a:gd name="connsiteY2" fmla="*/ 69850 h 895350"/>
                  <a:gd name="connsiteX3" fmla="*/ 2092325 w 2092325"/>
                  <a:gd name="connsiteY3" fmla="*/ 301625 h 895350"/>
                  <a:gd name="connsiteX4" fmla="*/ 1784350 w 2092325"/>
                  <a:gd name="connsiteY4" fmla="*/ 895350 h 895350"/>
                  <a:gd name="connsiteX5" fmla="*/ 0 w 2092325"/>
                  <a:gd name="connsiteY5" fmla="*/ 644525 h 895350"/>
                  <a:gd name="connsiteX0" fmla="*/ 0 w 2092325"/>
                  <a:gd name="connsiteY0" fmla="*/ 673975 h 924800"/>
                  <a:gd name="connsiteX1" fmla="*/ 336550 w 2092325"/>
                  <a:gd name="connsiteY1" fmla="*/ 29450 h 924800"/>
                  <a:gd name="connsiteX2" fmla="*/ 1298575 w 2092325"/>
                  <a:gd name="connsiteY2" fmla="*/ 99300 h 924800"/>
                  <a:gd name="connsiteX3" fmla="*/ 2092325 w 2092325"/>
                  <a:gd name="connsiteY3" fmla="*/ 331075 h 924800"/>
                  <a:gd name="connsiteX4" fmla="*/ 1784350 w 2092325"/>
                  <a:gd name="connsiteY4" fmla="*/ 924800 h 924800"/>
                  <a:gd name="connsiteX5" fmla="*/ 0 w 2092325"/>
                  <a:gd name="connsiteY5" fmla="*/ 673975 h 924800"/>
                  <a:gd name="connsiteX0" fmla="*/ 0 w 2092325"/>
                  <a:gd name="connsiteY0" fmla="*/ 673975 h 924800"/>
                  <a:gd name="connsiteX1" fmla="*/ 336550 w 2092325"/>
                  <a:gd name="connsiteY1" fmla="*/ 29450 h 924800"/>
                  <a:gd name="connsiteX2" fmla="*/ 1298575 w 2092325"/>
                  <a:gd name="connsiteY2" fmla="*/ 99300 h 924800"/>
                  <a:gd name="connsiteX3" fmla="*/ 2092325 w 2092325"/>
                  <a:gd name="connsiteY3" fmla="*/ 331075 h 924800"/>
                  <a:gd name="connsiteX4" fmla="*/ 1784350 w 2092325"/>
                  <a:gd name="connsiteY4" fmla="*/ 924800 h 924800"/>
                  <a:gd name="connsiteX5" fmla="*/ 0 w 2092325"/>
                  <a:gd name="connsiteY5" fmla="*/ 673975 h 924800"/>
                  <a:gd name="connsiteX0" fmla="*/ 0 w 2092325"/>
                  <a:gd name="connsiteY0" fmla="*/ 686326 h 937151"/>
                  <a:gd name="connsiteX1" fmla="*/ 336550 w 2092325"/>
                  <a:gd name="connsiteY1" fmla="*/ 41801 h 937151"/>
                  <a:gd name="connsiteX2" fmla="*/ 1298575 w 2092325"/>
                  <a:gd name="connsiteY2" fmla="*/ 111651 h 937151"/>
                  <a:gd name="connsiteX3" fmla="*/ 2092325 w 2092325"/>
                  <a:gd name="connsiteY3" fmla="*/ 343426 h 937151"/>
                  <a:gd name="connsiteX4" fmla="*/ 1784350 w 2092325"/>
                  <a:gd name="connsiteY4" fmla="*/ 937151 h 937151"/>
                  <a:gd name="connsiteX5" fmla="*/ 0 w 2092325"/>
                  <a:gd name="connsiteY5" fmla="*/ 686326 h 937151"/>
                  <a:gd name="connsiteX0" fmla="*/ 0 w 2092325"/>
                  <a:gd name="connsiteY0" fmla="*/ 692984 h 943809"/>
                  <a:gd name="connsiteX1" fmla="*/ 336550 w 2092325"/>
                  <a:gd name="connsiteY1" fmla="*/ 48459 h 943809"/>
                  <a:gd name="connsiteX2" fmla="*/ 1254125 w 2092325"/>
                  <a:gd name="connsiteY2" fmla="*/ 92909 h 943809"/>
                  <a:gd name="connsiteX3" fmla="*/ 2092325 w 2092325"/>
                  <a:gd name="connsiteY3" fmla="*/ 350084 h 943809"/>
                  <a:gd name="connsiteX4" fmla="*/ 1784350 w 2092325"/>
                  <a:gd name="connsiteY4" fmla="*/ 943809 h 943809"/>
                  <a:gd name="connsiteX5" fmla="*/ 0 w 2092325"/>
                  <a:gd name="connsiteY5" fmla="*/ 692984 h 943809"/>
                  <a:gd name="connsiteX0" fmla="*/ 0 w 2092325"/>
                  <a:gd name="connsiteY0" fmla="*/ 708447 h 959272"/>
                  <a:gd name="connsiteX1" fmla="*/ 336550 w 2092325"/>
                  <a:gd name="connsiteY1" fmla="*/ 63922 h 959272"/>
                  <a:gd name="connsiteX2" fmla="*/ 1254125 w 2092325"/>
                  <a:gd name="connsiteY2" fmla="*/ 108372 h 959272"/>
                  <a:gd name="connsiteX3" fmla="*/ 2092325 w 2092325"/>
                  <a:gd name="connsiteY3" fmla="*/ 365547 h 959272"/>
                  <a:gd name="connsiteX4" fmla="*/ 1784350 w 2092325"/>
                  <a:gd name="connsiteY4" fmla="*/ 959272 h 959272"/>
                  <a:gd name="connsiteX5" fmla="*/ 0 w 2092325"/>
                  <a:gd name="connsiteY5" fmla="*/ 708447 h 959272"/>
                  <a:gd name="connsiteX0" fmla="*/ 0 w 2092325"/>
                  <a:gd name="connsiteY0" fmla="*/ 708447 h 959272"/>
                  <a:gd name="connsiteX1" fmla="*/ 336550 w 2092325"/>
                  <a:gd name="connsiteY1" fmla="*/ 63922 h 959272"/>
                  <a:gd name="connsiteX2" fmla="*/ 1254125 w 2092325"/>
                  <a:gd name="connsiteY2" fmla="*/ 108372 h 959272"/>
                  <a:gd name="connsiteX3" fmla="*/ 2092325 w 2092325"/>
                  <a:gd name="connsiteY3" fmla="*/ 365547 h 959272"/>
                  <a:gd name="connsiteX4" fmla="*/ 1784350 w 2092325"/>
                  <a:gd name="connsiteY4" fmla="*/ 959272 h 959272"/>
                  <a:gd name="connsiteX5" fmla="*/ 0 w 2092325"/>
                  <a:gd name="connsiteY5" fmla="*/ 708447 h 959272"/>
                  <a:gd name="connsiteX0" fmla="*/ 0 w 2092325"/>
                  <a:gd name="connsiteY0" fmla="*/ 708447 h 959272"/>
                  <a:gd name="connsiteX1" fmla="*/ 336550 w 2092325"/>
                  <a:gd name="connsiteY1" fmla="*/ 63922 h 959272"/>
                  <a:gd name="connsiteX2" fmla="*/ 1254125 w 2092325"/>
                  <a:gd name="connsiteY2" fmla="*/ 108372 h 959272"/>
                  <a:gd name="connsiteX3" fmla="*/ 2092325 w 2092325"/>
                  <a:gd name="connsiteY3" fmla="*/ 365547 h 959272"/>
                  <a:gd name="connsiteX4" fmla="*/ 1803400 w 2092325"/>
                  <a:gd name="connsiteY4" fmla="*/ 959272 h 959272"/>
                  <a:gd name="connsiteX5" fmla="*/ 0 w 2092325"/>
                  <a:gd name="connsiteY5" fmla="*/ 708447 h 959272"/>
                  <a:gd name="connsiteX0" fmla="*/ 0 w 2092325"/>
                  <a:gd name="connsiteY0" fmla="*/ 708447 h 1011525"/>
                  <a:gd name="connsiteX1" fmla="*/ 336550 w 2092325"/>
                  <a:gd name="connsiteY1" fmla="*/ 63922 h 1011525"/>
                  <a:gd name="connsiteX2" fmla="*/ 1254125 w 2092325"/>
                  <a:gd name="connsiteY2" fmla="*/ 108372 h 1011525"/>
                  <a:gd name="connsiteX3" fmla="*/ 2092325 w 2092325"/>
                  <a:gd name="connsiteY3" fmla="*/ 365547 h 1011525"/>
                  <a:gd name="connsiteX4" fmla="*/ 1803400 w 2092325"/>
                  <a:gd name="connsiteY4" fmla="*/ 959272 h 1011525"/>
                  <a:gd name="connsiteX5" fmla="*/ 0 w 2092325"/>
                  <a:gd name="connsiteY5" fmla="*/ 708447 h 10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2325" h="1011525">
                    <a:moveTo>
                      <a:pt x="0" y="708447"/>
                    </a:moveTo>
                    <a:lnTo>
                      <a:pt x="336550" y="63922"/>
                    </a:lnTo>
                    <a:cubicBezTo>
                      <a:pt x="781579" y="-66782"/>
                      <a:pt x="989542" y="31114"/>
                      <a:pt x="1254125" y="108372"/>
                    </a:cubicBezTo>
                    <a:cubicBezTo>
                      <a:pt x="1518708" y="185630"/>
                      <a:pt x="1754717" y="402589"/>
                      <a:pt x="2092325" y="365547"/>
                    </a:cubicBezTo>
                    <a:lnTo>
                      <a:pt x="1803400" y="959272"/>
                    </a:lnTo>
                    <a:cubicBezTo>
                      <a:pt x="1678517" y="1142364"/>
                      <a:pt x="601133" y="792055"/>
                      <a:pt x="0" y="70844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4117657" y="1991410"/>
                <a:ext cx="1798320" cy="911809"/>
              </a:xfrm>
              <a:custGeom>
                <a:avLst/>
                <a:gdLst>
                  <a:gd name="connsiteX0" fmla="*/ 7620 w 1798320"/>
                  <a:gd name="connsiteY0" fmla="*/ 617220 h 830580"/>
                  <a:gd name="connsiteX1" fmla="*/ 0 w 1798320"/>
                  <a:gd name="connsiteY1" fmla="*/ 0 h 830580"/>
                  <a:gd name="connsiteX2" fmla="*/ 982980 w 1798320"/>
                  <a:gd name="connsiteY2" fmla="*/ 15240 h 830580"/>
                  <a:gd name="connsiteX3" fmla="*/ 1798320 w 1798320"/>
                  <a:gd name="connsiteY3" fmla="*/ 251460 h 830580"/>
                  <a:gd name="connsiteX4" fmla="*/ 1790700 w 1798320"/>
                  <a:gd name="connsiteY4" fmla="*/ 830580 h 830580"/>
                  <a:gd name="connsiteX5" fmla="*/ 906780 w 1798320"/>
                  <a:gd name="connsiteY5" fmla="*/ 548640 h 830580"/>
                  <a:gd name="connsiteX6" fmla="*/ 7620 w 1798320"/>
                  <a:gd name="connsiteY6" fmla="*/ 617220 h 830580"/>
                  <a:gd name="connsiteX0" fmla="*/ 7620 w 1798320"/>
                  <a:gd name="connsiteY0" fmla="*/ 673660 h 887020"/>
                  <a:gd name="connsiteX1" fmla="*/ 0 w 1798320"/>
                  <a:gd name="connsiteY1" fmla="*/ 56440 h 887020"/>
                  <a:gd name="connsiteX2" fmla="*/ 982980 w 1798320"/>
                  <a:gd name="connsiteY2" fmla="*/ 71680 h 887020"/>
                  <a:gd name="connsiteX3" fmla="*/ 1798320 w 1798320"/>
                  <a:gd name="connsiteY3" fmla="*/ 307900 h 887020"/>
                  <a:gd name="connsiteX4" fmla="*/ 1790700 w 1798320"/>
                  <a:gd name="connsiteY4" fmla="*/ 887020 h 887020"/>
                  <a:gd name="connsiteX5" fmla="*/ 906780 w 1798320"/>
                  <a:gd name="connsiteY5" fmla="*/ 605080 h 887020"/>
                  <a:gd name="connsiteX6" fmla="*/ 7620 w 1798320"/>
                  <a:gd name="connsiteY6" fmla="*/ 673660 h 887020"/>
                  <a:gd name="connsiteX0" fmla="*/ 7620 w 1798320"/>
                  <a:gd name="connsiteY0" fmla="*/ 695675 h 909035"/>
                  <a:gd name="connsiteX1" fmla="*/ 0 w 1798320"/>
                  <a:gd name="connsiteY1" fmla="*/ 78455 h 909035"/>
                  <a:gd name="connsiteX2" fmla="*/ 982980 w 1798320"/>
                  <a:gd name="connsiteY2" fmla="*/ 93695 h 909035"/>
                  <a:gd name="connsiteX3" fmla="*/ 1798320 w 1798320"/>
                  <a:gd name="connsiteY3" fmla="*/ 329915 h 909035"/>
                  <a:gd name="connsiteX4" fmla="*/ 1790700 w 1798320"/>
                  <a:gd name="connsiteY4" fmla="*/ 909035 h 909035"/>
                  <a:gd name="connsiteX5" fmla="*/ 906780 w 1798320"/>
                  <a:gd name="connsiteY5" fmla="*/ 627095 h 909035"/>
                  <a:gd name="connsiteX6" fmla="*/ 7620 w 1798320"/>
                  <a:gd name="connsiteY6" fmla="*/ 695675 h 909035"/>
                  <a:gd name="connsiteX0" fmla="*/ 7620 w 1798320"/>
                  <a:gd name="connsiteY0" fmla="*/ 695675 h 909035"/>
                  <a:gd name="connsiteX1" fmla="*/ 0 w 1798320"/>
                  <a:gd name="connsiteY1" fmla="*/ 78455 h 909035"/>
                  <a:gd name="connsiteX2" fmla="*/ 982980 w 1798320"/>
                  <a:gd name="connsiteY2" fmla="*/ 93695 h 909035"/>
                  <a:gd name="connsiteX3" fmla="*/ 1798320 w 1798320"/>
                  <a:gd name="connsiteY3" fmla="*/ 329915 h 909035"/>
                  <a:gd name="connsiteX4" fmla="*/ 1790700 w 1798320"/>
                  <a:gd name="connsiteY4" fmla="*/ 909035 h 909035"/>
                  <a:gd name="connsiteX5" fmla="*/ 906780 w 1798320"/>
                  <a:gd name="connsiteY5" fmla="*/ 627095 h 909035"/>
                  <a:gd name="connsiteX6" fmla="*/ 7620 w 1798320"/>
                  <a:gd name="connsiteY6" fmla="*/ 695675 h 909035"/>
                  <a:gd name="connsiteX0" fmla="*/ 7620 w 1798320"/>
                  <a:gd name="connsiteY0" fmla="*/ 678137 h 891497"/>
                  <a:gd name="connsiteX1" fmla="*/ 0 w 1798320"/>
                  <a:gd name="connsiteY1" fmla="*/ 60917 h 891497"/>
                  <a:gd name="connsiteX2" fmla="*/ 982980 w 1798320"/>
                  <a:gd name="connsiteY2" fmla="*/ 76157 h 891497"/>
                  <a:gd name="connsiteX3" fmla="*/ 1798320 w 1798320"/>
                  <a:gd name="connsiteY3" fmla="*/ 312377 h 891497"/>
                  <a:gd name="connsiteX4" fmla="*/ 1790700 w 1798320"/>
                  <a:gd name="connsiteY4" fmla="*/ 891497 h 891497"/>
                  <a:gd name="connsiteX5" fmla="*/ 906780 w 1798320"/>
                  <a:gd name="connsiteY5" fmla="*/ 609557 h 891497"/>
                  <a:gd name="connsiteX6" fmla="*/ 7620 w 1798320"/>
                  <a:gd name="connsiteY6" fmla="*/ 678137 h 891497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7520"/>
                  <a:gd name="connsiteX1" fmla="*/ 0 w 1798320"/>
                  <a:gd name="connsiteY1" fmla="*/ 81229 h 917520"/>
                  <a:gd name="connsiteX2" fmla="*/ 982980 w 1798320"/>
                  <a:gd name="connsiteY2" fmla="*/ 96469 h 917520"/>
                  <a:gd name="connsiteX3" fmla="*/ 1798320 w 1798320"/>
                  <a:gd name="connsiteY3" fmla="*/ 332689 h 917520"/>
                  <a:gd name="connsiteX4" fmla="*/ 1790700 w 1798320"/>
                  <a:gd name="connsiteY4" fmla="*/ 911809 h 917520"/>
                  <a:gd name="connsiteX5" fmla="*/ 906780 w 1798320"/>
                  <a:gd name="connsiteY5" fmla="*/ 629869 h 917520"/>
                  <a:gd name="connsiteX6" fmla="*/ 7620 w 1798320"/>
                  <a:gd name="connsiteY6" fmla="*/ 698449 h 917520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  <a:gd name="connsiteX0" fmla="*/ 7620 w 1798320"/>
                  <a:gd name="connsiteY0" fmla="*/ 698449 h 911809"/>
                  <a:gd name="connsiteX1" fmla="*/ 0 w 1798320"/>
                  <a:gd name="connsiteY1" fmla="*/ 81229 h 911809"/>
                  <a:gd name="connsiteX2" fmla="*/ 982980 w 1798320"/>
                  <a:gd name="connsiteY2" fmla="*/ 96469 h 911809"/>
                  <a:gd name="connsiteX3" fmla="*/ 1798320 w 1798320"/>
                  <a:gd name="connsiteY3" fmla="*/ 332689 h 911809"/>
                  <a:gd name="connsiteX4" fmla="*/ 1790700 w 1798320"/>
                  <a:gd name="connsiteY4" fmla="*/ 911809 h 911809"/>
                  <a:gd name="connsiteX5" fmla="*/ 906780 w 1798320"/>
                  <a:gd name="connsiteY5" fmla="*/ 629869 h 911809"/>
                  <a:gd name="connsiteX6" fmla="*/ 7620 w 1798320"/>
                  <a:gd name="connsiteY6" fmla="*/ 698449 h 91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8320" h="911809">
                    <a:moveTo>
                      <a:pt x="7620" y="698449"/>
                    </a:moveTo>
                    <a:lnTo>
                      <a:pt x="0" y="81229"/>
                    </a:lnTo>
                    <a:cubicBezTo>
                      <a:pt x="391160" y="-66726"/>
                      <a:pt x="711200" y="17729"/>
                      <a:pt x="982980" y="96469"/>
                    </a:cubicBezTo>
                    <a:cubicBezTo>
                      <a:pt x="1254760" y="175209"/>
                      <a:pt x="1455102" y="339675"/>
                      <a:pt x="1798320" y="332689"/>
                    </a:cubicBezTo>
                    <a:lnTo>
                      <a:pt x="1790700" y="911809"/>
                    </a:lnTo>
                    <a:cubicBezTo>
                      <a:pt x="1346835" y="894664"/>
                      <a:pt x="1152525" y="686384"/>
                      <a:pt x="906780" y="629869"/>
                    </a:cubicBezTo>
                    <a:cubicBezTo>
                      <a:pt x="661035" y="573354"/>
                      <a:pt x="407352" y="572402"/>
                      <a:pt x="7620" y="698449"/>
                    </a:cubicBezTo>
                    <a:close/>
                  </a:path>
                </a:pathLst>
              </a:custGeom>
              <a:solidFill>
                <a:srgbClr val="019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4527342" y="282371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1B3C5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B3C5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706700" y="3019669"/>
            <a:ext cx="2066925" cy="1475515"/>
            <a:chOff x="5740426" y="2731746"/>
            <a:chExt cx="2066925" cy="1475515"/>
          </a:xfrm>
        </p:grpSpPr>
        <p:grpSp>
          <p:nvGrpSpPr>
            <p:cNvPr id="10" name="组合 9"/>
            <p:cNvGrpSpPr/>
            <p:nvPr/>
          </p:nvGrpSpPr>
          <p:grpSpPr>
            <a:xfrm>
              <a:off x="5740426" y="2731746"/>
              <a:ext cx="2066925" cy="1475515"/>
              <a:chOff x="6029325" y="1447483"/>
              <a:chExt cx="2066925" cy="1475515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任意多边形 10"/>
              <p:cNvSpPr/>
              <p:nvPr/>
            </p:nvSpPr>
            <p:spPr>
              <a:xfrm>
                <a:off x="6029325" y="1447483"/>
                <a:ext cx="1900238" cy="976630"/>
              </a:xfrm>
              <a:custGeom>
                <a:avLst/>
                <a:gdLst>
                  <a:gd name="connsiteX0" fmla="*/ 0 w 1900238"/>
                  <a:gd name="connsiteY0" fmla="*/ 819150 h 914400"/>
                  <a:gd name="connsiteX1" fmla="*/ 304800 w 1900238"/>
                  <a:gd name="connsiteY1" fmla="*/ 209550 h 914400"/>
                  <a:gd name="connsiteX2" fmla="*/ 1038225 w 1900238"/>
                  <a:gd name="connsiteY2" fmla="*/ 0 h 914400"/>
                  <a:gd name="connsiteX3" fmla="*/ 1900238 w 1900238"/>
                  <a:gd name="connsiteY3" fmla="*/ 33337 h 914400"/>
                  <a:gd name="connsiteX4" fmla="*/ 1695450 w 1900238"/>
                  <a:gd name="connsiteY4" fmla="*/ 466725 h 914400"/>
                  <a:gd name="connsiteX5" fmla="*/ 842963 w 1900238"/>
                  <a:gd name="connsiteY5" fmla="*/ 842962 h 914400"/>
                  <a:gd name="connsiteX6" fmla="*/ 142875 w 1900238"/>
                  <a:gd name="connsiteY6" fmla="*/ 914400 h 914400"/>
                  <a:gd name="connsiteX7" fmla="*/ 0 w 1900238"/>
                  <a:gd name="connsiteY7" fmla="*/ 819150 h 914400"/>
                  <a:gd name="connsiteX0" fmla="*/ 0 w 1900238"/>
                  <a:gd name="connsiteY0" fmla="*/ 842962 h 938212"/>
                  <a:gd name="connsiteX1" fmla="*/ 304800 w 1900238"/>
                  <a:gd name="connsiteY1" fmla="*/ 233362 h 938212"/>
                  <a:gd name="connsiteX2" fmla="*/ 1038225 w 1900238"/>
                  <a:gd name="connsiteY2" fmla="*/ 23812 h 938212"/>
                  <a:gd name="connsiteX3" fmla="*/ 1900238 w 1900238"/>
                  <a:gd name="connsiteY3" fmla="*/ 57149 h 938212"/>
                  <a:gd name="connsiteX4" fmla="*/ 1695450 w 1900238"/>
                  <a:gd name="connsiteY4" fmla="*/ 490537 h 938212"/>
                  <a:gd name="connsiteX5" fmla="*/ 842963 w 1900238"/>
                  <a:gd name="connsiteY5" fmla="*/ 866774 h 938212"/>
                  <a:gd name="connsiteX6" fmla="*/ 142875 w 1900238"/>
                  <a:gd name="connsiteY6" fmla="*/ 938212 h 938212"/>
                  <a:gd name="connsiteX7" fmla="*/ 0 w 1900238"/>
                  <a:gd name="connsiteY7" fmla="*/ 842962 h 938212"/>
                  <a:gd name="connsiteX0" fmla="*/ 0 w 1900238"/>
                  <a:gd name="connsiteY0" fmla="*/ 865144 h 960394"/>
                  <a:gd name="connsiteX1" fmla="*/ 304800 w 1900238"/>
                  <a:gd name="connsiteY1" fmla="*/ 255544 h 960394"/>
                  <a:gd name="connsiteX2" fmla="*/ 1038225 w 1900238"/>
                  <a:gd name="connsiteY2" fmla="*/ 45994 h 960394"/>
                  <a:gd name="connsiteX3" fmla="*/ 1900238 w 1900238"/>
                  <a:gd name="connsiteY3" fmla="*/ 79331 h 960394"/>
                  <a:gd name="connsiteX4" fmla="*/ 1695450 w 1900238"/>
                  <a:gd name="connsiteY4" fmla="*/ 512719 h 960394"/>
                  <a:gd name="connsiteX5" fmla="*/ 842963 w 1900238"/>
                  <a:gd name="connsiteY5" fmla="*/ 888956 h 960394"/>
                  <a:gd name="connsiteX6" fmla="*/ 142875 w 1900238"/>
                  <a:gd name="connsiteY6" fmla="*/ 960394 h 960394"/>
                  <a:gd name="connsiteX7" fmla="*/ 0 w 1900238"/>
                  <a:gd name="connsiteY7" fmla="*/ 865144 h 960394"/>
                  <a:gd name="connsiteX0" fmla="*/ 0 w 1900238"/>
                  <a:gd name="connsiteY0" fmla="*/ 865144 h 960394"/>
                  <a:gd name="connsiteX1" fmla="*/ 304800 w 1900238"/>
                  <a:gd name="connsiteY1" fmla="*/ 255544 h 960394"/>
                  <a:gd name="connsiteX2" fmla="*/ 1038225 w 1900238"/>
                  <a:gd name="connsiteY2" fmla="*/ 45994 h 960394"/>
                  <a:gd name="connsiteX3" fmla="*/ 1900238 w 1900238"/>
                  <a:gd name="connsiteY3" fmla="*/ 79331 h 960394"/>
                  <a:gd name="connsiteX4" fmla="*/ 1695450 w 1900238"/>
                  <a:gd name="connsiteY4" fmla="*/ 512719 h 960394"/>
                  <a:gd name="connsiteX5" fmla="*/ 842963 w 1900238"/>
                  <a:gd name="connsiteY5" fmla="*/ 888956 h 960394"/>
                  <a:gd name="connsiteX6" fmla="*/ 142875 w 1900238"/>
                  <a:gd name="connsiteY6" fmla="*/ 960394 h 960394"/>
                  <a:gd name="connsiteX7" fmla="*/ 0 w 1900238"/>
                  <a:gd name="connsiteY7" fmla="*/ 865144 h 960394"/>
                  <a:gd name="connsiteX0" fmla="*/ 0 w 1900238"/>
                  <a:gd name="connsiteY0" fmla="*/ 875490 h 970740"/>
                  <a:gd name="connsiteX1" fmla="*/ 304800 w 1900238"/>
                  <a:gd name="connsiteY1" fmla="*/ 265890 h 970740"/>
                  <a:gd name="connsiteX2" fmla="*/ 1038225 w 1900238"/>
                  <a:gd name="connsiteY2" fmla="*/ 56340 h 970740"/>
                  <a:gd name="connsiteX3" fmla="*/ 1900238 w 1900238"/>
                  <a:gd name="connsiteY3" fmla="*/ 89677 h 970740"/>
                  <a:gd name="connsiteX4" fmla="*/ 1695450 w 1900238"/>
                  <a:gd name="connsiteY4" fmla="*/ 523065 h 970740"/>
                  <a:gd name="connsiteX5" fmla="*/ 842963 w 1900238"/>
                  <a:gd name="connsiteY5" fmla="*/ 899302 h 970740"/>
                  <a:gd name="connsiteX6" fmla="*/ 142875 w 1900238"/>
                  <a:gd name="connsiteY6" fmla="*/ 970740 h 970740"/>
                  <a:gd name="connsiteX7" fmla="*/ 0 w 1900238"/>
                  <a:gd name="connsiteY7" fmla="*/ 875490 h 970740"/>
                  <a:gd name="connsiteX0" fmla="*/ 0 w 1900238"/>
                  <a:gd name="connsiteY0" fmla="*/ 875490 h 970740"/>
                  <a:gd name="connsiteX1" fmla="*/ 304800 w 1900238"/>
                  <a:gd name="connsiteY1" fmla="*/ 265890 h 970740"/>
                  <a:gd name="connsiteX2" fmla="*/ 1038225 w 1900238"/>
                  <a:gd name="connsiteY2" fmla="*/ 56340 h 970740"/>
                  <a:gd name="connsiteX3" fmla="*/ 1900238 w 1900238"/>
                  <a:gd name="connsiteY3" fmla="*/ 89677 h 970740"/>
                  <a:gd name="connsiteX4" fmla="*/ 1695450 w 1900238"/>
                  <a:gd name="connsiteY4" fmla="*/ 523065 h 970740"/>
                  <a:gd name="connsiteX5" fmla="*/ 842963 w 1900238"/>
                  <a:gd name="connsiteY5" fmla="*/ 899302 h 970740"/>
                  <a:gd name="connsiteX6" fmla="*/ 142875 w 1900238"/>
                  <a:gd name="connsiteY6" fmla="*/ 970740 h 970740"/>
                  <a:gd name="connsiteX7" fmla="*/ 0 w 1900238"/>
                  <a:gd name="connsiteY7" fmla="*/ 875490 h 970740"/>
                  <a:gd name="connsiteX0" fmla="*/ 0 w 1900238"/>
                  <a:gd name="connsiteY0" fmla="*/ 875490 h 970740"/>
                  <a:gd name="connsiteX1" fmla="*/ 304800 w 1900238"/>
                  <a:gd name="connsiteY1" fmla="*/ 265890 h 970740"/>
                  <a:gd name="connsiteX2" fmla="*/ 1038225 w 1900238"/>
                  <a:gd name="connsiteY2" fmla="*/ 56340 h 970740"/>
                  <a:gd name="connsiteX3" fmla="*/ 1900238 w 1900238"/>
                  <a:gd name="connsiteY3" fmla="*/ 89677 h 970740"/>
                  <a:gd name="connsiteX4" fmla="*/ 1695450 w 1900238"/>
                  <a:gd name="connsiteY4" fmla="*/ 523065 h 970740"/>
                  <a:gd name="connsiteX5" fmla="*/ 842963 w 1900238"/>
                  <a:gd name="connsiteY5" fmla="*/ 899302 h 970740"/>
                  <a:gd name="connsiteX6" fmla="*/ 142875 w 1900238"/>
                  <a:gd name="connsiteY6" fmla="*/ 970740 h 970740"/>
                  <a:gd name="connsiteX7" fmla="*/ 0 w 1900238"/>
                  <a:gd name="connsiteY7" fmla="*/ 875490 h 970740"/>
                  <a:gd name="connsiteX0" fmla="*/ 0 w 1900238"/>
                  <a:gd name="connsiteY0" fmla="*/ 860525 h 955775"/>
                  <a:gd name="connsiteX1" fmla="*/ 304800 w 1900238"/>
                  <a:gd name="connsiteY1" fmla="*/ 250925 h 955775"/>
                  <a:gd name="connsiteX2" fmla="*/ 1038225 w 1900238"/>
                  <a:gd name="connsiteY2" fmla="*/ 41375 h 955775"/>
                  <a:gd name="connsiteX3" fmla="*/ 1900238 w 1900238"/>
                  <a:gd name="connsiteY3" fmla="*/ 74712 h 955775"/>
                  <a:gd name="connsiteX4" fmla="*/ 1695450 w 1900238"/>
                  <a:gd name="connsiteY4" fmla="*/ 508100 h 955775"/>
                  <a:gd name="connsiteX5" fmla="*/ 842963 w 1900238"/>
                  <a:gd name="connsiteY5" fmla="*/ 884337 h 955775"/>
                  <a:gd name="connsiteX6" fmla="*/ 142875 w 1900238"/>
                  <a:gd name="connsiteY6" fmla="*/ 955775 h 955775"/>
                  <a:gd name="connsiteX7" fmla="*/ 0 w 1900238"/>
                  <a:gd name="connsiteY7" fmla="*/ 860525 h 955775"/>
                  <a:gd name="connsiteX0" fmla="*/ 0 w 1900238"/>
                  <a:gd name="connsiteY0" fmla="*/ 881380 h 976630"/>
                  <a:gd name="connsiteX1" fmla="*/ 304800 w 1900238"/>
                  <a:gd name="connsiteY1" fmla="*/ 271780 h 976630"/>
                  <a:gd name="connsiteX2" fmla="*/ 1038225 w 1900238"/>
                  <a:gd name="connsiteY2" fmla="*/ 62230 h 976630"/>
                  <a:gd name="connsiteX3" fmla="*/ 1900238 w 1900238"/>
                  <a:gd name="connsiteY3" fmla="*/ 95567 h 976630"/>
                  <a:gd name="connsiteX4" fmla="*/ 1695450 w 1900238"/>
                  <a:gd name="connsiteY4" fmla="*/ 528955 h 976630"/>
                  <a:gd name="connsiteX5" fmla="*/ 842963 w 1900238"/>
                  <a:gd name="connsiteY5" fmla="*/ 905192 h 976630"/>
                  <a:gd name="connsiteX6" fmla="*/ 142875 w 1900238"/>
                  <a:gd name="connsiteY6" fmla="*/ 976630 h 976630"/>
                  <a:gd name="connsiteX7" fmla="*/ 0 w 1900238"/>
                  <a:gd name="connsiteY7" fmla="*/ 881380 h 97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0238" h="976630">
                    <a:moveTo>
                      <a:pt x="0" y="881380"/>
                    </a:moveTo>
                    <a:lnTo>
                      <a:pt x="304800" y="271780"/>
                    </a:lnTo>
                    <a:cubicBezTo>
                      <a:pt x="463550" y="311469"/>
                      <a:pt x="810418" y="105887"/>
                      <a:pt x="1038225" y="62230"/>
                    </a:cubicBezTo>
                    <a:cubicBezTo>
                      <a:pt x="1266032" y="18573"/>
                      <a:pt x="1657352" y="-67944"/>
                      <a:pt x="1900238" y="95567"/>
                    </a:cubicBezTo>
                    <a:lnTo>
                      <a:pt x="1695450" y="528955"/>
                    </a:lnTo>
                    <a:lnTo>
                      <a:pt x="842963" y="905192"/>
                    </a:lnTo>
                    <a:lnTo>
                      <a:pt x="142875" y="976630"/>
                    </a:lnTo>
                    <a:lnTo>
                      <a:pt x="0" y="881380"/>
                    </a:ln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7710487" y="1547813"/>
                <a:ext cx="385763" cy="995362"/>
              </a:xfrm>
              <a:custGeom>
                <a:avLst/>
                <a:gdLst>
                  <a:gd name="connsiteX0" fmla="*/ 28575 w 385763"/>
                  <a:gd name="connsiteY0" fmla="*/ 995362 h 995362"/>
                  <a:gd name="connsiteX1" fmla="*/ 361950 w 385763"/>
                  <a:gd name="connsiteY1" fmla="*/ 742950 h 995362"/>
                  <a:gd name="connsiteX2" fmla="*/ 385763 w 385763"/>
                  <a:gd name="connsiteY2" fmla="*/ 195262 h 995362"/>
                  <a:gd name="connsiteX3" fmla="*/ 314325 w 385763"/>
                  <a:gd name="connsiteY3" fmla="*/ 161925 h 995362"/>
                  <a:gd name="connsiteX4" fmla="*/ 223838 w 385763"/>
                  <a:gd name="connsiteY4" fmla="*/ 0 h 995362"/>
                  <a:gd name="connsiteX5" fmla="*/ 0 w 385763"/>
                  <a:gd name="connsiteY5" fmla="*/ 433387 h 995362"/>
                  <a:gd name="connsiteX6" fmla="*/ 28575 w 385763"/>
                  <a:gd name="connsiteY6" fmla="*/ 995362 h 995362"/>
                  <a:gd name="connsiteX0" fmla="*/ 28575 w 385763"/>
                  <a:gd name="connsiteY0" fmla="*/ 995362 h 995362"/>
                  <a:gd name="connsiteX1" fmla="*/ 361950 w 385763"/>
                  <a:gd name="connsiteY1" fmla="*/ 742950 h 995362"/>
                  <a:gd name="connsiteX2" fmla="*/ 385763 w 385763"/>
                  <a:gd name="connsiteY2" fmla="*/ 195262 h 995362"/>
                  <a:gd name="connsiteX3" fmla="*/ 314325 w 385763"/>
                  <a:gd name="connsiteY3" fmla="*/ 161925 h 995362"/>
                  <a:gd name="connsiteX4" fmla="*/ 219076 w 385763"/>
                  <a:gd name="connsiteY4" fmla="*/ 0 h 995362"/>
                  <a:gd name="connsiteX5" fmla="*/ 0 w 385763"/>
                  <a:gd name="connsiteY5" fmla="*/ 433387 h 995362"/>
                  <a:gd name="connsiteX6" fmla="*/ 28575 w 385763"/>
                  <a:gd name="connsiteY6" fmla="*/ 995362 h 99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763" h="995362">
                    <a:moveTo>
                      <a:pt x="28575" y="995362"/>
                    </a:moveTo>
                    <a:lnTo>
                      <a:pt x="361950" y="742950"/>
                    </a:lnTo>
                    <a:lnTo>
                      <a:pt x="385763" y="195262"/>
                    </a:lnTo>
                    <a:lnTo>
                      <a:pt x="314325" y="161925"/>
                    </a:lnTo>
                    <a:lnTo>
                      <a:pt x="219076" y="0"/>
                    </a:lnTo>
                    <a:lnTo>
                      <a:pt x="0" y="433387"/>
                    </a:lnTo>
                    <a:lnTo>
                      <a:pt x="28575" y="99536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6034088" y="1947223"/>
                <a:ext cx="1709737" cy="975775"/>
              </a:xfrm>
              <a:custGeom>
                <a:avLst/>
                <a:gdLst>
                  <a:gd name="connsiteX0" fmla="*/ 19050 w 1709737"/>
                  <a:gd name="connsiteY0" fmla="*/ 952500 h 952500"/>
                  <a:gd name="connsiteX1" fmla="*/ 0 w 1709737"/>
                  <a:gd name="connsiteY1" fmla="*/ 352425 h 952500"/>
                  <a:gd name="connsiteX2" fmla="*/ 795337 w 1709737"/>
                  <a:gd name="connsiteY2" fmla="*/ 123825 h 952500"/>
                  <a:gd name="connsiteX3" fmla="*/ 1690687 w 1709737"/>
                  <a:gd name="connsiteY3" fmla="*/ 0 h 952500"/>
                  <a:gd name="connsiteX4" fmla="*/ 1709737 w 1709737"/>
                  <a:gd name="connsiteY4" fmla="*/ 571500 h 952500"/>
                  <a:gd name="connsiteX5" fmla="*/ 876300 w 1709737"/>
                  <a:gd name="connsiteY5" fmla="*/ 695325 h 952500"/>
                  <a:gd name="connsiteX6" fmla="*/ 19050 w 1709737"/>
                  <a:gd name="connsiteY6" fmla="*/ 952500 h 952500"/>
                  <a:gd name="connsiteX0" fmla="*/ 19050 w 1709737"/>
                  <a:gd name="connsiteY0" fmla="*/ 952500 h 952500"/>
                  <a:gd name="connsiteX1" fmla="*/ 0 w 1709737"/>
                  <a:gd name="connsiteY1" fmla="*/ 352425 h 952500"/>
                  <a:gd name="connsiteX2" fmla="*/ 795337 w 1709737"/>
                  <a:gd name="connsiteY2" fmla="*/ 123825 h 952500"/>
                  <a:gd name="connsiteX3" fmla="*/ 1690687 w 1709737"/>
                  <a:gd name="connsiteY3" fmla="*/ 0 h 952500"/>
                  <a:gd name="connsiteX4" fmla="*/ 1709737 w 1709737"/>
                  <a:gd name="connsiteY4" fmla="*/ 571500 h 952500"/>
                  <a:gd name="connsiteX5" fmla="*/ 876300 w 1709737"/>
                  <a:gd name="connsiteY5" fmla="*/ 695325 h 952500"/>
                  <a:gd name="connsiteX6" fmla="*/ 19050 w 1709737"/>
                  <a:gd name="connsiteY6" fmla="*/ 952500 h 952500"/>
                  <a:gd name="connsiteX0" fmla="*/ 19050 w 1709737"/>
                  <a:gd name="connsiteY0" fmla="*/ 968269 h 968269"/>
                  <a:gd name="connsiteX1" fmla="*/ 0 w 1709737"/>
                  <a:gd name="connsiteY1" fmla="*/ 368194 h 968269"/>
                  <a:gd name="connsiteX2" fmla="*/ 795337 w 1709737"/>
                  <a:gd name="connsiteY2" fmla="*/ 139594 h 968269"/>
                  <a:gd name="connsiteX3" fmla="*/ 1690687 w 1709737"/>
                  <a:gd name="connsiteY3" fmla="*/ 15769 h 968269"/>
                  <a:gd name="connsiteX4" fmla="*/ 1709737 w 1709737"/>
                  <a:gd name="connsiteY4" fmla="*/ 587269 h 968269"/>
                  <a:gd name="connsiteX5" fmla="*/ 876300 w 1709737"/>
                  <a:gd name="connsiteY5" fmla="*/ 711094 h 968269"/>
                  <a:gd name="connsiteX6" fmla="*/ 19050 w 1709737"/>
                  <a:gd name="connsiteY6" fmla="*/ 968269 h 968269"/>
                  <a:gd name="connsiteX0" fmla="*/ 19050 w 1709737"/>
                  <a:gd name="connsiteY0" fmla="*/ 968269 h 968269"/>
                  <a:gd name="connsiteX1" fmla="*/ 0 w 1709737"/>
                  <a:gd name="connsiteY1" fmla="*/ 368194 h 968269"/>
                  <a:gd name="connsiteX2" fmla="*/ 795337 w 1709737"/>
                  <a:gd name="connsiteY2" fmla="*/ 139594 h 968269"/>
                  <a:gd name="connsiteX3" fmla="*/ 1690687 w 1709737"/>
                  <a:gd name="connsiteY3" fmla="*/ 15769 h 968269"/>
                  <a:gd name="connsiteX4" fmla="*/ 1709737 w 1709737"/>
                  <a:gd name="connsiteY4" fmla="*/ 587269 h 968269"/>
                  <a:gd name="connsiteX5" fmla="*/ 876300 w 1709737"/>
                  <a:gd name="connsiteY5" fmla="*/ 711094 h 968269"/>
                  <a:gd name="connsiteX6" fmla="*/ 19050 w 1709737"/>
                  <a:gd name="connsiteY6" fmla="*/ 968269 h 968269"/>
                  <a:gd name="connsiteX0" fmla="*/ 19050 w 1709737"/>
                  <a:gd name="connsiteY0" fmla="*/ 972189 h 972189"/>
                  <a:gd name="connsiteX1" fmla="*/ 0 w 1709737"/>
                  <a:gd name="connsiteY1" fmla="*/ 372114 h 972189"/>
                  <a:gd name="connsiteX2" fmla="*/ 795337 w 1709737"/>
                  <a:gd name="connsiteY2" fmla="*/ 143514 h 972189"/>
                  <a:gd name="connsiteX3" fmla="*/ 1690687 w 1709737"/>
                  <a:gd name="connsiteY3" fmla="*/ 19689 h 972189"/>
                  <a:gd name="connsiteX4" fmla="*/ 1709737 w 1709737"/>
                  <a:gd name="connsiteY4" fmla="*/ 591189 h 972189"/>
                  <a:gd name="connsiteX5" fmla="*/ 876300 w 1709737"/>
                  <a:gd name="connsiteY5" fmla="*/ 715014 h 972189"/>
                  <a:gd name="connsiteX6" fmla="*/ 19050 w 1709737"/>
                  <a:gd name="connsiteY6" fmla="*/ 972189 h 972189"/>
                  <a:gd name="connsiteX0" fmla="*/ 19050 w 1709737"/>
                  <a:gd name="connsiteY0" fmla="*/ 972189 h 972189"/>
                  <a:gd name="connsiteX1" fmla="*/ 0 w 1709737"/>
                  <a:gd name="connsiteY1" fmla="*/ 372114 h 972189"/>
                  <a:gd name="connsiteX2" fmla="*/ 795337 w 1709737"/>
                  <a:gd name="connsiteY2" fmla="*/ 143514 h 972189"/>
                  <a:gd name="connsiteX3" fmla="*/ 1690687 w 1709737"/>
                  <a:gd name="connsiteY3" fmla="*/ 19689 h 972189"/>
                  <a:gd name="connsiteX4" fmla="*/ 1709737 w 1709737"/>
                  <a:gd name="connsiteY4" fmla="*/ 591189 h 972189"/>
                  <a:gd name="connsiteX5" fmla="*/ 876300 w 1709737"/>
                  <a:gd name="connsiteY5" fmla="*/ 715014 h 972189"/>
                  <a:gd name="connsiteX6" fmla="*/ 19050 w 1709737"/>
                  <a:gd name="connsiteY6" fmla="*/ 972189 h 972189"/>
                  <a:gd name="connsiteX0" fmla="*/ 19050 w 1709737"/>
                  <a:gd name="connsiteY0" fmla="*/ 972189 h 980590"/>
                  <a:gd name="connsiteX1" fmla="*/ 0 w 1709737"/>
                  <a:gd name="connsiteY1" fmla="*/ 372114 h 980590"/>
                  <a:gd name="connsiteX2" fmla="*/ 795337 w 1709737"/>
                  <a:gd name="connsiteY2" fmla="*/ 143514 h 980590"/>
                  <a:gd name="connsiteX3" fmla="*/ 1690687 w 1709737"/>
                  <a:gd name="connsiteY3" fmla="*/ 19689 h 980590"/>
                  <a:gd name="connsiteX4" fmla="*/ 1709737 w 1709737"/>
                  <a:gd name="connsiteY4" fmla="*/ 591189 h 980590"/>
                  <a:gd name="connsiteX5" fmla="*/ 876300 w 1709737"/>
                  <a:gd name="connsiteY5" fmla="*/ 715014 h 980590"/>
                  <a:gd name="connsiteX6" fmla="*/ 19050 w 1709737"/>
                  <a:gd name="connsiteY6" fmla="*/ 972189 h 980590"/>
                  <a:gd name="connsiteX0" fmla="*/ 19050 w 1709737"/>
                  <a:gd name="connsiteY0" fmla="*/ 972189 h 975511"/>
                  <a:gd name="connsiteX1" fmla="*/ 0 w 1709737"/>
                  <a:gd name="connsiteY1" fmla="*/ 372114 h 975511"/>
                  <a:gd name="connsiteX2" fmla="*/ 795337 w 1709737"/>
                  <a:gd name="connsiteY2" fmla="*/ 143514 h 975511"/>
                  <a:gd name="connsiteX3" fmla="*/ 1690687 w 1709737"/>
                  <a:gd name="connsiteY3" fmla="*/ 19689 h 975511"/>
                  <a:gd name="connsiteX4" fmla="*/ 1709737 w 1709737"/>
                  <a:gd name="connsiteY4" fmla="*/ 591189 h 975511"/>
                  <a:gd name="connsiteX5" fmla="*/ 876300 w 1709737"/>
                  <a:gd name="connsiteY5" fmla="*/ 715014 h 975511"/>
                  <a:gd name="connsiteX6" fmla="*/ 19050 w 1709737"/>
                  <a:gd name="connsiteY6" fmla="*/ 972189 h 975511"/>
                  <a:gd name="connsiteX0" fmla="*/ 19050 w 1709737"/>
                  <a:gd name="connsiteY0" fmla="*/ 972189 h 975775"/>
                  <a:gd name="connsiteX1" fmla="*/ 0 w 1709737"/>
                  <a:gd name="connsiteY1" fmla="*/ 372114 h 975775"/>
                  <a:gd name="connsiteX2" fmla="*/ 795337 w 1709737"/>
                  <a:gd name="connsiteY2" fmla="*/ 143514 h 975775"/>
                  <a:gd name="connsiteX3" fmla="*/ 1690687 w 1709737"/>
                  <a:gd name="connsiteY3" fmla="*/ 19689 h 975775"/>
                  <a:gd name="connsiteX4" fmla="*/ 1709737 w 1709737"/>
                  <a:gd name="connsiteY4" fmla="*/ 591189 h 975775"/>
                  <a:gd name="connsiteX5" fmla="*/ 876300 w 1709737"/>
                  <a:gd name="connsiteY5" fmla="*/ 715014 h 975775"/>
                  <a:gd name="connsiteX6" fmla="*/ 19050 w 1709737"/>
                  <a:gd name="connsiteY6" fmla="*/ 972189 h 975775"/>
                  <a:gd name="connsiteX0" fmla="*/ 19050 w 1709737"/>
                  <a:gd name="connsiteY0" fmla="*/ 972189 h 975775"/>
                  <a:gd name="connsiteX1" fmla="*/ 0 w 1709737"/>
                  <a:gd name="connsiteY1" fmla="*/ 372114 h 975775"/>
                  <a:gd name="connsiteX2" fmla="*/ 795337 w 1709737"/>
                  <a:gd name="connsiteY2" fmla="*/ 143514 h 975775"/>
                  <a:gd name="connsiteX3" fmla="*/ 1690687 w 1709737"/>
                  <a:gd name="connsiteY3" fmla="*/ 19689 h 975775"/>
                  <a:gd name="connsiteX4" fmla="*/ 1709737 w 1709737"/>
                  <a:gd name="connsiteY4" fmla="*/ 591189 h 975775"/>
                  <a:gd name="connsiteX5" fmla="*/ 876300 w 1709737"/>
                  <a:gd name="connsiteY5" fmla="*/ 715014 h 975775"/>
                  <a:gd name="connsiteX6" fmla="*/ 19050 w 1709737"/>
                  <a:gd name="connsiteY6" fmla="*/ 972189 h 97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9737" h="975775">
                    <a:moveTo>
                      <a:pt x="19050" y="972189"/>
                    </a:moveTo>
                    <a:lnTo>
                      <a:pt x="0" y="372114"/>
                    </a:lnTo>
                    <a:cubicBezTo>
                      <a:pt x="272256" y="424502"/>
                      <a:pt x="592137" y="227652"/>
                      <a:pt x="795337" y="143514"/>
                    </a:cubicBezTo>
                    <a:cubicBezTo>
                      <a:pt x="998537" y="59376"/>
                      <a:pt x="1301749" y="-43811"/>
                      <a:pt x="1690687" y="19689"/>
                    </a:cubicBezTo>
                    <a:lnTo>
                      <a:pt x="1709737" y="591189"/>
                    </a:lnTo>
                    <a:cubicBezTo>
                      <a:pt x="1426368" y="578488"/>
                      <a:pt x="1143793" y="632464"/>
                      <a:pt x="876300" y="715014"/>
                    </a:cubicBezTo>
                    <a:cubicBezTo>
                      <a:pt x="608807" y="797564"/>
                      <a:pt x="460375" y="1005527"/>
                      <a:pt x="19050" y="972189"/>
                    </a:cubicBezTo>
                    <a:close/>
                  </a:path>
                </a:pathLst>
              </a:custGeom>
              <a:solidFill>
                <a:srgbClr val="1CA4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6472688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1CA46D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A46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525406" y="2817065"/>
            <a:ext cx="2616200" cy="1485900"/>
            <a:chOff x="7583462" y="2529142"/>
            <a:chExt cx="2616200" cy="1485900"/>
          </a:xfrm>
        </p:grpSpPr>
        <p:grpSp>
          <p:nvGrpSpPr>
            <p:cNvPr id="14" name="组合 13"/>
            <p:cNvGrpSpPr/>
            <p:nvPr/>
          </p:nvGrpSpPr>
          <p:grpSpPr>
            <a:xfrm>
              <a:off x="7583462" y="2529142"/>
              <a:ext cx="2616200" cy="1485900"/>
              <a:chOff x="7835900" y="1250950"/>
              <a:chExt cx="2616200" cy="1485900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任意多边形 14"/>
              <p:cNvSpPr/>
              <p:nvPr/>
            </p:nvSpPr>
            <p:spPr>
              <a:xfrm>
                <a:off x="7835900" y="1751331"/>
                <a:ext cx="1631950" cy="896886"/>
              </a:xfrm>
              <a:custGeom>
                <a:avLst/>
                <a:gdLst>
                  <a:gd name="connsiteX0" fmla="*/ 19050 w 1631950"/>
                  <a:gd name="connsiteY0" fmla="*/ 717550 h 717550"/>
                  <a:gd name="connsiteX1" fmla="*/ 0 w 1631950"/>
                  <a:gd name="connsiteY1" fmla="*/ 146050 h 717550"/>
                  <a:gd name="connsiteX2" fmla="*/ 1593850 w 1631950"/>
                  <a:gd name="connsiteY2" fmla="*/ 0 h 717550"/>
                  <a:gd name="connsiteX3" fmla="*/ 1631950 w 1631950"/>
                  <a:gd name="connsiteY3" fmla="*/ 590550 h 717550"/>
                  <a:gd name="connsiteX4" fmla="*/ 19050 w 1631950"/>
                  <a:gd name="connsiteY4" fmla="*/ 717550 h 717550"/>
                  <a:gd name="connsiteX0" fmla="*/ 19050 w 1631950"/>
                  <a:gd name="connsiteY0" fmla="*/ 717550 h 801167"/>
                  <a:gd name="connsiteX1" fmla="*/ 0 w 1631950"/>
                  <a:gd name="connsiteY1" fmla="*/ 146050 h 801167"/>
                  <a:gd name="connsiteX2" fmla="*/ 1593850 w 1631950"/>
                  <a:gd name="connsiteY2" fmla="*/ 0 h 801167"/>
                  <a:gd name="connsiteX3" fmla="*/ 1631950 w 1631950"/>
                  <a:gd name="connsiteY3" fmla="*/ 590550 h 801167"/>
                  <a:gd name="connsiteX4" fmla="*/ 19050 w 1631950"/>
                  <a:gd name="connsiteY4" fmla="*/ 717550 h 801167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17550 h 813066"/>
                  <a:gd name="connsiteX1" fmla="*/ 0 w 1631950"/>
                  <a:gd name="connsiteY1" fmla="*/ 146050 h 813066"/>
                  <a:gd name="connsiteX2" fmla="*/ 1593850 w 1631950"/>
                  <a:gd name="connsiteY2" fmla="*/ 0 h 813066"/>
                  <a:gd name="connsiteX3" fmla="*/ 1631950 w 1631950"/>
                  <a:gd name="connsiteY3" fmla="*/ 590550 h 813066"/>
                  <a:gd name="connsiteX4" fmla="*/ 19050 w 1631950"/>
                  <a:gd name="connsiteY4" fmla="*/ 717550 h 813066"/>
                  <a:gd name="connsiteX0" fmla="*/ 19050 w 1631950"/>
                  <a:gd name="connsiteY0" fmla="*/ 793750 h 889266"/>
                  <a:gd name="connsiteX1" fmla="*/ 0 w 1631950"/>
                  <a:gd name="connsiteY1" fmla="*/ 222250 h 889266"/>
                  <a:gd name="connsiteX2" fmla="*/ 1578610 w 1631950"/>
                  <a:gd name="connsiteY2" fmla="*/ 0 h 889266"/>
                  <a:gd name="connsiteX3" fmla="*/ 1631950 w 1631950"/>
                  <a:gd name="connsiteY3" fmla="*/ 666750 h 889266"/>
                  <a:gd name="connsiteX4" fmla="*/ 19050 w 1631950"/>
                  <a:gd name="connsiteY4" fmla="*/ 793750 h 889266"/>
                  <a:gd name="connsiteX0" fmla="*/ 19050 w 1631950"/>
                  <a:gd name="connsiteY0" fmla="*/ 793750 h 889266"/>
                  <a:gd name="connsiteX1" fmla="*/ 0 w 1631950"/>
                  <a:gd name="connsiteY1" fmla="*/ 222250 h 889266"/>
                  <a:gd name="connsiteX2" fmla="*/ 1578610 w 1631950"/>
                  <a:gd name="connsiteY2" fmla="*/ 0 h 889266"/>
                  <a:gd name="connsiteX3" fmla="*/ 1631950 w 1631950"/>
                  <a:gd name="connsiteY3" fmla="*/ 666750 h 889266"/>
                  <a:gd name="connsiteX4" fmla="*/ 19050 w 1631950"/>
                  <a:gd name="connsiteY4" fmla="*/ 793750 h 889266"/>
                  <a:gd name="connsiteX0" fmla="*/ 19050 w 1631950"/>
                  <a:gd name="connsiteY0" fmla="*/ 801370 h 896886"/>
                  <a:gd name="connsiteX1" fmla="*/ 0 w 1631950"/>
                  <a:gd name="connsiteY1" fmla="*/ 229870 h 896886"/>
                  <a:gd name="connsiteX2" fmla="*/ 1593850 w 1631950"/>
                  <a:gd name="connsiteY2" fmla="*/ 0 h 896886"/>
                  <a:gd name="connsiteX3" fmla="*/ 1631950 w 1631950"/>
                  <a:gd name="connsiteY3" fmla="*/ 674370 h 896886"/>
                  <a:gd name="connsiteX4" fmla="*/ 19050 w 1631950"/>
                  <a:gd name="connsiteY4" fmla="*/ 801370 h 89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1950" h="896886">
                    <a:moveTo>
                      <a:pt x="19050" y="801370"/>
                    </a:moveTo>
                    <a:lnTo>
                      <a:pt x="0" y="229870"/>
                    </a:lnTo>
                    <a:cubicBezTo>
                      <a:pt x="519853" y="298027"/>
                      <a:pt x="1081617" y="105833"/>
                      <a:pt x="1593850" y="0"/>
                    </a:cubicBezTo>
                    <a:lnTo>
                      <a:pt x="1631950" y="674370"/>
                    </a:lnTo>
                    <a:cubicBezTo>
                      <a:pt x="1087967" y="786553"/>
                      <a:pt x="340783" y="1032087"/>
                      <a:pt x="19050" y="80137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7835900" y="1250950"/>
                <a:ext cx="2552700" cy="901700"/>
              </a:xfrm>
              <a:custGeom>
                <a:avLst/>
                <a:gdLst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52700" h="901700">
                    <a:moveTo>
                      <a:pt x="0" y="742950"/>
                    </a:moveTo>
                    <a:lnTo>
                      <a:pt x="203200" y="304800"/>
                    </a:lnTo>
                    <a:cubicBezTo>
                      <a:pt x="554567" y="370417"/>
                      <a:pt x="797983" y="296333"/>
                      <a:pt x="1085850" y="254000"/>
                    </a:cubicBezTo>
                    <a:lnTo>
                      <a:pt x="1079500" y="0"/>
                    </a:lnTo>
                    <a:lnTo>
                      <a:pt x="2552700" y="203200"/>
                    </a:lnTo>
                    <a:lnTo>
                      <a:pt x="1606550" y="901700"/>
                    </a:lnTo>
                    <a:lnTo>
                      <a:pt x="1593850" y="584200"/>
                    </a:lnTo>
                    <a:cubicBezTo>
                      <a:pt x="1075267" y="687917"/>
                      <a:pt x="594783" y="937683"/>
                      <a:pt x="0" y="742950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9442450" y="1454150"/>
                <a:ext cx="1009650" cy="1282700"/>
              </a:xfrm>
              <a:custGeom>
                <a:avLst/>
                <a:gdLst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" fmla="*/ 46990 w 1024890"/>
                  <a:gd name="connsiteY0" fmla="*/ 1282700 h 1282700"/>
                  <a:gd name="connsiteX1" fmla="*/ 0 w 1024890"/>
                  <a:gd name="connsiteY1" fmla="*/ 706120 h 1282700"/>
                  <a:gd name="connsiteX2" fmla="*/ 955040 w 1024890"/>
                  <a:gd name="connsiteY2" fmla="*/ 0 h 1282700"/>
                  <a:gd name="connsiteX3" fmla="*/ 1024890 w 1024890"/>
                  <a:gd name="connsiteY3" fmla="*/ 615950 h 1282700"/>
                  <a:gd name="connsiteX4" fmla="*/ 46990 w 1024890"/>
                  <a:gd name="connsiteY4" fmla="*/ 1282700 h 1282700"/>
                  <a:gd name="connsiteX0" fmla="*/ 31750 w 1009650"/>
                  <a:gd name="connsiteY0" fmla="*/ 1282700 h 1282700"/>
                  <a:gd name="connsiteX1" fmla="*/ 0 w 1009650"/>
                  <a:gd name="connsiteY1" fmla="*/ 71374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50" h="1282700">
                    <a:moveTo>
                      <a:pt x="31750" y="1282700"/>
                    </a:moveTo>
                    <a:lnTo>
                      <a:pt x="0" y="698500"/>
                    </a:lnTo>
                    <a:lnTo>
                      <a:pt x="939800" y="0"/>
                    </a:lnTo>
                    <a:lnTo>
                      <a:pt x="1009650" y="615950"/>
                    </a:lnTo>
                    <a:lnTo>
                      <a:pt x="31750" y="12827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8175147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rgbClr val="9259DD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2416093" y="4593690"/>
            <a:ext cx="748145" cy="1239530"/>
            <a:chOff x="2416093" y="4305767"/>
            <a:chExt cx="748145" cy="1239530"/>
          </a:xfrm>
        </p:grpSpPr>
        <p:sp>
          <p:nvSpPr>
            <p:cNvPr id="18" name="椭圆 17"/>
            <p:cNvSpPr/>
            <p:nvPr/>
          </p:nvSpPr>
          <p:spPr>
            <a:xfrm>
              <a:off x="2416093" y="4797152"/>
              <a:ext cx="748145" cy="748145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706240" y="4305767"/>
              <a:ext cx="167850" cy="167850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793340" y="4426911"/>
              <a:ext cx="0" cy="450386"/>
            </a:xfrm>
            <a:prstGeom prst="line">
              <a:avLst/>
            </a:prstGeom>
            <a:ln w="15875">
              <a:solidFill>
                <a:srgbClr val="CF66E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2628460" y="4998041"/>
              <a:ext cx="323412" cy="320968"/>
              <a:chOff x="7078908" y="5461438"/>
              <a:chExt cx="430461" cy="427208"/>
            </a:xfrm>
            <a:solidFill>
              <a:schemeClr val="bg1"/>
            </a:solidFill>
          </p:grpSpPr>
          <p:sp>
            <p:nvSpPr>
              <p:cNvPr id="47" name="Freeform 236"/>
              <p:cNvSpPr>
                <a:spLocks/>
              </p:cNvSpPr>
              <p:nvPr/>
            </p:nvSpPr>
            <p:spPr bwMode="auto">
              <a:xfrm>
                <a:off x="7078908" y="5461438"/>
                <a:ext cx="418534" cy="417450"/>
              </a:xfrm>
              <a:custGeom>
                <a:avLst/>
                <a:gdLst>
                  <a:gd name="T0" fmla="*/ 84 w 163"/>
                  <a:gd name="T1" fmla="*/ 129 h 163"/>
                  <a:gd name="T2" fmla="*/ 46 w 163"/>
                  <a:gd name="T3" fmla="*/ 50 h 163"/>
                  <a:gd name="T4" fmla="*/ 81 w 163"/>
                  <a:gd name="T5" fmla="*/ 34 h 163"/>
                  <a:gd name="T6" fmla="*/ 127 w 163"/>
                  <a:gd name="T7" fmla="*/ 89 h 163"/>
                  <a:gd name="T8" fmla="*/ 147 w 163"/>
                  <a:gd name="T9" fmla="*/ 94 h 163"/>
                  <a:gd name="T10" fmla="*/ 162 w 163"/>
                  <a:gd name="T11" fmla="*/ 86 h 163"/>
                  <a:gd name="T12" fmla="*/ 162 w 163"/>
                  <a:gd name="T13" fmla="*/ 70 h 163"/>
                  <a:gd name="T14" fmla="*/ 144 w 163"/>
                  <a:gd name="T15" fmla="*/ 59 h 163"/>
                  <a:gd name="T16" fmla="*/ 154 w 163"/>
                  <a:gd name="T17" fmla="*/ 45 h 163"/>
                  <a:gd name="T18" fmla="*/ 145 w 163"/>
                  <a:gd name="T19" fmla="*/ 32 h 163"/>
                  <a:gd name="T20" fmla="*/ 125 w 163"/>
                  <a:gd name="T21" fmla="*/ 30 h 163"/>
                  <a:gd name="T22" fmla="*/ 126 w 163"/>
                  <a:gd name="T23" fmla="*/ 13 h 163"/>
                  <a:gd name="T24" fmla="*/ 112 w 163"/>
                  <a:gd name="T25" fmla="*/ 6 h 163"/>
                  <a:gd name="T26" fmla="*/ 93 w 163"/>
                  <a:gd name="T27" fmla="*/ 15 h 163"/>
                  <a:gd name="T28" fmla="*/ 86 w 163"/>
                  <a:gd name="T29" fmla="*/ 0 h 163"/>
                  <a:gd name="T30" fmla="*/ 70 w 163"/>
                  <a:gd name="T31" fmla="*/ 1 h 163"/>
                  <a:gd name="T32" fmla="*/ 58 w 163"/>
                  <a:gd name="T33" fmla="*/ 18 h 163"/>
                  <a:gd name="T34" fmla="*/ 44 w 163"/>
                  <a:gd name="T35" fmla="*/ 9 h 163"/>
                  <a:gd name="T36" fmla="*/ 31 w 163"/>
                  <a:gd name="T37" fmla="*/ 17 h 163"/>
                  <a:gd name="T38" fmla="*/ 31 w 163"/>
                  <a:gd name="T39" fmla="*/ 36 h 163"/>
                  <a:gd name="T40" fmla="*/ 15 w 163"/>
                  <a:gd name="T41" fmla="*/ 33 h 163"/>
                  <a:gd name="T42" fmla="*/ 8 w 163"/>
                  <a:gd name="T43" fmla="*/ 47 h 163"/>
                  <a:gd name="T44" fmla="*/ 18 w 163"/>
                  <a:gd name="T45" fmla="*/ 59 h 163"/>
                  <a:gd name="T46" fmla="*/ 0 w 163"/>
                  <a:gd name="T47" fmla="*/ 73 h 163"/>
                  <a:gd name="T48" fmla="*/ 0 w 163"/>
                  <a:gd name="T49" fmla="*/ 88 h 163"/>
                  <a:gd name="T50" fmla="*/ 15 w 163"/>
                  <a:gd name="T51" fmla="*/ 94 h 163"/>
                  <a:gd name="T52" fmla="*/ 6 w 163"/>
                  <a:gd name="T53" fmla="*/ 114 h 163"/>
                  <a:gd name="T54" fmla="*/ 15 w 163"/>
                  <a:gd name="T55" fmla="*/ 128 h 163"/>
                  <a:gd name="T56" fmla="*/ 30 w 163"/>
                  <a:gd name="T57" fmla="*/ 125 h 163"/>
                  <a:gd name="T58" fmla="*/ 33 w 163"/>
                  <a:gd name="T59" fmla="*/ 148 h 163"/>
                  <a:gd name="T60" fmla="*/ 47 w 163"/>
                  <a:gd name="T61" fmla="*/ 155 h 163"/>
                  <a:gd name="T62" fmla="*/ 59 w 163"/>
                  <a:gd name="T63" fmla="*/ 145 h 163"/>
                  <a:gd name="T64" fmla="*/ 72 w 163"/>
                  <a:gd name="T65" fmla="*/ 163 h 163"/>
                  <a:gd name="T66" fmla="*/ 88 w 163"/>
                  <a:gd name="T67" fmla="*/ 162 h 163"/>
                  <a:gd name="T68" fmla="*/ 94 w 163"/>
                  <a:gd name="T69" fmla="*/ 148 h 163"/>
                  <a:gd name="T70" fmla="*/ 89 w 163"/>
                  <a:gd name="T71" fmla="*/ 12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163">
                    <a:moveTo>
                      <a:pt x="89" y="128"/>
                    </a:moveTo>
                    <a:cubicBezTo>
                      <a:pt x="88" y="128"/>
                      <a:pt x="86" y="129"/>
                      <a:pt x="84" y="129"/>
                    </a:cubicBezTo>
                    <a:cubicBezTo>
                      <a:pt x="58" y="130"/>
                      <a:pt x="36" y="110"/>
                      <a:pt x="35" y="84"/>
                    </a:cubicBezTo>
                    <a:cubicBezTo>
                      <a:pt x="34" y="71"/>
                      <a:pt x="38" y="59"/>
                      <a:pt x="46" y="50"/>
                    </a:cubicBezTo>
                    <a:cubicBezTo>
                      <a:pt x="55" y="40"/>
                      <a:pt x="66" y="35"/>
                      <a:pt x="79" y="34"/>
                    </a:cubicBezTo>
                    <a:cubicBezTo>
                      <a:pt x="79" y="34"/>
                      <a:pt x="80" y="34"/>
                      <a:pt x="81" y="34"/>
                    </a:cubicBezTo>
                    <a:cubicBezTo>
                      <a:pt x="106" y="34"/>
                      <a:pt x="127" y="54"/>
                      <a:pt x="128" y="79"/>
                    </a:cubicBezTo>
                    <a:cubicBezTo>
                      <a:pt x="128" y="82"/>
                      <a:pt x="128" y="85"/>
                      <a:pt x="127" y="89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5" y="101"/>
                      <a:pt x="146" y="97"/>
                      <a:pt x="147" y="94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2" y="75"/>
                      <a:pt x="162" y="75"/>
                      <a:pt x="162" y="75"/>
                    </a:cubicBezTo>
                    <a:cubicBezTo>
                      <a:pt x="162" y="70"/>
                      <a:pt x="162" y="70"/>
                      <a:pt x="162" y="70"/>
                    </a:cubicBezTo>
                    <a:cubicBezTo>
                      <a:pt x="147" y="69"/>
                      <a:pt x="147" y="69"/>
                      <a:pt x="147" y="69"/>
                    </a:cubicBezTo>
                    <a:cubicBezTo>
                      <a:pt x="146" y="66"/>
                      <a:pt x="145" y="62"/>
                      <a:pt x="144" y="59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0" y="35"/>
                      <a:pt x="127" y="32"/>
                      <a:pt x="125" y="30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0" y="17"/>
                      <a:pt x="97" y="16"/>
                      <a:pt x="93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6"/>
                      <a:pt x="62" y="17"/>
                      <a:pt x="58" y="18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5" y="32"/>
                      <a:pt x="33" y="34"/>
                      <a:pt x="31" y="36"/>
                    </a:cubicBezTo>
                    <a:cubicBezTo>
                      <a:pt x="31" y="37"/>
                      <a:pt x="30" y="37"/>
                      <a:pt x="30" y="38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63"/>
                      <a:pt x="16" y="66"/>
                      <a:pt x="15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6" y="97"/>
                      <a:pt x="17" y="101"/>
                      <a:pt x="18" y="10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3" y="128"/>
                      <a:pt x="35" y="130"/>
                      <a:pt x="38" y="133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47" y="155"/>
                      <a:pt x="47" y="155"/>
                      <a:pt x="47" y="155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9" y="145"/>
                      <a:pt x="59" y="145"/>
                      <a:pt x="59" y="145"/>
                    </a:cubicBezTo>
                    <a:cubicBezTo>
                      <a:pt x="62" y="146"/>
                      <a:pt x="66" y="147"/>
                      <a:pt x="69" y="148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88" y="162"/>
                      <a:pt x="88" y="162"/>
                      <a:pt x="88" y="162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8" y="147"/>
                      <a:pt x="102" y="146"/>
                      <a:pt x="105" y="144"/>
                    </a:cubicBezTo>
                    <a:lnTo>
                      <a:pt x="8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237"/>
              <p:cNvSpPr>
                <a:spLocks/>
              </p:cNvSpPr>
              <p:nvPr/>
            </p:nvSpPr>
            <p:spPr bwMode="auto">
              <a:xfrm>
                <a:off x="7197095" y="5576372"/>
                <a:ext cx="312274" cy="312274"/>
              </a:xfrm>
              <a:custGeom>
                <a:avLst/>
                <a:gdLst>
                  <a:gd name="T0" fmla="*/ 122 w 122"/>
                  <a:gd name="T1" fmla="*/ 101 h 122"/>
                  <a:gd name="T2" fmla="*/ 119 w 122"/>
                  <a:gd name="T3" fmla="*/ 94 h 122"/>
                  <a:gd name="T4" fmla="*/ 67 w 122"/>
                  <a:gd name="T5" fmla="*/ 43 h 122"/>
                  <a:gd name="T6" fmla="*/ 58 w 122"/>
                  <a:gd name="T7" fmla="*/ 12 h 122"/>
                  <a:gd name="T8" fmla="*/ 23 w 122"/>
                  <a:gd name="T9" fmla="*/ 5 h 122"/>
                  <a:gd name="T10" fmla="*/ 41 w 122"/>
                  <a:gd name="T11" fmla="*/ 23 h 122"/>
                  <a:gd name="T12" fmla="*/ 41 w 122"/>
                  <a:gd name="T13" fmla="*/ 29 h 122"/>
                  <a:gd name="T14" fmla="*/ 29 w 122"/>
                  <a:gd name="T15" fmla="*/ 41 h 122"/>
                  <a:gd name="T16" fmla="*/ 23 w 122"/>
                  <a:gd name="T17" fmla="*/ 41 h 122"/>
                  <a:gd name="T18" fmla="*/ 5 w 122"/>
                  <a:gd name="T19" fmla="*/ 23 h 122"/>
                  <a:gd name="T20" fmla="*/ 12 w 122"/>
                  <a:gd name="T21" fmla="*/ 58 h 122"/>
                  <a:gd name="T22" fmla="*/ 43 w 122"/>
                  <a:gd name="T23" fmla="*/ 67 h 122"/>
                  <a:gd name="T24" fmla="*/ 94 w 122"/>
                  <a:gd name="T25" fmla="*/ 119 h 122"/>
                  <a:gd name="T26" fmla="*/ 101 w 122"/>
                  <a:gd name="T27" fmla="*/ 122 h 122"/>
                  <a:gd name="T28" fmla="*/ 122 w 122"/>
                  <a:gd name="T2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122">
                    <a:moveTo>
                      <a:pt x="122" y="101"/>
                    </a:moveTo>
                    <a:cubicBezTo>
                      <a:pt x="122" y="99"/>
                      <a:pt x="121" y="95"/>
                      <a:pt x="119" y="94"/>
                    </a:cubicBezTo>
                    <a:cubicBezTo>
                      <a:pt x="102" y="77"/>
                      <a:pt x="84" y="60"/>
                      <a:pt x="67" y="43"/>
                    </a:cubicBezTo>
                    <a:cubicBezTo>
                      <a:pt x="69" y="32"/>
                      <a:pt x="66" y="21"/>
                      <a:pt x="58" y="12"/>
                    </a:cubicBezTo>
                    <a:cubicBezTo>
                      <a:pt x="49" y="3"/>
                      <a:pt x="35" y="0"/>
                      <a:pt x="23" y="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2" y="25"/>
                      <a:pt x="42" y="27"/>
                      <a:pt x="41" y="2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7" y="43"/>
                      <a:pt x="25" y="43"/>
                      <a:pt x="23" y="4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0" y="35"/>
                      <a:pt x="3" y="49"/>
                      <a:pt x="12" y="58"/>
                    </a:cubicBezTo>
                    <a:cubicBezTo>
                      <a:pt x="20" y="66"/>
                      <a:pt x="32" y="69"/>
                      <a:pt x="43" y="67"/>
                    </a:cubicBezTo>
                    <a:cubicBezTo>
                      <a:pt x="60" y="84"/>
                      <a:pt x="77" y="102"/>
                      <a:pt x="94" y="119"/>
                    </a:cubicBezTo>
                    <a:cubicBezTo>
                      <a:pt x="95" y="121"/>
                      <a:pt x="98" y="122"/>
                      <a:pt x="101" y="122"/>
                    </a:cubicBezTo>
                    <a:cubicBezTo>
                      <a:pt x="111" y="120"/>
                      <a:pt x="120" y="112"/>
                      <a:pt x="12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350727" y="4412715"/>
            <a:ext cx="748145" cy="1420505"/>
            <a:chOff x="4350727" y="4124792"/>
            <a:chExt cx="748145" cy="1420505"/>
          </a:xfrm>
        </p:grpSpPr>
        <p:sp>
          <p:nvSpPr>
            <p:cNvPr id="19" name="椭圆 18"/>
            <p:cNvSpPr/>
            <p:nvPr/>
          </p:nvSpPr>
          <p:spPr>
            <a:xfrm>
              <a:off x="4350727" y="4797152"/>
              <a:ext cx="748145" cy="748145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640873" y="4124792"/>
              <a:ext cx="167850" cy="167850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4724798" y="4224766"/>
              <a:ext cx="0" cy="659412"/>
            </a:xfrm>
            <a:prstGeom prst="line">
              <a:avLst/>
            </a:prstGeom>
            <a:ln w="15875">
              <a:solidFill>
                <a:srgbClr val="2FB7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4542727" y="4949570"/>
              <a:ext cx="364144" cy="417910"/>
              <a:chOff x="2733098" y="4187405"/>
              <a:chExt cx="484675" cy="556238"/>
            </a:xfrm>
            <a:solidFill>
              <a:schemeClr val="bg1"/>
            </a:solidFill>
          </p:grpSpPr>
          <p:sp>
            <p:nvSpPr>
              <p:cNvPr id="50" name="Oval 302"/>
              <p:cNvSpPr>
                <a:spLocks noChangeArrowheads="1"/>
              </p:cNvSpPr>
              <p:nvPr/>
            </p:nvSpPr>
            <p:spPr bwMode="auto">
              <a:xfrm>
                <a:off x="2849117" y="4187405"/>
                <a:ext cx="84574" cy="10734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303"/>
              <p:cNvSpPr>
                <a:spLocks noEditPoints="1"/>
              </p:cNvSpPr>
              <p:nvPr/>
            </p:nvSpPr>
            <p:spPr bwMode="auto">
              <a:xfrm>
                <a:off x="2733098" y="4304508"/>
                <a:ext cx="310105" cy="439135"/>
              </a:xfrm>
              <a:custGeom>
                <a:avLst/>
                <a:gdLst>
                  <a:gd name="T0" fmla="*/ 121 w 121"/>
                  <a:gd name="T1" fmla="*/ 26 h 171"/>
                  <a:gd name="T2" fmla="*/ 120 w 121"/>
                  <a:gd name="T3" fmla="*/ 26 h 171"/>
                  <a:gd name="T4" fmla="*/ 114 w 121"/>
                  <a:gd name="T5" fmla="*/ 21 h 171"/>
                  <a:gd name="T6" fmla="*/ 90 w 121"/>
                  <a:gd name="T7" fmla="*/ 3 h 171"/>
                  <a:gd name="T8" fmla="*/ 84 w 121"/>
                  <a:gd name="T9" fmla="*/ 1 h 171"/>
                  <a:gd name="T10" fmla="*/ 76 w 121"/>
                  <a:gd name="T11" fmla="*/ 1 h 171"/>
                  <a:gd name="T12" fmla="*/ 74 w 121"/>
                  <a:gd name="T13" fmla="*/ 11 h 171"/>
                  <a:gd name="T14" fmla="*/ 67 w 121"/>
                  <a:gd name="T15" fmla="*/ 42 h 171"/>
                  <a:gd name="T16" fmla="*/ 67 w 121"/>
                  <a:gd name="T17" fmla="*/ 7 h 171"/>
                  <a:gd name="T18" fmla="*/ 58 w 121"/>
                  <a:gd name="T19" fmla="*/ 0 h 171"/>
                  <a:gd name="T20" fmla="*/ 58 w 121"/>
                  <a:gd name="T21" fmla="*/ 9 h 171"/>
                  <a:gd name="T22" fmla="*/ 45 w 121"/>
                  <a:gd name="T23" fmla="*/ 18 h 171"/>
                  <a:gd name="T24" fmla="*/ 40 w 121"/>
                  <a:gd name="T25" fmla="*/ 7 h 171"/>
                  <a:gd name="T26" fmla="*/ 47 w 121"/>
                  <a:gd name="T27" fmla="*/ 0 h 171"/>
                  <a:gd name="T28" fmla="*/ 38 w 121"/>
                  <a:gd name="T29" fmla="*/ 1 h 171"/>
                  <a:gd name="T30" fmla="*/ 3 w 121"/>
                  <a:gd name="T31" fmla="*/ 35 h 171"/>
                  <a:gd name="T32" fmla="*/ 3 w 121"/>
                  <a:gd name="T33" fmla="*/ 36 h 171"/>
                  <a:gd name="T34" fmla="*/ 1 w 121"/>
                  <a:gd name="T35" fmla="*/ 48 h 171"/>
                  <a:gd name="T36" fmla="*/ 2 w 121"/>
                  <a:gd name="T37" fmla="*/ 48 h 171"/>
                  <a:gd name="T38" fmla="*/ 2 w 121"/>
                  <a:gd name="T39" fmla="*/ 50 h 171"/>
                  <a:gd name="T40" fmla="*/ 6 w 121"/>
                  <a:gd name="T41" fmla="*/ 57 h 171"/>
                  <a:gd name="T42" fmla="*/ 20 w 121"/>
                  <a:gd name="T43" fmla="*/ 85 h 171"/>
                  <a:gd name="T44" fmla="*/ 33 w 121"/>
                  <a:gd name="T45" fmla="*/ 90 h 171"/>
                  <a:gd name="T46" fmla="*/ 35 w 121"/>
                  <a:gd name="T47" fmla="*/ 90 h 171"/>
                  <a:gd name="T48" fmla="*/ 60 w 121"/>
                  <a:gd name="T49" fmla="*/ 171 h 171"/>
                  <a:gd name="T50" fmla="*/ 56 w 121"/>
                  <a:gd name="T51" fmla="*/ 110 h 171"/>
                  <a:gd name="T52" fmla="*/ 89 w 121"/>
                  <a:gd name="T53" fmla="*/ 33 h 171"/>
                  <a:gd name="T54" fmla="*/ 93 w 121"/>
                  <a:gd name="T55" fmla="*/ 31 h 171"/>
                  <a:gd name="T56" fmla="*/ 75 w 121"/>
                  <a:gd name="T57" fmla="*/ 45 h 171"/>
                  <a:gd name="T58" fmla="*/ 89 w 121"/>
                  <a:gd name="T59" fmla="*/ 33 h 171"/>
                  <a:gd name="T60" fmla="*/ 30 w 121"/>
                  <a:gd name="T61" fmla="*/ 55 h 171"/>
                  <a:gd name="T62" fmla="*/ 24 w 121"/>
                  <a:gd name="T63" fmla="*/ 44 h 171"/>
                  <a:gd name="T64" fmla="*/ 33 w 121"/>
                  <a:gd name="T65" fmla="*/ 6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71">
                    <a:moveTo>
                      <a:pt x="120" y="42"/>
                    </a:moveTo>
                    <a:cubicBezTo>
                      <a:pt x="120" y="35"/>
                      <a:pt x="121" y="24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2"/>
                      <a:pt x="86" y="1"/>
                      <a:pt x="84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1"/>
                      <a:pt x="78" y="1"/>
                      <a:pt x="76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1"/>
                      <a:pt x="42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6" y="2"/>
                      <a:pt x="33" y="3"/>
                      <a:pt x="31" y="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0" y="60"/>
                      <a:pt x="2" y="4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4" y="82"/>
                      <a:pt x="29" y="80"/>
                      <a:pt x="33" y="78"/>
                    </a:cubicBezTo>
                    <a:cubicBezTo>
                      <a:pt x="33" y="82"/>
                      <a:pt x="33" y="86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34" y="90"/>
                      <a:pt x="35" y="90"/>
                    </a:cubicBezTo>
                    <a:cubicBezTo>
                      <a:pt x="37" y="171"/>
                      <a:pt x="37" y="171"/>
                      <a:pt x="37" y="171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61" y="161"/>
                      <a:pt x="61" y="148"/>
                      <a:pt x="61" y="134"/>
                    </a:cubicBezTo>
                    <a:cubicBezTo>
                      <a:pt x="58" y="127"/>
                      <a:pt x="56" y="118"/>
                      <a:pt x="56" y="110"/>
                    </a:cubicBezTo>
                    <a:cubicBezTo>
                      <a:pt x="56" y="74"/>
                      <a:pt x="84" y="44"/>
                      <a:pt x="120" y="42"/>
                    </a:cubicBezTo>
                    <a:close/>
                    <a:moveTo>
                      <a:pt x="89" y="33"/>
                    </a:moveTo>
                    <a:cubicBezTo>
                      <a:pt x="89" y="31"/>
                      <a:pt x="89" y="29"/>
                      <a:pt x="89" y="27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42"/>
                      <a:pt x="74" y="42"/>
                      <a:pt x="74" y="42"/>
                    </a:cubicBezTo>
                    <a:lnTo>
                      <a:pt x="89" y="33"/>
                    </a:lnTo>
                    <a:close/>
                    <a:moveTo>
                      <a:pt x="33" y="60"/>
                    </a:move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41"/>
                      <a:pt x="33" y="50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304"/>
              <p:cNvSpPr>
                <a:spLocks/>
              </p:cNvSpPr>
              <p:nvPr/>
            </p:nvSpPr>
            <p:spPr bwMode="auto">
              <a:xfrm>
                <a:off x="2897909" y="4668827"/>
                <a:ext cx="60720" cy="74816"/>
              </a:xfrm>
              <a:custGeom>
                <a:avLst/>
                <a:gdLst>
                  <a:gd name="T0" fmla="*/ 0 w 24"/>
                  <a:gd name="T1" fmla="*/ 0 h 29"/>
                  <a:gd name="T2" fmla="*/ 1 w 24"/>
                  <a:gd name="T3" fmla="*/ 29 h 29"/>
                  <a:gd name="T4" fmla="*/ 24 w 24"/>
                  <a:gd name="T5" fmla="*/ 29 h 29"/>
                  <a:gd name="T6" fmla="*/ 24 w 24"/>
                  <a:gd name="T7" fmla="*/ 26 h 29"/>
                  <a:gd name="T8" fmla="*/ 0 w 2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0" y="0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4" y="27"/>
                      <a:pt x="24" y="26"/>
                    </a:cubicBezTo>
                    <a:cubicBezTo>
                      <a:pt x="14" y="19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305"/>
              <p:cNvSpPr>
                <a:spLocks/>
              </p:cNvSpPr>
              <p:nvPr/>
            </p:nvSpPr>
            <p:spPr bwMode="auto">
              <a:xfrm>
                <a:off x="3035614" y="4422694"/>
                <a:ext cx="54214" cy="41203"/>
              </a:xfrm>
              <a:custGeom>
                <a:avLst/>
                <a:gdLst>
                  <a:gd name="T0" fmla="*/ 43 w 50"/>
                  <a:gd name="T1" fmla="*/ 0 h 38"/>
                  <a:gd name="T2" fmla="*/ 36 w 50"/>
                  <a:gd name="T3" fmla="*/ 0 h 38"/>
                  <a:gd name="T4" fmla="*/ 14 w 50"/>
                  <a:gd name="T5" fmla="*/ 0 h 38"/>
                  <a:gd name="T6" fmla="*/ 7 w 50"/>
                  <a:gd name="T7" fmla="*/ 0 h 38"/>
                  <a:gd name="T8" fmla="*/ 0 w 50"/>
                  <a:gd name="T9" fmla="*/ 38 h 38"/>
                  <a:gd name="T10" fmla="*/ 14 w 50"/>
                  <a:gd name="T11" fmla="*/ 38 h 38"/>
                  <a:gd name="T12" fmla="*/ 36 w 50"/>
                  <a:gd name="T13" fmla="*/ 38 h 38"/>
                  <a:gd name="T14" fmla="*/ 50 w 50"/>
                  <a:gd name="T15" fmla="*/ 38 h 38"/>
                  <a:gd name="T16" fmla="*/ 43 w 50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38">
                    <a:moveTo>
                      <a:pt x="43" y="0"/>
                    </a:moveTo>
                    <a:lnTo>
                      <a:pt x="36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36" y="38"/>
                    </a:lnTo>
                    <a:lnTo>
                      <a:pt x="50" y="38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306"/>
              <p:cNvSpPr>
                <a:spLocks/>
              </p:cNvSpPr>
              <p:nvPr/>
            </p:nvSpPr>
            <p:spPr bwMode="auto">
              <a:xfrm>
                <a:off x="2964051" y="4430285"/>
                <a:ext cx="61805" cy="59636"/>
              </a:xfrm>
              <a:custGeom>
                <a:avLst/>
                <a:gdLst>
                  <a:gd name="T0" fmla="*/ 33 w 57"/>
                  <a:gd name="T1" fmla="*/ 0 h 55"/>
                  <a:gd name="T2" fmla="*/ 26 w 57"/>
                  <a:gd name="T3" fmla="*/ 5 h 55"/>
                  <a:gd name="T4" fmla="*/ 7 w 57"/>
                  <a:gd name="T5" fmla="*/ 14 h 55"/>
                  <a:gd name="T6" fmla="*/ 0 w 57"/>
                  <a:gd name="T7" fmla="*/ 19 h 55"/>
                  <a:gd name="T8" fmla="*/ 14 w 57"/>
                  <a:gd name="T9" fmla="*/ 55 h 55"/>
                  <a:gd name="T10" fmla="*/ 28 w 57"/>
                  <a:gd name="T11" fmla="*/ 47 h 55"/>
                  <a:gd name="T12" fmla="*/ 45 w 57"/>
                  <a:gd name="T13" fmla="*/ 38 h 55"/>
                  <a:gd name="T14" fmla="*/ 57 w 57"/>
                  <a:gd name="T15" fmla="*/ 31 h 55"/>
                  <a:gd name="T16" fmla="*/ 33 w 5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33" y="0"/>
                    </a:moveTo>
                    <a:lnTo>
                      <a:pt x="26" y="5"/>
                    </a:lnTo>
                    <a:lnTo>
                      <a:pt x="7" y="14"/>
                    </a:lnTo>
                    <a:lnTo>
                      <a:pt x="0" y="19"/>
                    </a:lnTo>
                    <a:lnTo>
                      <a:pt x="14" y="55"/>
                    </a:lnTo>
                    <a:lnTo>
                      <a:pt x="28" y="47"/>
                    </a:lnTo>
                    <a:lnTo>
                      <a:pt x="45" y="38"/>
                    </a:lnTo>
                    <a:lnTo>
                      <a:pt x="57" y="31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307"/>
              <p:cNvSpPr>
                <a:spLocks/>
              </p:cNvSpPr>
              <p:nvPr/>
            </p:nvSpPr>
            <p:spPr bwMode="auto">
              <a:xfrm>
                <a:off x="2909837" y="4479077"/>
                <a:ext cx="61805" cy="61805"/>
              </a:xfrm>
              <a:custGeom>
                <a:avLst/>
                <a:gdLst>
                  <a:gd name="T0" fmla="*/ 19 w 57"/>
                  <a:gd name="T1" fmla="*/ 0 h 57"/>
                  <a:gd name="T2" fmla="*/ 15 w 57"/>
                  <a:gd name="T3" fmla="*/ 7 h 57"/>
                  <a:gd name="T4" fmla="*/ 5 w 57"/>
                  <a:gd name="T5" fmla="*/ 26 h 57"/>
                  <a:gd name="T6" fmla="*/ 0 w 57"/>
                  <a:gd name="T7" fmla="*/ 33 h 57"/>
                  <a:gd name="T8" fmla="*/ 31 w 57"/>
                  <a:gd name="T9" fmla="*/ 57 h 57"/>
                  <a:gd name="T10" fmla="*/ 38 w 57"/>
                  <a:gd name="T11" fmla="*/ 45 h 57"/>
                  <a:gd name="T12" fmla="*/ 50 w 57"/>
                  <a:gd name="T13" fmla="*/ 26 h 57"/>
                  <a:gd name="T14" fmla="*/ 57 w 57"/>
                  <a:gd name="T15" fmla="*/ 14 h 57"/>
                  <a:gd name="T16" fmla="*/ 19 w 57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7">
                    <a:moveTo>
                      <a:pt x="19" y="0"/>
                    </a:moveTo>
                    <a:lnTo>
                      <a:pt x="15" y="7"/>
                    </a:lnTo>
                    <a:lnTo>
                      <a:pt x="5" y="26"/>
                    </a:lnTo>
                    <a:lnTo>
                      <a:pt x="0" y="33"/>
                    </a:lnTo>
                    <a:lnTo>
                      <a:pt x="31" y="57"/>
                    </a:lnTo>
                    <a:lnTo>
                      <a:pt x="38" y="45"/>
                    </a:lnTo>
                    <a:lnTo>
                      <a:pt x="50" y="26"/>
                    </a:lnTo>
                    <a:lnTo>
                      <a:pt x="57" y="14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308"/>
              <p:cNvSpPr>
                <a:spLocks/>
              </p:cNvSpPr>
              <p:nvPr/>
            </p:nvSpPr>
            <p:spPr bwMode="auto">
              <a:xfrm>
                <a:off x="2897909" y="4550640"/>
                <a:ext cx="40119" cy="52046"/>
              </a:xfrm>
              <a:custGeom>
                <a:avLst/>
                <a:gdLst>
                  <a:gd name="T0" fmla="*/ 0 w 37"/>
                  <a:gd name="T1" fmla="*/ 5 h 48"/>
                  <a:gd name="T2" fmla="*/ 0 w 37"/>
                  <a:gd name="T3" fmla="*/ 14 h 48"/>
                  <a:gd name="T4" fmla="*/ 0 w 37"/>
                  <a:gd name="T5" fmla="*/ 33 h 48"/>
                  <a:gd name="T6" fmla="*/ 0 w 37"/>
                  <a:gd name="T7" fmla="*/ 43 h 48"/>
                  <a:gd name="T8" fmla="*/ 37 w 37"/>
                  <a:gd name="T9" fmla="*/ 48 h 48"/>
                  <a:gd name="T10" fmla="*/ 37 w 37"/>
                  <a:gd name="T11" fmla="*/ 33 h 48"/>
                  <a:gd name="T12" fmla="*/ 37 w 37"/>
                  <a:gd name="T13" fmla="*/ 14 h 48"/>
                  <a:gd name="T14" fmla="*/ 37 w 37"/>
                  <a:gd name="T15" fmla="*/ 0 h 48"/>
                  <a:gd name="T16" fmla="*/ 0 w 37"/>
                  <a:gd name="T1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0" y="5"/>
                    </a:moveTo>
                    <a:lnTo>
                      <a:pt x="0" y="14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37" y="48"/>
                    </a:lnTo>
                    <a:lnTo>
                      <a:pt x="37" y="33"/>
                    </a:lnTo>
                    <a:lnTo>
                      <a:pt x="37" y="14"/>
                    </a:lnTo>
                    <a:lnTo>
                      <a:pt x="37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309"/>
              <p:cNvSpPr>
                <a:spLocks/>
              </p:cNvSpPr>
              <p:nvPr/>
            </p:nvSpPr>
            <p:spPr bwMode="auto">
              <a:xfrm>
                <a:off x="2905500" y="4612444"/>
                <a:ext cx="58551" cy="61805"/>
              </a:xfrm>
              <a:custGeom>
                <a:avLst/>
                <a:gdLst>
                  <a:gd name="T0" fmla="*/ 0 w 54"/>
                  <a:gd name="T1" fmla="*/ 26 h 57"/>
                  <a:gd name="T2" fmla="*/ 4 w 54"/>
                  <a:gd name="T3" fmla="*/ 33 h 57"/>
                  <a:gd name="T4" fmla="*/ 14 w 54"/>
                  <a:gd name="T5" fmla="*/ 50 h 57"/>
                  <a:gd name="T6" fmla="*/ 19 w 54"/>
                  <a:gd name="T7" fmla="*/ 57 h 57"/>
                  <a:gd name="T8" fmla="*/ 54 w 54"/>
                  <a:gd name="T9" fmla="*/ 43 h 57"/>
                  <a:gd name="T10" fmla="*/ 47 w 54"/>
                  <a:gd name="T11" fmla="*/ 31 h 57"/>
                  <a:gd name="T12" fmla="*/ 37 w 54"/>
                  <a:gd name="T13" fmla="*/ 14 h 57"/>
                  <a:gd name="T14" fmla="*/ 30 w 54"/>
                  <a:gd name="T15" fmla="*/ 0 h 57"/>
                  <a:gd name="T16" fmla="*/ 0 w 54"/>
                  <a:gd name="T17" fmla="*/ 2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7">
                    <a:moveTo>
                      <a:pt x="0" y="26"/>
                    </a:moveTo>
                    <a:lnTo>
                      <a:pt x="4" y="33"/>
                    </a:lnTo>
                    <a:lnTo>
                      <a:pt x="14" y="50"/>
                    </a:lnTo>
                    <a:lnTo>
                      <a:pt x="19" y="57"/>
                    </a:lnTo>
                    <a:lnTo>
                      <a:pt x="54" y="43"/>
                    </a:lnTo>
                    <a:lnTo>
                      <a:pt x="47" y="31"/>
                    </a:lnTo>
                    <a:lnTo>
                      <a:pt x="37" y="14"/>
                    </a:lnTo>
                    <a:lnTo>
                      <a:pt x="3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310"/>
              <p:cNvSpPr>
                <a:spLocks/>
              </p:cNvSpPr>
              <p:nvPr/>
            </p:nvSpPr>
            <p:spPr bwMode="auto">
              <a:xfrm>
                <a:off x="2954292" y="4668827"/>
                <a:ext cx="60720" cy="58551"/>
              </a:xfrm>
              <a:custGeom>
                <a:avLst/>
                <a:gdLst>
                  <a:gd name="T0" fmla="*/ 0 w 56"/>
                  <a:gd name="T1" fmla="*/ 35 h 54"/>
                  <a:gd name="T2" fmla="*/ 7 w 56"/>
                  <a:gd name="T3" fmla="*/ 40 h 54"/>
                  <a:gd name="T4" fmla="*/ 26 w 56"/>
                  <a:gd name="T5" fmla="*/ 50 h 54"/>
                  <a:gd name="T6" fmla="*/ 30 w 56"/>
                  <a:gd name="T7" fmla="*/ 54 h 54"/>
                  <a:gd name="T8" fmla="*/ 56 w 56"/>
                  <a:gd name="T9" fmla="*/ 24 h 54"/>
                  <a:gd name="T10" fmla="*/ 45 w 56"/>
                  <a:gd name="T11" fmla="*/ 17 h 54"/>
                  <a:gd name="T12" fmla="*/ 26 w 56"/>
                  <a:gd name="T13" fmla="*/ 7 h 54"/>
                  <a:gd name="T14" fmla="*/ 14 w 56"/>
                  <a:gd name="T15" fmla="*/ 0 h 54"/>
                  <a:gd name="T16" fmla="*/ 0 w 56"/>
                  <a:gd name="T17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0" y="35"/>
                    </a:moveTo>
                    <a:lnTo>
                      <a:pt x="7" y="40"/>
                    </a:lnTo>
                    <a:lnTo>
                      <a:pt x="26" y="50"/>
                    </a:lnTo>
                    <a:lnTo>
                      <a:pt x="30" y="54"/>
                    </a:lnTo>
                    <a:lnTo>
                      <a:pt x="56" y="24"/>
                    </a:lnTo>
                    <a:lnTo>
                      <a:pt x="45" y="17"/>
                    </a:lnTo>
                    <a:lnTo>
                      <a:pt x="26" y="7"/>
                    </a:lnTo>
                    <a:lnTo>
                      <a:pt x="1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311"/>
              <p:cNvSpPr>
                <a:spLocks/>
              </p:cNvSpPr>
              <p:nvPr/>
            </p:nvSpPr>
            <p:spPr bwMode="auto">
              <a:xfrm>
                <a:off x="3022602" y="4699187"/>
                <a:ext cx="54214" cy="44456"/>
              </a:xfrm>
              <a:custGeom>
                <a:avLst/>
                <a:gdLst>
                  <a:gd name="T0" fmla="*/ 8 w 50"/>
                  <a:gd name="T1" fmla="*/ 41 h 41"/>
                  <a:gd name="T2" fmla="*/ 15 w 50"/>
                  <a:gd name="T3" fmla="*/ 41 h 41"/>
                  <a:gd name="T4" fmla="*/ 36 w 50"/>
                  <a:gd name="T5" fmla="*/ 41 h 41"/>
                  <a:gd name="T6" fmla="*/ 43 w 50"/>
                  <a:gd name="T7" fmla="*/ 41 h 41"/>
                  <a:gd name="T8" fmla="*/ 50 w 50"/>
                  <a:gd name="T9" fmla="*/ 0 h 41"/>
                  <a:gd name="T10" fmla="*/ 36 w 50"/>
                  <a:gd name="T11" fmla="*/ 0 h 41"/>
                  <a:gd name="T12" fmla="*/ 15 w 50"/>
                  <a:gd name="T13" fmla="*/ 0 h 41"/>
                  <a:gd name="T14" fmla="*/ 0 w 50"/>
                  <a:gd name="T15" fmla="*/ 0 h 41"/>
                  <a:gd name="T16" fmla="*/ 8 w 5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1">
                    <a:moveTo>
                      <a:pt x="8" y="41"/>
                    </a:moveTo>
                    <a:lnTo>
                      <a:pt x="15" y="41"/>
                    </a:lnTo>
                    <a:lnTo>
                      <a:pt x="36" y="41"/>
                    </a:lnTo>
                    <a:lnTo>
                      <a:pt x="43" y="41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312"/>
              <p:cNvSpPr>
                <a:spLocks/>
              </p:cNvSpPr>
              <p:nvPr/>
            </p:nvSpPr>
            <p:spPr bwMode="auto">
              <a:xfrm>
                <a:off x="3087659" y="4674248"/>
                <a:ext cx="60720" cy="58551"/>
              </a:xfrm>
              <a:custGeom>
                <a:avLst/>
                <a:gdLst>
                  <a:gd name="T0" fmla="*/ 26 w 56"/>
                  <a:gd name="T1" fmla="*/ 54 h 54"/>
                  <a:gd name="T2" fmla="*/ 30 w 56"/>
                  <a:gd name="T3" fmla="*/ 52 h 54"/>
                  <a:gd name="T4" fmla="*/ 49 w 56"/>
                  <a:gd name="T5" fmla="*/ 40 h 54"/>
                  <a:gd name="T6" fmla="*/ 56 w 56"/>
                  <a:gd name="T7" fmla="*/ 38 h 54"/>
                  <a:gd name="T8" fmla="*/ 42 w 56"/>
                  <a:gd name="T9" fmla="*/ 0 h 54"/>
                  <a:gd name="T10" fmla="*/ 30 w 56"/>
                  <a:gd name="T11" fmla="*/ 7 h 54"/>
                  <a:gd name="T12" fmla="*/ 11 w 56"/>
                  <a:gd name="T13" fmla="*/ 19 h 54"/>
                  <a:gd name="T14" fmla="*/ 0 w 56"/>
                  <a:gd name="T15" fmla="*/ 26 h 54"/>
                  <a:gd name="T16" fmla="*/ 26 w 56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26" y="54"/>
                    </a:moveTo>
                    <a:lnTo>
                      <a:pt x="30" y="52"/>
                    </a:lnTo>
                    <a:lnTo>
                      <a:pt x="49" y="40"/>
                    </a:lnTo>
                    <a:lnTo>
                      <a:pt x="56" y="38"/>
                    </a:lnTo>
                    <a:lnTo>
                      <a:pt x="42" y="0"/>
                    </a:lnTo>
                    <a:lnTo>
                      <a:pt x="30" y="7"/>
                    </a:lnTo>
                    <a:lnTo>
                      <a:pt x="11" y="19"/>
                    </a:lnTo>
                    <a:lnTo>
                      <a:pt x="0" y="26"/>
                    </a:lnTo>
                    <a:lnTo>
                      <a:pt x="26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313"/>
              <p:cNvSpPr>
                <a:spLocks/>
              </p:cNvSpPr>
              <p:nvPr/>
            </p:nvSpPr>
            <p:spPr bwMode="auto">
              <a:xfrm>
                <a:off x="3144042" y="4625456"/>
                <a:ext cx="58551" cy="58551"/>
              </a:xfrm>
              <a:custGeom>
                <a:avLst/>
                <a:gdLst>
                  <a:gd name="T0" fmla="*/ 35 w 54"/>
                  <a:gd name="T1" fmla="*/ 54 h 54"/>
                  <a:gd name="T2" fmla="*/ 40 w 54"/>
                  <a:gd name="T3" fmla="*/ 47 h 54"/>
                  <a:gd name="T4" fmla="*/ 49 w 54"/>
                  <a:gd name="T5" fmla="*/ 31 h 54"/>
                  <a:gd name="T6" fmla="*/ 54 w 54"/>
                  <a:gd name="T7" fmla="*/ 23 h 54"/>
                  <a:gd name="T8" fmla="*/ 23 w 54"/>
                  <a:gd name="T9" fmla="*/ 0 h 54"/>
                  <a:gd name="T10" fmla="*/ 16 w 54"/>
                  <a:gd name="T11" fmla="*/ 12 h 54"/>
                  <a:gd name="T12" fmla="*/ 7 w 54"/>
                  <a:gd name="T13" fmla="*/ 28 h 54"/>
                  <a:gd name="T14" fmla="*/ 0 w 54"/>
                  <a:gd name="T15" fmla="*/ 40 h 54"/>
                  <a:gd name="T16" fmla="*/ 35 w 5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35" y="54"/>
                    </a:moveTo>
                    <a:lnTo>
                      <a:pt x="40" y="47"/>
                    </a:lnTo>
                    <a:lnTo>
                      <a:pt x="49" y="31"/>
                    </a:lnTo>
                    <a:lnTo>
                      <a:pt x="54" y="23"/>
                    </a:lnTo>
                    <a:lnTo>
                      <a:pt x="23" y="0"/>
                    </a:lnTo>
                    <a:lnTo>
                      <a:pt x="16" y="12"/>
                    </a:lnTo>
                    <a:lnTo>
                      <a:pt x="7" y="28"/>
                    </a:lnTo>
                    <a:lnTo>
                      <a:pt x="0" y="40"/>
                    </a:lnTo>
                    <a:lnTo>
                      <a:pt x="35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314"/>
              <p:cNvSpPr>
                <a:spLocks/>
              </p:cNvSpPr>
              <p:nvPr/>
            </p:nvSpPr>
            <p:spPr bwMode="auto">
              <a:xfrm>
                <a:off x="3174402" y="4563651"/>
                <a:ext cx="43371" cy="50962"/>
              </a:xfrm>
              <a:custGeom>
                <a:avLst/>
                <a:gdLst>
                  <a:gd name="T0" fmla="*/ 40 w 40"/>
                  <a:gd name="T1" fmla="*/ 43 h 47"/>
                  <a:gd name="T2" fmla="*/ 40 w 40"/>
                  <a:gd name="T3" fmla="*/ 33 h 47"/>
                  <a:gd name="T4" fmla="*/ 40 w 40"/>
                  <a:gd name="T5" fmla="*/ 14 h 47"/>
                  <a:gd name="T6" fmla="*/ 40 w 40"/>
                  <a:gd name="T7" fmla="*/ 5 h 47"/>
                  <a:gd name="T8" fmla="*/ 0 w 40"/>
                  <a:gd name="T9" fmla="*/ 0 h 47"/>
                  <a:gd name="T10" fmla="*/ 0 w 40"/>
                  <a:gd name="T11" fmla="*/ 14 h 47"/>
                  <a:gd name="T12" fmla="*/ 0 w 40"/>
                  <a:gd name="T13" fmla="*/ 33 h 47"/>
                  <a:gd name="T14" fmla="*/ 0 w 40"/>
                  <a:gd name="T15" fmla="*/ 47 h 47"/>
                  <a:gd name="T16" fmla="*/ 40 w 40"/>
                  <a:gd name="T17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7">
                    <a:moveTo>
                      <a:pt x="40" y="43"/>
                    </a:moveTo>
                    <a:lnTo>
                      <a:pt x="40" y="33"/>
                    </a:lnTo>
                    <a:lnTo>
                      <a:pt x="40" y="14"/>
                    </a:lnTo>
                    <a:lnTo>
                      <a:pt x="40" y="5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3"/>
                    </a:lnTo>
                    <a:lnTo>
                      <a:pt x="0" y="47"/>
                    </a:lnTo>
                    <a:lnTo>
                      <a:pt x="4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315"/>
              <p:cNvSpPr>
                <a:spLocks/>
              </p:cNvSpPr>
              <p:nvPr/>
            </p:nvSpPr>
            <p:spPr bwMode="auto">
              <a:xfrm>
                <a:off x="3148379" y="4492088"/>
                <a:ext cx="59636" cy="58551"/>
              </a:xfrm>
              <a:custGeom>
                <a:avLst/>
                <a:gdLst>
                  <a:gd name="T0" fmla="*/ 55 w 55"/>
                  <a:gd name="T1" fmla="*/ 31 h 54"/>
                  <a:gd name="T2" fmla="*/ 52 w 55"/>
                  <a:gd name="T3" fmla="*/ 24 h 54"/>
                  <a:gd name="T4" fmla="*/ 40 w 55"/>
                  <a:gd name="T5" fmla="*/ 7 h 54"/>
                  <a:gd name="T6" fmla="*/ 38 w 55"/>
                  <a:gd name="T7" fmla="*/ 0 h 54"/>
                  <a:gd name="T8" fmla="*/ 0 w 55"/>
                  <a:gd name="T9" fmla="*/ 14 h 54"/>
                  <a:gd name="T10" fmla="*/ 7 w 55"/>
                  <a:gd name="T11" fmla="*/ 26 h 54"/>
                  <a:gd name="T12" fmla="*/ 17 w 55"/>
                  <a:gd name="T13" fmla="*/ 42 h 54"/>
                  <a:gd name="T14" fmla="*/ 24 w 55"/>
                  <a:gd name="T15" fmla="*/ 54 h 54"/>
                  <a:gd name="T16" fmla="*/ 55 w 55"/>
                  <a:gd name="T17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4">
                    <a:moveTo>
                      <a:pt x="55" y="31"/>
                    </a:moveTo>
                    <a:lnTo>
                      <a:pt x="52" y="24"/>
                    </a:lnTo>
                    <a:lnTo>
                      <a:pt x="40" y="7"/>
                    </a:lnTo>
                    <a:lnTo>
                      <a:pt x="38" y="0"/>
                    </a:lnTo>
                    <a:lnTo>
                      <a:pt x="0" y="14"/>
                    </a:lnTo>
                    <a:lnTo>
                      <a:pt x="7" y="26"/>
                    </a:lnTo>
                    <a:lnTo>
                      <a:pt x="17" y="42"/>
                    </a:lnTo>
                    <a:lnTo>
                      <a:pt x="24" y="54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316"/>
              <p:cNvSpPr>
                <a:spLocks/>
              </p:cNvSpPr>
              <p:nvPr/>
            </p:nvSpPr>
            <p:spPr bwMode="auto">
              <a:xfrm>
                <a:off x="3097418" y="4437874"/>
                <a:ext cx="61805" cy="59636"/>
              </a:xfrm>
              <a:custGeom>
                <a:avLst/>
                <a:gdLst>
                  <a:gd name="T0" fmla="*/ 57 w 57"/>
                  <a:gd name="T1" fmla="*/ 17 h 55"/>
                  <a:gd name="T2" fmla="*/ 50 w 57"/>
                  <a:gd name="T3" fmla="*/ 14 h 55"/>
                  <a:gd name="T4" fmla="*/ 33 w 57"/>
                  <a:gd name="T5" fmla="*/ 3 h 55"/>
                  <a:gd name="T6" fmla="*/ 26 w 57"/>
                  <a:gd name="T7" fmla="*/ 0 h 55"/>
                  <a:gd name="T8" fmla="*/ 0 w 57"/>
                  <a:gd name="T9" fmla="*/ 31 h 55"/>
                  <a:gd name="T10" fmla="*/ 14 w 57"/>
                  <a:gd name="T11" fmla="*/ 38 h 55"/>
                  <a:gd name="T12" fmla="*/ 31 w 57"/>
                  <a:gd name="T13" fmla="*/ 48 h 55"/>
                  <a:gd name="T14" fmla="*/ 43 w 57"/>
                  <a:gd name="T15" fmla="*/ 55 h 55"/>
                  <a:gd name="T16" fmla="*/ 57 w 57"/>
                  <a:gd name="T17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57" y="17"/>
                    </a:moveTo>
                    <a:lnTo>
                      <a:pt x="50" y="14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14" y="38"/>
                    </a:lnTo>
                    <a:lnTo>
                      <a:pt x="31" y="48"/>
                    </a:lnTo>
                    <a:lnTo>
                      <a:pt x="43" y="55"/>
                    </a:lnTo>
                    <a:lnTo>
                      <a:pt x="5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317"/>
              <p:cNvSpPr>
                <a:spLocks noEditPoints="1"/>
              </p:cNvSpPr>
              <p:nvPr/>
            </p:nvSpPr>
            <p:spPr bwMode="auto">
              <a:xfrm>
                <a:off x="2926101" y="4448717"/>
                <a:ext cx="263481" cy="266734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2 h 104"/>
                  <a:gd name="T4" fmla="*/ 51 w 103"/>
                  <a:gd name="T5" fmla="*/ 0 h 104"/>
                  <a:gd name="T6" fmla="*/ 103 w 103"/>
                  <a:gd name="T7" fmla="*/ 52 h 104"/>
                  <a:gd name="T8" fmla="*/ 51 w 103"/>
                  <a:gd name="T9" fmla="*/ 104 h 104"/>
                  <a:gd name="T10" fmla="*/ 51 w 103"/>
                  <a:gd name="T11" fmla="*/ 16 h 104"/>
                  <a:gd name="T12" fmla="*/ 15 w 103"/>
                  <a:gd name="T13" fmla="*/ 52 h 104"/>
                  <a:gd name="T14" fmla="*/ 51 w 103"/>
                  <a:gd name="T15" fmla="*/ 89 h 104"/>
                  <a:gd name="T16" fmla="*/ 87 w 103"/>
                  <a:gd name="T17" fmla="*/ 52 h 104"/>
                  <a:gd name="T18" fmla="*/ 51 w 103"/>
                  <a:gd name="T19" fmla="*/ 1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1" y="0"/>
                    </a:cubicBezTo>
                    <a:cubicBezTo>
                      <a:pt x="80" y="0"/>
                      <a:pt x="103" y="24"/>
                      <a:pt x="103" y="52"/>
                    </a:cubicBezTo>
                    <a:cubicBezTo>
                      <a:pt x="103" y="81"/>
                      <a:pt x="80" y="104"/>
                      <a:pt x="51" y="104"/>
                    </a:cubicBezTo>
                    <a:close/>
                    <a:moveTo>
                      <a:pt x="51" y="16"/>
                    </a:moveTo>
                    <a:cubicBezTo>
                      <a:pt x="31" y="16"/>
                      <a:pt x="15" y="32"/>
                      <a:pt x="15" y="52"/>
                    </a:cubicBezTo>
                    <a:cubicBezTo>
                      <a:pt x="15" y="73"/>
                      <a:pt x="31" y="89"/>
                      <a:pt x="51" y="89"/>
                    </a:cubicBezTo>
                    <a:cubicBezTo>
                      <a:pt x="71" y="89"/>
                      <a:pt x="87" y="73"/>
                      <a:pt x="87" y="52"/>
                    </a:cubicBezTo>
                    <a:cubicBezTo>
                      <a:pt x="87" y="32"/>
                      <a:pt x="71" y="16"/>
                      <a:pt x="5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Oval 318"/>
              <p:cNvSpPr>
                <a:spLocks noChangeArrowheads="1"/>
              </p:cNvSpPr>
              <p:nvPr/>
            </p:nvSpPr>
            <p:spPr bwMode="auto">
              <a:xfrm>
                <a:off x="2999832" y="4525702"/>
                <a:ext cx="112766" cy="11276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6285360" y="4498440"/>
            <a:ext cx="748145" cy="1334780"/>
            <a:chOff x="6285360" y="4210517"/>
            <a:chExt cx="748145" cy="1334780"/>
          </a:xfrm>
        </p:grpSpPr>
        <p:sp>
          <p:nvSpPr>
            <p:cNvPr id="20" name="椭圆 19"/>
            <p:cNvSpPr/>
            <p:nvPr/>
          </p:nvSpPr>
          <p:spPr>
            <a:xfrm>
              <a:off x="6285360" y="4797152"/>
              <a:ext cx="748145" cy="748145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575507" y="4210517"/>
              <a:ext cx="167850" cy="167850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6659432" y="4280932"/>
              <a:ext cx="0" cy="599465"/>
            </a:xfrm>
            <a:prstGeom prst="line">
              <a:avLst/>
            </a:prstGeom>
            <a:ln w="15875">
              <a:solidFill>
                <a:srgbClr val="90C7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组合 66"/>
            <p:cNvGrpSpPr/>
            <p:nvPr/>
          </p:nvGrpSpPr>
          <p:grpSpPr>
            <a:xfrm>
              <a:off x="6444775" y="5012297"/>
              <a:ext cx="429315" cy="292455"/>
              <a:chOff x="4895160" y="4287159"/>
              <a:chExt cx="571418" cy="389258"/>
            </a:xfrm>
            <a:solidFill>
              <a:schemeClr val="bg1"/>
            </a:solidFill>
          </p:grpSpPr>
          <p:sp>
            <p:nvSpPr>
              <p:cNvPr id="68" name="Freeform 327"/>
              <p:cNvSpPr>
                <a:spLocks noEditPoints="1"/>
              </p:cNvSpPr>
              <p:nvPr/>
            </p:nvSpPr>
            <p:spPr bwMode="auto">
              <a:xfrm>
                <a:off x="4895160" y="4287159"/>
                <a:ext cx="438051" cy="389258"/>
              </a:xfrm>
              <a:custGeom>
                <a:avLst/>
                <a:gdLst>
                  <a:gd name="T0" fmla="*/ 166 w 171"/>
                  <a:gd name="T1" fmla="*/ 0 h 152"/>
                  <a:gd name="T2" fmla="*/ 5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5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4 w 171"/>
                  <a:gd name="T25" fmla="*/ 19 h 152"/>
                  <a:gd name="T26" fmla="*/ 132 w 171"/>
                  <a:gd name="T27" fmla="*/ 12 h 152"/>
                  <a:gd name="T28" fmla="*/ 110 w 171"/>
                  <a:gd name="T29" fmla="*/ 12 h 152"/>
                  <a:gd name="T30" fmla="*/ 118 w 171"/>
                  <a:gd name="T31" fmla="*/ 19 h 152"/>
                  <a:gd name="T32" fmla="*/ 110 w 171"/>
                  <a:gd name="T33" fmla="*/ 26 h 152"/>
                  <a:gd name="T34" fmla="*/ 103 w 171"/>
                  <a:gd name="T35" fmla="*/ 19 h 152"/>
                  <a:gd name="T36" fmla="*/ 110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2" y="152"/>
                      <a:pt x="5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4" y="23"/>
                      <a:pt x="124" y="19"/>
                    </a:cubicBezTo>
                    <a:cubicBezTo>
                      <a:pt x="124" y="15"/>
                      <a:pt x="128" y="12"/>
                      <a:pt x="132" y="12"/>
                    </a:cubicBezTo>
                    <a:close/>
                    <a:moveTo>
                      <a:pt x="110" y="12"/>
                    </a:moveTo>
                    <a:cubicBezTo>
                      <a:pt x="114" y="12"/>
                      <a:pt x="118" y="15"/>
                      <a:pt x="118" y="19"/>
                    </a:cubicBezTo>
                    <a:cubicBezTo>
                      <a:pt x="118" y="23"/>
                      <a:pt x="114" y="26"/>
                      <a:pt x="110" y="26"/>
                    </a:cubicBezTo>
                    <a:cubicBezTo>
                      <a:pt x="106" y="26"/>
                      <a:pt x="103" y="23"/>
                      <a:pt x="103" y="19"/>
                    </a:cubicBezTo>
                    <a:cubicBezTo>
                      <a:pt x="103" y="15"/>
                      <a:pt x="106" y="12"/>
                      <a:pt x="110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Rectangle 328"/>
              <p:cNvSpPr>
                <a:spLocks noChangeArrowheads="1"/>
              </p:cNvSpPr>
              <p:nvPr/>
            </p:nvSpPr>
            <p:spPr bwMode="auto">
              <a:xfrm>
                <a:off x="4953712" y="4417273"/>
                <a:ext cx="315527" cy="596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Rectangle 329"/>
              <p:cNvSpPr>
                <a:spLocks noChangeArrowheads="1"/>
              </p:cNvSpPr>
              <p:nvPr/>
            </p:nvSpPr>
            <p:spPr bwMode="auto">
              <a:xfrm>
                <a:off x="4953712" y="4501847"/>
                <a:ext cx="99754" cy="1051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Rectangle 330"/>
              <p:cNvSpPr>
                <a:spLocks noChangeArrowheads="1"/>
              </p:cNvSpPr>
              <p:nvPr/>
            </p:nvSpPr>
            <p:spPr bwMode="auto">
              <a:xfrm>
                <a:off x="5071899" y="4505100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Rectangle 331"/>
              <p:cNvSpPr>
                <a:spLocks noChangeArrowheads="1"/>
              </p:cNvSpPr>
              <p:nvPr/>
            </p:nvSpPr>
            <p:spPr bwMode="auto">
              <a:xfrm>
                <a:off x="5071899" y="4548471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Rectangle 332"/>
              <p:cNvSpPr>
                <a:spLocks noChangeArrowheads="1"/>
              </p:cNvSpPr>
              <p:nvPr/>
            </p:nvSpPr>
            <p:spPr bwMode="auto">
              <a:xfrm>
                <a:off x="5071899" y="4589674"/>
                <a:ext cx="107344" cy="15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333"/>
              <p:cNvSpPr>
                <a:spLocks/>
              </p:cNvSpPr>
              <p:nvPr/>
            </p:nvSpPr>
            <p:spPr bwMode="auto">
              <a:xfrm>
                <a:off x="5225867" y="4569073"/>
                <a:ext cx="40119" cy="41203"/>
              </a:xfrm>
              <a:custGeom>
                <a:avLst/>
                <a:gdLst>
                  <a:gd name="T0" fmla="*/ 11 w 37"/>
                  <a:gd name="T1" fmla="*/ 0 h 38"/>
                  <a:gd name="T2" fmla="*/ 11 w 37"/>
                  <a:gd name="T3" fmla="*/ 2 h 38"/>
                  <a:gd name="T4" fmla="*/ 0 w 37"/>
                  <a:gd name="T5" fmla="*/ 38 h 38"/>
                  <a:gd name="T6" fmla="*/ 35 w 37"/>
                  <a:gd name="T7" fmla="*/ 26 h 38"/>
                  <a:gd name="T8" fmla="*/ 37 w 37"/>
                  <a:gd name="T9" fmla="*/ 26 h 38"/>
                  <a:gd name="T10" fmla="*/ 11 w 37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">
                    <a:moveTo>
                      <a:pt x="11" y="0"/>
                    </a:moveTo>
                    <a:lnTo>
                      <a:pt x="11" y="2"/>
                    </a:lnTo>
                    <a:lnTo>
                      <a:pt x="0" y="38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334"/>
              <p:cNvSpPr>
                <a:spLocks/>
              </p:cNvSpPr>
              <p:nvPr/>
            </p:nvSpPr>
            <p:spPr bwMode="auto">
              <a:xfrm>
                <a:off x="5389594" y="4366311"/>
                <a:ext cx="76984" cy="79153"/>
              </a:xfrm>
              <a:custGeom>
                <a:avLst/>
                <a:gdLst>
                  <a:gd name="T0" fmla="*/ 23 w 30"/>
                  <a:gd name="T1" fmla="*/ 31 h 31"/>
                  <a:gd name="T2" fmla="*/ 28 w 30"/>
                  <a:gd name="T3" fmla="*/ 25 h 31"/>
                  <a:gd name="T4" fmla="*/ 28 w 30"/>
                  <a:gd name="T5" fmla="*/ 18 h 31"/>
                  <a:gd name="T6" fmla="*/ 13 w 30"/>
                  <a:gd name="T7" fmla="*/ 2 h 31"/>
                  <a:gd name="T8" fmla="*/ 6 w 30"/>
                  <a:gd name="T9" fmla="*/ 2 h 31"/>
                  <a:gd name="T10" fmla="*/ 0 w 30"/>
                  <a:gd name="T11" fmla="*/ 8 h 31"/>
                  <a:gd name="T12" fmla="*/ 23 w 30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1">
                    <a:moveTo>
                      <a:pt x="23" y="31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30" y="23"/>
                      <a:pt x="30" y="20"/>
                      <a:pt x="28" y="18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8" y="0"/>
                      <a:pt x="6" y="2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23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35"/>
              <p:cNvSpPr>
                <a:spLocks/>
              </p:cNvSpPr>
              <p:nvPr/>
            </p:nvSpPr>
            <p:spPr bwMode="auto">
              <a:xfrm>
                <a:off x="5258396" y="4394503"/>
                <a:ext cx="182160" cy="182160"/>
              </a:xfrm>
              <a:custGeom>
                <a:avLst/>
                <a:gdLst>
                  <a:gd name="T0" fmla="*/ 49 w 71"/>
                  <a:gd name="T1" fmla="*/ 0 h 71"/>
                  <a:gd name="T2" fmla="*/ 48 w 71"/>
                  <a:gd name="T3" fmla="*/ 0 h 71"/>
                  <a:gd name="T4" fmla="*/ 2 w 71"/>
                  <a:gd name="T5" fmla="*/ 47 h 71"/>
                  <a:gd name="T6" fmla="*/ 2 w 71"/>
                  <a:gd name="T7" fmla="*/ 54 h 71"/>
                  <a:gd name="T8" fmla="*/ 2 w 71"/>
                  <a:gd name="T9" fmla="*/ 55 h 71"/>
                  <a:gd name="T10" fmla="*/ 8 w 71"/>
                  <a:gd name="T11" fmla="*/ 56 h 71"/>
                  <a:gd name="T12" fmla="*/ 9 w 71"/>
                  <a:gd name="T13" fmla="*/ 62 h 71"/>
                  <a:gd name="T14" fmla="*/ 9 w 71"/>
                  <a:gd name="T15" fmla="*/ 62 h 71"/>
                  <a:gd name="T16" fmla="*/ 15 w 71"/>
                  <a:gd name="T17" fmla="*/ 63 h 71"/>
                  <a:gd name="T18" fmla="*/ 16 w 71"/>
                  <a:gd name="T19" fmla="*/ 69 h 71"/>
                  <a:gd name="T20" fmla="*/ 17 w 71"/>
                  <a:gd name="T21" fmla="*/ 69 h 71"/>
                  <a:gd name="T22" fmla="*/ 24 w 71"/>
                  <a:gd name="T23" fmla="*/ 69 h 71"/>
                  <a:gd name="T24" fmla="*/ 71 w 71"/>
                  <a:gd name="T25" fmla="*/ 23 h 71"/>
                  <a:gd name="T26" fmla="*/ 71 w 71"/>
                  <a:gd name="T27" fmla="*/ 22 h 71"/>
                  <a:gd name="T28" fmla="*/ 49 w 71"/>
                  <a:gd name="T2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71">
                    <a:moveTo>
                      <a:pt x="49" y="0"/>
                    </a:moveTo>
                    <a:cubicBezTo>
                      <a:pt x="49" y="0"/>
                      <a:pt x="48" y="0"/>
                      <a:pt x="48" y="0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49"/>
                      <a:pt x="0" y="52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4" y="56"/>
                      <a:pt x="6" y="57"/>
                      <a:pt x="8" y="56"/>
                    </a:cubicBezTo>
                    <a:cubicBezTo>
                      <a:pt x="7" y="58"/>
                      <a:pt x="7" y="6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4"/>
                      <a:pt x="13" y="64"/>
                      <a:pt x="15" y="63"/>
                    </a:cubicBezTo>
                    <a:cubicBezTo>
                      <a:pt x="14" y="65"/>
                      <a:pt x="15" y="67"/>
                      <a:pt x="16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9" y="71"/>
                      <a:pt x="22" y="71"/>
                      <a:pt x="24" y="69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3"/>
                      <a:pt x="71" y="22"/>
                      <a:pt x="71" y="22"/>
                    </a:cubicBez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8219993" y="4346040"/>
            <a:ext cx="748145" cy="1487180"/>
            <a:chOff x="8219993" y="4058117"/>
            <a:chExt cx="748145" cy="1487180"/>
          </a:xfrm>
        </p:grpSpPr>
        <p:sp>
          <p:nvSpPr>
            <p:cNvPr id="21" name="椭圆 20"/>
            <p:cNvSpPr/>
            <p:nvPr/>
          </p:nvSpPr>
          <p:spPr>
            <a:xfrm>
              <a:off x="8219993" y="4797152"/>
              <a:ext cx="748145" cy="748145"/>
            </a:xfrm>
            <a:prstGeom prst="ellipse">
              <a:avLst/>
            </a:prstGeom>
            <a:solidFill>
              <a:srgbClr val="925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8510140" y="4058117"/>
              <a:ext cx="167850" cy="1678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8594065" y="4160838"/>
              <a:ext cx="0" cy="725353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组合 76"/>
            <p:cNvGrpSpPr/>
            <p:nvPr/>
          </p:nvGrpSpPr>
          <p:grpSpPr>
            <a:xfrm>
              <a:off x="8408328" y="4981341"/>
              <a:ext cx="371476" cy="354368"/>
              <a:chOff x="8145843" y="5425657"/>
              <a:chExt cx="494435" cy="471664"/>
            </a:xfrm>
            <a:solidFill>
              <a:schemeClr val="bg1"/>
            </a:solidFill>
          </p:grpSpPr>
          <p:sp>
            <p:nvSpPr>
              <p:cNvPr id="78" name="Freeform 850"/>
              <p:cNvSpPr>
                <a:spLocks/>
              </p:cNvSpPr>
              <p:nvPr/>
            </p:nvSpPr>
            <p:spPr bwMode="auto">
              <a:xfrm>
                <a:off x="8294391" y="5425657"/>
                <a:ext cx="89996" cy="101923"/>
              </a:xfrm>
              <a:custGeom>
                <a:avLst/>
                <a:gdLst>
                  <a:gd name="T0" fmla="*/ 9 w 35"/>
                  <a:gd name="T1" fmla="*/ 35 h 40"/>
                  <a:gd name="T2" fmla="*/ 5 w 35"/>
                  <a:gd name="T3" fmla="*/ 13 h 40"/>
                  <a:gd name="T4" fmla="*/ 27 w 35"/>
                  <a:gd name="T5" fmla="*/ 4 h 40"/>
                  <a:gd name="T6" fmla="*/ 30 w 35"/>
                  <a:gd name="T7" fmla="*/ 27 h 40"/>
                  <a:gd name="T8" fmla="*/ 9 w 35"/>
                  <a:gd name="T9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9" y="35"/>
                    </a:moveTo>
                    <a:cubicBezTo>
                      <a:pt x="2" y="31"/>
                      <a:pt x="0" y="21"/>
                      <a:pt x="5" y="13"/>
                    </a:cubicBezTo>
                    <a:cubicBezTo>
                      <a:pt x="10" y="4"/>
                      <a:pt x="20" y="0"/>
                      <a:pt x="27" y="4"/>
                    </a:cubicBezTo>
                    <a:cubicBezTo>
                      <a:pt x="34" y="8"/>
                      <a:pt x="35" y="19"/>
                      <a:pt x="30" y="27"/>
                    </a:cubicBezTo>
                    <a:cubicBezTo>
                      <a:pt x="25" y="36"/>
                      <a:pt x="16" y="40"/>
                      <a:pt x="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851"/>
              <p:cNvSpPr>
                <a:spLocks/>
              </p:cNvSpPr>
              <p:nvPr/>
            </p:nvSpPr>
            <p:spPr bwMode="auto">
              <a:xfrm>
                <a:off x="8145843" y="5499388"/>
                <a:ext cx="489012" cy="397933"/>
              </a:xfrm>
              <a:custGeom>
                <a:avLst/>
                <a:gdLst>
                  <a:gd name="T0" fmla="*/ 3 w 191"/>
                  <a:gd name="T1" fmla="*/ 12 h 155"/>
                  <a:gd name="T2" fmla="*/ 4 w 191"/>
                  <a:gd name="T3" fmla="*/ 12 h 155"/>
                  <a:gd name="T4" fmla="*/ 10 w 191"/>
                  <a:gd name="T5" fmla="*/ 10 h 155"/>
                  <a:gd name="T6" fmla="*/ 35 w 191"/>
                  <a:gd name="T7" fmla="*/ 1 h 155"/>
                  <a:gd name="T8" fmla="*/ 58 w 191"/>
                  <a:gd name="T9" fmla="*/ 6 h 155"/>
                  <a:gd name="T10" fmla="*/ 52 w 191"/>
                  <a:gd name="T11" fmla="*/ 9 h 155"/>
                  <a:gd name="T12" fmla="*/ 50 w 191"/>
                  <a:gd name="T13" fmla="*/ 19 h 155"/>
                  <a:gd name="T14" fmla="*/ 60 w 191"/>
                  <a:gd name="T15" fmla="*/ 14 h 155"/>
                  <a:gd name="T16" fmla="*/ 64 w 191"/>
                  <a:gd name="T17" fmla="*/ 7 h 155"/>
                  <a:gd name="T18" fmla="*/ 65 w 191"/>
                  <a:gd name="T19" fmla="*/ 15 h 155"/>
                  <a:gd name="T20" fmla="*/ 53 w 191"/>
                  <a:gd name="T21" fmla="*/ 41 h 155"/>
                  <a:gd name="T22" fmla="*/ 65 w 191"/>
                  <a:gd name="T23" fmla="*/ 20 h 155"/>
                  <a:gd name="T24" fmla="*/ 70 w 191"/>
                  <a:gd name="T25" fmla="*/ 19 h 155"/>
                  <a:gd name="T26" fmla="*/ 75 w 191"/>
                  <a:gd name="T27" fmla="*/ 50 h 155"/>
                  <a:gd name="T28" fmla="*/ 95 w 191"/>
                  <a:gd name="T29" fmla="*/ 63 h 155"/>
                  <a:gd name="T30" fmla="*/ 130 w 191"/>
                  <a:gd name="T31" fmla="*/ 35 h 155"/>
                  <a:gd name="T32" fmla="*/ 191 w 191"/>
                  <a:gd name="T33" fmla="*/ 79 h 155"/>
                  <a:gd name="T34" fmla="*/ 183 w 191"/>
                  <a:gd name="T35" fmla="*/ 81 h 155"/>
                  <a:gd name="T36" fmla="*/ 92 w 191"/>
                  <a:gd name="T37" fmla="*/ 81 h 155"/>
                  <a:gd name="T38" fmla="*/ 77 w 191"/>
                  <a:gd name="T39" fmla="*/ 79 h 155"/>
                  <a:gd name="T40" fmla="*/ 71 w 191"/>
                  <a:gd name="T41" fmla="*/ 71 h 155"/>
                  <a:gd name="T42" fmla="*/ 61 w 191"/>
                  <a:gd name="T43" fmla="*/ 63 h 155"/>
                  <a:gd name="T44" fmla="*/ 61 w 191"/>
                  <a:gd name="T45" fmla="*/ 63 h 155"/>
                  <a:gd name="T46" fmla="*/ 61 w 191"/>
                  <a:gd name="T47" fmla="*/ 63 h 155"/>
                  <a:gd name="T48" fmla="*/ 57 w 191"/>
                  <a:gd name="T49" fmla="*/ 57 h 155"/>
                  <a:gd name="T50" fmla="*/ 57 w 191"/>
                  <a:gd name="T51" fmla="*/ 55 h 155"/>
                  <a:gd name="T52" fmla="*/ 56 w 191"/>
                  <a:gd name="T53" fmla="*/ 50 h 155"/>
                  <a:gd name="T54" fmla="*/ 60 w 191"/>
                  <a:gd name="T55" fmla="*/ 94 h 155"/>
                  <a:gd name="T56" fmla="*/ 46 w 191"/>
                  <a:gd name="T57" fmla="*/ 155 h 155"/>
                  <a:gd name="T58" fmla="*/ 41 w 191"/>
                  <a:gd name="T59" fmla="*/ 105 h 155"/>
                  <a:gd name="T60" fmla="*/ 40 w 191"/>
                  <a:gd name="T61" fmla="*/ 104 h 155"/>
                  <a:gd name="T62" fmla="*/ 32 w 191"/>
                  <a:gd name="T63" fmla="*/ 87 h 155"/>
                  <a:gd name="T64" fmla="*/ 5 w 191"/>
                  <a:gd name="T65" fmla="*/ 152 h 155"/>
                  <a:gd name="T66" fmla="*/ 2 w 191"/>
                  <a:gd name="T67" fmla="*/ 66 h 155"/>
                  <a:gd name="T68" fmla="*/ 15 w 191"/>
                  <a:gd name="T69" fmla="*/ 40 h 155"/>
                  <a:gd name="T70" fmla="*/ 1 w 191"/>
                  <a:gd name="T71" fmla="*/ 29 h 155"/>
                  <a:gd name="T72" fmla="*/ 0 w 191"/>
                  <a:gd name="T73" fmla="*/ 28 h 155"/>
                  <a:gd name="T74" fmla="*/ 3 w 191"/>
                  <a:gd name="T75" fmla="*/ 1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1" h="155">
                    <a:moveTo>
                      <a:pt x="3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7" y="0"/>
                      <a:pt x="44" y="0"/>
                      <a:pt x="46" y="1"/>
                    </a:cubicBezTo>
                    <a:cubicBezTo>
                      <a:pt x="51" y="2"/>
                      <a:pt x="54" y="4"/>
                      <a:pt x="58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9" y="19"/>
                      <a:pt x="70" y="19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3"/>
                      <a:pt x="136" y="33"/>
                      <a:pt x="138" y="35"/>
                    </a:cubicBezTo>
                    <a:cubicBezTo>
                      <a:pt x="191" y="79"/>
                      <a:pt x="191" y="79"/>
                      <a:pt x="191" y="79"/>
                    </a:cubicBezTo>
                    <a:cubicBezTo>
                      <a:pt x="190" y="80"/>
                      <a:pt x="189" y="81"/>
                      <a:pt x="187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80" y="81"/>
                      <a:pt x="80" y="81"/>
                      <a:pt x="80" y="81"/>
                    </a:cubicBezTo>
                    <a:cubicBezTo>
                      <a:pt x="79" y="81"/>
                      <a:pt x="78" y="80"/>
                      <a:pt x="77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53" y="50"/>
                      <a:pt x="59" y="59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4" y="56"/>
                      <a:pt x="51" y="63"/>
                      <a:pt x="49" y="71"/>
                    </a:cubicBezTo>
                    <a:cubicBezTo>
                      <a:pt x="51" y="76"/>
                      <a:pt x="55" y="85"/>
                      <a:pt x="60" y="94"/>
                    </a:cubicBezTo>
                    <a:cubicBezTo>
                      <a:pt x="65" y="120"/>
                      <a:pt x="64" y="137"/>
                      <a:pt x="65" y="154"/>
                    </a:cubicBezTo>
                    <a:cubicBezTo>
                      <a:pt x="46" y="155"/>
                      <a:pt x="46" y="155"/>
                      <a:pt x="46" y="155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106"/>
                      <a:pt x="28" y="136"/>
                      <a:pt x="25" y="154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8" y="124"/>
                      <a:pt x="10" y="98"/>
                      <a:pt x="11" y="70"/>
                    </a:cubicBezTo>
                    <a:cubicBezTo>
                      <a:pt x="8" y="69"/>
                      <a:pt x="5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6" y="57"/>
                      <a:pt x="11" y="49"/>
                      <a:pt x="15" y="4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3" y="8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852"/>
              <p:cNvSpPr>
                <a:spLocks noEditPoints="1"/>
              </p:cNvSpPr>
              <p:nvPr/>
            </p:nvSpPr>
            <p:spPr bwMode="auto">
              <a:xfrm>
                <a:off x="8337762" y="5711908"/>
                <a:ext cx="302516" cy="176739"/>
              </a:xfrm>
              <a:custGeom>
                <a:avLst/>
                <a:gdLst>
                  <a:gd name="T0" fmla="*/ 63 w 118"/>
                  <a:gd name="T1" fmla="*/ 46 h 69"/>
                  <a:gd name="T2" fmla="*/ 118 w 118"/>
                  <a:gd name="T3" fmla="*/ 0 h 69"/>
                  <a:gd name="T4" fmla="*/ 118 w 118"/>
                  <a:gd name="T5" fmla="*/ 63 h 69"/>
                  <a:gd name="T6" fmla="*/ 112 w 118"/>
                  <a:gd name="T7" fmla="*/ 69 h 69"/>
                  <a:gd name="T8" fmla="*/ 5 w 118"/>
                  <a:gd name="T9" fmla="*/ 69 h 69"/>
                  <a:gd name="T10" fmla="*/ 0 w 118"/>
                  <a:gd name="T11" fmla="*/ 63 h 69"/>
                  <a:gd name="T12" fmla="*/ 0 w 118"/>
                  <a:gd name="T13" fmla="*/ 0 h 69"/>
                  <a:gd name="T14" fmla="*/ 55 w 118"/>
                  <a:gd name="T15" fmla="*/ 46 h 69"/>
                  <a:gd name="T16" fmla="*/ 63 w 118"/>
                  <a:gd name="T17" fmla="*/ 46 h 69"/>
                  <a:gd name="T18" fmla="*/ 84 w 118"/>
                  <a:gd name="T19" fmla="*/ 39 h 69"/>
                  <a:gd name="T20" fmla="*/ 110 w 118"/>
                  <a:gd name="T21" fmla="*/ 64 h 69"/>
                  <a:gd name="T22" fmla="*/ 111 w 118"/>
                  <a:gd name="T23" fmla="*/ 64 h 69"/>
                  <a:gd name="T24" fmla="*/ 113 w 118"/>
                  <a:gd name="T25" fmla="*/ 64 h 69"/>
                  <a:gd name="T26" fmla="*/ 113 w 118"/>
                  <a:gd name="T27" fmla="*/ 61 h 69"/>
                  <a:gd name="T28" fmla="*/ 87 w 118"/>
                  <a:gd name="T29" fmla="*/ 36 h 69"/>
                  <a:gd name="T30" fmla="*/ 84 w 118"/>
                  <a:gd name="T31" fmla="*/ 37 h 69"/>
                  <a:gd name="T32" fmla="*/ 84 w 118"/>
                  <a:gd name="T33" fmla="*/ 39 h 69"/>
                  <a:gd name="T34" fmla="*/ 34 w 118"/>
                  <a:gd name="T35" fmla="*/ 37 h 69"/>
                  <a:gd name="T36" fmla="*/ 31 w 118"/>
                  <a:gd name="T37" fmla="*/ 36 h 69"/>
                  <a:gd name="T38" fmla="*/ 5 w 118"/>
                  <a:gd name="T39" fmla="*/ 61 h 69"/>
                  <a:gd name="T40" fmla="*/ 5 w 118"/>
                  <a:gd name="T41" fmla="*/ 64 h 69"/>
                  <a:gd name="T42" fmla="*/ 6 w 118"/>
                  <a:gd name="T43" fmla="*/ 64 h 69"/>
                  <a:gd name="T44" fmla="*/ 8 w 118"/>
                  <a:gd name="T45" fmla="*/ 64 h 69"/>
                  <a:gd name="T46" fmla="*/ 34 w 118"/>
                  <a:gd name="T47" fmla="*/ 39 h 69"/>
                  <a:gd name="T48" fmla="*/ 34 w 118"/>
                  <a:gd name="T49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9">
                    <a:moveTo>
                      <a:pt x="63" y="46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6"/>
                      <a:pt x="116" y="69"/>
                      <a:pt x="112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2" y="69"/>
                      <a:pt x="0" y="66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7" y="47"/>
                      <a:pt x="61" y="47"/>
                      <a:pt x="63" y="46"/>
                    </a:cubicBezTo>
                    <a:close/>
                    <a:moveTo>
                      <a:pt x="84" y="39"/>
                    </a:move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1" y="64"/>
                      <a:pt x="111" y="64"/>
                    </a:cubicBezTo>
                    <a:cubicBezTo>
                      <a:pt x="112" y="64"/>
                      <a:pt x="112" y="64"/>
                      <a:pt x="113" y="64"/>
                    </a:cubicBezTo>
                    <a:cubicBezTo>
                      <a:pt x="113" y="63"/>
                      <a:pt x="113" y="62"/>
                      <a:pt x="113" y="6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6" y="36"/>
                      <a:pt x="85" y="36"/>
                      <a:pt x="84" y="37"/>
                    </a:cubicBezTo>
                    <a:cubicBezTo>
                      <a:pt x="84" y="37"/>
                      <a:pt x="84" y="38"/>
                      <a:pt x="84" y="39"/>
                    </a:cubicBezTo>
                    <a:close/>
                    <a:moveTo>
                      <a:pt x="34" y="37"/>
                    </a:moveTo>
                    <a:cubicBezTo>
                      <a:pt x="33" y="36"/>
                      <a:pt x="32" y="36"/>
                      <a:pt x="31" y="36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4" y="62"/>
                      <a:pt x="4" y="63"/>
                      <a:pt x="5" y="64"/>
                    </a:cubicBezTo>
                    <a:cubicBezTo>
                      <a:pt x="5" y="64"/>
                      <a:pt x="6" y="64"/>
                      <a:pt x="6" y="64"/>
                    </a:cubicBezTo>
                    <a:cubicBezTo>
                      <a:pt x="7" y="64"/>
                      <a:pt x="7" y="64"/>
                      <a:pt x="8" y="6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8"/>
                      <a:pt x="34" y="37"/>
                      <a:pt x="3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853"/>
              <p:cNvSpPr>
                <a:spLocks/>
              </p:cNvSpPr>
              <p:nvPr/>
            </p:nvSpPr>
            <p:spPr bwMode="auto">
              <a:xfrm>
                <a:off x="8414746" y="5709740"/>
                <a:ext cx="169148" cy="43371"/>
              </a:xfrm>
              <a:custGeom>
                <a:avLst/>
                <a:gdLst>
                  <a:gd name="T0" fmla="*/ 4 w 66"/>
                  <a:gd name="T1" fmla="*/ 1 h 17"/>
                  <a:gd name="T2" fmla="*/ 63 w 66"/>
                  <a:gd name="T3" fmla="*/ 11 h 17"/>
                  <a:gd name="T4" fmla="*/ 66 w 66"/>
                  <a:gd name="T5" fmla="*/ 15 h 17"/>
                  <a:gd name="T6" fmla="*/ 62 w 66"/>
                  <a:gd name="T7" fmla="*/ 17 h 17"/>
                  <a:gd name="T8" fmla="*/ 62 w 66"/>
                  <a:gd name="T9" fmla="*/ 17 h 17"/>
                  <a:gd name="T10" fmla="*/ 2 w 66"/>
                  <a:gd name="T11" fmla="*/ 7 h 17"/>
                  <a:gd name="T12" fmla="*/ 0 w 66"/>
                  <a:gd name="T13" fmla="*/ 3 h 17"/>
                  <a:gd name="T14" fmla="*/ 4 w 66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7">
                    <a:moveTo>
                      <a:pt x="4" y="1"/>
                    </a:moveTo>
                    <a:cubicBezTo>
                      <a:pt x="63" y="11"/>
                      <a:pt x="63" y="11"/>
                      <a:pt x="63" y="11"/>
                    </a:cubicBezTo>
                    <a:cubicBezTo>
                      <a:pt x="65" y="11"/>
                      <a:pt x="66" y="13"/>
                      <a:pt x="66" y="15"/>
                    </a:cubicBezTo>
                    <a:cubicBezTo>
                      <a:pt x="65" y="16"/>
                      <a:pt x="64" y="17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854"/>
              <p:cNvSpPr>
                <a:spLocks/>
              </p:cNvSpPr>
              <p:nvPr/>
            </p:nvSpPr>
            <p:spPr bwMode="auto">
              <a:xfrm>
                <a:off x="8407156" y="5743352"/>
                <a:ext cx="135536" cy="35782"/>
              </a:xfrm>
              <a:custGeom>
                <a:avLst/>
                <a:gdLst>
                  <a:gd name="T0" fmla="*/ 1 w 53"/>
                  <a:gd name="T1" fmla="*/ 3 h 14"/>
                  <a:gd name="T2" fmla="*/ 4 w 53"/>
                  <a:gd name="T3" fmla="*/ 0 h 14"/>
                  <a:gd name="T4" fmla="*/ 50 w 53"/>
                  <a:gd name="T5" fmla="*/ 8 h 14"/>
                  <a:gd name="T6" fmla="*/ 53 w 53"/>
                  <a:gd name="T7" fmla="*/ 12 h 14"/>
                  <a:gd name="T8" fmla="*/ 50 w 53"/>
                  <a:gd name="T9" fmla="*/ 14 h 14"/>
                  <a:gd name="T10" fmla="*/ 49 w 53"/>
                  <a:gd name="T11" fmla="*/ 14 h 14"/>
                  <a:gd name="T12" fmla="*/ 3 w 53"/>
                  <a:gd name="T13" fmla="*/ 7 h 14"/>
                  <a:gd name="T14" fmla="*/ 1 w 53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4">
                    <a:moveTo>
                      <a:pt x="1" y="3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2" y="8"/>
                      <a:pt x="53" y="10"/>
                      <a:pt x="53" y="12"/>
                    </a:cubicBezTo>
                    <a:cubicBezTo>
                      <a:pt x="53" y="13"/>
                      <a:pt x="51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5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855"/>
              <p:cNvSpPr>
                <a:spLocks/>
              </p:cNvSpPr>
              <p:nvPr/>
            </p:nvSpPr>
            <p:spPr bwMode="auto">
              <a:xfrm>
                <a:off x="8450527" y="5784555"/>
                <a:ext cx="61805" cy="22770"/>
              </a:xfrm>
              <a:custGeom>
                <a:avLst/>
                <a:gdLst>
                  <a:gd name="T0" fmla="*/ 21 w 24"/>
                  <a:gd name="T1" fmla="*/ 3 h 9"/>
                  <a:gd name="T2" fmla="*/ 24 w 24"/>
                  <a:gd name="T3" fmla="*/ 6 h 9"/>
                  <a:gd name="T4" fmla="*/ 21 w 24"/>
                  <a:gd name="T5" fmla="*/ 9 h 9"/>
                  <a:gd name="T6" fmla="*/ 20 w 24"/>
                  <a:gd name="T7" fmla="*/ 9 h 9"/>
                  <a:gd name="T8" fmla="*/ 3 w 24"/>
                  <a:gd name="T9" fmla="*/ 6 h 9"/>
                  <a:gd name="T10" fmla="*/ 0 w 24"/>
                  <a:gd name="T11" fmla="*/ 3 h 9"/>
                  <a:gd name="T12" fmla="*/ 4 w 24"/>
                  <a:gd name="T13" fmla="*/ 0 h 9"/>
                  <a:gd name="T14" fmla="*/ 21 w 24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9">
                    <a:moveTo>
                      <a:pt x="21" y="3"/>
                    </a:moveTo>
                    <a:cubicBezTo>
                      <a:pt x="23" y="3"/>
                      <a:pt x="24" y="5"/>
                      <a:pt x="24" y="6"/>
                    </a:cubicBezTo>
                    <a:cubicBezTo>
                      <a:pt x="24" y="8"/>
                      <a:pt x="22" y="9"/>
                      <a:pt x="21" y="9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lnTo>
                      <a:pt x="2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8" name="MH_Text_1"/>
          <p:cNvSpPr txBox="1"/>
          <p:nvPr>
            <p:custDataLst>
              <p:tags r:id="rId1"/>
            </p:custDataLst>
          </p:nvPr>
        </p:nvSpPr>
        <p:spPr>
          <a:xfrm>
            <a:off x="1891006" y="5868829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VOI CÒI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4" name="MH_Text_1"/>
          <p:cNvSpPr txBox="1"/>
          <p:nvPr>
            <p:custDataLst>
              <p:tags r:id="rId2"/>
            </p:custDataLst>
          </p:nvPr>
        </p:nvSpPr>
        <p:spPr>
          <a:xfrm>
            <a:off x="7794213" y="5885017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THỎ XINH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5" name="MH_Text_1"/>
          <p:cNvSpPr txBox="1"/>
          <p:nvPr>
            <p:custDataLst>
              <p:tags r:id="rId3"/>
            </p:custDataLst>
          </p:nvPr>
        </p:nvSpPr>
        <p:spPr>
          <a:xfrm>
            <a:off x="5763442" y="5856497"/>
            <a:ext cx="1924768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SIÊU NHÂN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6" name="MH_Text_1"/>
          <p:cNvSpPr txBox="1"/>
          <p:nvPr>
            <p:custDataLst>
              <p:tags r:id="rId4"/>
            </p:custDataLst>
          </p:nvPr>
        </p:nvSpPr>
        <p:spPr>
          <a:xfrm>
            <a:off x="3726978" y="5885017"/>
            <a:ext cx="1924767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rPr>
              <a:t>NHÓM KHOA HỌC</a:t>
            </a:r>
            <a:endParaRPr lang="zh-CN" altLang="en-US" sz="2000" b="1" dirty="0">
              <a:solidFill>
                <a:srgbClr val="884ADA"/>
              </a:solidFill>
              <a:latin typeface="#9Slide03 Reso" pitchFamily="2" charset="0"/>
              <a:ea typeface="微软雅黑" panose="020B0503020204020204" pitchFamily="34" charset="-122"/>
            </a:endParaRPr>
          </a:p>
        </p:txBody>
      </p:sp>
      <p:sp>
        <p:nvSpPr>
          <p:cNvPr id="97" name="TextBox 16"/>
          <p:cNvSpPr txBox="1"/>
          <p:nvPr/>
        </p:nvSpPr>
        <p:spPr>
          <a:xfrm>
            <a:off x="776202" y="1164745"/>
            <a:ext cx="10071532" cy="10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Giáo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viên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chia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lớp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thành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4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nhóm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tham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gia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vào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trò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chơi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ghép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hình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Nhóm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nào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ghép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nhanh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hơn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sẽ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được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thưởng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rPr>
              <a:t>.</a:t>
            </a:r>
          </a:p>
        </p:txBody>
      </p:sp>
      <p:sp>
        <p:nvSpPr>
          <p:cNvPr id="98" name="文本框 3"/>
          <p:cNvSpPr txBox="1"/>
          <p:nvPr/>
        </p:nvSpPr>
        <p:spPr>
          <a:xfrm>
            <a:off x="1342678" y="404664"/>
            <a:ext cx="289385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Hoạt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động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8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75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25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5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25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25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25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25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25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25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25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25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25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25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4" grpId="0"/>
      <p:bldP spid="95" grpId="0"/>
      <p:bldP spid="96" grpId="0"/>
      <p:bldP spid="97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椭圆 2"/>
          <p:cNvSpPr>
            <a:spLocks noChangeArrowheads="1"/>
          </p:cNvSpPr>
          <p:nvPr/>
        </p:nvSpPr>
        <p:spPr bwMode="auto">
          <a:xfrm>
            <a:off x="4549130" y="2501362"/>
            <a:ext cx="3006112" cy="3006111"/>
          </a:xfrm>
          <a:prstGeom prst="ellipse">
            <a:avLst/>
          </a:prstGeom>
          <a:ln w="15875" cap="rnd">
            <a:solidFill>
              <a:srgbClr val="9259DD"/>
            </a:solidFill>
            <a:prstDash val="sysDash"/>
            <a:bevel/>
            <a:headEnd/>
            <a:tailEnd/>
          </a:ln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5" name="组合 30"/>
          <p:cNvGrpSpPr>
            <a:grpSpLocks/>
          </p:cNvGrpSpPr>
          <p:nvPr/>
        </p:nvGrpSpPr>
        <p:grpSpPr bwMode="auto">
          <a:xfrm>
            <a:off x="5084764" y="2675012"/>
            <a:ext cx="1906241" cy="536145"/>
            <a:chOff x="0" y="0"/>
            <a:chExt cx="1764170" cy="536235"/>
          </a:xfrm>
        </p:grpSpPr>
        <p:sp>
          <p:nvSpPr>
            <p:cNvPr id="16" name="任意多边形 3"/>
            <p:cNvSpPr>
              <a:spLocks noChangeArrowheads="1"/>
            </p:cNvSpPr>
            <p:nvPr/>
          </p:nvSpPr>
          <p:spPr bwMode="auto">
            <a:xfrm>
              <a:off x="0" y="0"/>
              <a:ext cx="1764170" cy="536235"/>
            </a:xfrm>
            <a:custGeom>
              <a:avLst/>
              <a:gdLst>
                <a:gd name="T0" fmla="*/ 403514 w 2608353"/>
                <a:gd name="T1" fmla="*/ 0 h 792832"/>
                <a:gd name="T2" fmla="*/ 805401 w 2608353"/>
                <a:gd name="T3" fmla="*/ 166468 h 792832"/>
                <a:gd name="T4" fmla="*/ 807028 w 2608353"/>
                <a:gd name="T5" fmla="*/ 168257 h 792832"/>
                <a:gd name="T6" fmla="*/ 805117 w 2608353"/>
                <a:gd name="T7" fmla="*/ 169515 h 792832"/>
                <a:gd name="T8" fmla="*/ 403514 w 2608353"/>
                <a:gd name="T9" fmla="*/ 245303 h 792832"/>
                <a:gd name="T10" fmla="*/ 1911 w 2608353"/>
                <a:gd name="T11" fmla="*/ 169515 h 792832"/>
                <a:gd name="T12" fmla="*/ 0 w 2608353"/>
                <a:gd name="T13" fmla="*/ 168257 h 792832"/>
                <a:gd name="T14" fmla="*/ 1627 w 2608353"/>
                <a:gd name="T15" fmla="*/ 166468 h 792832"/>
                <a:gd name="T16" fmla="*/ 403514 w 2608353"/>
                <a:gd name="T17" fmla="*/ 0 h 7928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08353"/>
                <a:gd name="T28" fmla="*/ 0 h 792832"/>
                <a:gd name="T29" fmla="*/ 2608353 w 2608353"/>
                <a:gd name="T30" fmla="*/ 792832 h 7928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08353" h="792832">
                  <a:moveTo>
                    <a:pt x="1304176" y="0"/>
                  </a:moveTo>
                  <a:cubicBezTo>
                    <a:pt x="1811435" y="0"/>
                    <a:pt x="2270672" y="205608"/>
                    <a:pt x="2603094" y="538030"/>
                  </a:cubicBezTo>
                  <a:lnTo>
                    <a:pt x="2608353" y="543815"/>
                  </a:lnTo>
                  <a:lnTo>
                    <a:pt x="2602175" y="547882"/>
                  </a:lnTo>
                  <a:cubicBezTo>
                    <a:pt x="2352203" y="693785"/>
                    <a:pt x="1864670" y="792832"/>
                    <a:pt x="1304176" y="792832"/>
                  </a:cubicBezTo>
                  <a:cubicBezTo>
                    <a:pt x="743683" y="792832"/>
                    <a:pt x="256150" y="693785"/>
                    <a:pt x="6177" y="547882"/>
                  </a:cubicBezTo>
                  <a:lnTo>
                    <a:pt x="0" y="543815"/>
                  </a:lnTo>
                  <a:lnTo>
                    <a:pt x="5258" y="538030"/>
                  </a:lnTo>
                  <a:cubicBezTo>
                    <a:pt x="337680" y="205608"/>
                    <a:pt x="796917" y="0"/>
                    <a:pt x="1304176" y="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" name="文本框 1153"/>
            <p:cNvSpPr>
              <a:spLocks noChangeArrowheads="1"/>
            </p:cNvSpPr>
            <p:nvPr/>
          </p:nvSpPr>
          <p:spPr bwMode="auto">
            <a:xfrm>
              <a:off x="474982" y="37284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01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6" name="组合 29"/>
          <p:cNvGrpSpPr>
            <a:grpSpLocks/>
          </p:cNvGrpSpPr>
          <p:nvPr/>
        </p:nvGrpSpPr>
        <p:grpSpPr bwMode="auto">
          <a:xfrm>
            <a:off x="4757715" y="3096688"/>
            <a:ext cx="2613130" cy="874468"/>
            <a:chOff x="0" y="0"/>
            <a:chExt cx="2418375" cy="874615"/>
          </a:xfrm>
        </p:grpSpPr>
        <p:sp>
          <p:nvSpPr>
            <p:cNvPr id="14" name="任意多边形 4"/>
            <p:cNvSpPr>
              <a:spLocks noChangeArrowheads="1"/>
            </p:cNvSpPr>
            <p:nvPr/>
          </p:nvSpPr>
          <p:spPr bwMode="auto">
            <a:xfrm>
              <a:off x="0" y="0"/>
              <a:ext cx="2418375" cy="874615"/>
            </a:xfrm>
            <a:custGeom>
              <a:avLst/>
              <a:gdLst>
                <a:gd name="T0" fmla="*/ 956662 w 3575607"/>
                <a:gd name="T1" fmla="*/ 0 h 1293132"/>
                <a:gd name="T2" fmla="*/ 991717 w 3575607"/>
                <a:gd name="T3" fmla="*/ 38571 h 1293132"/>
                <a:gd name="T4" fmla="*/ 1101815 w 3575607"/>
                <a:gd name="T5" fmla="*/ 251263 h 1293132"/>
                <a:gd name="T6" fmla="*/ 1106297 w 3575607"/>
                <a:gd name="T7" fmla="*/ 271256 h 1293132"/>
                <a:gd name="T8" fmla="*/ 1077499 w 3575607"/>
                <a:gd name="T9" fmla="*/ 288617 h 1293132"/>
                <a:gd name="T10" fmla="*/ 553148 w 3575607"/>
                <a:gd name="T11" fmla="*/ 400097 h 1293132"/>
                <a:gd name="T12" fmla="*/ 28798 w 3575607"/>
                <a:gd name="T13" fmla="*/ 288617 h 1293132"/>
                <a:gd name="T14" fmla="*/ 0 w 3575607"/>
                <a:gd name="T15" fmla="*/ 271256 h 1293132"/>
                <a:gd name="T16" fmla="*/ 4482 w 3575607"/>
                <a:gd name="T17" fmla="*/ 251263 h 1293132"/>
                <a:gd name="T18" fmla="*/ 114579 w 3575607"/>
                <a:gd name="T19" fmla="*/ 38571 h 1293132"/>
                <a:gd name="T20" fmla="*/ 149635 w 3575607"/>
                <a:gd name="T21" fmla="*/ 1 h 1293132"/>
                <a:gd name="T22" fmla="*/ 151546 w 3575607"/>
                <a:gd name="T23" fmla="*/ 1259 h 1293132"/>
                <a:gd name="T24" fmla="*/ 553148 w 3575607"/>
                <a:gd name="T25" fmla="*/ 77046 h 1293132"/>
                <a:gd name="T26" fmla="*/ 954751 w 3575607"/>
                <a:gd name="T27" fmla="*/ 1259 h 1293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75607"/>
                <a:gd name="T43" fmla="*/ 0 h 1293132"/>
                <a:gd name="T44" fmla="*/ 3575607 w 3575607"/>
                <a:gd name="T45" fmla="*/ 1293132 h 1293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75607" h="1293132">
                  <a:moveTo>
                    <a:pt x="3091980" y="0"/>
                  </a:moveTo>
                  <a:lnTo>
                    <a:pt x="3205281" y="124664"/>
                  </a:lnTo>
                  <a:cubicBezTo>
                    <a:pt x="3369063" y="323122"/>
                    <a:pt x="3491973" y="556562"/>
                    <a:pt x="3561124" y="812095"/>
                  </a:cubicBezTo>
                  <a:lnTo>
                    <a:pt x="3575607" y="876712"/>
                  </a:lnTo>
                  <a:lnTo>
                    <a:pt x="3482532" y="932824"/>
                  </a:lnTo>
                  <a:cubicBezTo>
                    <a:pt x="3079708" y="1152873"/>
                    <a:pt x="2470089" y="1293132"/>
                    <a:pt x="1787803" y="1293132"/>
                  </a:cubicBezTo>
                  <a:cubicBezTo>
                    <a:pt x="1105518" y="1293132"/>
                    <a:pt x="495898" y="1152873"/>
                    <a:pt x="93075" y="932824"/>
                  </a:cubicBezTo>
                  <a:lnTo>
                    <a:pt x="0" y="876712"/>
                  </a:lnTo>
                  <a:lnTo>
                    <a:pt x="14483" y="812095"/>
                  </a:lnTo>
                  <a:cubicBezTo>
                    <a:pt x="83633" y="556562"/>
                    <a:pt x="206543" y="323122"/>
                    <a:pt x="370325" y="124664"/>
                  </a:cubicBezTo>
                  <a:lnTo>
                    <a:pt x="483627" y="1"/>
                  </a:lnTo>
                  <a:lnTo>
                    <a:pt x="489804" y="4067"/>
                  </a:lnTo>
                  <a:cubicBezTo>
                    <a:pt x="739777" y="149970"/>
                    <a:pt x="1227310" y="249017"/>
                    <a:pt x="1787803" y="249017"/>
                  </a:cubicBezTo>
                  <a:cubicBezTo>
                    <a:pt x="2348296" y="249017"/>
                    <a:pt x="2835829" y="149970"/>
                    <a:pt x="3085802" y="4067"/>
                  </a:cubicBezTo>
                  <a:lnTo>
                    <a:pt x="3091980" y="0"/>
                  </a:ln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" name="文本框 39"/>
            <p:cNvSpPr>
              <a:spLocks noChangeArrowheads="1"/>
            </p:cNvSpPr>
            <p:nvPr/>
          </p:nvSpPr>
          <p:spPr bwMode="auto">
            <a:xfrm>
              <a:off x="802085" y="317868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02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7" name="组合 28"/>
          <p:cNvGrpSpPr>
            <a:grpSpLocks/>
          </p:cNvGrpSpPr>
          <p:nvPr/>
        </p:nvGrpSpPr>
        <p:grpSpPr bwMode="auto">
          <a:xfrm>
            <a:off x="4724481" y="3755132"/>
            <a:ext cx="2684963" cy="955577"/>
            <a:chOff x="0" y="0"/>
            <a:chExt cx="2484854" cy="955737"/>
          </a:xfrm>
        </p:grpSpPr>
        <p:sp>
          <p:nvSpPr>
            <p:cNvPr id="12" name="任意多边形 5"/>
            <p:cNvSpPr>
              <a:spLocks noChangeArrowheads="1"/>
            </p:cNvSpPr>
            <p:nvPr/>
          </p:nvSpPr>
          <p:spPr bwMode="auto">
            <a:xfrm>
              <a:off x="0" y="0"/>
              <a:ext cx="2484854" cy="955737"/>
            </a:xfrm>
            <a:custGeom>
              <a:avLst/>
              <a:gdLst>
                <a:gd name="T0" fmla="*/ 15205 w 3673896"/>
                <a:gd name="T1" fmla="*/ 0 h 1413072"/>
                <a:gd name="T2" fmla="*/ 44002 w 3673896"/>
                <a:gd name="T3" fmla="*/ 17361 h 1413072"/>
                <a:gd name="T4" fmla="*/ 568354 w 3673896"/>
                <a:gd name="T5" fmla="*/ 128841 h 1413072"/>
                <a:gd name="T6" fmla="*/ 1092705 w 3673896"/>
                <a:gd name="T7" fmla="*/ 17361 h 1413072"/>
                <a:gd name="T8" fmla="*/ 1121502 w 3673896"/>
                <a:gd name="T9" fmla="*/ 0 h 1413072"/>
                <a:gd name="T10" fmla="*/ 1127831 w 3673896"/>
                <a:gd name="T11" fmla="*/ 28233 h 1413072"/>
                <a:gd name="T12" fmla="*/ 1136708 w 3673896"/>
                <a:gd name="T13" fmla="*/ 128841 h 1413072"/>
                <a:gd name="T14" fmla="*/ 1111156 w 3673896"/>
                <a:gd name="T15" fmla="*/ 297853 h 1413072"/>
                <a:gd name="T16" fmla="*/ 1094759 w 3673896"/>
                <a:gd name="T17" fmla="*/ 342651 h 1413072"/>
                <a:gd name="T18" fmla="*/ 1041705 w 3673896"/>
                <a:gd name="T19" fmla="*/ 363009 h 1413072"/>
                <a:gd name="T20" fmla="*/ 568354 w 3673896"/>
                <a:gd name="T21" fmla="*/ 437207 h 1413072"/>
                <a:gd name="T22" fmla="*/ 95003 w 3673896"/>
                <a:gd name="T23" fmla="*/ 363009 h 1413072"/>
                <a:gd name="T24" fmla="*/ 41949 w 3673896"/>
                <a:gd name="T25" fmla="*/ 342651 h 1413072"/>
                <a:gd name="T26" fmla="*/ 25552 w 3673896"/>
                <a:gd name="T27" fmla="*/ 297853 h 1413072"/>
                <a:gd name="T28" fmla="*/ 0 w 3673896"/>
                <a:gd name="T29" fmla="*/ 128841 h 1413072"/>
                <a:gd name="T30" fmla="*/ 8877 w 3673896"/>
                <a:gd name="T31" fmla="*/ 28233 h 14130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73896"/>
                <a:gd name="T49" fmla="*/ 0 h 1413072"/>
                <a:gd name="T50" fmla="*/ 3673896 w 3673896"/>
                <a:gd name="T51" fmla="*/ 1413072 h 14130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73896" h="1413072">
                  <a:moveTo>
                    <a:pt x="49144" y="0"/>
                  </a:moveTo>
                  <a:lnTo>
                    <a:pt x="142219" y="56112"/>
                  </a:lnTo>
                  <a:cubicBezTo>
                    <a:pt x="545043" y="276161"/>
                    <a:pt x="1154663" y="416420"/>
                    <a:pt x="1836948" y="416420"/>
                  </a:cubicBezTo>
                  <a:cubicBezTo>
                    <a:pt x="2519233" y="416420"/>
                    <a:pt x="3128853" y="276161"/>
                    <a:pt x="3531677" y="56112"/>
                  </a:cubicBezTo>
                  <a:lnTo>
                    <a:pt x="3624752" y="0"/>
                  </a:lnTo>
                  <a:lnTo>
                    <a:pt x="3645205" y="91251"/>
                  </a:lnTo>
                  <a:cubicBezTo>
                    <a:pt x="3664057" y="196794"/>
                    <a:pt x="3673896" y="305458"/>
                    <a:pt x="3673896" y="416421"/>
                  </a:cubicBezTo>
                  <a:cubicBezTo>
                    <a:pt x="3673896" y="606643"/>
                    <a:pt x="3644982" y="790112"/>
                    <a:pt x="3591310" y="962673"/>
                  </a:cubicBezTo>
                  <a:lnTo>
                    <a:pt x="3538316" y="1107464"/>
                  </a:lnTo>
                  <a:lnTo>
                    <a:pt x="3366842" y="1173264"/>
                  </a:lnTo>
                  <a:cubicBezTo>
                    <a:pt x="2930125" y="1324667"/>
                    <a:pt x="2403655" y="1413072"/>
                    <a:pt x="1836948" y="1413072"/>
                  </a:cubicBezTo>
                  <a:cubicBezTo>
                    <a:pt x="1270241" y="1413072"/>
                    <a:pt x="743772" y="1324667"/>
                    <a:pt x="307055" y="1173264"/>
                  </a:cubicBezTo>
                  <a:lnTo>
                    <a:pt x="135580" y="1107464"/>
                  </a:lnTo>
                  <a:lnTo>
                    <a:pt x="82586" y="962673"/>
                  </a:lnTo>
                  <a:cubicBezTo>
                    <a:pt x="28914" y="790112"/>
                    <a:pt x="0" y="606643"/>
                    <a:pt x="0" y="416421"/>
                  </a:cubicBezTo>
                  <a:cubicBezTo>
                    <a:pt x="0" y="305458"/>
                    <a:pt x="9839" y="196794"/>
                    <a:pt x="28691" y="91251"/>
                  </a:cubicBezTo>
                  <a:lnTo>
                    <a:pt x="49144" y="0"/>
                  </a:lnTo>
                  <a:close/>
                </a:path>
              </a:pathLst>
            </a:custGeom>
            <a:solidFill>
              <a:srgbClr val="925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文本框 40"/>
            <p:cNvSpPr>
              <a:spLocks noChangeArrowheads="1"/>
            </p:cNvSpPr>
            <p:nvPr/>
          </p:nvSpPr>
          <p:spPr bwMode="auto">
            <a:xfrm>
              <a:off x="835324" y="373297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03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4816167" y="4564401"/>
            <a:ext cx="2486794" cy="774907"/>
            <a:chOff x="0" y="0"/>
            <a:chExt cx="2301454" cy="775037"/>
          </a:xfrm>
        </p:grpSpPr>
        <p:sp>
          <p:nvSpPr>
            <p:cNvPr id="9" name="任意多边形 6"/>
            <p:cNvSpPr>
              <a:spLocks noChangeArrowheads="1"/>
            </p:cNvSpPr>
            <p:nvPr/>
          </p:nvSpPr>
          <p:spPr bwMode="auto">
            <a:xfrm>
              <a:off x="0" y="0"/>
              <a:ext cx="2301454" cy="775037"/>
            </a:xfrm>
            <a:custGeom>
              <a:avLst/>
              <a:gdLst>
                <a:gd name="T0" fmla="*/ 1052811 w 3402736"/>
                <a:gd name="T1" fmla="*/ 0 h 1145905"/>
                <a:gd name="T2" fmla="*/ 1050096 w 3402736"/>
                <a:gd name="T3" fmla="*/ 7420 h 1145905"/>
                <a:gd name="T4" fmla="*/ 526406 w 3402736"/>
                <a:gd name="T5" fmla="*/ 354544 h 1145905"/>
                <a:gd name="T6" fmla="*/ 2716 w 3402736"/>
                <a:gd name="T7" fmla="*/ 7420 h 1145905"/>
                <a:gd name="T8" fmla="*/ 0 w 3402736"/>
                <a:gd name="T9" fmla="*/ 0 h 1145905"/>
                <a:gd name="T10" fmla="*/ 53055 w 3402736"/>
                <a:gd name="T11" fmla="*/ 20358 h 1145905"/>
                <a:gd name="T12" fmla="*/ 526406 w 3402736"/>
                <a:gd name="T13" fmla="*/ 94556 h 1145905"/>
                <a:gd name="T14" fmla="*/ 999757 w 3402736"/>
                <a:gd name="T15" fmla="*/ 20358 h 11459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2736"/>
                <a:gd name="T25" fmla="*/ 0 h 1145905"/>
                <a:gd name="T26" fmla="*/ 3402736 w 3402736"/>
                <a:gd name="T27" fmla="*/ 1145905 h 11459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2736" h="1145905">
                  <a:moveTo>
                    <a:pt x="3402736" y="0"/>
                  </a:moveTo>
                  <a:lnTo>
                    <a:pt x="3393959" y="23980"/>
                  </a:lnTo>
                  <a:cubicBezTo>
                    <a:pt x="3115096" y="683288"/>
                    <a:pt x="2462256" y="1145905"/>
                    <a:pt x="1701368" y="1145905"/>
                  </a:cubicBezTo>
                  <a:cubicBezTo>
                    <a:pt x="940480" y="1145905"/>
                    <a:pt x="287641" y="683288"/>
                    <a:pt x="8777" y="23980"/>
                  </a:cubicBezTo>
                  <a:lnTo>
                    <a:pt x="0" y="0"/>
                  </a:lnTo>
                  <a:lnTo>
                    <a:pt x="171474" y="65800"/>
                  </a:lnTo>
                  <a:cubicBezTo>
                    <a:pt x="608191" y="217203"/>
                    <a:pt x="1134661" y="305608"/>
                    <a:pt x="1701368" y="305608"/>
                  </a:cubicBezTo>
                  <a:cubicBezTo>
                    <a:pt x="2268075" y="305608"/>
                    <a:pt x="2794545" y="217203"/>
                    <a:pt x="3231262" y="65800"/>
                  </a:cubicBezTo>
                  <a:lnTo>
                    <a:pt x="3402736" y="0"/>
                  </a:lnTo>
                  <a:close/>
                </a:path>
              </a:pathLst>
            </a:custGeom>
            <a:solidFill>
              <a:srgbClr val="7F3D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" name="文本框 41"/>
            <p:cNvSpPr>
              <a:spLocks noChangeArrowheads="1"/>
            </p:cNvSpPr>
            <p:nvPr/>
          </p:nvSpPr>
          <p:spPr bwMode="auto">
            <a:xfrm>
              <a:off x="743624" y="272655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04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0" name="任意多边形 14"/>
          <p:cNvSpPr>
            <a:spLocks/>
          </p:cNvSpPr>
          <p:nvPr/>
        </p:nvSpPr>
        <p:spPr bwMode="auto">
          <a:xfrm>
            <a:off x="1213654" y="4530458"/>
            <a:ext cx="3345904" cy="1119469"/>
          </a:xfrm>
          <a:custGeom>
            <a:avLst/>
            <a:gdLst>
              <a:gd name="T0" fmla="*/ 1211759 w 1935480"/>
              <a:gd name="T1" fmla="*/ 0 h 392430"/>
              <a:gd name="T2" fmla="*/ 966068 w 1935480"/>
              <a:gd name="T3" fmla="*/ 522786 h 392430"/>
              <a:gd name="T4" fmla="*/ 0 w 1935480"/>
              <a:gd name="T5" fmla="*/ 522786 h 392430"/>
              <a:gd name="T6" fmla="*/ 0 60000 65536"/>
              <a:gd name="T7" fmla="*/ 0 60000 65536"/>
              <a:gd name="T8" fmla="*/ 0 60000 65536"/>
              <a:gd name="T9" fmla="*/ 0 w 1935480"/>
              <a:gd name="T10" fmla="*/ 0 h 392430"/>
              <a:gd name="T11" fmla="*/ 1935480 w 1935480"/>
              <a:gd name="T12" fmla="*/ 392430 h 3924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5480" h="392430">
                <a:moveTo>
                  <a:pt x="1935480" y="0"/>
                </a:moveTo>
                <a:lnTo>
                  <a:pt x="1543050" y="392430"/>
                </a:lnTo>
                <a:lnTo>
                  <a:pt x="0" y="39243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21" name="任意多边形 15"/>
          <p:cNvSpPr>
            <a:spLocks/>
          </p:cNvSpPr>
          <p:nvPr/>
        </p:nvSpPr>
        <p:spPr bwMode="auto">
          <a:xfrm>
            <a:off x="1116136" y="2741972"/>
            <a:ext cx="3968628" cy="321099"/>
          </a:xfrm>
          <a:custGeom>
            <a:avLst/>
            <a:gdLst>
              <a:gd name="T0" fmla="*/ 1000387 w 1625600"/>
              <a:gd name="T1" fmla="*/ 0 h 254000"/>
              <a:gd name="T2" fmla="*/ 851892 w 1625600"/>
              <a:gd name="T3" fmla="*/ 107156 h 254000"/>
              <a:gd name="T4" fmla="*/ 0 w 1625600"/>
              <a:gd name="T5" fmla="*/ 107156 h 254000"/>
              <a:gd name="T6" fmla="*/ 0 60000 65536"/>
              <a:gd name="T7" fmla="*/ 0 60000 65536"/>
              <a:gd name="T8" fmla="*/ 0 60000 65536"/>
              <a:gd name="T9" fmla="*/ 0 w 1625600"/>
              <a:gd name="T10" fmla="*/ 0 h 254000"/>
              <a:gd name="T11" fmla="*/ 1625600 w 16256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22" name="Freeform 24"/>
          <p:cNvSpPr>
            <a:spLocks noEditPoints="1" noChangeArrowheads="1"/>
          </p:cNvSpPr>
          <p:nvPr/>
        </p:nvSpPr>
        <p:spPr bwMode="auto">
          <a:xfrm flipH="1">
            <a:off x="525282" y="5301106"/>
            <a:ext cx="463550" cy="492125"/>
          </a:xfrm>
          <a:custGeom>
            <a:avLst/>
            <a:gdLst>
              <a:gd name="T0" fmla="*/ 2147483647 w 358"/>
              <a:gd name="T1" fmla="*/ 2147483647 h 382"/>
              <a:gd name="T2" fmla="*/ 2147483647 w 358"/>
              <a:gd name="T3" fmla="*/ 2147483647 h 382"/>
              <a:gd name="T4" fmla="*/ 2147483647 w 358"/>
              <a:gd name="T5" fmla="*/ 2147483647 h 382"/>
              <a:gd name="T6" fmla="*/ 2147483647 w 358"/>
              <a:gd name="T7" fmla="*/ 2147483647 h 382"/>
              <a:gd name="T8" fmla="*/ 2147483647 w 358"/>
              <a:gd name="T9" fmla="*/ 2147483647 h 382"/>
              <a:gd name="T10" fmla="*/ 2147483647 w 358"/>
              <a:gd name="T11" fmla="*/ 2147483647 h 382"/>
              <a:gd name="T12" fmla="*/ 2147483647 w 358"/>
              <a:gd name="T13" fmla="*/ 2147483647 h 382"/>
              <a:gd name="T14" fmla="*/ 2147483647 w 358"/>
              <a:gd name="T15" fmla="*/ 2147483647 h 382"/>
              <a:gd name="T16" fmla="*/ 2147483647 w 358"/>
              <a:gd name="T17" fmla="*/ 2147483647 h 382"/>
              <a:gd name="T18" fmla="*/ 2147483647 w 358"/>
              <a:gd name="T19" fmla="*/ 2147483647 h 382"/>
              <a:gd name="T20" fmla="*/ 2147483647 w 358"/>
              <a:gd name="T21" fmla="*/ 2147483647 h 382"/>
              <a:gd name="T22" fmla="*/ 2147483647 w 358"/>
              <a:gd name="T23" fmla="*/ 2147483647 h 382"/>
              <a:gd name="T24" fmla="*/ 2147483647 w 358"/>
              <a:gd name="T25" fmla="*/ 2147483647 h 382"/>
              <a:gd name="T26" fmla="*/ 2147483647 w 358"/>
              <a:gd name="T27" fmla="*/ 2147483647 h 382"/>
              <a:gd name="T28" fmla="*/ 2147483647 w 358"/>
              <a:gd name="T29" fmla="*/ 2147483647 h 382"/>
              <a:gd name="T30" fmla="*/ 2147483647 w 358"/>
              <a:gd name="T31" fmla="*/ 2147483647 h 382"/>
              <a:gd name="T32" fmla="*/ 2147483647 w 358"/>
              <a:gd name="T33" fmla="*/ 2147483647 h 382"/>
              <a:gd name="T34" fmla="*/ 2147483647 w 358"/>
              <a:gd name="T35" fmla="*/ 2147483647 h 382"/>
              <a:gd name="T36" fmla="*/ 2147483647 w 358"/>
              <a:gd name="T37" fmla="*/ 2147483647 h 382"/>
              <a:gd name="T38" fmla="*/ 2147483647 w 358"/>
              <a:gd name="T39" fmla="*/ 2147483647 h 382"/>
              <a:gd name="T40" fmla="*/ 2147483647 w 358"/>
              <a:gd name="T41" fmla="*/ 2147483647 h 382"/>
              <a:gd name="T42" fmla="*/ 2147483647 w 358"/>
              <a:gd name="T43" fmla="*/ 2147483647 h 382"/>
              <a:gd name="T44" fmla="*/ 2147483647 w 358"/>
              <a:gd name="T45" fmla="*/ 2147483647 h 382"/>
              <a:gd name="T46" fmla="*/ 2147483647 w 358"/>
              <a:gd name="T47" fmla="*/ 2147483647 h 382"/>
              <a:gd name="T48" fmla="*/ 2147483647 w 358"/>
              <a:gd name="T49" fmla="*/ 2147483647 h 382"/>
              <a:gd name="T50" fmla="*/ 2147483647 w 358"/>
              <a:gd name="T51" fmla="*/ 2147483647 h 382"/>
              <a:gd name="T52" fmla="*/ 2147483647 w 358"/>
              <a:gd name="T53" fmla="*/ 2147483647 h 382"/>
              <a:gd name="T54" fmla="*/ 2147483647 w 358"/>
              <a:gd name="T55" fmla="*/ 2147483647 h 382"/>
              <a:gd name="T56" fmla="*/ 2147483647 w 358"/>
              <a:gd name="T57" fmla="*/ 2147483647 h 382"/>
              <a:gd name="T58" fmla="*/ 2147483647 w 358"/>
              <a:gd name="T59" fmla="*/ 2147483647 h 382"/>
              <a:gd name="T60" fmla="*/ 2147483647 w 358"/>
              <a:gd name="T61" fmla="*/ 2147483647 h 382"/>
              <a:gd name="T62" fmla="*/ 2147483647 w 358"/>
              <a:gd name="T63" fmla="*/ 2147483647 h 382"/>
              <a:gd name="T64" fmla="*/ 2147483647 w 358"/>
              <a:gd name="T65" fmla="*/ 2147483647 h 382"/>
              <a:gd name="T66" fmla="*/ 2147483647 w 358"/>
              <a:gd name="T67" fmla="*/ 2147483647 h 38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58"/>
              <a:gd name="T103" fmla="*/ 0 h 382"/>
              <a:gd name="T104" fmla="*/ 358 w 358"/>
              <a:gd name="T105" fmla="*/ 382 h 38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58" h="382">
                <a:moveTo>
                  <a:pt x="131" y="382"/>
                </a:moveTo>
                <a:cubicBezTo>
                  <a:pt x="135" y="352"/>
                  <a:pt x="135" y="320"/>
                  <a:pt x="127" y="292"/>
                </a:cubicBezTo>
                <a:cubicBezTo>
                  <a:pt x="0" y="220"/>
                  <a:pt x="34" y="56"/>
                  <a:pt x="140" y="23"/>
                </a:cubicBezTo>
                <a:cubicBezTo>
                  <a:pt x="196" y="0"/>
                  <a:pt x="272" y="14"/>
                  <a:pt x="322" y="63"/>
                </a:cubicBezTo>
                <a:cubicBezTo>
                  <a:pt x="358" y="99"/>
                  <a:pt x="340" y="109"/>
                  <a:pt x="340" y="109"/>
                </a:cubicBezTo>
                <a:cubicBezTo>
                  <a:pt x="333" y="113"/>
                  <a:pt x="333" y="113"/>
                  <a:pt x="333" y="113"/>
                </a:cubicBezTo>
                <a:cubicBezTo>
                  <a:pt x="337" y="130"/>
                  <a:pt x="345" y="162"/>
                  <a:pt x="344" y="166"/>
                </a:cubicBezTo>
                <a:cubicBezTo>
                  <a:pt x="342" y="172"/>
                  <a:pt x="336" y="178"/>
                  <a:pt x="336" y="178"/>
                </a:cubicBezTo>
                <a:cubicBezTo>
                  <a:pt x="354" y="239"/>
                  <a:pt x="354" y="239"/>
                  <a:pt x="354" y="239"/>
                </a:cubicBezTo>
                <a:cubicBezTo>
                  <a:pt x="338" y="245"/>
                  <a:pt x="338" y="245"/>
                  <a:pt x="338" y="245"/>
                </a:cubicBezTo>
                <a:cubicBezTo>
                  <a:pt x="341" y="265"/>
                  <a:pt x="343" y="281"/>
                  <a:pt x="341" y="300"/>
                </a:cubicBezTo>
                <a:cubicBezTo>
                  <a:pt x="341" y="304"/>
                  <a:pt x="330" y="313"/>
                  <a:pt x="321" y="314"/>
                </a:cubicBezTo>
                <a:cubicBezTo>
                  <a:pt x="267" y="317"/>
                  <a:pt x="267" y="317"/>
                  <a:pt x="267" y="317"/>
                </a:cubicBezTo>
                <a:cubicBezTo>
                  <a:pt x="271" y="382"/>
                  <a:pt x="271" y="382"/>
                  <a:pt x="271" y="382"/>
                </a:cubicBezTo>
                <a:cubicBezTo>
                  <a:pt x="131" y="382"/>
                  <a:pt x="131" y="382"/>
                  <a:pt x="131" y="382"/>
                </a:cubicBezTo>
                <a:close/>
                <a:moveTo>
                  <a:pt x="172" y="226"/>
                </a:moveTo>
                <a:cubicBezTo>
                  <a:pt x="132" y="196"/>
                  <a:pt x="132" y="196"/>
                  <a:pt x="132" y="196"/>
                </a:cubicBezTo>
                <a:cubicBezTo>
                  <a:pt x="129" y="193"/>
                  <a:pt x="125" y="194"/>
                  <a:pt x="123" y="197"/>
                </a:cubicBezTo>
                <a:cubicBezTo>
                  <a:pt x="123" y="197"/>
                  <a:pt x="123" y="197"/>
                  <a:pt x="123" y="197"/>
                </a:cubicBezTo>
                <a:cubicBezTo>
                  <a:pt x="121" y="201"/>
                  <a:pt x="122" y="205"/>
                  <a:pt x="125" y="208"/>
                </a:cubicBezTo>
                <a:cubicBezTo>
                  <a:pt x="165" y="238"/>
                  <a:pt x="165" y="238"/>
                  <a:pt x="165" y="238"/>
                </a:cubicBezTo>
                <a:cubicBezTo>
                  <a:pt x="168" y="240"/>
                  <a:pt x="172" y="239"/>
                  <a:pt x="174" y="236"/>
                </a:cubicBezTo>
                <a:cubicBezTo>
                  <a:pt x="174" y="236"/>
                  <a:pt x="174" y="236"/>
                  <a:pt x="174" y="236"/>
                </a:cubicBezTo>
                <a:cubicBezTo>
                  <a:pt x="176" y="233"/>
                  <a:pt x="175" y="228"/>
                  <a:pt x="172" y="226"/>
                </a:cubicBezTo>
                <a:close/>
                <a:moveTo>
                  <a:pt x="263" y="136"/>
                </a:moveTo>
                <a:cubicBezTo>
                  <a:pt x="288" y="136"/>
                  <a:pt x="288" y="136"/>
                  <a:pt x="288" y="136"/>
                </a:cubicBezTo>
                <a:cubicBezTo>
                  <a:pt x="288" y="125"/>
                  <a:pt x="288" y="125"/>
                  <a:pt x="288" y="125"/>
                </a:cubicBezTo>
                <a:cubicBezTo>
                  <a:pt x="263" y="125"/>
                  <a:pt x="263" y="125"/>
                  <a:pt x="263" y="125"/>
                </a:cubicBezTo>
                <a:cubicBezTo>
                  <a:pt x="263" y="136"/>
                  <a:pt x="263" y="136"/>
                  <a:pt x="263" y="136"/>
                </a:cubicBezTo>
                <a:close/>
                <a:moveTo>
                  <a:pt x="171" y="70"/>
                </a:moveTo>
                <a:cubicBezTo>
                  <a:pt x="158" y="48"/>
                  <a:pt x="158" y="48"/>
                  <a:pt x="158" y="48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71" y="70"/>
                  <a:pt x="171" y="70"/>
                  <a:pt x="171" y="70"/>
                </a:cubicBezTo>
                <a:close/>
                <a:moveTo>
                  <a:pt x="204" y="64"/>
                </a:moveTo>
                <a:cubicBezTo>
                  <a:pt x="204" y="39"/>
                  <a:pt x="204" y="39"/>
                  <a:pt x="204" y="39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3" y="64"/>
                  <a:pt x="193" y="64"/>
                  <a:pt x="193" y="64"/>
                </a:cubicBezTo>
                <a:cubicBezTo>
                  <a:pt x="204" y="64"/>
                  <a:pt x="204" y="64"/>
                  <a:pt x="204" y="64"/>
                </a:cubicBezTo>
                <a:close/>
                <a:moveTo>
                  <a:pt x="258" y="103"/>
                </a:moveTo>
                <a:cubicBezTo>
                  <a:pt x="279" y="90"/>
                  <a:pt x="279" y="90"/>
                  <a:pt x="279" y="90"/>
                </a:cubicBezTo>
                <a:cubicBezTo>
                  <a:pt x="274" y="80"/>
                  <a:pt x="274" y="80"/>
                  <a:pt x="274" y="80"/>
                </a:cubicBezTo>
                <a:cubicBezTo>
                  <a:pt x="252" y="93"/>
                  <a:pt x="252" y="93"/>
                  <a:pt x="252" y="93"/>
                </a:cubicBezTo>
                <a:cubicBezTo>
                  <a:pt x="258" y="103"/>
                  <a:pt x="258" y="103"/>
                  <a:pt x="258" y="103"/>
                </a:cubicBezTo>
                <a:close/>
                <a:moveTo>
                  <a:pt x="236" y="76"/>
                </a:moveTo>
                <a:cubicBezTo>
                  <a:pt x="249" y="55"/>
                  <a:pt x="249" y="55"/>
                  <a:pt x="249" y="55"/>
                </a:cubicBezTo>
                <a:cubicBezTo>
                  <a:pt x="239" y="49"/>
                  <a:pt x="239" y="49"/>
                  <a:pt x="239" y="49"/>
                </a:cubicBezTo>
                <a:cubicBezTo>
                  <a:pt x="226" y="71"/>
                  <a:pt x="226" y="71"/>
                  <a:pt x="226" y="71"/>
                </a:cubicBezTo>
                <a:cubicBezTo>
                  <a:pt x="236" y="76"/>
                  <a:pt x="236" y="76"/>
                  <a:pt x="236" y="76"/>
                </a:cubicBezTo>
                <a:close/>
                <a:moveTo>
                  <a:pt x="182" y="209"/>
                </a:moveTo>
                <a:cubicBezTo>
                  <a:pt x="142" y="178"/>
                  <a:pt x="142" y="178"/>
                  <a:pt x="142" y="178"/>
                </a:cubicBezTo>
                <a:cubicBezTo>
                  <a:pt x="139" y="176"/>
                  <a:pt x="135" y="177"/>
                  <a:pt x="133" y="180"/>
                </a:cubicBezTo>
                <a:cubicBezTo>
                  <a:pt x="133" y="180"/>
                  <a:pt x="133" y="180"/>
                  <a:pt x="133" y="180"/>
                </a:cubicBezTo>
                <a:cubicBezTo>
                  <a:pt x="131" y="183"/>
                  <a:pt x="132" y="188"/>
                  <a:pt x="135" y="190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8" y="223"/>
                  <a:pt x="182" y="222"/>
                  <a:pt x="184" y="219"/>
                </a:cubicBezTo>
                <a:cubicBezTo>
                  <a:pt x="184" y="219"/>
                  <a:pt x="184" y="219"/>
                  <a:pt x="184" y="219"/>
                </a:cubicBezTo>
                <a:cubicBezTo>
                  <a:pt x="186" y="216"/>
                  <a:pt x="185" y="211"/>
                  <a:pt x="182" y="209"/>
                </a:cubicBezTo>
                <a:close/>
                <a:moveTo>
                  <a:pt x="222" y="90"/>
                </a:moveTo>
                <a:cubicBezTo>
                  <a:pt x="198" y="76"/>
                  <a:pt x="169" y="83"/>
                  <a:pt x="157" y="104"/>
                </a:cubicBezTo>
                <a:cubicBezTo>
                  <a:pt x="144" y="126"/>
                  <a:pt x="160" y="151"/>
                  <a:pt x="149" y="174"/>
                </a:cubicBezTo>
                <a:cubicBezTo>
                  <a:pt x="186" y="195"/>
                  <a:pt x="186" y="195"/>
                  <a:pt x="186" y="195"/>
                </a:cubicBezTo>
                <a:cubicBezTo>
                  <a:pt x="200" y="174"/>
                  <a:pt x="229" y="176"/>
                  <a:pt x="242" y="154"/>
                </a:cubicBezTo>
                <a:cubicBezTo>
                  <a:pt x="255" y="132"/>
                  <a:pt x="245" y="104"/>
                  <a:pt x="222" y="90"/>
                </a:cubicBezTo>
                <a:close/>
                <a:moveTo>
                  <a:pt x="129" y="216"/>
                </a:moveTo>
                <a:cubicBezTo>
                  <a:pt x="125" y="224"/>
                  <a:pt x="128" y="233"/>
                  <a:pt x="136" y="238"/>
                </a:cubicBezTo>
                <a:cubicBezTo>
                  <a:pt x="142" y="241"/>
                  <a:pt x="150" y="240"/>
                  <a:pt x="155" y="236"/>
                </a:cubicBezTo>
                <a:lnTo>
                  <a:pt x="129" y="216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5"/>
          <p:cNvSpPr>
            <a:spLocks noEditPoints="1" noChangeArrowheads="1"/>
          </p:cNvSpPr>
          <p:nvPr/>
        </p:nvSpPr>
        <p:spPr bwMode="auto">
          <a:xfrm flipH="1">
            <a:off x="470793" y="2773801"/>
            <a:ext cx="464024" cy="437356"/>
          </a:xfrm>
          <a:custGeom>
            <a:avLst/>
            <a:gdLst>
              <a:gd name="T0" fmla="*/ 2147483647 w 376"/>
              <a:gd name="T1" fmla="*/ 2147483647 h 355"/>
              <a:gd name="T2" fmla="*/ 2147483647 w 376"/>
              <a:gd name="T3" fmla="*/ 2147483647 h 355"/>
              <a:gd name="T4" fmla="*/ 2147483647 w 376"/>
              <a:gd name="T5" fmla="*/ 2147483647 h 355"/>
              <a:gd name="T6" fmla="*/ 2147483647 w 376"/>
              <a:gd name="T7" fmla="*/ 2147483647 h 355"/>
              <a:gd name="T8" fmla="*/ 2147483647 w 376"/>
              <a:gd name="T9" fmla="*/ 2147483647 h 355"/>
              <a:gd name="T10" fmla="*/ 2147483647 w 376"/>
              <a:gd name="T11" fmla="*/ 2147483647 h 355"/>
              <a:gd name="T12" fmla="*/ 2147483647 w 376"/>
              <a:gd name="T13" fmla="*/ 2147483647 h 355"/>
              <a:gd name="T14" fmla="*/ 2147483647 w 376"/>
              <a:gd name="T15" fmla="*/ 2147483647 h 355"/>
              <a:gd name="T16" fmla="*/ 2147483647 w 376"/>
              <a:gd name="T17" fmla="*/ 2147483647 h 355"/>
              <a:gd name="T18" fmla="*/ 2147483647 w 376"/>
              <a:gd name="T19" fmla="*/ 2147483647 h 355"/>
              <a:gd name="T20" fmla="*/ 2147483647 w 376"/>
              <a:gd name="T21" fmla="*/ 2147483647 h 355"/>
              <a:gd name="T22" fmla="*/ 2147483647 w 376"/>
              <a:gd name="T23" fmla="*/ 2147483647 h 355"/>
              <a:gd name="T24" fmla="*/ 2147483647 w 376"/>
              <a:gd name="T25" fmla="*/ 2147483647 h 355"/>
              <a:gd name="T26" fmla="*/ 2147483647 w 376"/>
              <a:gd name="T27" fmla="*/ 2147483647 h 355"/>
              <a:gd name="T28" fmla="*/ 2147483647 w 376"/>
              <a:gd name="T29" fmla="*/ 2147483647 h 355"/>
              <a:gd name="T30" fmla="*/ 0 w 376"/>
              <a:gd name="T31" fmla="*/ 2147483647 h 355"/>
              <a:gd name="T32" fmla="*/ 2147483647 w 376"/>
              <a:gd name="T33" fmla="*/ 2147483647 h 355"/>
              <a:gd name="T34" fmla="*/ 2147483647 w 376"/>
              <a:gd name="T35" fmla="*/ 2147483647 h 355"/>
              <a:gd name="T36" fmla="*/ 2147483647 w 376"/>
              <a:gd name="T37" fmla="*/ 2147483647 h 355"/>
              <a:gd name="T38" fmla="*/ 2147483647 w 376"/>
              <a:gd name="T39" fmla="*/ 2147483647 h 355"/>
              <a:gd name="T40" fmla="*/ 2147483647 w 376"/>
              <a:gd name="T41" fmla="*/ 2147483647 h 355"/>
              <a:gd name="T42" fmla="*/ 2147483647 w 376"/>
              <a:gd name="T43" fmla="*/ 2147483647 h 355"/>
              <a:gd name="T44" fmla="*/ 2147483647 w 376"/>
              <a:gd name="T45" fmla="*/ 2147483647 h 355"/>
              <a:gd name="T46" fmla="*/ 2147483647 w 376"/>
              <a:gd name="T47" fmla="*/ 2147483647 h 355"/>
              <a:gd name="T48" fmla="*/ 2147483647 w 376"/>
              <a:gd name="T49" fmla="*/ 2147483647 h 355"/>
              <a:gd name="T50" fmla="*/ 2147483647 w 376"/>
              <a:gd name="T51" fmla="*/ 2147483647 h 355"/>
              <a:gd name="T52" fmla="*/ 2147483647 w 376"/>
              <a:gd name="T53" fmla="*/ 2147483647 h 355"/>
              <a:gd name="T54" fmla="*/ 2147483647 w 376"/>
              <a:gd name="T55" fmla="*/ 2147483647 h 355"/>
              <a:gd name="T56" fmla="*/ 2147483647 w 376"/>
              <a:gd name="T57" fmla="*/ 2147483647 h 355"/>
              <a:gd name="T58" fmla="*/ 2147483647 w 376"/>
              <a:gd name="T59" fmla="*/ 2147483647 h 355"/>
              <a:gd name="T60" fmla="*/ 2147483647 w 376"/>
              <a:gd name="T61" fmla="*/ 2147483647 h 355"/>
              <a:gd name="T62" fmla="*/ 2147483647 w 376"/>
              <a:gd name="T63" fmla="*/ 2147483647 h 355"/>
              <a:gd name="T64" fmla="*/ 2147483647 w 376"/>
              <a:gd name="T65" fmla="*/ 2147483647 h 355"/>
              <a:gd name="T66" fmla="*/ 2147483647 w 376"/>
              <a:gd name="T67" fmla="*/ 2147483647 h 355"/>
              <a:gd name="T68" fmla="*/ 2147483647 w 376"/>
              <a:gd name="T69" fmla="*/ 2147483647 h 355"/>
              <a:gd name="T70" fmla="*/ 2147483647 w 376"/>
              <a:gd name="T71" fmla="*/ 2147483647 h 355"/>
              <a:gd name="T72" fmla="*/ 2147483647 w 376"/>
              <a:gd name="T73" fmla="*/ 2147483647 h 355"/>
              <a:gd name="T74" fmla="*/ 2147483647 w 376"/>
              <a:gd name="T75" fmla="*/ 2147483647 h 355"/>
              <a:gd name="T76" fmla="*/ 2147483647 w 376"/>
              <a:gd name="T77" fmla="*/ 2147483647 h 355"/>
              <a:gd name="T78" fmla="*/ 2147483647 w 376"/>
              <a:gd name="T79" fmla="*/ 2147483647 h 355"/>
              <a:gd name="T80" fmla="*/ 2147483647 w 376"/>
              <a:gd name="T81" fmla="*/ 2147483647 h 355"/>
              <a:gd name="T82" fmla="*/ 2147483647 w 376"/>
              <a:gd name="T83" fmla="*/ 2147483647 h 355"/>
              <a:gd name="T84" fmla="*/ 2147483647 w 376"/>
              <a:gd name="T85" fmla="*/ 2147483647 h 355"/>
              <a:gd name="T86" fmla="*/ 2147483647 w 376"/>
              <a:gd name="T87" fmla="*/ 2147483647 h 355"/>
              <a:gd name="T88" fmla="*/ 2147483647 w 376"/>
              <a:gd name="T89" fmla="*/ 2147483647 h 355"/>
              <a:gd name="T90" fmla="*/ 2147483647 w 376"/>
              <a:gd name="T91" fmla="*/ 2147483647 h 355"/>
              <a:gd name="T92" fmla="*/ 2147483647 w 376"/>
              <a:gd name="T93" fmla="*/ 2147483647 h 355"/>
              <a:gd name="T94" fmla="*/ 2147483647 w 376"/>
              <a:gd name="T95" fmla="*/ 2147483647 h 355"/>
              <a:gd name="T96" fmla="*/ 2147483647 w 376"/>
              <a:gd name="T97" fmla="*/ 2147483647 h 3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76"/>
              <a:gd name="T148" fmla="*/ 0 h 355"/>
              <a:gd name="T149" fmla="*/ 376 w 376"/>
              <a:gd name="T150" fmla="*/ 355 h 3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76" h="355">
                <a:moveTo>
                  <a:pt x="90" y="0"/>
                </a:moveTo>
                <a:cubicBezTo>
                  <a:pt x="104" y="0"/>
                  <a:pt x="115" y="12"/>
                  <a:pt x="115" y="26"/>
                </a:cubicBezTo>
                <a:cubicBezTo>
                  <a:pt x="115" y="40"/>
                  <a:pt x="104" y="52"/>
                  <a:pt x="90" y="52"/>
                </a:cubicBezTo>
                <a:cubicBezTo>
                  <a:pt x="75" y="52"/>
                  <a:pt x="64" y="40"/>
                  <a:pt x="64" y="26"/>
                </a:cubicBezTo>
                <a:cubicBezTo>
                  <a:pt x="64" y="12"/>
                  <a:pt x="75" y="0"/>
                  <a:pt x="90" y="0"/>
                </a:cubicBezTo>
                <a:close/>
                <a:moveTo>
                  <a:pt x="37" y="264"/>
                </a:moveTo>
                <a:cubicBezTo>
                  <a:pt x="95" y="264"/>
                  <a:pt x="95" y="264"/>
                  <a:pt x="95" y="264"/>
                </a:cubicBezTo>
                <a:cubicBezTo>
                  <a:pt x="108" y="264"/>
                  <a:pt x="118" y="274"/>
                  <a:pt x="118" y="287"/>
                </a:cubicBezTo>
                <a:cubicBezTo>
                  <a:pt x="118" y="310"/>
                  <a:pt x="118" y="310"/>
                  <a:pt x="118" y="310"/>
                </a:cubicBezTo>
                <a:cubicBezTo>
                  <a:pt x="120" y="310"/>
                  <a:pt x="120" y="310"/>
                  <a:pt x="120" y="310"/>
                </a:cubicBezTo>
                <a:cubicBezTo>
                  <a:pt x="131" y="310"/>
                  <a:pt x="131" y="310"/>
                  <a:pt x="131" y="310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4" y="287"/>
                  <a:pt x="134" y="287"/>
                  <a:pt x="134" y="287"/>
                </a:cubicBezTo>
                <a:cubicBezTo>
                  <a:pt x="134" y="274"/>
                  <a:pt x="144" y="264"/>
                  <a:pt x="156" y="264"/>
                </a:cubicBezTo>
                <a:cubicBezTo>
                  <a:pt x="215" y="264"/>
                  <a:pt x="215" y="264"/>
                  <a:pt x="215" y="264"/>
                </a:cubicBezTo>
                <a:cubicBezTo>
                  <a:pt x="227" y="264"/>
                  <a:pt x="237" y="274"/>
                  <a:pt x="237" y="287"/>
                </a:cubicBezTo>
                <a:cubicBezTo>
                  <a:pt x="237" y="310"/>
                  <a:pt x="237" y="310"/>
                  <a:pt x="237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50" y="310"/>
                  <a:pt x="250" y="310"/>
                  <a:pt x="250" y="310"/>
                </a:cubicBezTo>
                <a:cubicBezTo>
                  <a:pt x="255" y="310"/>
                  <a:pt x="255" y="310"/>
                  <a:pt x="255" y="310"/>
                </a:cubicBezTo>
                <a:cubicBezTo>
                  <a:pt x="255" y="287"/>
                  <a:pt x="255" y="287"/>
                  <a:pt x="255" y="287"/>
                </a:cubicBezTo>
                <a:cubicBezTo>
                  <a:pt x="255" y="274"/>
                  <a:pt x="265" y="264"/>
                  <a:pt x="278" y="264"/>
                </a:cubicBezTo>
                <a:cubicBezTo>
                  <a:pt x="336" y="264"/>
                  <a:pt x="336" y="264"/>
                  <a:pt x="336" y="264"/>
                </a:cubicBezTo>
                <a:cubicBezTo>
                  <a:pt x="348" y="264"/>
                  <a:pt x="358" y="274"/>
                  <a:pt x="358" y="287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62" y="310"/>
                  <a:pt x="362" y="310"/>
                  <a:pt x="362" y="310"/>
                </a:cubicBezTo>
                <a:cubicBezTo>
                  <a:pt x="371" y="310"/>
                  <a:pt x="371" y="310"/>
                  <a:pt x="371" y="310"/>
                </a:cubicBezTo>
                <a:cubicBezTo>
                  <a:pt x="376" y="310"/>
                  <a:pt x="376" y="310"/>
                  <a:pt x="376" y="310"/>
                </a:cubicBezTo>
                <a:cubicBezTo>
                  <a:pt x="376" y="323"/>
                  <a:pt x="376" y="323"/>
                  <a:pt x="376" y="323"/>
                </a:cubicBezTo>
                <a:cubicBezTo>
                  <a:pt x="371" y="323"/>
                  <a:pt x="371" y="323"/>
                  <a:pt x="371" y="323"/>
                </a:cubicBezTo>
                <a:cubicBezTo>
                  <a:pt x="362" y="323"/>
                  <a:pt x="362" y="323"/>
                  <a:pt x="362" y="323"/>
                </a:cubicBezTo>
                <a:cubicBezTo>
                  <a:pt x="358" y="323"/>
                  <a:pt x="358" y="323"/>
                  <a:pt x="358" y="323"/>
                </a:cubicBezTo>
                <a:cubicBezTo>
                  <a:pt x="358" y="355"/>
                  <a:pt x="358" y="355"/>
                  <a:pt x="358" y="355"/>
                </a:cubicBezTo>
                <a:cubicBezTo>
                  <a:pt x="255" y="355"/>
                  <a:pt x="255" y="355"/>
                  <a:pt x="255" y="355"/>
                </a:cubicBezTo>
                <a:cubicBezTo>
                  <a:pt x="255" y="323"/>
                  <a:pt x="255" y="323"/>
                  <a:pt x="255" y="323"/>
                </a:cubicBezTo>
                <a:cubicBezTo>
                  <a:pt x="250" y="323"/>
                  <a:pt x="250" y="323"/>
                  <a:pt x="250" y="323"/>
                </a:cubicBezTo>
                <a:cubicBezTo>
                  <a:pt x="241" y="323"/>
                  <a:pt x="241" y="323"/>
                  <a:pt x="241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55"/>
                  <a:pt x="237" y="355"/>
                  <a:pt x="237" y="355"/>
                </a:cubicBezTo>
                <a:cubicBezTo>
                  <a:pt x="134" y="355"/>
                  <a:pt x="134" y="355"/>
                  <a:pt x="134" y="355"/>
                </a:cubicBezTo>
                <a:cubicBezTo>
                  <a:pt x="134" y="323"/>
                  <a:pt x="134" y="323"/>
                  <a:pt x="134" y="323"/>
                </a:cubicBezTo>
                <a:cubicBezTo>
                  <a:pt x="131" y="323"/>
                  <a:pt x="131" y="323"/>
                  <a:pt x="131" y="323"/>
                </a:cubicBezTo>
                <a:cubicBezTo>
                  <a:pt x="120" y="323"/>
                  <a:pt x="120" y="323"/>
                  <a:pt x="120" y="323"/>
                </a:cubicBezTo>
                <a:cubicBezTo>
                  <a:pt x="118" y="323"/>
                  <a:pt x="118" y="323"/>
                  <a:pt x="118" y="323"/>
                </a:cubicBezTo>
                <a:cubicBezTo>
                  <a:pt x="118" y="355"/>
                  <a:pt x="118" y="355"/>
                  <a:pt x="118" y="355"/>
                </a:cubicBezTo>
                <a:cubicBezTo>
                  <a:pt x="14" y="355"/>
                  <a:pt x="14" y="355"/>
                  <a:pt x="14" y="355"/>
                </a:cubicBezTo>
                <a:cubicBezTo>
                  <a:pt x="14" y="323"/>
                  <a:pt x="14" y="323"/>
                  <a:pt x="1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310"/>
                  <a:pt x="0" y="310"/>
                  <a:pt x="0" y="310"/>
                </a:cubicBezTo>
                <a:cubicBezTo>
                  <a:pt x="14" y="310"/>
                  <a:pt x="14" y="310"/>
                  <a:pt x="14" y="310"/>
                </a:cubicBezTo>
                <a:cubicBezTo>
                  <a:pt x="14" y="287"/>
                  <a:pt x="14" y="287"/>
                  <a:pt x="14" y="287"/>
                </a:cubicBezTo>
                <a:cubicBezTo>
                  <a:pt x="14" y="274"/>
                  <a:pt x="24" y="264"/>
                  <a:pt x="37" y="264"/>
                </a:cubicBezTo>
                <a:close/>
                <a:moveTo>
                  <a:pt x="307" y="220"/>
                </a:moveTo>
                <a:cubicBezTo>
                  <a:pt x="323" y="220"/>
                  <a:pt x="336" y="232"/>
                  <a:pt x="336" y="248"/>
                </a:cubicBezTo>
                <a:cubicBezTo>
                  <a:pt x="336" y="251"/>
                  <a:pt x="335" y="255"/>
                  <a:pt x="334" y="258"/>
                </a:cubicBezTo>
                <a:cubicBezTo>
                  <a:pt x="281" y="258"/>
                  <a:pt x="281" y="258"/>
                  <a:pt x="281" y="258"/>
                </a:cubicBezTo>
                <a:cubicBezTo>
                  <a:pt x="280" y="255"/>
                  <a:pt x="279" y="251"/>
                  <a:pt x="279" y="248"/>
                </a:cubicBezTo>
                <a:cubicBezTo>
                  <a:pt x="279" y="232"/>
                  <a:pt x="292" y="220"/>
                  <a:pt x="307" y="220"/>
                </a:cubicBezTo>
                <a:close/>
                <a:moveTo>
                  <a:pt x="186" y="220"/>
                </a:moveTo>
                <a:cubicBezTo>
                  <a:pt x="202" y="220"/>
                  <a:pt x="215" y="232"/>
                  <a:pt x="215" y="248"/>
                </a:cubicBezTo>
                <a:cubicBezTo>
                  <a:pt x="215" y="251"/>
                  <a:pt x="214" y="255"/>
                  <a:pt x="213" y="258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59" y="255"/>
                  <a:pt x="158" y="251"/>
                  <a:pt x="158" y="248"/>
                </a:cubicBezTo>
                <a:cubicBezTo>
                  <a:pt x="158" y="232"/>
                  <a:pt x="171" y="220"/>
                  <a:pt x="186" y="220"/>
                </a:cubicBezTo>
                <a:close/>
                <a:moveTo>
                  <a:pt x="67" y="220"/>
                </a:moveTo>
                <a:cubicBezTo>
                  <a:pt x="82" y="220"/>
                  <a:pt x="95" y="232"/>
                  <a:pt x="95" y="248"/>
                </a:cubicBezTo>
                <a:cubicBezTo>
                  <a:pt x="95" y="251"/>
                  <a:pt x="94" y="255"/>
                  <a:pt x="93" y="258"/>
                </a:cubicBezTo>
                <a:cubicBezTo>
                  <a:pt x="40" y="258"/>
                  <a:pt x="40" y="258"/>
                  <a:pt x="40" y="258"/>
                </a:cubicBezTo>
                <a:cubicBezTo>
                  <a:pt x="39" y="255"/>
                  <a:pt x="38" y="251"/>
                  <a:pt x="38" y="248"/>
                </a:cubicBezTo>
                <a:cubicBezTo>
                  <a:pt x="38" y="232"/>
                  <a:pt x="51" y="220"/>
                  <a:pt x="67" y="220"/>
                </a:cubicBezTo>
                <a:close/>
                <a:moveTo>
                  <a:pt x="307" y="130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93" y="147"/>
                  <a:pt x="293" y="147"/>
                  <a:pt x="293" y="147"/>
                </a:cubicBezTo>
                <a:cubicBezTo>
                  <a:pt x="308" y="201"/>
                  <a:pt x="308" y="201"/>
                  <a:pt x="308" y="201"/>
                </a:cubicBezTo>
                <a:cubicBezTo>
                  <a:pt x="289" y="201"/>
                  <a:pt x="289" y="201"/>
                  <a:pt x="289" y="201"/>
                </a:cubicBezTo>
                <a:cubicBezTo>
                  <a:pt x="273" y="147"/>
                  <a:pt x="273" y="147"/>
                  <a:pt x="273" y="147"/>
                </a:cubicBezTo>
                <a:cubicBezTo>
                  <a:pt x="216" y="147"/>
                  <a:pt x="216" y="147"/>
                  <a:pt x="216" y="147"/>
                </a:cubicBezTo>
                <a:cubicBezTo>
                  <a:pt x="201" y="201"/>
                  <a:pt x="201" y="201"/>
                  <a:pt x="201" y="201"/>
                </a:cubicBezTo>
                <a:cubicBezTo>
                  <a:pt x="181" y="201"/>
                  <a:pt x="181" y="201"/>
                  <a:pt x="181" y="201"/>
                </a:cubicBezTo>
                <a:cubicBezTo>
                  <a:pt x="197" y="147"/>
                  <a:pt x="197" y="147"/>
                  <a:pt x="197" y="147"/>
                </a:cubicBezTo>
                <a:cubicBezTo>
                  <a:pt x="181" y="147"/>
                  <a:pt x="181" y="147"/>
                  <a:pt x="181" y="147"/>
                </a:cubicBezTo>
                <a:cubicBezTo>
                  <a:pt x="181" y="130"/>
                  <a:pt x="181" y="130"/>
                  <a:pt x="181" y="130"/>
                </a:cubicBezTo>
                <a:cubicBezTo>
                  <a:pt x="307" y="130"/>
                  <a:pt x="307" y="130"/>
                  <a:pt x="307" y="130"/>
                </a:cubicBezTo>
                <a:close/>
                <a:moveTo>
                  <a:pt x="180" y="16"/>
                </a:moveTo>
                <a:cubicBezTo>
                  <a:pt x="175" y="16"/>
                  <a:pt x="170" y="18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3" y="25"/>
                  <a:pt x="161" y="30"/>
                  <a:pt x="161" y="35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55" y="73"/>
                  <a:pt x="155" y="73"/>
                  <a:pt x="155" y="73"/>
                </a:cubicBezTo>
                <a:cubicBezTo>
                  <a:pt x="155" y="67"/>
                  <a:pt x="155" y="67"/>
                  <a:pt x="155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09" y="55"/>
                  <a:pt x="109" y="55"/>
                  <a:pt x="109" y="55"/>
                </a:cubicBezTo>
                <a:cubicBezTo>
                  <a:pt x="63" y="55"/>
                  <a:pt x="117" y="55"/>
                  <a:pt x="66" y="55"/>
                </a:cubicBezTo>
                <a:cubicBezTo>
                  <a:pt x="57" y="55"/>
                  <a:pt x="50" y="63"/>
                  <a:pt x="50" y="71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6" y="122"/>
                  <a:pt x="66" y="122"/>
                  <a:pt x="66" y="122"/>
                </a:cubicBezTo>
                <a:cubicBezTo>
                  <a:pt x="66" y="85"/>
                  <a:pt x="66" y="85"/>
                  <a:pt x="66" y="85"/>
                </a:cubicBezTo>
                <a:cubicBezTo>
                  <a:pt x="69" y="85"/>
                  <a:pt x="69" y="85"/>
                  <a:pt x="69" y="85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87" y="199"/>
                  <a:pt x="87" y="199"/>
                  <a:pt x="87" y="199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1" y="199"/>
                  <a:pt x="91" y="199"/>
                  <a:pt x="91" y="199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22"/>
                  <a:pt x="109" y="122"/>
                  <a:pt x="109" y="122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28" y="85"/>
                  <a:pt x="128" y="85"/>
                  <a:pt x="128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112"/>
                  <a:pt x="163" y="117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70" y="124"/>
                  <a:pt x="175" y="126"/>
                  <a:pt x="180" y="126"/>
                </a:cubicBezTo>
                <a:cubicBezTo>
                  <a:pt x="304" y="126"/>
                  <a:pt x="304" y="126"/>
                  <a:pt x="304" y="126"/>
                </a:cubicBezTo>
                <a:cubicBezTo>
                  <a:pt x="309" y="126"/>
                  <a:pt x="314" y="124"/>
                  <a:pt x="317" y="120"/>
                </a:cubicBezTo>
                <a:cubicBezTo>
                  <a:pt x="317" y="120"/>
                  <a:pt x="317" y="120"/>
                  <a:pt x="317" y="120"/>
                </a:cubicBezTo>
                <a:cubicBezTo>
                  <a:pt x="321" y="117"/>
                  <a:pt x="323" y="112"/>
                  <a:pt x="323" y="107"/>
                </a:cubicBezTo>
                <a:cubicBezTo>
                  <a:pt x="323" y="35"/>
                  <a:pt x="323" y="35"/>
                  <a:pt x="323" y="35"/>
                </a:cubicBezTo>
                <a:cubicBezTo>
                  <a:pt x="323" y="30"/>
                  <a:pt x="321" y="25"/>
                  <a:pt x="317" y="21"/>
                </a:cubicBezTo>
                <a:cubicBezTo>
                  <a:pt x="314" y="18"/>
                  <a:pt x="309" y="16"/>
                  <a:pt x="304" y="16"/>
                </a:cubicBezTo>
                <a:cubicBezTo>
                  <a:pt x="180" y="16"/>
                  <a:pt x="180" y="16"/>
                  <a:pt x="180" y="16"/>
                </a:cubicBezTo>
                <a:close/>
                <a:moveTo>
                  <a:pt x="304" y="31"/>
                </a:moveTo>
                <a:cubicBezTo>
                  <a:pt x="305" y="31"/>
                  <a:pt x="306" y="31"/>
                  <a:pt x="307" y="32"/>
                </a:cubicBezTo>
                <a:cubicBezTo>
                  <a:pt x="307" y="33"/>
                  <a:pt x="308" y="34"/>
                  <a:pt x="308" y="35"/>
                </a:cubicBezTo>
                <a:cubicBezTo>
                  <a:pt x="308" y="107"/>
                  <a:pt x="308" y="107"/>
                  <a:pt x="308" y="107"/>
                </a:cubicBezTo>
                <a:cubicBezTo>
                  <a:pt x="308" y="108"/>
                  <a:pt x="307" y="109"/>
                  <a:pt x="307" y="109"/>
                </a:cubicBezTo>
                <a:cubicBezTo>
                  <a:pt x="307" y="110"/>
                  <a:pt x="307" y="110"/>
                  <a:pt x="307" y="110"/>
                </a:cubicBezTo>
                <a:cubicBezTo>
                  <a:pt x="306" y="110"/>
                  <a:pt x="305" y="111"/>
                  <a:pt x="304" y="111"/>
                </a:cubicBezTo>
                <a:cubicBezTo>
                  <a:pt x="180" y="111"/>
                  <a:pt x="180" y="111"/>
                  <a:pt x="180" y="111"/>
                </a:cubicBezTo>
                <a:cubicBezTo>
                  <a:pt x="179" y="111"/>
                  <a:pt x="178" y="110"/>
                  <a:pt x="177" y="110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6" y="109"/>
                  <a:pt x="176" y="108"/>
                  <a:pt x="176" y="107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238" y="63"/>
                  <a:pt x="238" y="63"/>
                  <a:pt x="238" y="63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176" y="70"/>
                  <a:pt x="176" y="70"/>
                  <a:pt x="176" y="70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4"/>
                  <a:pt x="176" y="33"/>
                  <a:pt x="177" y="32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78" y="31"/>
                  <a:pt x="179" y="31"/>
                  <a:pt x="180" y="31"/>
                </a:cubicBezTo>
                <a:lnTo>
                  <a:pt x="304" y="31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73"/>
          <p:cNvSpPr>
            <a:spLocks noEditPoints="1" noChangeArrowheads="1"/>
          </p:cNvSpPr>
          <p:nvPr/>
        </p:nvSpPr>
        <p:spPr bwMode="auto">
          <a:xfrm>
            <a:off x="10908904" y="5106523"/>
            <a:ext cx="412369" cy="336076"/>
          </a:xfrm>
          <a:custGeom>
            <a:avLst/>
            <a:gdLst>
              <a:gd name="T0" fmla="*/ 2147483647 w 126"/>
              <a:gd name="T1" fmla="*/ 0 h 103"/>
              <a:gd name="T2" fmla="*/ 2147483647 w 126"/>
              <a:gd name="T3" fmla="*/ 2147483647 h 103"/>
              <a:gd name="T4" fmla="*/ 2147483647 w 126"/>
              <a:gd name="T5" fmla="*/ 2147483647 h 103"/>
              <a:gd name="T6" fmla="*/ 2147483647 w 126"/>
              <a:gd name="T7" fmla="*/ 2147483647 h 103"/>
              <a:gd name="T8" fmla="*/ 2147483647 w 126"/>
              <a:gd name="T9" fmla="*/ 2147483647 h 103"/>
              <a:gd name="T10" fmla="*/ 2147483647 w 126"/>
              <a:gd name="T11" fmla="*/ 2147483647 h 103"/>
              <a:gd name="T12" fmla="*/ 2147483647 w 126"/>
              <a:gd name="T13" fmla="*/ 2147483647 h 103"/>
              <a:gd name="T14" fmla="*/ 2147483647 w 126"/>
              <a:gd name="T15" fmla="*/ 2147483647 h 103"/>
              <a:gd name="T16" fmla="*/ 2147483647 w 126"/>
              <a:gd name="T17" fmla="*/ 2147483647 h 103"/>
              <a:gd name="T18" fmla="*/ 2147483647 w 126"/>
              <a:gd name="T19" fmla="*/ 2147483647 h 103"/>
              <a:gd name="T20" fmla="*/ 2147483647 w 126"/>
              <a:gd name="T21" fmla="*/ 2147483647 h 103"/>
              <a:gd name="T22" fmla="*/ 2147483647 w 126"/>
              <a:gd name="T23" fmla="*/ 2147483647 h 103"/>
              <a:gd name="T24" fmla="*/ 2147483647 w 126"/>
              <a:gd name="T25" fmla="*/ 2147483647 h 103"/>
              <a:gd name="T26" fmla="*/ 2147483647 w 126"/>
              <a:gd name="T27" fmla="*/ 2147483647 h 103"/>
              <a:gd name="T28" fmla="*/ 2147483647 w 126"/>
              <a:gd name="T29" fmla="*/ 2147483647 h 103"/>
              <a:gd name="T30" fmla="*/ 2147483647 w 126"/>
              <a:gd name="T31" fmla="*/ 2147483647 h 103"/>
              <a:gd name="T32" fmla="*/ 2147483647 w 126"/>
              <a:gd name="T33" fmla="*/ 2147483647 h 103"/>
              <a:gd name="T34" fmla="*/ 2147483647 w 126"/>
              <a:gd name="T35" fmla="*/ 2147483647 h 103"/>
              <a:gd name="T36" fmla="*/ 2147483647 w 126"/>
              <a:gd name="T37" fmla="*/ 2147483647 h 103"/>
              <a:gd name="T38" fmla="*/ 2147483647 w 126"/>
              <a:gd name="T39" fmla="*/ 2147483647 h 103"/>
              <a:gd name="T40" fmla="*/ 2147483647 w 126"/>
              <a:gd name="T41" fmla="*/ 2147483647 h 103"/>
              <a:gd name="T42" fmla="*/ 2147483647 w 126"/>
              <a:gd name="T43" fmla="*/ 2147483647 h 103"/>
              <a:gd name="T44" fmla="*/ 2147483647 w 126"/>
              <a:gd name="T45" fmla="*/ 2147483647 h 103"/>
              <a:gd name="T46" fmla="*/ 2147483647 w 126"/>
              <a:gd name="T47" fmla="*/ 2147483647 h 103"/>
              <a:gd name="T48" fmla="*/ 2147483647 w 126"/>
              <a:gd name="T49" fmla="*/ 2147483647 h 103"/>
              <a:gd name="T50" fmla="*/ 2147483647 w 126"/>
              <a:gd name="T51" fmla="*/ 2147483647 h 103"/>
              <a:gd name="T52" fmla="*/ 2147483647 w 126"/>
              <a:gd name="T53" fmla="*/ 2147483647 h 103"/>
              <a:gd name="T54" fmla="*/ 2147483647 w 126"/>
              <a:gd name="T55" fmla="*/ 2147483647 h 103"/>
              <a:gd name="T56" fmla="*/ 2147483647 w 126"/>
              <a:gd name="T57" fmla="*/ 2147483647 h 103"/>
              <a:gd name="T58" fmla="*/ 2147483647 w 126"/>
              <a:gd name="T59" fmla="*/ 2147483647 h 103"/>
              <a:gd name="T60" fmla="*/ 2147483647 w 126"/>
              <a:gd name="T61" fmla="*/ 2147483647 h 103"/>
              <a:gd name="T62" fmla="*/ 2147483647 w 126"/>
              <a:gd name="T63" fmla="*/ 2147483647 h 103"/>
              <a:gd name="T64" fmla="*/ 2147483647 w 126"/>
              <a:gd name="T65" fmla="*/ 2147483647 h 103"/>
              <a:gd name="T66" fmla="*/ 2147483647 w 126"/>
              <a:gd name="T67" fmla="*/ 2147483647 h 103"/>
              <a:gd name="T68" fmla="*/ 2147483647 w 126"/>
              <a:gd name="T69" fmla="*/ 2147483647 h 103"/>
              <a:gd name="T70" fmla="*/ 2147483647 w 126"/>
              <a:gd name="T71" fmla="*/ 2147483647 h 103"/>
              <a:gd name="T72" fmla="*/ 2147483647 w 126"/>
              <a:gd name="T73" fmla="*/ 2147483647 h 103"/>
              <a:gd name="T74" fmla="*/ 2147483647 w 126"/>
              <a:gd name="T75" fmla="*/ 2147483647 h 103"/>
              <a:gd name="T76" fmla="*/ 0 w 126"/>
              <a:gd name="T77" fmla="*/ 2147483647 h 103"/>
              <a:gd name="T78" fmla="*/ 2147483647 w 126"/>
              <a:gd name="T79" fmla="*/ 2147483647 h 103"/>
              <a:gd name="T80" fmla="*/ 2147483647 w 126"/>
              <a:gd name="T81" fmla="*/ 2147483647 h 103"/>
              <a:gd name="T82" fmla="*/ 2147483647 w 126"/>
              <a:gd name="T83" fmla="*/ 2147483647 h 103"/>
              <a:gd name="T84" fmla="*/ 2147483647 w 126"/>
              <a:gd name="T85" fmla="*/ 2147483647 h 103"/>
              <a:gd name="T86" fmla="*/ 2147483647 w 126"/>
              <a:gd name="T87" fmla="*/ 2147483647 h 103"/>
              <a:gd name="T88" fmla="*/ 2147483647 w 126"/>
              <a:gd name="T89" fmla="*/ 2147483647 h 103"/>
              <a:gd name="T90" fmla="*/ 2147483647 w 126"/>
              <a:gd name="T91" fmla="*/ 2147483647 h 103"/>
              <a:gd name="T92" fmla="*/ 2147483647 w 126"/>
              <a:gd name="T93" fmla="*/ 2147483647 h 103"/>
              <a:gd name="T94" fmla="*/ 2147483647 w 126"/>
              <a:gd name="T95" fmla="*/ 2147483647 h 103"/>
              <a:gd name="T96" fmla="*/ 2147483647 w 126"/>
              <a:gd name="T97" fmla="*/ 2147483647 h 103"/>
              <a:gd name="T98" fmla="*/ 2147483647 w 126"/>
              <a:gd name="T99" fmla="*/ 2147483647 h 103"/>
              <a:gd name="T100" fmla="*/ 2147483647 w 126"/>
              <a:gd name="T101" fmla="*/ 2147483647 h 103"/>
              <a:gd name="T102" fmla="*/ 2147483647 w 126"/>
              <a:gd name="T103" fmla="*/ 2147483647 h 103"/>
              <a:gd name="T104" fmla="*/ 2147483647 w 126"/>
              <a:gd name="T105" fmla="*/ 2147483647 h 103"/>
              <a:gd name="T106" fmla="*/ 2147483647 w 126"/>
              <a:gd name="T107" fmla="*/ 2147483647 h 103"/>
              <a:gd name="T108" fmla="*/ 2147483647 w 126"/>
              <a:gd name="T109" fmla="*/ 2147483647 h 103"/>
              <a:gd name="T110" fmla="*/ 2147483647 w 126"/>
              <a:gd name="T111" fmla="*/ 2147483647 h 103"/>
              <a:gd name="T112" fmla="*/ 2147483647 w 126"/>
              <a:gd name="T113" fmla="*/ 2147483647 h 103"/>
              <a:gd name="T114" fmla="*/ 2147483647 w 126"/>
              <a:gd name="T115" fmla="*/ 2147483647 h 103"/>
              <a:gd name="T116" fmla="*/ 2147483647 w 126"/>
              <a:gd name="T117" fmla="*/ 2147483647 h 103"/>
              <a:gd name="T118" fmla="*/ 2147483647 w 126"/>
              <a:gd name="T119" fmla="*/ 2147483647 h 103"/>
              <a:gd name="T120" fmla="*/ 2147483647 w 126"/>
              <a:gd name="T121" fmla="*/ 2147483647 h 103"/>
              <a:gd name="T122" fmla="*/ 2147483647 w 126"/>
              <a:gd name="T123" fmla="*/ 2147483647 h 103"/>
              <a:gd name="T124" fmla="*/ 2147483647 w 126"/>
              <a:gd name="T125" fmla="*/ 2147483647 h 10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"/>
              <a:gd name="T190" fmla="*/ 0 h 103"/>
              <a:gd name="T191" fmla="*/ 126 w 126"/>
              <a:gd name="T192" fmla="*/ 103 h 10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5" name="Freeform 48"/>
          <p:cNvSpPr>
            <a:spLocks noEditPoints="1" noChangeArrowheads="1"/>
          </p:cNvSpPr>
          <p:nvPr/>
        </p:nvSpPr>
        <p:spPr bwMode="auto">
          <a:xfrm>
            <a:off x="10872988" y="2551998"/>
            <a:ext cx="424025" cy="348754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0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2147483647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2147483647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2147483647 w 139"/>
              <a:gd name="T33" fmla="*/ 2147483647 h 114"/>
              <a:gd name="T34" fmla="*/ 2147483647 w 139"/>
              <a:gd name="T35" fmla="*/ 2147483647 h 114"/>
              <a:gd name="T36" fmla="*/ 2147483647 w 139"/>
              <a:gd name="T37" fmla="*/ 2147483647 h 114"/>
              <a:gd name="T38" fmla="*/ 2147483647 w 139"/>
              <a:gd name="T39" fmla="*/ 2147483647 h 114"/>
              <a:gd name="T40" fmla="*/ 2147483647 w 139"/>
              <a:gd name="T41" fmla="*/ 2147483647 h 114"/>
              <a:gd name="T42" fmla="*/ 2147483647 w 139"/>
              <a:gd name="T43" fmla="*/ 2147483647 h 114"/>
              <a:gd name="T44" fmla="*/ 2147483647 w 139"/>
              <a:gd name="T45" fmla="*/ 2147483647 h 114"/>
              <a:gd name="T46" fmla="*/ 2147483647 w 139"/>
              <a:gd name="T47" fmla="*/ 2147483647 h 114"/>
              <a:gd name="T48" fmla="*/ 2147483647 w 139"/>
              <a:gd name="T49" fmla="*/ 2147483647 h 114"/>
              <a:gd name="T50" fmla="*/ 2147483647 w 139"/>
              <a:gd name="T51" fmla="*/ 2147483647 h 114"/>
              <a:gd name="T52" fmla="*/ 2147483647 w 139"/>
              <a:gd name="T53" fmla="*/ 2147483647 h 114"/>
              <a:gd name="T54" fmla="*/ 2147483647 w 139"/>
              <a:gd name="T55" fmla="*/ 2147483647 h 114"/>
              <a:gd name="T56" fmla="*/ 2147483647 w 139"/>
              <a:gd name="T57" fmla="*/ 2147483647 h 114"/>
              <a:gd name="T58" fmla="*/ 2147483647 w 139"/>
              <a:gd name="T59" fmla="*/ 2147483647 h 114"/>
              <a:gd name="T60" fmla="*/ 2147483647 w 139"/>
              <a:gd name="T61" fmla="*/ 2147483647 h 114"/>
              <a:gd name="T62" fmla="*/ 2147483647 w 139"/>
              <a:gd name="T63" fmla="*/ 2147483647 h 114"/>
              <a:gd name="T64" fmla="*/ 2147483647 w 139"/>
              <a:gd name="T65" fmla="*/ 2147483647 h 114"/>
              <a:gd name="T66" fmla="*/ 2147483647 w 139"/>
              <a:gd name="T67" fmla="*/ 2147483647 h 114"/>
              <a:gd name="T68" fmla="*/ 2147483647 w 139"/>
              <a:gd name="T69" fmla="*/ 2147483647 h 114"/>
              <a:gd name="T70" fmla="*/ 2147483647 w 139"/>
              <a:gd name="T71" fmla="*/ 2147483647 h 114"/>
              <a:gd name="T72" fmla="*/ 2147483647 w 139"/>
              <a:gd name="T73" fmla="*/ 2147483647 h 1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39"/>
              <a:gd name="T112" fmla="*/ 0 h 114"/>
              <a:gd name="T113" fmla="*/ 139 w 139"/>
              <a:gd name="T114" fmla="*/ 114 h 11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39" h="114">
                <a:moveTo>
                  <a:pt x="39" y="72"/>
                </a:moveTo>
                <a:cubicBezTo>
                  <a:pt x="37" y="75"/>
                  <a:pt x="35" y="77"/>
                  <a:pt x="33" y="79"/>
                </a:cubicBezTo>
                <a:cubicBezTo>
                  <a:pt x="33" y="82"/>
                  <a:pt x="34" y="83"/>
                  <a:pt x="35" y="85"/>
                </a:cubicBezTo>
                <a:cubicBezTo>
                  <a:pt x="36" y="85"/>
                  <a:pt x="48" y="85"/>
                  <a:pt x="49" y="87"/>
                </a:cubicBezTo>
                <a:cubicBezTo>
                  <a:pt x="53" y="92"/>
                  <a:pt x="53" y="101"/>
                  <a:pt x="52" y="105"/>
                </a:cubicBezTo>
                <a:cubicBezTo>
                  <a:pt x="40" y="111"/>
                  <a:pt x="13" y="111"/>
                  <a:pt x="0" y="105"/>
                </a:cubicBezTo>
                <a:cubicBezTo>
                  <a:pt x="0" y="101"/>
                  <a:pt x="0" y="92"/>
                  <a:pt x="4" y="87"/>
                </a:cubicBezTo>
                <a:cubicBezTo>
                  <a:pt x="5" y="85"/>
                  <a:pt x="16" y="85"/>
                  <a:pt x="18" y="85"/>
                </a:cubicBezTo>
                <a:cubicBezTo>
                  <a:pt x="19" y="83"/>
                  <a:pt x="19" y="81"/>
                  <a:pt x="19" y="79"/>
                </a:cubicBezTo>
                <a:cubicBezTo>
                  <a:pt x="17" y="77"/>
                  <a:pt x="15" y="75"/>
                  <a:pt x="14" y="72"/>
                </a:cubicBezTo>
                <a:cubicBezTo>
                  <a:pt x="12" y="72"/>
                  <a:pt x="9" y="72"/>
                  <a:pt x="8" y="72"/>
                </a:cubicBezTo>
                <a:cubicBezTo>
                  <a:pt x="7" y="62"/>
                  <a:pt x="9" y="48"/>
                  <a:pt x="13" y="45"/>
                </a:cubicBezTo>
                <a:cubicBezTo>
                  <a:pt x="19" y="40"/>
                  <a:pt x="33" y="40"/>
                  <a:pt x="39" y="44"/>
                </a:cubicBezTo>
                <a:cubicBezTo>
                  <a:pt x="43" y="47"/>
                  <a:pt x="46" y="63"/>
                  <a:pt x="44" y="72"/>
                </a:cubicBezTo>
                <a:cubicBezTo>
                  <a:pt x="44" y="72"/>
                  <a:pt x="39" y="72"/>
                  <a:pt x="39" y="72"/>
                </a:cubicBezTo>
                <a:close/>
                <a:moveTo>
                  <a:pt x="87" y="40"/>
                </a:moveTo>
                <a:cubicBezTo>
                  <a:pt x="89" y="40"/>
                  <a:pt x="92" y="40"/>
                  <a:pt x="94" y="40"/>
                </a:cubicBezTo>
                <a:cubicBezTo>
                  <a:pt x="96" y="41"/>
                  <a:pt x="97" y="40"/>
                  <a:pt x="98" y="39"/>
                </a:cubicBezTo>
                <a:cubicBezTo>
                  <a:pt x="99" y="38"/>
                  <a:pt x="99" y="36"/>
                  <a:pt x="100" y="34"/>
                </a:cubicBezTo>
                <a:cubicBezTo>
                  <a:pt x="98" y="32"/>
                  <a:pt x="97" y="30"/>
                  <a:pt x="96" y="28"/>
                </a:cubicBezTo>
                <a:cubicBezTo>
                  <a:pt x="95" y="27"/>
                  <a:pt x="94" y="26"/>
                  <a:pt x="94" y="25"/>
                </a:cubicBezTo>
                <a:cubicBezTo>
                  <a:pt x="94" y="24"/>
                  <a:pt x="93" y="22"/>
                  <a:pt x="93" y="21"/>
                </a:cubicBezTo>
                <a:cubicBezTo>
                  <a:pt x="93" y="20"/>
                  <a:pt x="93" y="20"/>
                  <a:pt x="93" y="20"/>
                </a:cubicBezTo>
                <a:cubicBezTo>
                  <a:pt x="94" y="20"/>
                  <a:pt x="94" y="20"/>
                  <a:pt x="94" y="20"/>
                </a:cubicBezTo>
                <a:cubicBezTo>
                  <a:pt x="94" y="20"/>
                  <a:pt x="94" y="19"/>
                  <a:pt x="94" y="19"/>
                </a:cubicBezTo>
                <a:cubicBezTo>
                  <a:pt x="93" y="11"/>
                  <a:pt x="94" y="8"/>
                  <a:pt x="97" y="5"/>
                </a:cubicBezTo>
                <a:cubicBezTo>
                  <a:pt x="103" y="0"/>
                  <a:pt x="113" y="0"/>
                  <a:pt x="119" y="4"/>
                </a:cubicBezTo>
                <a:cubicBezTo>
                  <a:pt x="123" y="7"/>
                  <a:pt x="124" y="12"/>
                  <a:pt x="123" y="19"/>
                </a:cubicBezTo>
                <a:cubicBezTo>
                  <a:pt x="123" y="19"/>
                  <a:pt x="123" y="19"/>
                  <a:pt x="123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1"/>
                  <a:pt x="124" y="21"/>
                  <a:pt x="124" y="21"/>
                </a:cubicBezTo>
                <a:cubicBezTo>
                  <a:pt x="124" y="22"/>
                  <a:pt x="124" y="24"/>
                  <a:pt x="123" y="25"/>
                </a:cubicBezTo>
                <a:cubicBezTo>
                  <a:pt x="123" y="26"/>
                  <a:pt x="122" y="27"/>
                  <a:pt x="121" y="28"/>
                </a:cubicBezTo>
                <a:cubicBezTo>
                  <a:pt x="121" y="30"/>
                  <a:pt x="119" y="32"/>
                  <a:pt x="118" y="34"/>
                </a:cubicBezTo>
                <a:cubicBezTo>
                  <a:pt x="118" y="36"/>
                  <a:pt x="119" y="38"/>
                  <a:pt x="120" y="40"/>
                </a:cubicBezTo>
                <a:cubicBezTo>
                  <a:pt x="121" y="40"/>
                  <a:pt x="123" y="40"/>
                  <a:pt x="124" y="40"/>
                </a:cubicBezTo>
                <a:cubicBezTo>
                  <a:pt x="126" y="40"/>
                  <a:pt x="128" y="40"/>
                  <a:pt x="130" y="40"/>
                </a:cubicBezTo>
                <a:cubicBezTo>
                  <a:pt x="136" y="45"/>
                  <a:pt x="139" y="58"/>
                  <a:pt x="139" y="66"/>
                </a:cubicBezTo>
                <a:cubicBezTo>
                  <a:pt x="129" y="72"/>
                  <a:pt x="85" y="73"/>
                  <a:pt x="79" y="66"/>
                </a:cubicBezTo>
                <a:cubicBezTo>
                  <a:pt x="79" y="59"/>
                  <a:pt x="80" y="47"/>
                  <a:pt x="87" y="40"/>
                </a:cubicBezTo>
                <a:close/>
                <a:moveTo>
                  <a:pt x="108" y="41"/>
                </a:moveTo>
                <a:cubicBezTo>
                  <a:pt x="106" y="44"/>
                  <a:pt x="106" y="44"/>
                  <a:pt x="106" y="44"/>
                </a:cubicBezTo>
                <a:cubicBezTo>
                  <a:pt x="108" y="45"/>
                  <a:pt x="108" y="45"/>
                  <a:pt x="108" y="45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3" y="44"/>
                  <a:pt x="113" y="44"/>
                  <a:pt x="113" y="44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08" y="41"/>
                  <a:pt x="108" y="41"/>
                  <a:pt x="108" y="41"/>
                </a:cubicBezTo>
                <a:close/>
                <a:moveTo>
                  <a:pt x="68" y="114"/>
                </a:moveTo>
                <a:cubicBezTo>
                  <a:pt x="57" y="86"/>
                  <a:pt x="57" y="86"/>
                  <a:pt x="57" y="86"/>
                </a:cubicBezTo>
                <a:cubicBezTo>
                  <a:pt x="88" y="83"/>
                  <a:pt x="88" y="83"/>
                  <a:pt x="88" y="83"/>
                </a:cubicBezTo>
                <a:cubicBezTo>
                  <a:pt x="82" y="92"/>
                  <a:pt x="82" y="92"/>
                  <a:pt x="82" y="92"/>
                </a:cubicBezTo>
                <a:cubicBezTo>
                  <a:pt x="92" y="97"/>
                  <a:pt x="103" y="94"/>
                  <a:pt x="110" y="85"/>
                </a:cubicBezTo>
                <a:cubicBezTo>
                  <a:pt x="111" y="83"/>
                  <a:pt x="112" y="81"/>
                  <a:pt x="112" y="78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7" y="85"/>
                  <a:pt x="115" y="91"/>
                  <a:pt x="112" y="96"/>
                </a:cubicBezTo>
                <a:cubicBezTo>
                  <a:pt x="103" y="109"/>
                  <a:pt x="86" y="113"/>
                  <a:pt x="73" y="106"/>
                </a:cubicBezTo>
                <a:cubicBezTo>
                  <a:pt x="68" y="114"/>
                  <a:pt x="68" y="114"/>
                  <a:pt x="68" y="114"/>
                </a:cubicBezTo>
                <a:close/>
                <a:moveTo>
                  <a:pt x="72" y="1"/>
                </a:moveTo>
                <a:cubicBezTo>
                  <a:pt x="67" y="9"/>
                  <a:pt x="67" y="9"/>
                  <a:pt x="67" y="9"/>
                </a:cubicBezTo>
                <a:cubicBezTo>
                  <a:pt x="53" y="2"/>
                  <a:pt x="36" y="6"/>
                  <a:pt x="28" y="19"/>
                </a:cubicBezTo>
                <a:cubicBezTo>
                  <a:pt x="24" y="24"/>
                  <a:pt x="23" y="30"/>
                  <a:pt x="23" y="35"/>
                </a:cubicBezTo>
                <a:cubicBezTo>
                  <a:pt x="27" y="37"/>
                  <a:pt x="27" y="37"/>
                  <a:pt x="27" y="37"/>
                </a:cubicBezTo>
                <a:cubicBezTo>
                  <a:pt x="28" y="34"/>
                  <a:pt x="29" y="32"/>
                  <a:pt x="30" y="30"/>
                </a:cubicBezTo>
                <a:cubicBezTo>
                  <a:pt x="36" y="21"/>
                  <a:pt x="48" y="18"/>
                  <a:pt x="58" y="23"/>
                </a:cubicBezTo>
                <a:cubicBezTo>
                  <a:pt x="51" y="32"/>
                  <a:pt x="51" y="32"/>
                  <a:pt x="51" y="32"/>
                </a:cubicBezTo>
                <a:cubicBezTo>
                  <a:pt x="83" y="29"/>
                  <a:pt x="83" y="29"/>
                  <a:pt x="83" y="29"/>
                </a:cubicBezTo>
                <a:lnTo>
                  <a:pt x="72" y="1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317426" y="1814057"/>
            <a:ext cx="2893859" cy="1721910"/>
            <a:chOff x="3698705" y="2033607"/>
            <a:chExt cx="2081535" cy="3134442"/>
          </a:xfrm>
        </p:grpSpPr>
        <p:sp>
          <p:nvSpPr>
            <p:cNvPr id="35" name="TextBox 37"/>
            <p:cNvSpPr txBox="1"/>
            <p:nvPr/>
          </p:nvSpPr>
          <p:spPr>
            <a:xfrm>
              <a:off x="3698705" y="2535918"/>
              <a:ext cx="2081535" cy="2632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Phân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loại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tự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nhiên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nhân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  <a:p>
              <a:pPr algn="ctr">
                <a:lnSpc>
                  <a:spcPct val="120000"/>
                </a:lnSpc>
              </a:pP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36" name="MH_Text_1"/>
            <p:cNvSpPr txBox="1"/>
            <p:nvPr>
              <p:custDataLst>
                <p:tags r:id="rId4"/>
              </p:custDataLst>
            </p:nvPr>
          </p:nvSpPr>
          <p:spPr>
            <a:xfrm>
              <a:off x="3822754" y="2033607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NHÓM 1</a:t>
              </a:r>
              <a:endParaRPr lang="zh-CN" altLang="en-US" sz="28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51952" y="4308202"/>
            <a:ext cx="3140568" cy="1367992"/>
            <a:chOff x="3694181" y="1830406"/>
            <a:chExt cx="2081535" cy="1367992"/>
          </a:xfrm>
        </p:grpSpPr>
        <p:sp>
          <p:nvSpPr>
            <p:cNvPr id="41" name="TextBox 37"/>
            <p:cNvSpPr txBox="1"/>
            <p:nvPr/>
          </p:nvSpPr>
          <p:spPr>
            <a:xfrm>
              <a:off x="3694181" y="2258717"/>
              <a:ext cx="2081535" cy="939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Ghép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thẻ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và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42" name="MH_Text_1"/>
            <p:cNvSpPr txBox="1"/>
            <p:nvPr>
              <p:custDataLst>
                <p:tags r:id="rId3"/>
              </p:custDataLst>
            </p:nvPr>
          </p:nvSpPr>
          <p:spPr>
            <a:xfrm>
              <a:off x="3822756" y="1830406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NHÓM 3</a:t>
              </a:r>
              <a:endParaRPr lang="zh-CN" altLang="en-US" sz="28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735313" y="1450443"/>
            <a:ext cx="2713164" cy="1878580"/>
            <a:chOff x="3694181" y="1830406"/>
            <a:chExt cx="2081535" cy="1878580"/>
          </a:xfrm>
        </p:grpSpPr>
        <p:sp>
          <p:nvSpPr>
            <p:cNvPr id="44" name="TextBox 37"/>
            <p:cNvSpPr txBox="1"/>
            <p:nvPr/>
          </p:nvSpPr>
          <p:spPr>
            <a:xfrm>
              <a:off x="3694181" y="2258717"/>
              <a:ext cx="2081535" cy="145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Phân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loại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sống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và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không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sống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  <a:p>
              <a:pPr>
                <a:lnSpc>
                  <a:spcPct val="120000"/>
                </a:lnSpc>
              </a:pP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45" name="MH_Text_1"/>
            <p:cNvSpPr txBox="1"/>
            <p:nvPr>
              <p:custDataLst>
                <p:tags r:id="rId2"/>
              </p:custDataLst>
            </p:nvPr>
          </p:nvSpPr>
          <p:spPr>
            <a:xfrm>
              <a:off x="3822756" y="1830406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NHÓM 2</a:t>
              </a:r>
              <a:endParaRPr lang="zh-CN" altLang="en-US" sz="28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312038" y="3969122"/>
            <a:ext cx="3006111" cy="1825093"/>
            <a:chOff x="3822756" y="1830406"/>
            <a:chExt cx="2081535" cy="1825093"/>
          </a:xfrm>
        </p:grpSpPr>
        <p:sp>
          <p:nvSpPr>
            <p:cNvPr id="47" name="TextBox 37"/>
            <p:cNvSpPr txBox="1"/>
            <p:nvPr/>
          </p:nvSpPr>
          <p:spPr>
            <a:xfrm>
              <a:off x="3822756" y="2205230"/>
              <a:ext cx="2081535" cy="145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Ghép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thẻ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thể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và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chất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chủ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yếu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tạo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nên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Reso" pitchFamily="2" charset="0"/>
                  <a:ea typeface="微软雅黑" pitchFamily="34" charset="-122"/>
                </a:rPr>
                <a:t>vật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  <a:p>
              <a:pPr>
                <a:lnSpc>
                  <a:spcPct val="120000"/>
                </a:lnSpc>
              </a:pP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微软雅黑" pitchFamily="34" charset="-122"/>
              </a:endParaRPr>
            </a:p>
          </p:txBody>
        </p:sp>
        <p:sp>
          <p:nvSpPr>
            <p:cNvPr id="48" name="MH_Text_1"/>
            <p:cNvSpPr txBox="1"/>
            <p:nvPr>
              <p:custDataLst>
                <p:tags r:id="rId1"/>
              </p:custDataLst>
            </p:nvPr>
          </p:nvSpPr>
          <p:spPr>
            <a:xfrm>
              <a:off x="3822756" y="1830406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rgbClr val="884ADA"/>
                  </a:solidFill>
                  <a:latin typeface="#9Slide03 Reso" pitchFamily="2" charset="0"/>
                  <a:ea typeface="微软雅黑" panose="020B0503020204020204" pitchFamily="34" charset="-122"/>
                </a:rPr>
                <a:t>NHÓM 4</a:t>
              </a:r>
              <a:endParaRPr lang="zh-CN" altLang="en-US" sz="2800" b="1" dirty="0">
                <a:solidFill>
                  <a:srgbClr val="884ADA"/>
                </a:solidFill>
                <a:latin typeface="#9Slide03 Reso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任意多边形 12"/>
          <p:cNvSpPr>
            <a:spLocks/>
          </p:cNvSpPr>
          <p:nvPr/>
        </p:nvSpPr>
        <p:spPr bwMode="auto">
          <a:xfrm>
            <a:off x="7415516" y="2798483"/>
            <a:ext cx="3144186" cy="412674"/>
          </a:xfrm>
          <a:custGeom>
            <a:avLst/>
            <a:gdLst>
              <a:gd name="T0" fmla="*/ 0 w 776287"/>
              <a:gd name="T1" fmla="*/ 58979 h 133350"/>
              <a:gd name="T2" fmla="*/ 373971 w 776287"/>
              <a:gd name="T3" fmla="*/ 0 h 133350"/>
              <a:gd name="T4" fmla="*/ 2257682 w 776287"/>
              <a:gd name="T5" fmla="*/ 0 h 133350"/>
              <a:gd name="T6" fmla="*/ 0 60000 65536"/>
              <a:gd name="T7" fmla="*/ 0 60000 65536"/>
              <a:gd name="T8" fmla="*/ 0 60000 65536"/>
              <a:gd name="T9" fmla="*/ 0 w 776287"/>
              <a:gd name="T10" fmla="*/ 0 h 133350"/>
              <a:gd name="T11" fmla="*/ 776287 w 776287"/>
              <a:gd name="T12" fmla="*/ 133350 h 133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6287" h="133350">
                <a:moveTo>
                  <a:pt x="0" y="133350"/>
                </a:moveTo>
                <a:lnTo>
                  <a:pt x="128587" y="0"/>
                </a:lnTo>
                <a:lnTo>
                  <a:pt x="776287" y="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38" name="任意多边形 13"/>
          <p:cNvSpPr>
            <a:spLocks/>
          </p:cNvSpPr>
          <p:nvPr/>
        </p:nvSpPr>
        <p:spPr bwMode="auto">
          <a:xfrm>
            <a:off x="7330330" y="4892709"/>
            <a:ext cx="3437055" cy="408397"/>
          </a:xfrm>
          <a:custGeom>
            <a:avLst/>
            <a:gdLst>
              <a:gd name="T0" fmla="*/ 0 w 1393825"/>
              <a:gd name="T1" fmla="*/ 0 h 1371600"/>
              <a:gd name="T2" fmla="*/ 383356 w 1393825"/>
              <a:gd name="T3" fmla="*/ 169473 h 1371600"/>
              <a:gd name="T4" fmla="*/ 383356 w 1393825"/>
              <a:gd name="T5" fmla="*/ 963318 h 1371600"/>
              <a:gd name="T6" fmla="*/ 2370329 w 1393825"/>
              <a:gd name="T7" fmla="*/ 963318 h 1371600"/>
              <a:gd name="T8" fmla="*/ 0 60000 65536"/>
              <a:gd name="T9" fmla="*/ 0 60000 65536"/>
              <a:gd name="T10" fmla="*/ 0 60000 65536"/>
              <a:gd name="T11" fmla="*/ 0 60000 65536"/>
              <a:gd name="T12" fmla="*/ 0 w 1393825"/>
              <a:gd name="T13" fmla="*/ 0 h 1371600"/>
              <a:gd name="T14" fmla="*/ 1393825 w 1393825"/>
              <a:gd name="T15" fmla="*/ 1371600 h 137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3825" h="1371600">
                <a:moveTo>
                  <a:pt x="0" y="0"/>
                </a:moveTo>
                <a:lnTo>
                  <a:pt x="225425" y="241300"/>
                </a:lnTo>
                <a:lnTo>
                  <a:pt x="225425" y="1371600"/>
                </a:lnTo>
                <a:lnTo>
                  <a:pt x="1393825" y="137160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39" name="文本框 3">
            <a:extLst>
              <a:ext uri="{FF2B5EF4-FFF2-40B4-BE49-F238E27FC236}">
                <a16:creationId xmlns="" xmlns:a16="http://schemas.microsoft.com/office/drawing/2014/main" id="{85951238-F3DD-4B7F-B8DA-0C2E794AAC50}"/>
              </a:ext>
            </a:extLst>
          </p:cNvPr>
          <p:cNvSpPr txBox="1"/>
          <p:nvPr/>
        </p:nvSpPr>
        <p:spPr>
          <a:xfrm>
            <a:off x="1495078" y="405825"/>
            <a:ext cx="289385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Nhiệm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vụ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8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450"/>
                                </p:stCondLst>
                                <p:childTnLst>
                                  <p:par>
                                    <p:cTn id="8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995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450"/>
                                </p:stCondLst>
                                <p:childTnLst>
                                  <p:par>
                                    <p:cTn id="9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37" grpId="0" animBg="1"/>
          <p:bldP spid="38" grpId="0" animBg="1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450"/>
                                </p:stCondLst>
                                <p:childTnLst>
                                  <p:par>
                                    <p:cTn id="8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995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450"/>
                                </p:stCondLst>
                                <p:childTnLst>
                                  <p:par>
                                    <p:cTn id="9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37" grpId="0" animBg="1"/>
          <p:bldP spid="38" grpId="0" animBg="1"/>
          <p:bldP spid="3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="" xmlns:a16="http://schemas.microsoft.com/office/drawing/2014/main" id="{88929562-D84A-41AF-9B1B-042CF13C8CD5}"/>
              </a:ext>
            </a:extLst>
          </p:cNvPr>
          <p:cNvSpPr txBox="1"/>
          <p:nvPr/>
        </p:nvSpPr>
        <p:spPr>
          <a:xfrm>
            <a:off x="1126654" y="404664"/>
            <a:ext cx="3888432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Bộ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thẻ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nhóm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1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="" xmlns:a16="http://schemas.microsoft.com/office/drawing/2014/main" id="{0CD0A117-6834-492C-818A-6710950EE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r="14663"/>
          <a:stretch/>
        </p:blipFill>
        <p:spPr bwMode="auto">
          <a:xfrm>
            <a:off x="7345532" y="5101746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e the source image">
            <a:extLst>
              <a:ext uri="{FF2B5EF4-FFF2-40B4-BE49-F238E27FC236}">
                <a16:creationId xmlns="" xmlns:a16="http://schemas.microsoft.com/office/drawing/2014/main" id="{B4E1B9E4-7511-4193-9307-BF756EC80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4220" y="1152203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ee the source image">
            <a:extLst>
              <a:ext uri="{FF2B5EF4-FFF2-40B4-BE49-F238E27FC236}">
                <a16:creationId xmlns="" xmlns:a16="http://schemas.microsoft.com/office/drawing/2014/main" id="{F82AC4F2-D02F-496E-B79B-6E5BD0EBD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4876" y="1152203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ee the source image">
            <a:extLst>
              <a:ext uri="{FF2B5EF4-FFF2-40B4-BE49-F238E27FC236}">
                <a16:creationId xmlns="" xmlns:a16="http://schemas.microsoft.com/office/drawing/2014/main" id="{AC6735ED-1D8A-403A-A7EC-1552F04DE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750"/>
          <a:stretch/>
        </p:blipFill>
        <p:spPr bwMode="auto">
          <a:xfrm>
            <a:off x="7345532" y="1152203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ee the source image">
            <a:extLst>
              <a:ext uri="{FF2B5EF4-FFF2-40B4-BE49-F238E27FC236}">
                <a16:creationId xmlns="" xmlns:a16="http://schemas.microsoft.com/office/drawing/2014/main" id="{0C96EE64-9F15-43D6-9CBD-2E049658E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6189" y="1152203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DDD6C2-B267-48CE-99AA-CBD52D29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566" y="3132572"/>
            <a:ext cx="1536192" cy="1532362"/>
          </a:xfrm>
          <a:prstGeom prst="rect">
            <a:avLst/>
          </a:prstGeom>
        </p:spPr>
      </p:pic>
      <p:pic>
        <p:nvPicPr>
          <p:cNvPr id="9" name="Picture 16" descr="See the source image">
            <a:extLst>
              <a:ext uri="{FF2B5EF4-FFF2-40B4-BE49-F238E27FC236}">
                <a16:creationId xmlns="" xmlns:a16="http://schemas.microsoft.com/office/drawing/2014/main" id="{CF322199-BD74-4156-8080-9DEC1D98E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4286"/>
          <a:stretch/>
        </p:blipFill>
        <p:spPr bwMode="auto">
          <a:xfrm>
            <a:off x="3104222" y="3132572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ee the source image">
            <a:extLst>
              <a:ext uri="{FF2B5EF4-FFF2-40B4-BE49-F238E27FC236}">
                <a16:creationId xmlns="" xmlns:a16="http://schemas.microsoft.com/office/drawing/2014/main" id="{36DE4677-5C96-4774-9300-3924CFD7C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r="25541"/>
          <a:stretch/>
        </p:blipFill>
        <p:spPr bwMode="auto">
          <a:xfrm>
            <a:off x="5224878" y="3132572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See the source image">
            <a:extLst>
              <a:ext uri="{FF2B5EF4-FFF2-40B4-BE49-F238E27FC236}">
                <a16:creationId xmlns="" xmlns:a16="http://schemas.microsoft.com/office/drawing/2014/main" id="{4E630E6C-4486-4F80-9B4A-B3AEC6D8D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25925"/>
          <a:stretch/>
        </p:blipFill>
        <p:spPr bwMode="auto">
          <a:xfrm flipH="1">
            <a:off x="3104220" y="5112941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See the source image">
            <a:extLst>
              <a:ext uri="{FF2B5EF4-FFF2-40B4-BE49-F238E27FC236}">
                <a16:creationId xmlns="" xmlns:a16="http://schemas.microsoft.com/office/drawing/2014/main" id="{971D3BC9-857A-4D48-9289-83542D8B8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6189" y="3132572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See the source image">
            <a:extLst>
              <a:ext uri="{FF2B5EF4-FFF2-40B4-BE49-F238E27FC236}">
                <a16:creationId xmlns="" xmlns:a16="http://schemas.microsoft.com/office/drawing/2014/main" id="{7FA91CB4-5C81-425F-AAF2-9A4F3AAE1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6189" y="5101746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See the source image">
            <a:extLst>
              <a:ext uri="{FF2B5EF4-FFF2-40B4-BE49-F238E27FC236}">
                <a16:creationId xmlns="" xmlns:a16="http://schemas.microsoft.com/office/drawing/2014/main" id="{D3C01A76-4D20-49A8-8BFE-733B34BB8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-95" r="18840" b="95"/>
          <a:stretch/>
        </p:blipFill>
        <p:spPr bwMode="auto">
          <a:xfrm>
            <a:off x="5221079" y="5131991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See the source image">
            <a:extLst>
              <a:ext uri="{FF2B5EF4-FFF2-40B4-BE49-F238E27FC236}">
                <a16:creationId xmlns="" xmlns:a16="http://schemas.microsoft.com/office/drawing/2014/main" id="{C2312B87-C57A-4FF0-8DE3-D4324DB0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32" y="3131737"/>
            <a:ext cx="1536192" cy="153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ee the source image">
            <a:extLst>
              <a:ext uri="{FF2B5EF4-FFF2-40B4-BE49-F238E27FC236}">
                <a16:creationId xmlns="" xmlns:a16="http://schemas.microsoft.com/office/drawing/2014/main" id="{B1103FFF-5BD1-4D89-A0BB-6EDA58074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r="10333"/>
          <a:stretch/>
        </p:blipFill>
        <p:spPr bwMode="auto">
          <a:xfrm>
            <a:off x="983563" y="1215965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See the source image">
            <a:extLst>
              <a:ext uri="{FF2B5EF4-FFF2-40B4-BE49-F238E27FC236}">
                <a16:creationId xmlns="" xmlns:a16="http://schemas.microsoft.com/office/drawing/2014/main" id="{FF26CF04-66CD-4384-89FE-DFC281E81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0562"/>
          <a:stretch/>
        </p:blipFill>
        <p:spPr bwMode="auto">
          <a:xfrm>
            <a:off x="1011266" y="5101746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8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="" xmlns:a16="http://schemas.microsoft.com/office/drawing/2014/main" id="{88929562-D84A-41AF-9B1B-042CF13C8CD5}"/>
              </a:ext>
            </a:extLst>
          </p:cNvPr>
          <p:cNvSpPr txBox="1"/>
          <p:nvPr/>
        </p:nvSpPr>
        <p:spPr>
          <a:xfrm>
            <a:off x="982638" y="398051"/>
            <a:ext cx="3888432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Bộ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thẻ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nhóm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2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sp>
        <p:nvSpPr>
          <p:cNvPr id="3" name="AutoShape 4" descr="Image result for động vật">
            <a:extLst>
              <a:ext uri="{FF2B5EF4-FFF2-40B4-BE49-F238E27FC236}">
                <a16:creationId xmlns="" xmlns:a16="http://schemas.microsoft.com/office/drawing/2014/main" id="{3F28F572-0D3C-489A-8687-789BA31D46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153619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CDC14F96-3C07-4F8A-851E-1771EF301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t="6737" r="271" b="14863"/>
          <a:stretch/>
        </p:blipFill>
        <p:spPr bwMode="auto">
          <a:xfrm>
            <a:off x="2568626" y="4809716"/>
            <a:ext cx="1371600" cy="914400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="" xmlns:a16="http://schemas.microsoft.com/office/drawing/2014/main" id="{9B04A133-F9C0-4B7E-AAC9-187770211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 bwMode="auto">
          <a:xfrm>
            <a:off x="2561084" y="3227595"/>
            <a:ext cx="1371600" cy="914400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="" xmlns:a16="http://schemas.microsoft.com/office/drawing/2014/main" id="{93441410-78D5-4ABB-8438-130EA2EF4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696" r="3148" b="-1696"/>
          <a:stretch/>
        </p:blipFill>
        <p:spPr bwMode="auto">
          <a:xfrm>
            <a:off x="4289406" y="3227595"/>
            <a:ext cx="1371600" cy="914400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="" xmlns:a16="http://schemas.microsoft.com/office/drawing/2014/main" id="{966440F1-7F1B-406B-83C7-D887001EF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4503" r="5261" b="4603"/>
          <a:stretch/>
        </p:blipFill>
        <p:spPr bwMode="auto">
          <a:xfrm>
            <a:off x="813406" y="1554984"/>
            <a:ext cx="1371600" cy="914400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building, grass, bridge&#10;&#10;Description automatically generated">
            <a:extLst>
              <a:ext uri="{FF2B5EF4-FFF2-40B4-BE49-F238E27FC236}">
                <a16:creationId xmlns="" xmlns:a16="http://schemas.microsoft.com/office/drawing/2014/main" id="{C3079F18-EFF7-4EE4-9DD0-4EBEA7FBE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-1455" r="18917" b="1455"/>
          <a:stretch/>
        </p:blipFill>
        <p:spPr>
          <a:xfrm>
            <a:off x="9487534" y="4808848"/>
            <a:ext cx="1371600" cy="914400"/>
          </a:xfrm>
          <a:prstGeom prst="flowChartProcess">
            <a:avLst/>
          </a:prstGeom>
        </p:spPr>
      </p:pic>
      <p:pic>
        <p:nvPicPr>
          <p:cNvPr id="14" name="Picture 13" descr="A picture containing tree, plant&#10;&#10;Description automatically generated">
            <a:extLst>
              <a:ext uri="{FF2B5EF4-FFF2-40B4-BE49-F238E27FC236}">
                <a16:creationId xmlns="" xmlns:a16="http://schemas.microsoft.com/office/drawing/2014/main" id="{9A51D0BF-2D47-4C60-95A1-6BCA342823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12511"/>
          <a:stretch/>
        </p:blipFill>
        <p:spPr>
          <a:xfrm>
            <a:off x="4277792" y="1554984"/>
            <a:ext cx="1371600" cy="914400"/>
          </a:xfrm>
          <a:prstGeom prst="flowChartProcess">
            <a:avLst/>
          </a:prstGeom>
        </p:spPr>
      </p:pic>
      <p:pic>
        <p:nvPicPr>
          <p:cNvPr id="16" name="Picture 15" descr="A picture containing insect&#10;&#10;Description automatically generated">
            <a:extLst>
              <a:ext uri="{FF2B5EF4-FFF2-40B4-BE49-F238E27FC236}">
                <a16:creationId xmlns="" xmlns:a16="http://schemas.microsoft.com/office/drawing/2014/main" id="{269D7EC6-009B-467E-A4E6-351220AE0F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-918" r="12970" b="918"/>
          <a:stretch/>
        </p:blipFill>
        <p:spPr>
          <a:xfrm>
            <a:off x="2545599" y="1554984"/>
            <a:ext cx="1371600" cy="914400"/>
          </a:xfrm>
          <a:prstGeom prst="flowChartProcess">
            <a:avLst/>
          </a:prstGeom>
        </p:spPr>
      </p:pic>
      <p:pic>
        <p:nvPicPr>
          <p:cNvPr id="18" name="Picture 17" descr="A group of sausages on a green leaf&#10;&#10;Description automatically generated with low confidence">
            <a:extLst>
              <a:ext uri="{FF2B5EF4-FFF2-40B4-BE49-F238E27FC236}">
                <a16:creationId xmlns="" xmlns:a16="http://schemas.microsoft.com/office/drawing/2014/main" id="{7B77A64B-3472-420A-AC35-1407AD4218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" b="470"/>
          <a:stretch/>
        </p:blipFill>
        <p:spPr>
          <a:xfrm>
            <a:off x="832764" y="3227595"/>
            <a:ext cx="1371600" cy="914400"/>
          </a:xfrm>
          <a:prstGeom prst="flowChartProcess">
            <a:avLst/>
          </a:prstGeom>
        </p:spPr>
      </p:pic>
      <p:pic>
        <p:nvPicPr>
          <p:cNvPr id="20" name="Picture 19" descr="A picture containing building, outdoor, tree, house&#10;&#10;Description automatically generated">
            <a:extLst>
              <a:ext uri="{FF2B5EF4-FFF2-40B4-BE49-F238E27FC236}">
                <a16:creationId xmlns="" xmlns:a16="http://schemas.microsoft.com/office/drawing/2014/main" id="{88C71272-4067-49CD-A246-1CEE49BDF7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640" r="13828" b="-1640"/>
          <a:stretch/>
        </p:blipFill>
        <p:spPr>
          <a:xfrm>
            <a:off x="9474370" y="1554984"/>
            <a:ext cx="1371600" cy="914400"/>
          </a:xfrm>
          <a:prstGeom prst="flowChartProcess">
            <a:avLst/>
          </a:prstGeom>
        </p:spPr>
      </p:pic>
      <p:pic>
        <p:nvPicPr>
          <p:cNvPr id="22" name="Picture 21" descr="A picture containing mountain, nature, outdoor, surrounded&#10;&#10;Description automatically generated">
            <a:extLst>
              <a:ext uri="{FF2B5EF4-FFF2-40B4-BE49-F238E27FC236}">
                <a16:creationId xmlns="" xmlns:a16="http://schemas.microsoft.com/office/drawing/2014/main" id="{5BAC1DAB-6BC2-411A-B4CA-F7EBCEFD93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6048" y="3227595"/>
            <a:ext cx="1371600" cy="914400"/>
          </a:xfrm>
          <a:prstGeom prst="flowChartProcess">
            <a:avLst/>
          </a:prstGeom>
        </p:spPr>
      </p:pic>
      <p:pic>
        <p:nvPicPr>
          <p:cNvPr id="24" name="Picture 23" descr="A picture containing swimming, underwater, ocean floor&#10;&#10;Description automatically generated">
            <a:extLst>
              <a:ext uri="{FF2B5EF4-FFF2-40B4-BE49-F238E27FC236}">
                <a16:creationId xmlns="" xmlns:a16="http://schemas.microsoft.com/office/drawing/2014/main" id="{F22526BC-9657-4C2A-8EF3-F9A6953EFA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02"/>
          <a:stretch/>
        </p:blipFill>
        <p:spPr>
          <a:xfrm>
            <a:off x="6009986" y="1554984"/>
            <a:ext cx="1371600" cy="914400"/>
          </a:xfrm>
          <a:prstGeom prst="flowChartProcess">
            <a:avLst/>
          </a:prstGeom>
        </p:spPr>
      </p:pic>
      <p:pic>
        <p:nvPicPr>
          <p:cNvPr id="26" name="Picture 25" descr="A close-up of an insect&#10;&#10;Description automatically generated with medium confidence">
            <a:extLst>
              <a:ext uri="{FF2B5EF4-FFF2-40B4-BE49-F238E27FC236}">
                <a16:creationId xmlns="" xmlns:a16="http://schemas.microsoft.com/office/drawing/2014/main" id="{2FFC34AC-134E-4A2D-AEC6-44FF9AECB7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r="3165"/>
          <a:stretch/>
        </p:blipFill>
        <p:spPr>
          <a:xfrm>
            <a:off x="6009986" y="3227595"/>
            <a:ext cx="1371600" cy="914400"/>
          </a:xfrm>
          <a:prstGeom prst="flowChartProcess">
            <a:avLst/>
          </a:prstGeom>
        </p:spPr>
      </p:pic>
      <p:pic>
        <p:nvPicPr>
          <p:cNvPr id="28" name="Picture 27" descr="A close up of a plant&#10;&#10;Description automatically generated with low confidence">
            <a:extLst>
              <a:ext uri="{FF2B5EF4-FFF2-40B4-BE49-F238E27FC236}">
                <a16:creationId xmlns="" xmlns:a16="http://schemas.microsoft.com/office/drawing/2014/main" id="{D3278C01-73EC-4179-BBEE-9CE54FFD123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/>
        </p:blipFill>
        <p:spPr>
          <a:xfrm>
            <a:off x="4295062" y="4809716"/>
            <a:ext cx="1371600" cy="914400"/>
          </a:xfrm>
          <a:prstGeom prst="flowChartProcess">
            <a:avLst/>
          </a:prstGeom>
        </p:spPr>
      </p:pic>
      <p:pic>
        <p:nvPicPr>
          <p:cNvPr id="30" name="Picture 29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B5FF5B95-1CE0-4A80-9BEB-474EB34CEE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-416" r="10062" b="416"/>
          <a:stretch/>
        </p:blipFill>
        <p:spPr>
          <a:xfrm>
            <a:off x="842190" y="4809716"/>
            <a:ext cx="1371600" cy="914400"/>
          </a:xfrm>
          <a:prstGeom prst="flowChartProcess">
            <a:avLst/>
          </a:prstGeom>
        </p:spPr>
      </p:pic>
      <p:pic>
        <p:nvPicPr>
          <p:cNvPr id="32" name="Picture 31" descr="A picture containing outdoor, sky, sunset, nature&#10;&#10;Description automatically generated">
            <a:extLst>
              <a:ext uri="{FF2B5EF4-FFF2-40B4-BE49-F238E27FC236}">
                <a16:creationId xmlns="" xmlns:a16="http://schemas.microsoft.com/office/drawing/2014/main" id="{490DC144-C2F1-4808-B83D-49A77B4978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4032"/>
          <a:stretch/>
        </p:blipFill>
        <p:spPr>
          <a:xfrm>
            <a:off x="6021498" y="4809716"/>
            <a:ext cx="1371600" cy="914400"/>
          </a:xfrm>
          <a:prstGeom prst="flowChartProcess">
            <a:avLst/>
          </a:prstGeom>
        </p:spPr>
      </p:pic>
      <p:pic>
        <p:nvPicPr>
          <p:cNvPr id="34" name="Picture 33" descr="A plane flying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5466172E-6146-403A-BF80-49492942DEE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10106"/>
          <a:stretch/>
        </p:blipFill>
        <p:spPr>
          <a:xfrm>
            <a:off x="9474370" y="3227595"/>
            <a:ext cx="1371600" cy="914400"/>
          </a:xfrm>
          <a:prstGeom prst="flowChartProcess">
            <a:avLst/>
          </a:prstGeom>
        </p:spPr>
      </p:pic>
      <p:pic>
        <p:nvPicPr>
          <p:cNvPr id="36" name="Picture 35" descr="A blue sky with clouds&#10;&#10;Description automatically generated with low confidence">
            <a:extLst>
              <a:ext uri="{FF2B5EF4-FFF2-40B4-BE49-F238E27FC236}">
                <a16:creationId xmlns="" xmlns:a16="http://schemas.microsoft.com/office/drawing/2014/main" id="{25B1BE4D-7D96-4C05-8669-1FACEB0D7F6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b="5114"/>
          <a:stretch/>
        </p:blipFill>
        <p:spPr>
          <a:xfrm>
            <a:off x="7742178" y="1554984"/>
            <a:ext cx="1371600" cy="914400"/>
          </a:xfrm>
          <a:prstGeom prst="flowChartProcess">
            <a:avLst/>
          </a:prstGeom>
        </p:spPr>
      </p:pic>
      <p:pic>
        <p:nvPicPr>
          <p:cNvPr id="38" name="Picture 37" descr="A picture containing floor, indoor, ceiling, wall&#10;&#10;Description automatically generated">
            <a:extLst>
              <a:ext uri="{FF2B5EF4-FFF2-40B4-BE49-F238E27FC236}">
                <a16:creationId xmlns="" xmlns:a16="http://schemas.microsoft.com/office/drawing/2014/main" id="{5B9E274E-7AF7-41C6-BA4B-B9E7880360D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" b="8122"/>
          <a:stretch/>
        </p:blipFill>
        <p:spPr>
          <a:xfrm>
            <a:off x="7747934" y="4809716"/>
            <a:ext cx="1371600" cy="914400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3840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="" xmlns:a16="http://schemas.microsoft.com/office/drawing/2014/main" id="{88929562-D84A-41AF-9B1B-042CF13C8CD5}"/>
              </a:ext>
            </a:extLst>
          </p:cNvPr>
          <p:cNvSpPr txBox="1"/>
          <p:nvPr/>
        </p:nvSpPr>
        <p:spPr>
          <a:xfrm>
            <a:off x="1126654" y="404664"/>
            <a:ext cx="3888432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Bộ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thẻ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nhóm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微软雅黑" pitchFamily="34" charset="-122"/>
              </a:rPr>
              <a:t> 3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微软雅黑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F77117-C2DF-47ED-8D0D-4AC5C7E7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222" y="505093"/>
            <a:ext cx="6759256" cy="5698321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0922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</Template>
  <TotalTime>869</TotalTime>
  <Words>869</Words>
  <Application>Microsoft Office PowerPoint</Application>
  <PresentationFormat>Custom</PresentationFormat>
  <Paragraphs>167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宋体</vt:lpstr>
      <vt:lpstr>#9Slide03 AmpleSoft</vt:lpstr>
      <vt:lpstr>#9Slide03 Reso</vt:lpstr>
      <vt:lpstr>#9Slide07 Nokia</vt:lpstr>
      <vt:lpstr>Arial</vt:lpstr>
      <vt:lpstr>Calibri</vt:lpstr>
      <vt:lpstr>Impact</vt:lpstr>
      <vt:lpstr>Iskoola Pota</vt:lpstr>
      <vt:lpstr>华文彩云</vt:lpstr>
      <vt:lpstr>Wingdings</vt:lpstr>
      <vt:lpstr>10</vt:lpstr>
      <vt:lpstr>自定义设计方案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Admin</cp:lastModifiedBy>
  <cp:revision>74</cp:revision>
  <dcterms:created xsi:type="dcterms:W3CDTF">2018-12-10T14:18:59Z</dcterms:created>
  <dcterms:modified xsi:type="dcterms:W3CDTF">2023-11-14T10:29:13Z</dcterms:modified>
</cp:coreProperties>
</file>