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7" r:id="rId3"/>
    <p:sldId id="262" r:id="rId4"/>
    <p:sldId id="259" r:id="rId5"/>
    <p:sldId id="263" r:id="rId6"/>
    <p:sldId id="261" r:id="rId7"/>
    <p:sldId id="266" r:id="rId8"/>
    <p:sldId id="260" r:id="rId9"/>
    <p:sldId id="268" r:id="rId10"/>
    <p:sldId id="271" r:id="rId11"/>
    <p:sldId id="270" r:id="rId12"/>
    <p:sldId id="269" r:id="rId13"/>
    <p:sldId id="305" r:id="rId14"/>
    <p:sldId id="301" r:id="rId15"/>
    <p:sldId id="302" r:id="rId16"/>
    <p:sldId id="303" r:id="rId17"/>
    <p:sldId id="304" r:id="rId18"/>
    <p:sldId id="258" r:id="rId19"/>
    <p:sldId id="307" r:id="rId20"/>
    <p:sldId id="308" r:id="rId21"/>
    <p:sldId id="309" r:id="rId22"/>
    <p:sldId id="310" r:id="rId23"/>
    <p:sldId id="311" r:id="rId24"/>
    <p:sldId id="273" r:id="rId25"/>
    <p:sldId id="274" r:id="rId26"/>
    <p:sldId id="275" r:id="rId27"/>
    <p:sldId id="276" r:id="rId28"/>
    <p:sldId id="312" r:id="rId29"/>
    <p:sldId id="313" r:id="rId30"/>
    <p:sldId id="277" r:id="rId31"/>
    <p:sldId id="280" r:id="rId32"/>
    <p:sldId id="279" r:id="rId33"/>
    <p:sldId id="281" r:id="rId34"/>
    <p:sldId id="278" r:id="rId35"/>
    <p:sldId id="283" r:id="rId36"/>
    <p:sldId id="284" r:id="rId37"/>
    <p:sldId id="286" r:id="rId38"/>
    <p:sldId id="285" r:id="rId39"/>
    <p:sldId id="282" r:id="rId40"/>
    <p:sldId id="289" r:id="rId41"/>
    <p:sldId id="287" r:id="rId42"/>
    <p:sldId id="290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4"/>
    <a:srgbClr val="E7ECF1"/>
    <a:srgbClr val="DBE2E4"/>
    <a:srgbClr val="FBF1EF"/>
    <a:srgbClr val="D77C69"/>
    <a:srgbClr val="2F5597"/>
    <a:srgbClr val="00313E"/>
    <a:srgbClr val="D9D9D9"/>
    <a:srgbClr val="0102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33" autoAdjust="0"/>
    <p:restoredTop sz="94660"/>
  </p:normalViewPr>
  <p:slideViewPr>
    <p:cSldViewPr snapToGrid="0">
      <p:cViewPr varScale="1">
        <p:scale>
          <a:sx n="70" d="100"/>
          <a:sy n="70" d="100"/>
        </p:scale>
        <p:origin x="7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360F17-104D-45F2-A62C-A899DDA20B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221268F-1F80-45BB-AB23-EC356DCE33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F975591-EB38-4A5E-A65F-1CF6EB239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CCF0A-A589-414F-A0C3-E66F069B60F6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841E86-ACBE-45E9-92CC-4768BA0D9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500D9D-4C38-4EA3-9F6A-25FAC9A30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72B7-7375-4C46-A113-8CF33BC82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4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D8BBA6-0956-4165-BE8C-AF8E2007F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B1C776C-8D3B-4132-8105-D7BE11E414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6957FF9-D98D-4958-92A1-35797F214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CCF0A-A589-414F-A0C3-E66F069B60F6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9969FB-84F4-45B8-B119-553FD4ED7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5EE6E0F-4578-4A60-ABD1-A3125A7B1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72B7-7375-4C46-A113-8CF33BC82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63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F9205C3-59DD-4BC5-ADC3-C70DE37EA2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0923E07-2217-4D8F-81BF-6F9D4E8C79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860977-7DA6-4287-B08D-0DE6EA9C9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CCF0A-A589-414F-A0C3-E66F069B60F6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0E5FF6-E9E5-4B7B-AEA8-E582839D4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8DD0C8-25A7-403D-A002-F8E6E8079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72B7-7375-4C46-A113-8CF33BC82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4749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152400"/>
            <a:ext cx="10261600" cy="5334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828800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4B2432-10A4-42EE-A4B1-A8B4517D5A84}" type="datetimeFigureOut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11/14/2023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41333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957733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6783A8-4D90-4585-A629-3EA7B3D41FE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538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F94EA6B-070E-4673-8274-7F4A22165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420F39-D8C3-4D05-996B-5ACF9A0C06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A808664-30C4-4C6B-AA53-D535DA1A4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CCF0A-A589-414F-A0C3-E66F069B60F6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55AECA-CAC9-4828-B705-DFB051664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89A3D0-091A-45B7-A2BB-86EE3CE01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72B7-7375-4C46-A113-8CF33BC82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134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BF58A4-FCC9-4BA2-A89A-626703ECA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9FFE96A-9C07-4F61-8B33-32349E0CEC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A8C01A-9B9B-4FC1-B96D-3D6F8A626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CCF0A-A589-414F-A0C3-E66F069B60F6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95A39A-B975-45BD-85E7-3E27874BA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DBEB2C-B070-4C1C-9090-A312A17B1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72B7-7375-4C46-A113-8CF33BC82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378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7CE0D-A59A-4ABF-9EFC-97ECA9132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BEDA64-43BB-49E7-AC38-2EFA034990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1997541-96CF-43C4-B3D1-B8DBD8B7F6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5C3295-6FA6-4E4E-8276-9790F015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CCF0A-A589-414F-A0C3-E66F069B60F6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64F11B5-E2EE-47B7-A552-369F1BC08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7A325FA-BD56-4704-8C48-8F97889AD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72B7-7375-4C46-A113-8CF33BC82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95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5635AB4-B722-44E6-894C-5449449C5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CECDB6-273B-4463-86A6-8647859C4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40DEBF3-886D-4FCA-8722-1D44B3F60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EC7C6F1-2DA0-43F9-AAC4-B031CAFA0B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702E15D-845A-4DD5-9F94-1ED0C69CEB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AA47589-0F0F-46B4-9ACD-5F3730348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CCF0A-A589-414F-A0C3-E66F069B60F6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5A69EB1-0134-41A5-BD7F-8E9A0A0E9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825BACA-41B8-4CB5-A786-798CDB492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72B7-7375-4C46-A113-8CF33BC82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60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79A9100-3679-4E6B-BE0E-83A98D723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E332638-E2EB-4657-B7BF-ABC09D2FF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CCF0A-A589-414F-A0C3-E66F069B60F6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63E7619-A683-4106-89C4-0CF592F8CE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A8240DF-1612-4124-9314-A6B3C597F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72B7-7375-4C46-A113-8CF33BC82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357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D335FD8-24C6-4DA5-BE60-28D6D4A2C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CCF0A-A589-414F-A0C3-E66F069B60F6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8D57287-AB48-41A6-A5D1-2EBDD96FA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D52243C-71D3-4A95-B3F8-7801C4FC2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72B7-7375-4C46-A113-8CF33BC82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504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6DAFCD-9CE4-4EF0-8276-D6C0A1045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BC60E45-3327-4593-918D-E77CAA6D5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60E6070-4739-471D-94F7-CE472F9B0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30BAD2E-FB46-4EFF-B674-26B6356B2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CCF0A-A589-414F-A0C3-E66F069B60F6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B052CDD-88A8-4FC5-BE2C-64B86642F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E1464B3-2D82-4F2B-A99D-0DE3601CD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72B7-7375-4C46-A113-8CF33BC82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78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70E3383-4B3F-4B48-ABF8-D8A597080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35C17C1-BBAE-446A-86D2-187011026E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A4C5BCF-2F2B-49F1-9976-F098DA922A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F9E4349-3BED-40C7-9EB7-69A33986D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6CCF0A-A589-414F-A0C3-E66F069B60F6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6931F45-B5A3-4848-99C9-4430056DC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F677CAA-9BE0-46E8-9618-8D331BBF2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972B7-7375-4C46-A113-8CF33BC82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72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6FB5727-3E33-4341-915E-2625C095C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A8063A3-3F09-4469-BFCF-7F8A9B8DA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AD23F1A-FDA4-4DCC-B99A-8770EE66A4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CCF0A-A589-414F-A0C3-E66F069B60F6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099D01-EE7E-48B2-AB66-B5D8C0FB72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E709C0D-4A34-4725-8641-FE1CFB20DE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972B7-7375-4C46-A113-8CF33BC827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68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" Target="slide6.xml"/><Relationship Id="rId7" Type="http://schemas.openxmlformats.org/officeDocument/2006/relationships/slide" Target="slide15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6" Type="http://schemas.openxmlformats.org/officeDocument/2006/relationships/slide" Target="slide16.xml"/><Relationship Id="rId5" Type="http://schemas.openxmlformats.org/officeDocument/2006/relationships/audio" Target="../media/audio1.wav"/><Relationship Id="rId4" Type="http://schemas.openxmlformats.org/officeDocument/2006/relationships/slide" Target="slide14.xml"/><Relationship Id="rId9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38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gif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55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7" Type="http://schemas.openxmlformats.org/officeDocument/2006/relationships/image" Target="../media/image67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65.svg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jpeg"/><Relationship Id="rId18" Type="http://schemas.openxmlformats.org/officeDocument/2006/relationships/image" Target="../media/image74.jpeg"/><Relationship Id="rId3" Type="http://schemas.openxmlformats.org/officeDocument/2006/relationships/image" Target="../media/image70.svg"/><Relationship Id="rId21" Type="http://schemas.openxmlformats.org/officeDocument/2006/relationships/image" Target="../media/image77.png"/><Relationship Id="rId7" Type="http://schemas.openxmlformats.org/officeDocument/2006/relationships/image" Target="../media/image63.png"/><Relationship Id="rId12" Type="http://schemas.openxmlformats.org/officeDocument/2006/relationships/image" Target="../media/image68.jpeg"/><Relationship Id="rId17" Type="http://schemas.openxmlformats.org/officeDocument/2006/relationships/image" Target="../media/image73.jpeg"/><Relationship Id="rId25" Type="http://schemas.openxmlformats.org/officeDocument/2006/relationships/image" Target="../media/image81.jpeg"/><Relationship Id="rId2" Type="http://schemas.openxmlformats.org/officeDocument/2006/relationships/image" Target="../media/image60.png"/><Relationship Id="rId16" Type="http://schemas.openxmlformats.org/officeDocument/2006/relationships/image" Target="../media/image72.png"/><Relationship Id="rId20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24" Type="http://schemas.openxmlformats.org/officeDocument/2006/relationships/image" Target="../media/image80.png"/><Relationship Id="rId5" Type="http://schemas.openxmlformats.org/officeDocument/2006/relationships/image" Target="../media/image72.svg"/><Relationship Id="rId15" Type="http://schemas.openxmlformats.org/officeDocument/2006/relationships/image" Target="../media/image71.jpeg"/><Relationship Id="rId23" Type="http://schemas.openxmlformats.org/officeDocument/2006/relationships/image" Target="../media/image79.png"/><Relationship Id="rId10" Type="http://schemas.openxmlformats.org/officeDocument/2006/relationships/image" Target="../media/image66.png"/><Relationship Id="rId19" Type="http://schemas.openxmlformats.org/officeDocument/2006/relationships/image" Target="../media/image75.jpeg"/><Relationship Id="rId4" Type="http://schemas.openxmlformats.org/officeDocument/2006/relationships/image" Target="../media/image61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Relationship Id="rId22" Type="http://schemas.openxmlformats.org/officeDocument/2006/relationships/image" Target="../media/image7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5.jpeg"/><Relationship Id="rId18" Type="http://schemas.openxmlformats.org/officeDocument/2006/relationships/image" Target="../media/image80.png"/><Relationship Id="rId3" Type="http://schemas.openxmlformats.org/officeDocument/2006/relationships/image" Target="../media/image56.svg"/><Relationship Id="rId7" Type="http://schemas.openxmlformats.org/officeDocument/2006/relationships/image" Target="../media/image55.jpeg"/><Relationship Id="rId12" Type="http://schemas.openxmlformats.org/officeDocument/2006/relationships/image" Target="../media/image74.jpeg"/><Relationship Id="rId17" Type="http://schemas.openxmlformats.org/officeDocument/2006/relationships/image" Target="../media/image79.png"/><Relationship Id="rId2" Type="http://schemas.openxmlformats.org/officeDocument/2006/relationships/image" Target="../media/image51.png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11" Type="http://schemas.openxmlformats.org/officeDocument/2006/relationships/image" Target="../media/image83.jpeg"/><Relationship Id="rId5" Type="http://schemas.openxmlformats.org/officeDocument/2006/relationships/image" Target="../media/image53.jpeg"/><Relationship Id="rId15" Type="http://schemas.openxmlformats.org/officeDocument/2006/relationships/image" Target="../media/image77.png"/><Relationship Id="rId10" Type="http://schemas.openxmlformats.org/officeDocument/2006/relationships/image" Target="../media/image82.png"/><Relationship Id="rId19" Type="http://schemas.openxmlformats.org/officeDocument/2006/relationships/image" Target="../media/image81.jpeg"/><Relationship Id="rId4" Type="http://schemas.openxmlformats.org/officeDocument/2006/relationships/image" Target="../media/image52.jpeg"/><Relationship Id="rId9" Type="http://schemas.openxmlformats.org/officeDocument/2006/relationships/image" Target="../media/image70.png"/><Relationship Id="rId14" Type="http://schemas.openxmlformats.org/officeDocument/2006/relationships/image" Target="../media/image76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!!1" descr="image01219.jpg">
            <a:extLst>
              <a:ext uri="{FF2B5EF4-FFF2-40B4-BE49-F238E27FC236}">
                <a16:creationId xmlns:a16="http://schemas.microsoft.com/office/drawing/2014/main" xmlns="" id="{1F99CE5D-EC2E-462B-8009-F104B1FD73C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30000" contrast="-40000"/>
          </a:blip>
          <a:stretch>
            <a:fillRect/>
          </a:stretch>
        </p:blipFill>
        <p:spPr>
          <a:xfrm>
            <a:off x="208850" y="921704"/>
            <a:ext cx="5887150" cy="5200316"/>
          </a:xfrm>
          <a:prstGeom prst="rect">
            <a:avLst/>
          </a:prstGeom>
        </p:spPr>
      </p:pic>
      <p:pic>
        <p:nvPicPr>
          <p:cNvPr id="4" name="!!1" descr="vkk1392969187.jpg">
            <a:extLst>
              <a:ext uri="{FF2B5EF4-FFF2-40B4-BE49-F238E27FC236}">
                <a16:creationId xmlns:a16="http://schemas.microsoft.com/office/drawing/2014/main" xmlns="" id="{ED3013AB-A3AB-4196-BDA4-6967041B5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286" y="921704"/>
            <a:ext cx="5887150" cy="52003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8FA497D-666D-4E1A-8DF7-BA18E5590A5A}"/>
              </a:ext>
            </a:extLst>
          </p:cNvPr>
          <p:cNvSpPr txBox="1"/>
          <p:nvPr/>
        </p:nvSpPr>
        <p:spPr>
          <a:xfrm>
            <a:off x="3267757" y="2182857"/>
            <a:ext cx="6065814" cy="2492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Tại</a:t>
            </a:r>
            <a:r>
              <a:rPr lang="en-US" sz="3600" dirty="0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sao</a:t>
            </a:r>
            <a:r>
              <a:rPr lang="en-US" sz="3600" dirty="0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nhà</a:t>
            </a:r>
            <a:r>
              <a:rPr lang="en-US" sz="3600" dirty="0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leo</a:t>
            </a:r>
            <a:r>
              <a:rPr lang="en-US" sz="3600" dirty="0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núi</a:t>
            </a:r>
            <a:r>
              <a:rPr lang="en-US" sz="3600" dirty="0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phải</a:t>
            </a:r>
            <a:r>
              <a:rPr lang="en-US" sz="3600" dirty="0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mang</a:t>
            </a:r>
            <a:r>
              <a:rPr lang="en-US" sz="3600" dirty="0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bình</a:t>
            </a:r>
            <a:r>
              <a:rPr lang="en-US" sz="3600" dirty="0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 oxygen, </a:t>
            </a:r>
            <a:r>
              <a:rPr lang="en-US" sz="3600" dirty="0" err="1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thợ</a:t>
            </a:r>
            <a:r>
              <a:rPr lang="en-US" sz="3600" dirty="0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l</a:t>
            </a:r>
            <a:r>
              <a:rPr lang="en-US" sz="3200" dirty="0" err="1">
                <a:solidFill>
                  <a:schemeClr val="bg1"/>
                </a:solidFill>
                <a:highlight>
                  <a:srgbClr val="008080"/>
                </a:highlight>
                <a:latin typeface="Tw Cen MT" panose="020B0602020104020603" pitchFamily="34" charset="0"/>
              </a:rPr>
              <a:t>ặ</a:t>
            </a:r>
            <a:r>
              <a:rPr lang="en-US" sz="3600" dirty="0" err="1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n</a:t>
            </a:r>
            <a:r>
              <a:rPr lang="en-US" sz="3600" dirty="0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phải</a:t>
            </a:r>
            <a:r>
              <a:rPr lang="en-US" sz="3600" dirty="0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mang</a:t>
            </a:r>
            <a:r>
              <a:rPr lang="en-US" sz="3600" dirty="0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bình</a:t>
            </a:r>
            <a:r>
              <a:rPr lang="en-US" sz="3600" dirty="0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dưỡng</a:t>
            </a:r>
            <a:r>
              <a:rPr lang="en-US" sz="3600" dirty="0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khí</a:t>
            </a:r>
            <a:r>
              <a:rPr lang="en-US" sz="3600" dirty="0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256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!!1">
            <a:extLst>
              <a:ext uri="{FF2B5EF4-FFF2-40B4-BE49-F238E27FC236}">
                <a16:creationId xmlns:a16="http://schemas.microsoft.com/office/drawing/2014/main" xmlns="" id="{A02B2C83-C6BA-4CC5-A3B8-8CF0AA76FDBC}"/>
              </a:ext>
            </a:extLst>
          </p:cNvPr>
          <p:cNvGrpSpPr/>
          <p:nvPr/>
        </p:nvGrpSpPr>
        <p:grpSpPr>
          <a:xfrm>
            <a:off x="7630060" y="5478204"/>
            <a:ext cx="3743792" cy="643001"/>
            <a:chOff x="9390201" y="184393"/>
            <a:chExt cx="2678590" cy="64300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C91D9D80-2E67-4D19-9719-02EBF0F031EA}"/>
                </a:ext>
              </a:extLst>
            </p:cNvPr>
            <p:cNvSpPr txBox="1"/>
            <p:nvPr/>
          </p:nvSpPr>
          <p:spPr>
            <a:xfrm>
              <a:off x="9814657" y="213898"/>
              <a:ext cx="2136017" cy="5155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Tầm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 Quan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Trọng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xmlns="" id="{F9FB553C-7589-4C4B-ADFB-06E1996B31FF}"/>
                </a:ext>
              </a:extLst>
            </p:cNvPr>
            <p:cNvGrpSpPr/>
            <p:nvPr/>
          </p:nvGrpSpPr>
          <p:grpSpPr>
            <a:xfrm>
              <a:off x="9390201" y="184393"/>
              <a:ext cx="2678590" cy="643001"/>
              <a:chOff x="5549005" y="1347162"/>
              <a:chExt cx="5896790" cy="2555910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4DB7820C-31C3-4112-93ED-F4AD753C8A26}"/>
                  </a:ext>
                </a:extLst>
              </p:cNvPr>
              <p:cNvSpPr/>
              <p:nvPr/>
            </p:nvSpPr>
            <p:spPr>
              <a:xfrm>
                <a:off x="5550905" y="1392884"/>
                <a:ext cx="45719" cy="247840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xmlns="" id="{51ABE1C1-14D7-4148-983D-B185D1BC5796}"/>
                  </a:ext>
                </a:extLst>
              </p:cNvPr>
              <p:cNvSpPr/>
              <p:nvPr/>
            </p:nvSpPr>
            <p:spPr>
              <a:xfrm>
                <a:off x="11370971" y="1392883"/>
                <a:ext cx="45719" cy="248793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A6EFFCDC-CD09-4C48-82E5-A6AEE8E4E7FD}"/>
                  </a:ext>
                </a:extLst>
              </p:cNvPr>
              <p:cNvSpPr/>
              <p:nvPr/>
            </p:nvSpPr>
            <p:spPr>
              <a:xfrm rot="16200000">
                <a:off x="6938574" y="-41247"/>
                <a:ext cx="45720" cy="2822538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42071A40-F878-434E-8336-8C57AC04C6E4}"/>
                  </a:ext>
                </a:extLst>
              </p:cNvPr>
              <p:cNvSpPr/>
              <p:nvPr/>
            </p:nvSpPr>
            <p:spPr>
              <a:xfrm>
                <a:off x="5605710" y="1408778"/>
                <a:ext cx="5840085" cy="2478406"/>
              </a:xfrm>
              <a:prstGeom prst="rect">
                <a:avLst/>
              </a:prstGeom>
              <a:solidFill>
                <a:schemeClr val="accent6">
                  <a:lumMod val="75000"/>
                  <a:alpha val="1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UTM Nyala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6A932134-586C-496C-8B5F-D39236FBA714}"/>
                  </a:ext>
                </a:extLst>
              </p:cNvPr>
              <p:cNvSpPr/>
              <p:nvPr/>
            </p:nvSpPr>
            <p:spPr>
              <a:xfrm rot="16200000">
                <a:off x="8459988" y="946370"/>
                <a:ext cx="45719" cy="586768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65D81542-E812-431D-8B2E-5878C94017DD}"/>
                  </a:ext>
                </a:extLst>
              </p:cNvPr>
              <p:cNvSpPr/>
              <p:nvPr/>
            </p:nvSpPr>
            <p:spPr>
              <a:xfrm rot="16200000" flipH="1">
                <a:off x="10747111" y="773424"/>
                <a:ext cx="59659" cy="127070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F6CF1A3-E28D-401B-A273-B55E31B2BF22}"/>
              </a:ext>
            </a:extLst>
          </p:cNvPr>
          <p:cNvSpPr txBox="1"/>
          <p:nvPr/>
        </p:nvSpPr>
        <p:spPr>
          <a:xfrm>
            <a:off x="1057449" y="5351494"/>
            <a:ext cx="3488884" cy="68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Oxygen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cần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cho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sự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sống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VN-Anastasia" panose="020B0606040200020203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2CED9C8-3B99-468D-B0A5-0E2A89713D0A}"/>
              </a:ext>
            </a:extLst>
          </p:cNvPr>
          <p:cNvSpPr txBox="1"/>
          <p:nvPr/>
        </p:nvSpPr>
        <p:spPr>
          <a:xfrm>
            <a:off x="7308437" y="382887"/>
            <a:ext cx="3488884" cy="68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Oxygen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cần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cho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sự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cháy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VN-Anastasia" panose="020B0606040200020203" pitchFamily="34" charset="0"/>
              <a:ea typeface="+mn-ea"/>
              <a:cs typeface="+mn-cs"/>
            </a:endParaRPr>
          </a:p>
        </p:txBody>
      </p:sp>
      <p:pic>
        <p:nvPicPr>
          <p:cNvPr id="6148" name="Picture 4" descr="They love watching all the animals graze Shot of a father and his two little children watching over cattle on a farm green people and animals stock pictures, royalty-free photos &amp; images">
            <a:extLst>
              <a:ext uri="{FF2B5EF4-FFF2-40B4-BE49-F238E27FC236}">
                <a16:creationId xmlns:a16="http://schemas.microsoft.com/office/drawing/2014/main" xmlns="" id="{4F70765B-1D1E-4DE5-AA7F-AE4B61B12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067690"/>
            <a:ext cx="5829300" cy="408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Đi Chơi Picnic, Lửa Trại, Thực Phẩm, Nồi">
            <a:extLst>
              <a:ext uri="{FF2B5EF4-FFF2-40B4-BE49-F238E27FC236}">
                <a16:creationId xmlns:a16="http://schemas.microsoft.com/office/drawing/2014/main" xmlns="" id="{4338C4DC-2C17-4D78-9DE3-6A2B08025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848" y="1653697"/>
            <a:ext cx="505777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06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F3AA7DD-FAEF-4139-97FF-CA7128DE9A68}"/>
              </a:ext>
            </a:extLst>
          </p:cNvPr>
          <p:cNvGrpSpPr/>
          <p:nvPr/>
        </p:nvGrpSpPr>
        <p:grpSpPr>
          <a:xfrm>
            <a:off x="186430" y="68223"/>
            <a:ext cx="4029075" cy="1405711"/>
            <a:chOff x="186430" y="68223"/>
            <a:chExt cx="4029075" cy="140571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97E2B3F8-777C-4C57-811C-051E1A417E6C}"/>
                </a:ext>
              </a:extLst>
            </p:cNvPr>
            <p:cNvSpPr txBox="1"/>
            <p:nvPr/>
          </p:nvSpPr>
          <p:spPr>
            <a:xfrm>
              <a:off x="186430" y="161925"/>
              <a:ext cx="3923931" cy="1107996"/>
            </a:xfrm>
            <a:prstGeom prst="rect">
              <a:avLst/>
            </a:prstGeom>
            <a:noFill/>
            <a:effectLst>
              <a:glow rad="228600">
                <a:srgbClr val="278792">
                  <a:alpha val="40000"/>
                </a:srgb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278792">
                          <a:shade val="30000"/>
                          <a:satMod val="115000"/>
                        </a:srgbClr>
                      </a:gs>
                      <a:gs pos="50000">
                        <a:srgbClr val="278792">
                          <a:shade val="67500"/>
                          <a:satMod val="115000"/>
                        </a:srgbClr>
                      </a:gs>
                      <a:gs pos="100000">
                        <a:srgbClr val="278792">
                          <a:shade val="100000"/>
                          <a:satMod val="115000"/>
                        </a:srgbClr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SVN-Whimsy" panose="02040603050506020204" pitchFamily="18" charset="0"/>
                  <a:ea typeface="+mn-ea"/>
                  <a:cs typeface="+mn-cs"/>
                </a:rPr>
                <a:t>OXYGEN</a:t>
              </a:r>
            </a:p>
          </p:txBody>
        </p:sp>
        <p:sp>
          <p:nvSpPr>
            <p:cNvPr id="3" name="Frame 2">
              <a:extLst>
                <a:ext uri="{FF2B5EF4-FFF2-40B4-BE49-F238E27FC236}">
                  <a16:creationId xmlns:a16="http://schemas.microsoft.com/office/drawing/2014/main" xmlns="" id="{B34A3213-F1DF-4E83-BB9C-74839E45A8F6}"/>
                </a:ext>
              </a:extLst>
            </p:cNvPr>
            <p:cNvSpPr/>
            <p:nvPr/>
          </p:nvSpPr>
          <p:spPr>
            <a:xfrm>
              <a:off x="186430" y="68223"/>
              <a:ext cx="4029075" cy="1295400"/>
            </a:xfrm>
            <a:prstGeom prst="frame">
              <a:avLst>
                <a:gd name="adj1" fmla="val 8823"/>
              </a:avLst>
            </a:prstGeom>
            <a:solidFill>
              <a:srgbClr val="9DCA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ADC39ABF-D244-4FD4-BEEE-01C2056F02E0}"/>
                </a:ext>
              </a:extLst>
            </p:cNvPr>
            <p:cNvGrpSpPr/>
            <p:nvPr/>
          </p:nvGrpSpPr>
          <p:grpSpPr>
            <a:xfrm>
              <a:off x="2010283" y="1065907"/>
              <a:ext cx="123317" cy="408027"/>
              <a:chOff x="1524000" y="1117521"/>
              <a:chExt cx="238124" cy="304800"/>
            </a:xfrm>
            <a:solidFill>
              <a:srgbClr val="9DCACE"/>
            </a:solidFill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E3749CCE-D5DD-40BF-894F-36533C317483}"/>
                  </a:ext>
                </a:extLst>
              </p:cNvPr>
              <p:cNvSpPr/>
              <p:nvPr/>
            </p:nvSpPr>
            <p:spPr>
              <a:xfrm>
                <a:off x="1524000" y="1117521"/>
                <a:ext cx="85725" cy="304800"/>
              </a:xfrm>
              <a:prstGeom prst="rect">
                <a:avLst/>
              </a:prstGeom>
              <a:solidFill>
                <a:srgbClr val="2787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DA503847-897A-4271-AD50-9FD4BD42B69F}"/>
                  </a:ext>
                </a:extLst>
              </p:cNvPr>
              <p:cNvSpPr/>
              <p:nvPr/>
            </p:nvSpPr>
            <p:spPr>
              <a:xfrm>
                <a:off x="1676399" y="1117521"/>
                <a:ext cx="85725" cy="304800"/>
              </a:xfrm>
              <a:prstGeom prst="rect">
                <a:avLst/>
              </a:prstGeom>
              <a:solidFill>
                <a:srgbClr val="2787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9875720-679E-445E-98B1-5991F555D844}"/>
              </a:ext>
            </a:extLst>
          </p:cNvPr>
          <p:cNvSpPr txBox="1"/>
          <p:nvPr/>
        </p:nvSpPr>
        <p:spPr>
          <a:xfrm>
            <a:off x="7899322" y="4546620"/>
            <a:ext cx="446914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Tầm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Quan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Trọng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VN-Anastasia" panose="020B0606040200020203" pitchFamily="34" charset="0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434A2310-988C-49C5-A890-61247EE34D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04" t="20262" r="24764" b="14590"/>
          <a:stretch/>
        </p:blipFill>
        <p:spPr>
          <a:xfrm>
            <a:off x="10761784" y="33211"/>
            <a:ext cx="1243785" cy="1200281"/>
          </a:xfrm>
          <a:prstGeom prst="rect">
            <a:avLst/>
          </a:prstGeom>
        </p:spPr>
      </p:pic>
      <p:grpSp>
        <p:nvGrpSpPr>
          <p:cNvPr id="1025" name="Group 1024">
            <a:extLst>
              <a:ext uri="{FF2B5EF4-FFF2-40B4-BE49-F238E27FC236}">
                <a16:creationId xmlns:a16="http://schemas.microsoft.com/office/drawing/2014/main" xmlns="" id="{E0F0A667-D0CD-4C4B-A0F0-DB3150E77F13}"/>
              </a:ext>
            </a:extLst>
          </p:cNvPr>
          <p:cNvGrpSpPr/>
          <p:nvPr/>
        </p:nvGrpSpPr>
        <p:grpSpPr>
          <a:xfrm>
            <a:off x="6204326" y="4842388"/>
            <a:ext cx="5876744" cy="1831559"/>
            <a:chOff x="5539946" y="2071513"/>
            <a:chExt cx="5876744" cy="1831559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0C7FE643-71DE-41EB-A733-78C01B20B8A4}"/>
                </a:ext>
              </a:extLst>
            </p:cNvPr>
            <p:cNvSpPr/>
            <p:nvPr/>
          </p:nvSpPr>
          <p:spPr>
            <a:xfrm>
              <a:off x="5550905" y="2095296"/>
              <a:ext cx="45719" cy="1775993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D6210BC2-5E53-4AB0-A363-9B6E336E15C9}"/>
                </a:ext>
              </a:extLst>
            </p:cNvPr>
            <p:cNvSpPr/>
            <p:nvPr/>
          </p:nvSpPr>
          <p:spPr>
            <a:xfrm>
              <a:off x="11370971" y="2071513"/>
              <a:ext cx="45719" cy="180930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61E0861E-2D32-4EF9-A8DC-F3E5F6A89597}"/>
                </a:ext>
              </a:extLst>
            </p:cNvPr>
            <p:cNvSpPr/>
            <p:nvPr/>
          </p:nvSpPr>
          <p:spPr>
            <a:xfrm rot="16200000">
              <a:off x="6937414" y="706888"/>
              <a:ext cx="45720" cy="282253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886A0E70-0457-4AE4-B067-055B1AE3F0F9}"/>
                </a:ext>
              </a:extLst>
            </p:cNvPr>
            <p:cNvSpPr/>
            <p:nvPr/>
          </p:nvSpPr>
          <p:spPr>
            <a:xfrm>
              <a:off x="5539946" y="2143374"/>
              <a:ext cx="5840084" cy="1699622"/>
            </a:xfrm>
            <a:prstGeom prst="rect">
              <a:avLst/>
            </a:prstGeom>
            <a:solidFill>
              <a:schemeClr val="accent6">
                <a:lumMod val="75000"/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2D4DD9CC-2B3A-46D6-B942-1A835EDD19F1}"/>
                </a:ext>
              </a:extLst>
            </p:cNvPr>
            <p:cNvSpPr/>
            <p:nvPr/>
          </p:nvSpPr>
          <p:spPr>
            <a:xfrm rot="16200000">
              <a:off x="8459988" y="946370"/>
              <a:ext cx="45719" cy="586768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66E2FA7E-876B-4681-BEC8-73E3A0CC9C97}"/>
                </a:ext>
              </a:extLst>
            </p:cNvPr>
            <p:cNvSpPr/>
            <p:nvPr/>
          </p:nvSpPr>
          <p:spPr>
            <a:xfrm rot="16200000" flipH="1">
              <a:off x="10898487" y="1659124"/>
              <a:ext cx="54033" cy="89093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AutoShape 2">
            <a:extLst>
              <a:ext uri="{FF2B5EF4-FFF2-40B4-BE49-F238E27FC236}">
                <a16:creationId xmlns:a16="http://schemas.microsoft.com/office/drawing/2014/main" xmlns="" id="{987CF7B0-5853-41D1-8B73-7976AA81DA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07980" y="60474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B2418C39-8A46-4321-BDD6-544D4DA288D1}"/>
              </a:ext>
            </a:extLst>
          </p:cNvPr>
          <p:cNvSpPr txBox="1"/>
          <p:nvPr/>
        </p:nvSpPr>
        <p:spPr>
          <a:xfrm>
            <a:off x="4968244" y="1473934"/>
            <a:ext cx="272156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SVN-Anastasia" panose="020B0606040200020203" pitchFamily="34" charset="0"/>
              </a:rPr>
              <a:t>Tìm</a:t>
            </a: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SVN-Anastasia" panose="020B0606040200020203" pitchFamily="34" charset="0"/>
              </a:rPr>
              <a:t> </a:t>
            </a:r>
            <a:r>
              <a:rPr lang="en-US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SVN-Anastasia" panose="020B0606040200020203" pitchFamily="34" charset="0"/>
              </a:rPr>
              <a:t>Hiểu</a:t>
            </a: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SVN-Anastasia" panose="020B0606040200020203" pitchFamily="34" charset="0"/>
              </a:rPr>
              <a:t> Chung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VN-Anastasia" panose="020B0606040200020203" pitchFamily="34" charset="0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9218A73E-9700-468F-B3D5-796D1592A734}"/>
              </a:ext>
            </a:extLst>
          </p:cNvPr>
          <p:cNvSpPr/>
          <p:nvPr/>
        </p:nvSpPr>
        <p:spPr>
          <a:xfrm>
            <a:off x="4181741" y="1801596"/>
            <a:ext cx="3738297" cy="1825799"/>
          </a:xfrm>
          <a:prstGeom prst="rect">
            <a:avLst/>
          </a:prstGeom>
          <a:solidFill>
            <a:schemeClr val="accent5">
              <a:lumMod val="7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0E7B46FD-A57F-4710-B002-F9327019E478}"/>
              </a:ext>
            </a:extLst>
          </p:cNvPr>
          <p:cNvGrpSpPr/>
          <p:nvPr/>
        </p:nvGrpSpPr>
        <p:grpSpPr>
          <a:xfrm>
            <a:off x="4138718" y="1753154"/>
            <a:ext cx="3829736" cy="1918176"/>
            <a:chOff x="266700" y="1811655"/>
            <a:chExt cx="3829736" cy="1918176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xmlns="" id="{4E5638AF-3EAC-4422-81C4-67213BB2F4EC}"/>
                </a:ext>
              </a:extLst>
            </p:cNvPr>
            <p:cNvSpPr/>
            <p:nvPr/>
          </p:nvSpPr>
          <p:spPr>
            <a:xfrm>
              <a:off x="266700" y="1857374"/>
              <a:ext cx="45719" cy="182673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xmlns="" id="{A8A899E7-15CE-4EE6-9F91-0E61A8751EDB}"/>
                </a:ext>
              </a:extLst>
            </p:cNvPr>
            <p:cNvSpPr/>
            <p:nvPr/>
          </p:nvSpPr>
          <p:spPr>
            <a:xfrm>
              <a:off x="4050717" y="1857375"/>
              <a:ext cx="45719" cy="187245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xmlns="" id="{48381C24-04E6-4DC2-B0AA-2E5B94BC93CF}"/>
                </a:ext>
              </a:extLst>
            </p:cNvPr>
            <p:cNvSpPr/>
            <p:nvPr/>
          </p:nvSpPr>
          <p:spPr>
            <a:xfrm rot="16200000">
              <a:off x="684571" y="1394258"/>
              <a:ext cx="45719" cy="88051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xmlns="" id="{A0E2E198-0B8F-4732-8B8D-CD3209531282}"/>
                </a:ext>
              </a:extLst>
            </p:cNvPr>
            <p:cNvSpPr/>
            <p:nvPr/>
          </p:nvSpPr>
          <p:spPr>
            <a:xfrm rot="16200000">
              <a:off x="3413353" y="1195044"/>
              <a:ext cx="45719" cy="131505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xmlns="" id="{7FDFE69C-D2EA-4853-A92C-5B3260E45AAA}"/>
                </a:ext>
              </a:extLst>
            </p:cNvPr>
            <p:cNvSpPr/>
            <p:nvPr/>
          </p:nvSpPr>
          <p:spPr>
            <a:xfrm rot="16200000">
              <a:off x="2158862" y="1792257"/>
              <a:ext cx="45719" cy="38294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1179ECE7-87D6-4CB7-AC28-A87AA7819CF1}"/>
              </a:ext>
            </a:extLst>
          </p:cNvPr>
          <p:cNvSpPr txBox="1"/>
          <p:nvPr/>
        </p:nvSpPr>
        <p:spPr>
          <a:xfrm>
            <a:off x="574048" y="3195267"/>
            <a:ext cx="36414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Tính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Chất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Vật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Lý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VN-Anastasia" panose="020B0606040200020203" pitchFamily="34" charset="0"/>
              <a:ea typeface="+mn-ea"/>
              <a:cs typeface="+mn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74B86833-DC04-49EA-8643-DF04003A0E8B}"/>
              </a:ext>
            </a:extLst>
          </p:cNvPr>
          <p:cNvSpPr/>
          <p:nvPr/>
        </p:nvSpPr>
        <p:spPr>
          <a:xfrm>
            <a:off x="456464" y="3484699"/>
            <a:ext cx="3826343" cy="2960478"/>
          </a:xfrm>
          <a:prstGeom prst="rect">
            <a:avLst/>
          </a:prstGeom>
          <a:solidFill>
            <a:srgbClr val="D77C69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5B187AA7-F96B-4CFE-A19B-67FC6690CD7C}"/>
              </a:ext>
            </a:extLst>
          </p:cNvPr>
          <p:cNvSpPr txBox="1"/>
          <p:nvPr/>
        </p:nvSpPr>
        <p:spPr>
          <a:xfrm>
            <a:off x="528599" y="3842970"/>
            <a:ext cx="2053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</a:rPr>
              <a:t>Hóa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</a:rPr>
              <a:t>lỏng</a:t>
            </a:r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UTM Nyala" panose="02040603050506020204" pitchFamily="18" charset="0"/>
              </a:rPr>
              <a:t>: -183</a:t>
            </a:r>
            <a:r>
              <a:rPr lang="en-US" sz="2000" b="1" baseline="30000" dirty="0">
                <a:solidFill>
                  <a:prstClr val="black">
                    <a:lumMod val="75000"/>
                    <a:lumOff val="25000"/>
                  </a:prstClr>
                </a:solidFill>
                <a:latin typeface="UTM Nyala" panose="02040603050506020204" pitchFamily="18" charset="0"/>
              </a:rPr>
              <a:t>0</a:t>
            </a:r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UTM Nyala" panose="02040603050506020204" pitchFamily="18" charset="0"/>
              </a:rPr>
              <a:t>C</a:t>
            </a:r>
            <a:endParaRPr kumimoji="0" lang="en-US" sz="2000" b="1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Nyala" panose="0204060305050602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59E86B1-3EBD-4F1B-A22B-A589DEC508E4}"/>
              </a:ext>
            </a:extLst>
          </p:cNvPr>
          <p:cNvSpPr txBox="1"/>
          <p:nvPr/>
        </p:nvSpPr>
        <p:spPr>
          <a:xfrm>
            <a:off x="528600" y="4442278"/>
            <a:ext cx="2053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0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UTM Nyala" panose="02040603050506020204" pitchFamily="18" charset="0"/>
              </a:rPr>
              <a:t>Hóa</a:t>
            </a:r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UTM Nyala" panose="02040603050506020204" pitchFamily="18" charset="0"/>
              </a:rPr>
              <a:t> </a:t>
            </a:r>
            <a:r>
              <a:rPr lang="en-US" sz="20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UTM Nyala" panose="02040603050506020204" pitchFamily="18" charset="0"/>
              </a:rPr>
              <a:t>rắn</a:t>
            </a:r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UTM Nyala" panose="02040603050506020204" pitchFamily="18" charset="0"/>
              </a:rPr>
              <a:t>: -218</a:t>
            </a:r>
            <a:r>
              <a:rPr lang="en-US" sz="2000" b="1" baseline="30000" dirty="0">
                <a:solidFill>
                  <a:prstClr val="black">
                    <a:lumMod val="75000"/>
                    <a:lumOff val="25000"/>
                  </a:prstClr>
                </a:solidFill>
                <a:latin typeface="UTM Nyala" panose="02040603050506020204" pitchFamily="18" charset="0"/>
              </a:rPr>
              <a:t>0</a:t>
            </a:r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UTM Nyala" panose="02040603050506020204" pitchFamily="18" charset="0"/>
              </a:rPr>
              <a:t>C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Nyala" panose="020406030505060202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1948287D-0305-48BE-9A04-3A58DF9F5FC1}"/>
              </a:ext>
            </a:extLst>
          </p:cNvPr>
          <p:cNvSpPr txBox="1"/>
          <p:nvPr/>
        </p:nvSpPr>
        <p:spPr>
          <a:xfrm>
            <a:off x="2804869" y="4083207"/>
            <a:ext cx="11838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Màu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xanh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nhạt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25638D2B-56B1-415C-AA91-2A6BE5DF4460}"/>
              </a:ext>
            </a:extLst>
          </p:cNvPr>
          <p:cNvSpPr txBox="1"/>
          <p:nvPr/>
        </p:nvSpPr>
        <p:spPr>
          <a:xfrm>
            <a:off x="472989" y="5078549"/>
            <a:ext cx="12689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Thể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khí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CF0DA5E7-7236-49B8-894E-9D2A1CB3085E}"/>
              </a:ext>
            </a:extLst>
          </p:cNvPr>
          <p:cNvGrpSpPr/>
          <p:nvPr/>
        </p:nvGrpSpPr>
        <p:grpSpPr>
          <a:xfrm>
            <a:off x="409312" y="3448103"/>
            <a:ext cx="3803054" cy="3053058"/>
            <a:chOff x="264800" y="1811655"/>
            <a:chExt cx="3057520" cy="2555909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xmlns="" id="{71356CC3-98DB-40AC-A77E-FE801BA8AC8A}"/>
                </a:ext>
              </a:extLst>
            </p:cNvPr>
            <p:cNvSpPr/>
            <p:nvPr/>
          </p:nvSpPr>
          <p:spPr>
            <a:xfrm>
              <a:off x="266700" y="1857374"/>
              <a:ext cx="45719" cy="2478405"/>
            </a:xfrm>
            <a:prstGeom prst="rect">
              <a:avLst/>
            </a:prstGeom>
            <a:solidFill>
              <a:srgbClr val="D77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xmlns="" id="{E2A8A526-20EC-4C57-8F30-547BEB1D252C}"/>
                </a:ext>
              </a:extLst>
            </p:cNvPr>
            <p:cNvSpPr/>
            <p:nvPr/>
          </p:nvSpPr>
          <p:spPr>
            <a:xfrm>
              <a:off x="3276600" y="1857375"/>
              <a:ext cx="45719" cy="2487930"/>
            </a:xfrm>
            <a:prstGeom prst="rect">
              <a:avLst/>
            </a:prstGeom>
            <a:solidFill>
              <a:srgbClr val="D77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xmlns="" id="{5D5083F4-E6E7-4874-A401-DE86C5FA98C2}"/>
                </a:ext>
              </a:extLst>
            </p:cNvPr>
            <p:cNvSpPr/>
            <p:nvPr/>
          </p:nvSpPr>
          <p:spPr>
            <a:xfrm rot="16200000">
              <a:off x="334566" y="1744264"/>
              <a:ext cx="45719" cy="180502"/>
            </a:xfrm>
            <a:prstGeom prst="rect">
              <a:avLst/>
            </a:prstGeom>
            <a:solidFill>
              <a:srgbClr val="D77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xmlns="" id="{2C525DAF-5F11-4705-BB91-48352144A18F}"/>
                </a:ext>
              </a:extLst>
            </p:cNvPr>
            <p:cNvSpPr/>
            <p:nvPr/>
          </p:nvSpPr>
          <p:spPr>
            <a:xfrm rot="16200000">
              <a:off x="2786064" y="1343979"/>
              <a:ext cx="45719" cy="1026792"/>
            </a:xfrm>
            <a:prstGeom prst="rect">
              <a:avLst/>
            </a:prstGeom>
            <a:solidFill>
              <a:srgbClr val="D77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xmlns="" id="{5E965780-AD57-4188-9ED3-E13AF9FB54B5}"/>
                </a:ext>
              </a:extLst>
            </p:cNvPr>
            <p:cNvSpPr/>
            <p:nvPr/>
          </p:nvSpPr>
          <p:spPr>
            <a:xfrm rot="16200000">
              <a:off x="1770700" y="2815945"/>
              <a:ext cx="45719" cy="3057519"/>
            </a:xfrm>
            <a:prstGeom prst="rect">
              <a:avLst/>
            </a:prstGeom>
            <a:solidFill>
              <a:srgbClr val="D77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8" name="Right Brace 47">
            <a:extLst>
              <a:ext uri="{FF2B5EF4-FFF2-40B4-BE49-F238E27FC236}">
                <a16:creationId xmlns:a16="http://schemas.microsoft.com/office/drawing/2014/main" xmlns="" id="{17BD9AA1-6CB1-4234-A30F-6CFBF3E4DA19}"/>
              </a:ext>
            </a:extLst>
          </p:cNvPr>
          <p:cNvSpPr/>
          <p:nvPr/>
        </p:nvSpPr>
        <p:spPr>
          <a:xfrm>
            <a:off x="2566818" y="4146701"/>
            <a:ext cx="228964" cy="585744"/>
          </a:xfrm>
          <a:prstGeom prst="rightBrace">
            <a:avLst>
              <a:gd name="adj1" fmla="val 8333"/>
              <a:gd name="adj2" fmla="val 48739"/>
            </a:avLst>
          </a:prstGeom>
          <a:ln w="28575">
            <a:solidFill>
              <a:schemeClr val="tx1">
                <a:lumMod val="85000"/>
                <a:lumOff val="1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69D976AE-07F8-40AB-9DD3-952CA73A2FD6}"/>
              </a:ext>
            </a:extLst>
          </p:cNvPr>
          <p:cNvSpPr txBox="1"/>
          <p:nvPr/>
        </p:nvSpPr>
        <p:spPr>
          <a:xfrm>
            <a:off x="1946420" y="5078549"/>
            <a:ext cx="14822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UTM Nyala" panose="02040603050506020204" pitchFamily="18" charset="0"/>
              </a:rPr>
              <a:t>Không</a:t>
            </a:r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UTM Nyala" panose="02040603050506020204" pitchFamily="18" charset="0"/>
              </a:rPr>
              <a:t> </a:t>
            </a:r>
            <a:r>
              <a:rPr lang="en-US" sz="20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UTM Nyala" panose="02040603050506020204" pitchFamily="18" charset="0"/>
              </a:rPr>
              <a:t>màu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Nyala" panose="02040603050506020204" pitchFamily="18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C1456E71-FA84-43A3-A8EB-B9C491F519FD}"/>
              </a:ext>
            </a:extLst>
          </p:cNvPr>
          <p:cNvSpPr txBox="1"/>
          <p:nvPr/>
        </p:nvSpPr>
        <p:spPr>
          <a:xfrm>
            <a:off x="1946421" y="5521347"/>
            <a:ext cx="1482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0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UTM Nyala" panose="02040603050506020204" pitchFamily="18" charset="0"/>
              </a:rPr>
              <a:t>Không</a:t>
            </a:r>
            <a:r>
              <a:rPr lang="en-US" sz="2000" b="1" dirty="0">
                <a:solidFill>
                  <a:prstClr val="black">
                    <a:lumMod val="75000"/>
                    <a:lumOff val="25000"/>
                  </a:prstClr>
                </a:solidFill>
                <a:latin typeface="UTM Nyala" panose="02040603050506020204" pitchFamily="18" charset="0"/>
              </a:rPr>
              <a:t> </a:t>
            </a:r>
            <a:r>
              <a:rPr lang="en-US" sz="20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UTM Nyala" panose="02040603050506020204" pitchFamily="18" charset="0"/>
              </a:rPr>
              <a:t>mùi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Nyala" panose="02040603050506020204" pitchFamily="18" charset="0"/>
            </a:endParaRP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xmlns="" id="{1E3C315E-8325-4DDF-88FE-4E09202D59F2}"/>
              </a:ext>
            </a:extLst>
          </p:cNvPr>
          <p:cNvCxnSpPr>
            <a:cxnSpLocks/>
            <a:stCxn id="42" idx="3"/>
            <a:endCxn id="49" idx="1"/>
          </p:cNvCxnSpPr>
          <p:nvPr/>
        </p:nvCxnSpPr>
        <p:spPr>
          <a:xfrm>
            <a:off x="1741926" y="5278604"/>
            <a:ext cx="204494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xmlns="" id="{34862B68-A9B9-4234-9648-17FAC7832A85}"/>
              </a:ext>
            </a:extLst>
          </p:cNvPr>
          <p:cNvCxnSpPr>
            <a:cxnSpLocks/>
          </p:cNvCxnSpPr>
          <p:nvPr/>
        </p:nvCxnSpPr>
        <p:spPr>
          <a:xfrm>
            <a:off x="1729132" y="5307780"/>
            <a:ext cx="353436" cy="468355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E9D87783-0102-48E7-B7DF-3453067F1FA8}"/>
              </a:ext>
            </a:extLst>
          </p:cNvPr>
          <p:cNvSpPr txBox="1"/>
          <p:nvPr/>
        </p:nvSpPr>
        <p:spPr>
          <a:xfrm>
            <a:off x="584664" y="5925451"/>
            <a:ext cx="22513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Ít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tan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trong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nước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9" name="Picture 2" descr="Bài 24: Tính chất của oxi – Trung Tâm 8910">
            <a:extLst>
              <a:ext uri="{FF2B5EF4-FFF2-40B4-BE49-F238E27FC236}">
                <a16:creationId xmlns:a16="http://schemas.microsoft.com/office/drawing/2014/main" xmlns="" id="{1559188F-154C-4E00-8C26-B36A51164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87" y="1625682"/>
            <a:ext cx="3558362" cy="163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1E3A1A30-3663-49B9-B560-6D44E82DDA7F}"/>
              </a:ext>
            </a:extLst>
          </p:cNvPr>
          <p:cNvSpPr txBox="1"/>
          <p:nvPr/>
        </p:nvSpPr>
        <p:spPr>
          <a:xfrm>
            <a:off x="4195641" y="2116553"/>
            <a:ext cx="37104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</a:rPr>
              <a:t>Oxygen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</a:rPr>
              <a:t>có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</a:rPr>
              <a:t> ở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</a:rPr>
              <a:t>khắp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</a:rPr>
              <a:t>nơi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</a:rPr>
              <a:t>trên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</a:rPr>
              <a:t>trái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</a:rPr>
              <a:t>đất</a:t>
            </a:r>
            <a:endParaRPr kumimoji="0" lang="en-US" sz="2000" b="1" i="0" u="none" strike="noStrike" kern="1200" cap="none" spc="0" normalizeH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Nyala" panose="02040603050506020204" pitchFamily="18" charset="0"/>
            </a:endParaRPr>
          </a:p>
        </p:txBody>
      </p:sp>
      <p:pic>
        <p:nvPicPr>
          <p:cNvPr id="61" name="Picture 2" descr="Chim, Đang Bay, Tự Do, Vịt, Bầu Trời, Động Vật">
            <a:extLst>
              <a:ext uri="{FF2B5EF4-FFF2-40B4-BE49-F238E27FC236}">
                <a16:creationId xmlns:a16="http://schemas.microsoft.com/office/drawing/2014/main" xmlns="" id="{41664A3E-7A64-48DB-A4FE-5A92B1FE0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075" y="2791848"/>
            <a:ext cx="1099829" cy="73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Động Vật, Hồ Cá, Thủy Sản, Màu Xanh">
            <a:extLst>
              <a:ext uri="{FF2B5EF4-FFF2-40B4-BE49-F238E27FC236}">
                <a16:creationId xmlns:a16="http://schemas.microsoft.com/office/drawing/2014/main" xmlns="" id="{F9D83AA8-A07E-4EE0-91CD-48644ABE8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006" y="2786798"/>
            <a:ext cx="1099829" cy="73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" descr="Soil Editable vector illustration of earthworms in garden soil earthworms stock illustrations">
            <a:extLst>
              <a:ext uri="{FF2B5EF4-FFF2-40B4-BE49-F238E27FC236}">
                <a16:creationId xmlns:a16="http://schemas.microsoft.com/office/drawing/2014/main" xmlns="" id="{3C25C68C-9B94-4719-8D70-C5C8B6E26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003" y="2732800"/>
            <a:ext cx="1168949" cy="792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Shape 633">
            <a:extLst>
              <a:ext uri="{FF2B5EF4-FFF2-40B4-BE49-F238E27FC236}">
                <a16:creationId xmlns:a16="http://schemas.microsoft.com/office/drawing/2014/main" xmlns="" id="{3B725847-94E8-442D-BD0B-BD8D582C25AA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8074118" y="2053735"/>
            <a:ext cx="3931451" cy="1367120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xmlns="" id="{91BF7FC7-BF69-4DE5-9C4F-EE18CA810978}"/>
              </a:ext>
            </a:extLst>
          </p:cNvPr>
          <p:cNvGrpSpPr/>
          <p:nvPr/>
        </p:nvGrpSpPr>
        <p:grpSpPr>
          <a:xfrm>
            <a:off x="3721317" y="4146701"/>
            <a:ext cx="2574490" cy="2571698"/>
            <a:chOff x="8994192" y="3747909"/>
            <a:chExt cx="3143419" cy="3140010"/>
          </a:xfrm>
        </p:grpSpPr>
        <p:pic>
          <p:nvPicPr>
            <p:cNvPr id="68" name="Picture 10" descr="Cây, Thân Cây, Lá, Chi Nhánh, Thiên Nhiên, Ngoài Trời">
              <a:extLst>
                <a:ext uri="{FF2B5EF4-FFF2-40B4-BE49-F238E27FC236}">
                  <a16:creationId xmlns:a16="http://schemas.microsoft.com/office/drawing/2014/main" xmlns="" id="{00A00BE1-3E14-4477-A9C7-AC3338D632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4192" y="3747909"/>
              <a:ext cx="2904509" cy="3140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xmlns="" id="{69E4B250-6856-4C0C-9359-3A35B4563E37}"/>
                </a:ext>
              </a:extLst>
            </p:cNvPr>
            <p:cNvSpPr txBox="1"/>
            <p:nvPr/>
          </p:nvSpPr>
          <p:spPr>
            <a:xfrm>
              <a:off x="9683445" y="4391687"/>
              <a:ext cx="1446625" cy="4509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Nyala" panose="02040603050506020204" pitchFamily="18" charset="0"/>
                  <a:ea typeface="+mn-ea"/>
                  <a:cs typeface="+mn-cs"/>
                </a:rPr>
                <a:t>Quang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Nyala" panose="02040603050506020204" pitchFamily="18" charset="0"/>
                  <a:ea typeface="+mn-ea"/>
                  <a:cs typeface="+mn-cs"/>
                </a:rPr>
                <a:t>Hợp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xmlns="" id="{2F7ECE9A-3E31-4826-8AA7-593B3AF09424}"/>
                </a:ext>
              </a:extLst>
            </p:cNvPr>
            <p:cNvSpPr txBox="1"/>
            <p:nvPr/>
          </p:nvSpPr>
          <p:spPr>
            <a:xfrm>
              <a:off x="10537524" y="5688740"/>
              <a:ext cx="1600087" cy="1127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UTM Nyala" panose="02040603050506020204" pitchFamily="18" charset="0"/>
                  <a:ea typeface="+mn-ea"/>
                  <a:cs typeface="+mn-cs"/>
                </a:rPr>
                <a:t>Nguồn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UTM Nyala" panose="02040603050506020204" pitchFamily="18" charset="0"/>
                  <a:ea typeface="+mn-ea"/>
                  <a:cs typeface="+mn-cs"/>
                </a:rPr>
                <a:t> Oxygen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UTM Nyala" panose="02040603050506020204" pitchFamily="18" charset="0"/>
                  <a:ea typeface="+mn-ea"/>
                  <a:cs typeface="+mn-cs"/>
                </a:rPr>
                <a:t>tự</a:t>
              </a:r>
              <a:r>
                <a:rPr kumimoji="0" lang="en-US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UTM Nyal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UTM Nyala" panose="02040603050506020204" pitchFamily="18" charset="0"/>
                  <a:ea typeface="+mn-ea"/>
                  <a:cs typeface="+mn-cs"/>
                </a:rPr>
                <a:t>nhiên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428F9FB9-371B-47D8-885E-8B0FE6F79A1F}"/>
              </a:ext>
            </a:extLst>
          </p:cNvPr>
          <p:cNvSpPr txBox="1"/>
          <p:nvPr/>
        </p:nvSpPr>
        <p:spPr>
          <a:xfrm>
            <a:off x="4667564" y="287214"/>
            <a:ext cx="5642161" cy="6848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Nguyên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Tố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Sống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Sự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Cháy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VN-Anastasia" panose="020B0606040200020203" pitchFamily="34" charset="0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5CCBBB95-748E-4952-94CF-92D412FBAA5E}"/>
              </a:ext>
            </a:extLst>
          </p:cNvPr>
          <p:cNvSpPr txBox="1"/>
          <p:nvPr/>
        </p:nvSpPr>
        <p:spPr>
          <a:xfrm>
            <a:off x="6318713" y="4914247"/>
            <a:ext cx="5759343" cy="963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phần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quan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trọng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nhất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với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hoạt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động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hô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hấp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con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người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động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vật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thực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vật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7E3E3824-E7E5-4FBF-B339-DBF7EB7C9E35}"/>
              </a:ext>
            </a:extLst>
          </p:cNvPr>
          <p:cNvSpPr txBox="1"/>
          <p:nvPr/>
        </p:nvSpPr>
        <p:spPr>
          <a:xfrm>
            <a:off x="6410385" y="5896814"/>
            <a:ext cx="4901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Nếu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oxygen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sự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cháy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thể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xảy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ra</a:t>
            </a:r>
          </a:p>
        </p:txBody>
      </p:sp>
    </p:spTree>
    <p:extLst>
      <p:ext uri="{BB962C8B-B14F-4D97-AF65-F5344CB8AC3E}">
        <p14:creationId xmlns:p14="http://schemas.microsoft.com/office/powerpoint/2010/main" val="87160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72" grpId="0"/>
      <p:bldP spid="73" grpId="0" animBg="1"/>
      <p:bldP spid="37" grpId="0"/>
      <p:bldP spid="38" grpId="0" animBg="1"/>
      <p:bldP spid="39" grpId="0"/>
      <p:bldP spid="40" grpId="0"/>
      <p:bldP spid="41" grpId="0"/>
      <p:bldP spid="42" grpId="0"/>
      <p:bldP spid="48" grpId="0" animBg="1"/>
      <p:bldP spid="49" grpId="0"/>
      <p:bldP spid="50" grpId="0"/>
      <p:bldP spid="58" grpId="0"/>
      <p:bldP spid="60" grpId="0"/>
      <p:bldP spid="71" grpId="0"/>
      <p:bldP spid="74" grpId="0"/>
      <p:bldP spid="7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DCA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!!1">
            <a:extLst>
              <a:ext uri="{FF2B5EF4-FFF2-40B4-BE49-F238E27FC236}">
                <a16:creationId xmlns:a16="http://schemas.microsoft.com/office/drawing/2014/main" xmlns="" id="{7B2FE2B5-67DD-4CC7-B604-0F5C3A0DDC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75550" y="468630"/>
            <a:ext cx="4762500" cy="4762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9C5C101-9BFC-4C93-9967-86DFBE960F6D}"/>
              </a:ext>
            </a:extLst>
          </p:cNvPr>
          <p:cNvSpPr txBox="1"/>
          <p:nvPr/>
        </p:nvSpPr>
        <p:spPr>
          <a:xfrm>
            <a:off x="467360" y="1513840"/>
            <a:ext cx="7426960" cy="3413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Abril Fatface" panose="02000503000000020003" pitchFamily="2" charset="0"/>
                <a:ea typeface="+mn-ea"/>
                <a:cs typeface="+mn-cs"/>
              </a:rPr>
              <a:t>Oxygen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Abril Fatface" panose="02000503000000020003" pitchFamily="2" charset="0"/>
                <a:ea typeface="+mn-ea"/>
                <a:cs typeface="+mn-cs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Abril Fatface" panose="02000503000000020003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Abril Fatface" panose="02000503000000020003" pitchFamily="2" charset="0"/>
                <a:ea typeface="+mn-ea"/>
                <a:cs typeface="+mn-cs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Abril Fatface" panose="02000503000000020003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Abril Fatface" panose="02000503000000020003" pitchFamily="2" charset="0"/>
                <a:ea typeface="+mn-ea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Abril Fatface" panose="02000503000000020003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Abril Fatface" panose="02000503000000020003" pitchFamily="2" charset="0"/>
                <a:ea typeface="+mn-ea"/>
                <a:cs typeface="+mn-cs"/>
              </a:rPr>
              <a:t>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Abril Fatface" panose="02000503000000020003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Abril Fatface" panose="02000503000000020003" pitchFamily="2" charset="0"/>
                <a:ea typeface="+mn-ea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Abril Fatface" panose="02000503000000020003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Abril Fatface" panose="02000503000000020003" pitchFamily="2" charset="0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Abril Fatface" panose="02000503000000020003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Abril Fatface" panose="02000503000000020003" pitchFamily="2" charset="0"/>
                <a:ea typeface="+mn-ea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Abril Fatface" panose="02000503000000020003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Abril Fatface" panose="02000503000000020003" pitchFamily="2" charset="0"/>
                <a:ea typeface="+mn-ea"/>
                <a:cs typeface="+mn-cs"/>
              </a:rPr>
              <a:t>sử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Abril Fatface" panose="02000503000000020003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Abril Fatface" panose="02000503000000020003" pitchFamily="2" charset="0"/>
                <a:ea typeface="+mn-ea"/>
                <a:cs typeface="+mn-cs"/>
              </a:rPr>
              <a:t>dụng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Abril Fatface" panose="02000503000000020003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Abril Fatface" panose="02000503000000020003" pitchFamily="2" charset="0"/>
                <a:ea typeface="+mn-ea"/>
                <a:cs typeface="+mn-cs"/>
              </a:rPr>
              <a:t>rất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Abril Fatface" panose="02000503000000020003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Abril Fatface" panose="02000503000000020003" pitchFamily="2" charset="0"/>
                <a:ea typeface="+mn-ea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Abril Fatface" panose="02000503000000020003" pitchFamily="2" charset="0"/>
                <a:ea typeface="+mn-ea"/>
                <a:cs typeface="+mn-c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Abril Fatface" panose="02000503000000020003" pitchFamily="2" charset="0"/>
                <a:ea typeface="+mn-ea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Abril Fatface" panose="02000503000000020003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Abril Fatface" panose="02000503000000020003" pitchFamily="2" charset="0"/>
                <a:ea typeface="+mn-ea"/>
                <a:cs typeface="+mn-cs"/>
              </a:rPr>
              <a:t>tại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Abril Fatface" panose="02000503000000020003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Abril Fatface" panose="02000503000000020003" pitchFamily="2" charset="0"/>
                <a:ea typeface="+mn-ea"/>
                <a:cs typeface="+mn-cs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Abril Fatface" panose="02000503000000020003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Abril Fatface" panose="02000503000000020003" pitchFamily="2" charset="0"/>
                <a:ea typeface="+mn-ea"/>
                <a:cs typeface="+mn-cs"/>
              </a:rPr>
              <a:t>khí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Abril Fatface" panose="02000503000000020003" pitchFamily="2" charset="0"/>
                <a:ea typeface="+mn-ea"/>
                <a:cs typeface="+mn-cs"/>
              </a:rPr>
              <a:t> Oxygen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Abril Fatface" panose="02000503000000020003" pitchFamily="2" charset="0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Abril Fatface" panose="02000503000000020003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Abril Fatface" panose="02000503000000020003" pitchFamily="2" charset="0"/>
                <a:ea typeface="+mn-ea"/>
                <a:cs typeface="+mn-cs"/>
              </a:rPr>
              <a:t>hết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Abril Fatface" panose="02000503000000020003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Abril Fatface" panose="02000503000000020003" pitchFamily="2" charset="0"/>
                <a:ea typeface="+mn-ea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Abril Fatface" panose="02000503000000020003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Abril Fatface" panose="02000503000000020003" pitchFamily="2" charset="0"/>
                <a:ea typeface="+mn-ea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Abril Fatface" panose="02000503000000020003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Abril Fatface" panose="02000503000000020003" pitchFamily="2" charset="0"/>
                <a:ea typeface="+mn-ea"/>
                <a:cs typeface="+mn-cs"/>
              </a:rPr>
              <a:t>nhỉ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Abril Fatface" panose="02000503000000020003" pitchFamily="2" charset="0"/>
                <a:ea typeface="+mn-ea"/>
                <a:cs typeface="+mn-cs"/>
              </a:rPr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385390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Bảo Tồn, Sinh Thái, Sinh Học, Glaskugel">
            <a:extLst>
              <a:ext uri="{FF2B5EF4-FFF2-40B4-BE49-F238E27FC236}">
                <a16:creationId xmlns:a16="http://schemas.microsoft.com/office/drawing/2014/main" xmlns="" id="{A583079C-2C10-40D4-8002-6D4B8FA4AC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60" t="9871" r="23690" b="5871"/>
          <a:stretch/>
        </p:blipFill>
        <p:spPr bwMode="auto">
          <a:xfrm>
            <a:off x="3261360" y="1124744"/>
            <a:ext cx="5669280" cy="566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046" name="WordArt 6">
            <a:hlinkClick r:id="rId3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3293734" y="260648"/>
            <a:ext cx="5403776" cy="86409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0" cap="none" spc="0" normalizeH="0" baseline="0" noProof="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Times New Roman"/>
              </a:rPr>
              <a:t>Ô  CỬA  BÍ  MẬT</a:t>
            </a:r>
          </a:p>
        </p:txBody>
      </p:sp>
      <p:sp>
        <p:nvSpPr>
          <p:cNvPr id="2" name="Action Button: Help 1">
            <a:hlinkClick r:id="rId4" action="ppaction://hlinksldjump" highlightClick="1">
              <a:snd r:embed="rId5" name="click.wav"/>
            </a:hlinkClick>
          </p:cNvPr>
          <p:cNvSpPr/>
          <p:nvPr/>
        </p:nvSpPr>
        <p:spPr>
          <a:xfrm>
            <a:off x="2117531" y="2488037"/>
            <a:ext cx="432220" cy="519937"/>
          </a:xfrm>
          <a:prstGeom prst="actionButtonHelp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ction Button: Help 10">
            <a:hlinkClick r:id="rId6" action="ppaction://hlinksldjump" highlightClick="1">
              <a:snd r:embed="rId5" name="click.wav"/>
            </a:hlinkClick>
          </p:cNvPr>
          <p:cNvSpPr/>
          <p:nvPr/>
        </p:nvSpPr>
        <p:spPr>
          <a:xfrm>
            <a:off x="2117531" y="4972503"/>
            <a:ext cx="432220" cy="519937"/>
          </a:xfrm>
          <a:prstGeom prst="actionButtonHelp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ction Button: Help 11">
            <a:hlinkClick r:id="rId7" action="ppaction://hlinksldjump" highlightClick="1">
              <a:snd r:embed="rId5" name="click.wav"/>
            </a:hlinkClick>
          </p:cNvPr>
          <p:cNvSpPr/>
          <p:nvPr/>
        </p:nvSpPr>
        <p:spPr>
          <a:xfrm>
            <a:off x="9821834" y="2488038"/>
            <a:ext cx="432220" cy="519937"/>
          </a:xfrm>
          <a:prstGeom prst="actionButtonHelp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ction Button: Help 12">
            <a:hlinkClick r:id="rId8" action="ppaction://hlinksldjump" highlightClick="1">
              <a:snd r:embed="rId5" name="click.wav"/>
            </a:hlinkClick>
          </p:cNvPr>
          <p:cNvSpPr/>
          <p:nvPr/>
        </p:nvSpPr>
        <p:spPr>
          <a:xfrm>
            <a:off x="9821834" y="4972503"/>
            <a:ext cx="432220" cy="519937"/>
          </a:xfrm>
          <a:prstGeom prst="actionButtonHelp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ight Arrow 2">
            <a:hlinkClick r:id="rId9" action="ppaction://hlinksldjump"/>
          </p:cNvPr>
          <p:cNvSpPr/>
          <p:nvPr/>
        </p:nvSpPr>
        <p:spPr>
          <a:xfrm>
            <a:off x="9020931" y="440668"/>
            <a:ext cx="802704" cy="504056"/>
          </a:xfrm>
          <a:prstGeom prst="rightArrow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5026" name="Rectangle 34" descr="Horizontal brick"/>
          <p:cNvSpPr>
            <a:spLocks noChangeArrowheads="1"/>
          </p:cNvSpPr>
          <p:nvPr/>
        </p:nvSpPr>
        <p:spPr bwMode="auto">
          <a:xfrm>
            <a:off x="3261360" y="1124744"/>
            <a:ext cx="2834640" cy="283464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0000B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</a:t>
            </a:r>
          </a:p>
        </p:txBody>
      </p:sp>
      <p:sp>
        <p:nvSpPr>
          <p:cNvPr id="85035" name="Rectangle 43" descr="Horizontal brick"/>
          <p:cNvSpPr>
            <a:spLocks noChangeArrowheads="1"/>
          </p:cNvSpPr>
          <p:nvPr/>
        </p:nvSpPr>
        <p:spPr bwMode="auto">
          <a:xfrm>
            <a:off x="6095701" y="1124744"/>
            <a:ext cx="2834640" cy="283464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85034" name="Rectangle 42" descr="Horizontal brick"/>
          <p:cNvSpPr>
            <a:spLocks noChangeArrowheads="1"/>
          </p:cNvSpPr>
          <p:nvPr/>
        </p:nvSpPr>
        <p:spPr bwMode="auto">
          <a:xfrm>
            <a:off x="3261061" y="3959384"/>
            <a:ext cx="2834640" cy="283464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0000B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3</a:t>
            </a:r>
          </a:p>
        </p:txBody>
      </p:sp>
      <p:sp>
        <p:nvSpPr>
          <p:cNvPr id="85033" name="Rectangle 41" descr="Horizontal brick"/>
          <p:cNvSpPr>
            <a:spLocks noChangeArrowheads="1"/>
          </p:cNvSpPr>
          <p:nvPr/>
        </p:nvSpPr>
        <p:spPr bwMode="auto">
          <a:xfrm>
            <a:off x="6095402" y="3959384"/>
            <a:ext cx="2834640" cy="283464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600" b="1" i="1" u="none" strike="noStrike" kern="1200" cap="none" spc="0" normalizeH="0" baseline="0" noProof="0" dirty="0">
                <a:ln>
                  <a:noFill/>
                </a:ln>
                <a:solidFill>
                  <a:srgbClr val="0000B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543032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5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2000"/>
                                        <p:tgtEl>
                                          <p:spTgt spid="85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02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5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2000"/>
                                        <p:tgtEl>
                                          <p:spTgt spid="85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03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5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7" dur="2000"/>
                                        <p:tgtEl>
                                          <p:spTgt spid="85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03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5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3" dur="2000"/>
                                        <p:tgtEl>
                                          <p:spTgt spid="85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033"/>
                  </p:tgtEl>
                </p:cond>
              </p:nextCondLst>
            </p:seq>
          </p:childTnLst>
        </p:cTn>
      </p:par>
    </p:tnLst>
    <p:bldLst>
      <p:bldP spid="87046" grpId="0"/>
      <p:bldP spid="85026" grpId="0" animBg="1"/>
      <p:bldP spid="85035" grpId="0" animBg="1"/>
      <p:bldP spid="85034" grpId="0" animBg="1"/>
      <p:bldP spid="850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13" descr="Checklist-01-jun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86" y="808842"/>
            <a:ext cx="762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/>
          <p:cNvSpPr/>
          <p:nvPr/>
        </p:nvSpPr>
        <p:spPr>
          <a:xfrm>
            <a:off x="2703559" y="4994433"/>
            <a:ext cx="8818214" cy="8803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erat"/>
                <a:ea typeface="+mn-ea"/>
                <a:cs typeface="+mn-cs"/>
              </a:rPr>
              <a:t>D. Ở điều kiện thường oxygen là khí không màu, không mùi, không vị, tan nhiều trong nước, nặng hơn không khí, duy trì sự cháy và sự sống.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erat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2075184" y="602850"/>
            <a:ext cx="9350004" cy="983483"/>
          </a:xfrm>
          <a:prstGeom prst="round2DiagRect">
            <a:avLst/>
          </a:prstGeom>
          <a:noFill/>
          <a:ln w="28575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0" lang="vi-VN" sz="20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mpleSoft" panose="02000000000000000000" pitchFamily="2" charset="0"/>
              <a:cs typeface="Times New Roman" pitchFamily="18" charset="0"/>
            </a:endParaRPr>
          </a:p>
          <a:p>
            <a:pPr algn="ctr">
              <a:defRPr/>
            </a:pP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Soft" panose="02000000000000000000" pitchFamily="2" charset="0"/>
                <a:cs typeface="Times New Roman" pitchFamily="18" charset="0"/>
              </a:rPr>
              <a:t>CÂU 1</a:t>
            </a:r>
            <a:r>
              <a:rPr kumimoji="0" lang="vi-VN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Soft" panose="02000000000000000000" pitchFamily="2" charset="0"/>
                <a:cs typeface="Times New Roman" pitchFamily="18" charset="0"/>
              </a:rPr>
              <a:t>: </a:t>
            </a:r>
            <a:r>
              <a:rPr lang="en-US" sz="2800" b="1">
                <a:solidFill>
                  <a:srgbClr val="FF0000"/>
                </a:solidFill>
                <a:latin typeface="#9Slide03 AmpleSoft" panose="02000000000000000000" pitchFamily="2" charset="0"/>
              </a:rPr>
              <a:t>OXYGEN CÓ NHỮNG TÍNH CHẤT NÀO SAU ĐÂY: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Soft" panose="02000000000000000000" pitchFamily="2" charset="0"/>
                <a:cs typeface="Times New Roman" pitchFamily="18" charset="0"/>
              </a:rPr>
              <a:t>  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mpleSoft" panose="02000000000000000000" pitchFamily="2" charset="0"/>
              </a:rPr>
              <a:t>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3 AmpleSoft" panose="02000000000000000000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9F442A6-45D6-4FCB-AD79-8897526918A5}"/>
              </a:ext>
            </a:extLst>
          </p:cNvPr>
          <p:cNvSpPr/>
          <p:nvPr/>
        </p:nvSpPr>
        <p:spPr>
          <a:xfrm>
            <a:off x="2703559" y="1986006"/>
            <a:ext cx="8818214" cy="8803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+mn-cs"/>
              </a:rPr>
              <a:t>A.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+mn-cs"/>
              </a:rPr>
              <a:t>Ở điểu kiện thường oxygen là khí không màu, không mùi, không vị, tan ít trong nước, nặng hơn không khí, không duy trì sự cháy.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Monterat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B0BF7FD-F01F-45CC-80F8-4CA87E9CDCB6}"/>
              </a:ext>
            </a:extLst>
          </p:cNvPr>
          <p:cNvSpPr/>
          <p:nvPr/>
        </p:nvSpPr>
        <p:spPr>
          <a:xfrm>
            <a:off x="2703559" y="2988815"/>
            <a:ext cx="8818214" cy="8803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erat"/>
                <a:ea typeface="+mn-ea"/>
                <a:cs typeface="+mn-cs"/>
              </a:rPr>
              <a:t>B.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erat"/>
                <a:ea typeface="+mn-ea"/>
                <a:cs typeface="+mn-cs"/>
              </a:rPr>
              <a:t>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erat"/>
                <a:ea typeface="+mn-ea"/>
                <a:cs typeface="+mn-cs"/>
              </a:rPr>
              <a:t>.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erat"/>
                <a:ea typeface="+mn-ea"/>
                <a:cs typeface="+mn-cs"/>
              </a:rPr>
              <a:t>điểu kiện thường oxygen là khí không màu, không mùi, không vị, tan ít trong nước, nặng hơn không khí, duy trì sự cháy và sự sống.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era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967ACDD-67A7-473C-92FF-253A0164800C}"/>
              </a:ext>
            </a:extLst>
          </p:cNvPr>
          <p:cNvSpPr/>
          <p:nvPr/>
        </p:nvSpPr>
        <p:spPr>
          <a:xfrm>
            <a:off x="2703559" y="3991624"/>
            <a:ext cx="8818214" cy="8803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erat"/>
                <a:ea typeface="+mn-ea"/>
                <a:cs typeface="+mn-cs"/>
              </a:rPr>
              <a:t>C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erat"/>
                <a:ea typeface="+mn-ea"/>
                <a:cs typeface="+mn-cs"/>
              </a:rPr>
              <a:t>. Ở điều kiện thường oxygen là khí không màu, không mùi, không vị, tan ít trong nước, nhẹ hơn không khí, duy trì sự cháy và sự sống.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era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06984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2" grpId="0" animBg="1" autoUpdateAnimBg="0"/>
      <p:bldP spid="14" grpId="0"/>
      <p:bldP spid="15" grpId="0"/>
      <p:bldP spid="15" grpId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 Diagonal Corner Rectangle 11"/>
          <p:cNvSpPr/>
          <p:nvPr/>
        </p:nvSpPr>
        <p:spPr>
          <a:xfrm>
            <a:off x="2155464" y="117492"/>
            <a:ext cx="7881072" cy="609600"/>
          </a:xfrm>
          <a:prstGeom prst="round2DiagRect">
            <a:avLst/>
          </a:prstGeom>
          <a:solidFill>
            <a:srgbClr val="0026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n-ea"/>
                <a:cs typeface="Times New Roman" pitchFamily="18" charset="0"/>
              </a:rPr>
              <a:t>CÂU 2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 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945640" y="843186"/>
            <a:ext cx="10002520" cy="109132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erat"/>
                <a:cs typeface="Times New Roman" panose="02020603050405020304" pitchFamily="18" charset="0"/>
              </a:rPr>
              <a:t>Quan sát video sau (1/2 video) hãy cho biết:</a:t>
            </a:r>
          </a:p>
          <a:p>
            <a:pPr>
              <a:buFontTx/>
              <a:buChar char="-"/>
            </a:pPr>
            <a:r>
              <a:rPr lang="it-IT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erat"/>
                <a:cs typeface="Times New Roman" panose="02020603050405020304" pitchFamily="18" charset="0"/>
              </a:rPr>
              <a:t>Nguyên nhân đám cháy là do chất gì?</a:t>
            </a:r>
          </a:p>
          <a:p>
            <a:pPr>
              <a:buFontTx/>
              <a:buChar char="-"/>
            </a:pPr>
            <a:r>
              <a:rPr lang="it-IT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erat"/>
                <a:cs typeface="Times New Roman" panose="02020603050405020304" pitchFamily="18" charset="0"/>
              </a:rPr>
              <a:t>Người trong video dùng cách gì để dập lửa? Cách đó đúng hay không? Tìm giải pháp khác.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Montera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5719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  <p:bldP spid="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257726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3193" y="963934"/>
            <a:ext cx="7179986" cy="1272290"/>
          </a:xfrm>
        </p:spPr>
        <p:txBody>
          <a:bodyPr>
            <a:noAutofit/>
          </a:bodyPr>
          <a:lstStyle/>
          <a:p>
            <a:pPr marL="0" indent="0" algn="ctr">
              <a:lnSpc>
                <a:spcPct val="170000"/>
              </a:lnSpc>
              <a:buNone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erat"/>
                <a:cs typeface="Times New Roman" panose="02020603050405020304" pitchFamily="18" charset="0"/>
              </a:rPr>
              <a:t>Ở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erat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era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erat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era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erat"/>
                <a:cs typeface="Times New Roman" panose="02020603050405020304" pitchFamily="18" charset="0"/>
              </a:rPr>
              <a:t>bể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era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erat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era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erat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erat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erat"/>
                <a:cs typeface="Times New Roman" panose="02020603050405020304" pitchFamily="18" charset="0"/>
              </a:rPr>
              <a:t>trồng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era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erat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era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erat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era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erat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erat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erat"/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era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erat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era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erat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era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erat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era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erat"/>
                <a:cs typeface="Times New Roman" panose="02020603050405020304" pitchFamily="18" charset="0"/>
              </a:rPr>
              <a:t>vai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era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erat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era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erat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era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erat"/>
                <a:cs typeface="Times New Roman" panose="02020603050405020304" pitchFamily="18" charset="0"/>
              </a:rPr>
              <a:t>cây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era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erat"/>
                <a:cs typeface="Times New Roman" panose="02020603050405020304" pitchFamily="18" charset="0"/>
              </a:rPr>
              <a:t>thủy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era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erat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era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erat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erat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erat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erat"/>
                <a:cs typeface="Times New Roman" panose="02020603050405020304" pitchFamily="18" charset="0"/>
              </a:rPr>
              <a:t>?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Monterat"/>
            </a:endParaRPr>
          </a:p>
        </p:txBody>
      </p:sp>
      <p:sp>
        <p:nvSpPr>
          <p:cNvPr id="4" name="Round Diagonal Corner Rectangle 11"/>
          <p:cNvSpPr/>
          <p:nvPr/>
        </p:nvSpPr>
        <p:spPr>
          <a:xfrm>
            <a:off x="2152650" y="271003"/>
            <a:ext cx="7881072" cy="609600"/>
          </a:xfrm>
          <a:prstGeom prst="round2DiagRect">
            <a:avLst/>
          </a:prstGeom>
          <a:solidFill>
            <a:srgbClr val="0026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n-ea"/>
                <a:cs typeface="Times New Roman" pitchFamily="18" charset="0"/>
              </a:rPr>
              <a:t>CÂU 3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6" name="Picture 2" descr="Bể cá cảnh BCC01 - Bể cá cảnh 1,2m">
            <a:extLst>
              <a:ext uri="{FF2B5EF4-FFF2-40B4-BE49-F238E27FC236}">
                <a16:creationId xmlns:a16="http://schemas.microsoft.com/office/drawing/2014/main" xmlns="" id="{D7C745EE-D805-4D9A-9210-BFF7980D6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2455588"/>
            <a:ext cx="6858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xmlns="" id="{87A2F98D-3566-4E37-8F94-1014E939D936}"/>
              </a:ext>
            </a:extLst>
          </p:cNvPr>
          <p:cNvSpPr txBox="1">
            <a:spLocks/>
          </p:cNvSpPr>
          <p:nvPr/>
        </p:nvSpPr>
        <p:spPr>
          <a:xfrm>
            <a:off x="7071360" y="2711574"/>
            <a:ext cx="5008880" cy="33742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7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quang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tạo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 ra oxygen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nhằm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mục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đích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tăng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 oxygen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cung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cấp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Ngoài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 ra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bể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gần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gũi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Monterat"/>
                <a:ea typeface="+mn-ea"/>
                <a:cs typeface="Times New Roman" panose="02020603050405020304" pitchFamily="18" charset="0"/>
              </a:rPr>
              <a:t>hơn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Montera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4304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3" grpId="1" build="p"/>
      <p:bldP spid="4" grpId="0" animBg="1" autoUpdateAnimBg="0"/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49536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5464" y="1221141"/>
            <a:ext cx="7881072" cy="167445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được cung cấp các dụng cụ sau, 1 chậu nước đầy, một cây nến, 1 cái ly thủy tinh</a:t>
            </a:r>
          </a:p>
          <a:p>
            <a:pPr marL="0" indent="0" algn="ctr">
              <a:buNone/>
            </a:pPr>
            <a:r>
              <a:rPr lang="it-IT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thiết kế thí nghiệm nến cháy trong nước.</a:t>
            </a:r>
          </a:p>
        </p:txBody>
      </p:sp>
      <p:sp>
        <p:nvSpPr>
          <p:cNvPr id="4" name="Round Diagonal Corner Rectangle 11"/>
          <p:cNvSpPr/>
          <p:nvPr/>
        </p:nvSpPr>
        <p:spPr>
          <a:xfrm>
            <a:off x="2152650" y="250895"/>
            <a:ext cx="7881072" cy="609600"/>
          </a:xfrm>
          <a:prstGeom prst="round2DiagRect">
            <a:avLst/>
          </a:prstGeom>
          <a:solidFill>
            <a:srgbClr val="00263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n-ea"/>
                <a:cs typeface="Times New Roman" pitchFamily="18" charset="0"/>
              </a:rPr>
              <a:t>CÂU 4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4100" name="Picture 4" descr="Nến vỉ tealight (nến sạch) - 4980 | Hotelmart.vn">
            <a:extLst>
              <a:ext uri="{FF2B5EF4-FFF2-40B4-BE49-F238E27FC236}">
                <a16:creationId xmlns:a16="http://schemas.microsoft.com/office/drawing/2014/main" xmlns="" id="{3B9F393D-B4E9-4CAF-A85B-95C0258C8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280" y="3180398"/>
            <a:ext cx="3001963" cy="300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ó nên để chậu nước trong phòng điều hoà?">
            <a:extLst>
              <a:ext uri="{FF2B5EF4-FFF2-40B4-BE49-F238E27FC236}">
                <a16:creationId xmlns:a16="http://schemas.microsoft.com/office/drawing/2014/main" xmlns="" id="{FD110115-D72D-44B6-9458-71654282F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39" y="3637915"/>
            <a:ext cx="3548421" cy="199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Ly thủy tinh chịu nhiệt Tubos 31cl (Bormioli Rocco) | Sapakitchen">
            <a:extLst>
              <a:ext uri="{FF2B5EF4-FFF2-40B4-BE49-F238E27FC236}">
                <a16:creationId xmlns:a16="http://schemas.microsoft.com/office/drawing/2014/main" xmlns="" id="{B9615679-0B81-4158-98B4-55B74420FF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878" y="3256245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4765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89B7B65-AC21-4C01-AB5B-1C08D51C750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875;p35">
            <a:extLst>
              <a:ext uri="{FF2B5EF4-FFF2-40B4-BE49-F238E27FC236}">
                <a16:creationId xmlns:a16="http://schemas.microsoft.com/office/drawing/2014/main" xmlns="" id="{29C1EF6A-05C3-40F9-8607-6F0125B1E032}"/>
              </a:ext>
            </a:extLst>
          </p:cNvPr>
          <p:cNvSpPr txBox="1">
            <a:spLocks/>
          </p:cNvSpPr>
          <p:nvPr/>
        </p:nvSpPr>
        <p:spPr>
          <a:xfrm>
            <a:off x="1911096" y="1495425"/>
            <a:ext cx="6751891" cy="25622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Khoa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Học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Tự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Nhiên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6</a:t>
            </a:r>
            <a:endParaRPr kumimoji="0" lang="vi-VN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28600">
                  <a:srgbClr val="00B050">
                    <a:alpha val="37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5592311-36F7-4C0E-8441-FD394E8B020F}"/>
              </a:ext>
            </a:extLst>
          </p:cNvPr>
          <p:cNvSpPr txBox="1"/>
          <p:nvPr/>
        </p:nvSpPr>
        <p:spPr>
          <a:xfrm>
            <a:off x="3529012" y="4387334"/>
            <a:ext cx="5133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ephant" panose="02020904090505020303" pitchFamily="18" charset="0"/>
                <a:ea typeface="+mn-ea"/>
                <a:cs typeface="+mn-cs"/>
              </a:rPr>
              <a:t>GV: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ephant" panose="02020904090505020303" pitchFamily="18" charset="0"/>
                <a:ea typeface="+mn-ea"/>
                <a:cs typeface="+mn-cs"/>
              </a:rPr>
              <a:t>LƯƠNG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ephant" panose="02020904090505020303" pitchFamily="18" charset="0"/>
                <a:ea typeface="+mn-ea"/>
                <a:cs typeface="+mn-cs"/>
              </a:rPr>
              <a:t> THỊ KIM YẾN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lephant" panose="020209040905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19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EAEE200-55BE-4BF6-B975-C7C4A432B7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4" b="3995"/>
          <a:stretch/>
        </p:blipFill>
        <p:spPr>
          <a:xfrm>
            <a:off x="1281683" y="0"/>
            <a:ext cx="9847525" cy="6858000"/>
          </a:xfrm>
          <a:prstGeom prst="rect">
            <a:avLst/>
          </a:prstGeom>
        </p:spPr>
      </p:pic>
      <p:pic>
        <p:nvPicPr>
          <p:cNvPr id="4" name="lồng tiếng thời tiết">
            <a:hlinkClick r:id="" action="ppaction://media"/>
            <a:extLst>
              <a:ext uri="{FF2B5EF4-FFF2-40B4-BE49-F238E27FC236}">
                <a16:creationId xmlns:a16="http://schemas.microsoft.com/office/drawing/2014/main" xmlns="" id="{54720C29-F45F-4C3B-A243-7D2209550F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8001" y="9894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4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98241681-F376-49E8-9F16-EB36E30050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78" t="2764" r="1178" b="12778"/>
          <a:stretch/>
        </p:blipFill>
        <p:spPr bwMode="auto">
          <a:xfrm>
            <a:off x="-47491" y="-14516"/>
            <a:ext cx="12239491" cy="6884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xmlns="" id="{52C0F8DA-741A-408A-9753-D83B3A3C454A}"/>
              </a:ext>
            </a:extLst>
          </p:cNvPr>
          <p:cNvSpPr/>
          <p:nvPr/>
        </p:nvSpPr>
        <p:spPr>
          <a:xfrm>
            <a:off x="0" y="-14514"/>
            <a:ext cx="4890052" cy="6872514"/>
          </a:xfrm>
          <a:custGeom>
            <a:avLst/>
            <a:gdLst>
              <a:gd name="connsiteX0" fmla="*/ 0 w 4890052"/>
              <a:gd name="connsiteY0" fmla="*/ 0 h 6858000"/>
              <a:gd name="connsiteX1" fmla="*/ 4890052 w 4890052"/>
              <a:gd name="connsiteY1" fmla="*/ 0 h 6858000"/>
              <a:gd name="connsiteX2" fmla="*/ 4890052 w 4890052"/>
              <a:gd name="connsiteY2" fmla="*/ 6858000 h 6858000"/>
              <a:gd name="connsiteX3" fmla="*/ 0 w 4890052"/>
              <a:gd name="connsiteY3" fmla="*/ 6858000 h 6858000"/>
              <a:gd name="connsiteX4" fmla="*/ 0 w 4890052"/>
              <a:gd name="connsiteY4" fmla="*/ 0 h 6858000"/>
              <a:gd name="connsiteX0" fmla="*/ 0 w 4890052"/>
              <a:gd name="connsiteY0" fmla="*/ 14514 h 6872514"/>
              <a:gd name="connsiteX1" fmla="*/ 2799995 w 4890052"/>
              <a:gd name="connsiteY1" fmla="*/ 0 h 6872514"/>
              <a:gd name="connsiteX2" fmla="*/ 4890052 w 4890052"/>
              <a:gd name="connsiteY2" fmla="*/ 6872514 h 6872514"/>
              <a:gd name="connsiteX3" fmla="*/ 0 w 4890052"/>
              <a:gd name="connsiteY3" fmla="*/ 6872514 h 6872514"/>
              <a:gd name="connsiteX4" fmla="*/ 0 w 4890052"/>
              <a:gd name="connsiteY4" fmla="*/ 14514 h 68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0052" h="6872514">
                <a:moveTo>
                  <a:pt x="0" y="14514"/>
                </a:moveTo>
                <a:lnTo>
                  <a:pt x="2799995" y="0"/>
                </a:lnTo>
                <a:lnTo>
                  <a:pt x="4890052" y="6872514"/>
                </a:lnTo>
                <a:lnTo>
                  <a:pt x="0" y="6872514"/>
                </a:lnTo>
                <a:lnTo>
                  <a:pt x="0" y="14514"/>
                </a:lnTo>
                <a:close/>
              </a:path>
            </a:pathLst>
          </a:cu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" name="Isosceles Triangle 5">
            <a:extLst>
              <a:ext uri="{FF2B5EF4-FFF2-40B4-BE49-F238E27FC236}">
                <a16:creationId xmlns:a16="http://schemas.microsoft.com/office/drawing/2014/main" xmlns="" id="{81D16C23-FC43-40C4-B5B5-1E384328ED0E}"/>
              </a:ext>
            </a:extLst>
          </p:cNvPr>
          <p:cNvSpPr/>
          <p:nvPr/>
        </p:nvSpPr>
        <p:spPr>
          <a:xfrm>
            <a:off x="0" y="1143000"/>
            <a:ext cx="5372100" cy="5715000"/>
          </a:xfrm>
          <a:prstGeom prst="triangle">
            <a:avLst>
              <a:gd name="adj" fmla="val 0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8" name="Rectangle 3">
            <a:extLst>
              <a:ext uri="{FF2B5EF4-FFF2-40B4-BE49-F238E27FC236}">
                <a16:creationId xmlns:a16="http://schemas.microsoft.com/office/drawing/2014/main" xmlns="" id="{6EEED604-2AC8-434A-B0A9-D3F1A253A8CD}"/>
              </a:ext>
            </a:extLst>
          </p:cNvPr>
          <p:cNvSpPr/>
          <p:nvPr/>
        </p:nvSpPr>
        <p:spPr>
          <a:xfrm rot="10800000" flipH="1">
            <a:off x="0" y="0"/>
            <a:ext cx="4890052" cy="6872514"/>
          </a:xfrm>
          <a:custGeom>
            <a:avLst/>
            <a:gdLst>
              <a:gd name="connsiteX0" fmla="*/ 0 w 4890052"/>
              <a:gd name="connsiteY0" fmla="*/ 0 h 6858000"/>
              <a:gd name="connsiteX1" fmla="*/ 4890052 w 4890052"/>
              <a:gd name="connsiteY1" fmla="*/ 0 h 6858000"/>
              <a:gd name="connsiteX2" fmla="*/ 4890052 w 4890052"/>
              <a:gd name="connsiteY2" fmla="*/ 6858000 h 6858000"/>
              <a:gd name="connsiteX3" fmla="*/ 0 w 4890052"/>
              <a:gd name="connsiteY3" fmla="*/ 6858000 h 6858000"/>
              <a:gd name="connsiteX4" fmla="*/ 0 w 4890052"/>
              <a:gd name="connsiteY4" fmla="*/ 0 h 6858000"/>
              <a:gd name="connsiteX0" fmla="*/ 0 w 4890052"/>
              <a:gd name="connsiteY0" fmla="*/ 14514 h 6872514"/>
              <a:gd name="connsiteX1" fmla="*/ 2799995 w 4890052"/>
              <a:gd name="connsiteY1" fmla="*/ 0 h 6872514"/>
              <a:gd name="connsiteX2" fmla="*/ 4890052 w 4890052"/>
              <a:gd name="connsiteY2" fmla="*/ 6872514 h 6872514"/>
              <a:gd name="connsiteX3" fmla="*/ 0 w 4890052"/>
              <a:gd name="connsiteY3" fmla="*/ 6872514 h 6872514"/>
              <a:gd name="connsiteX4" fmla="*/ 0 w 4890052"/>
              <a:gd name="connsiteY4" fmla="*/ 14514 h 68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0052" h="6872514">
                <a:moveTo>
                  <a:pt x="0" y="14514"/>
                </a:moveTo>
                <a:lnTo>
                  <a:pt x="2799995" y="0"/>
                </a:lnTo>
                <a:lnTo>
                  <a:pt x="4890052" y="6872514"/>
                </a:lnTo>
                <a:lnTo>
                  <a:pt x="0" y="6872514"/>
                </a:lnTo>
                <a:lnTo>
                  <a:pt x="0" y="14514"/>
                </a:lnTo>
                <a:close/>
              </a:path>
            </a:pathLst>
          </a:cu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9" name="Rectangle 3">
            <a:extLst>
              <a:ext uri="{FF2B5EF4-FFF2-40B4-BE49-F238E27FC236}">
                <a16:creationId xmlns:a16="http://schemas.microsoft.com/office/drawing/2014/main" xmlns="" id="{FF108246-2C6E-4F23-AC4C-52C385C316DF}"/>
              </a:ext>
            </a:extLst>
          </p:cNvPr>
          <p:cNvSpPr/>
          <p:nvPr/>
        </p:nvSpPr>
        <p:spPr>
          <a:xfrm flipH="1">
            <a:off x="7301950" y="0"/>
            <a:ext cx="4890052" cy="6872514"/>
          </a:xfrm>
          <a:custGeom>
            <a:avLst/>
            <a:gdLst>
              <a:gd name="connsiteX0" fmla="*/ 0 w 4890052"/>
              <a:gd name="connsiteY0" fmla="*/ 0 h 6858000"/>
              <a:gd name="connsiteX1" fmla="*/ 4890052 w 4890052"/>
              <a:gd name="connsiteY1" fmla="*/ 0 h 6858000"/>
              <a:gd name="connsiteX2" fmla="*/ 4890052 w 4890052"/>
              <a:gd name="connsiteY2" fmla="*/ 6858000 h 6858000"/>
              <a:gd name="connsiteX3" fmla="*/ 0 w 4890052"/>
              <a:gd name="connsiteY3" fmla="*/ 6858000 h 6858000"/>
              <a:gd name="connsiteX4" fmla="*/ 0 w 4890052"/>
              <a:gd name="connsiteY4" fmla="*/ 0 h 6858000"/>
              <a:gd name="connsiteX0" fmla="*/ 0 w 4890052"/>
              <a:gd name="connsiteY0" fmla="*/ 14514 h 6872514"/>
              <a:gd name="connsiteX1" fmla="*/ 2799995 w 4890052"/>
              <a:gd name="connsiteY1" fmla="*/ 0 h 6872514"/>
              <a:gd name="connsiteX2" fmla="*/ 4890052 w 4890052"/>
              <a:gd name="connsiteY2" fmla="*/ 6872514 h 6872514"/>
              <a:gd name="connsiteX3" fmla="*/ 0 w 4890052"/>
              <a:gd name="connsiteY3" fmla="*/ 6872514 h 6872514"/>
              <a:gd name="connsiteX4" fmla="*/ 0 w 4890052"/>
              <a:gd name="connsiteY4" fmla="*/ 14514 h 68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0052" h="6872514">
                <a:moveTo>
                  <a:pt x="0" y="14514"/>
                </a:moveTo>
                <a:lnTo>
                  <a:pt x="2799995" y="0"/>
                </a:lnTo>
                <a:lnTo>
                  <a:pt x="4890052" y="6872514"/>
                </a:lnTo>
                <a:lnTo>
                  <a:pt x="0" y="6872514"/>
                </a:lnTo>
                <a:lnTo>
                  <a:pt x="0" y="14514"/>
                </a:lnTo>
                <a:close/>
              </a:path>
            </a:pathLst>
          </a:cu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Isosceles Triangle 9">
            <a:extLst>
              <a:ext uri="{FF2B5EF4-FFF2-40B4-BE49-F238E27FC236}">
                <a16:creationId xmlns:a16="http://schemas.microsoft.com/office/drawing/2014/main" xmlns="" id="{89BDF326-2DFB-4CE3-B0EC-352AAF9A6189}"/>
              </a:ext>
            </a:extLst>
          </p:cNvPr>
          <p:cNvSpPr/>
          <p:nvPr/>
        </p:nvSpPr>
        <p:spPr>
          <a:xfrm flipH="1">
            <a:off x="6819902" y="1157514"/>
            <a:ext cx="5372100" cy="5715000"/>
          </a:xfrm>
          <a:prstGeom prst="triangle">
            <a:avLst>
              <a:gd name="adj" fmla="val 0"/>
            </a:avLst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3">
            <a:extLst>
              <a:ext uri="{FF2B5EF4-FFF2-40B4-BE49-F238E27FC236}">
                <a16:creationId xmlns:a16="http://schemas.microsoft.com/office/drawing/2014/main" xmlns="" id="{6B65A1BA-C2E7-4E87-BAAF-38C8EF01C8C5}"/>
              </a:ext>
            </a:extLst>
          </p:cNvPr>
          <p:cNvSpPr/>
          <p:nvPr/>
        </p:nvSpPr>
        <p:spPr>
          <a:xfrm rot="10800000">
            <a:off x="7301950" y="14514"/>
            <a:ext cx="4890052" cy="6872514"/>
          </a:xfrm>
          <a:custGeom>
            <a:avLst/>
            <a:gdLst>
              <a:gd name="connsiteX0" fmla="*/ 0 w 4890052"/>
              <a:gd name="connsiteY0" fmla="*/ 0 h 6858000"/>
              <a:gd name="connsiteX1" fmla="*/ 4890052 w 4890052"/>
              <a:gd name="connsiteY1" fmla="*/ 0 h 6858000"/>
              <a:gd name="connsiteX2" fmla="*/ 4890052 w 4890052"/>
              <a:gd name="connsiteY2" fmla="*/ 6858000 h 6858000"/>
              <a:gd name="connsiteX3" fmla="*/ 0 w 4890052"/>
              <a:gd name="connsiteY3" fmla="*/ 6858000 h 6858000"/>
              <a:gd name="connsiteX4" fmla="*/ 0 w 4890052"/>
              <a:gd name="connsiteY4" fmla="*/ 0 h 6858000"/>
              <a:gd name="connsiteX0" fmla="*/ 0 w 4890052"/>
              <a:gd name="connsiteY0" fmla="*/ 14514 h 6872514"/>
              <a:gd name="connsiteX1" fmla="*/ 2799995 w 4890052"/>
              <a:gd name="connsiteY1" fmla="*/ 0 h 6872514"/>
              <a:gd name="connsiteX2" fmla="*/ 4890052 w 4890052"/>
              <a:gd name="connsiteY2" fmla="*/ 6872514 h 6872514"/>
              <a:gd name="connsiteX3" fmla="*/ 0 w 4890052"/>
              <a:gd name="connsiteY3" fmla="*/ 6872514 h 6872514"/>
              <a:gd name="connsiteX4" fmla="*/ 0 w 4890052"/>
              <a:gd name="connsiteY4" fmla="*/ 14514 h 6872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90052" h="6872514">
                <a:moveTo>
                  <a:pt x="0" y="14514"/>
                </a:moveTo>
                <a:lnTo>
                  <a:pt x="2799995" y="0"/>
                </a:lnTo>
                <a:lnTo>
                  <a:pt x="4890052" y="6872514"/>
                </a:lnTo>
                <a:lnTo>
                  <a:pt x="0" y="6872514"/>
                </a:lnTo>
                <a:lnTo>
                  <a:pt x="0" y="14514"/>
                </a:lnTo>
                <a:close/>
              </a:path>
            </a:pathLst>
          </a:cu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98B334B-048A-476B-A2B5-35493EA2CA47}"/>
              </a:ext>
            </a:extLst>
          </p:cNvPr>
          <p:cNvSpPr txBox="1"/>
          <p:nvPr/>
        </p:nvSpPr>
        <p:spPr>
          <a:xfrm>
            <a:off x="2624613" y="2723227"/>
            <a:ext cx="71822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OXYGEN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solidFill>
                  <a:prstClr val="white"/>
                </a:solidFill>
                <a:latin typeface="Montserrat" panose="00000500000000000000" pitchFamily="2" charset="0"/>
              </a:rPr>
              <a:t>KHÔNG KHÍ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4496664-7714-45C5-9ECD-FCEA7886AA90}"/>
              </a:ext>
            </a:extLst>
          </p:cNvPr>
          <p:cNvSpPr txBox="1"/>
          <p:nvPr/>
        </p:nvSpPr>
        <p:spPr>
          <a:xfrm>
            <a:off x="3064342" y="1175465"/>
            <a:ext cx="6245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Bài</a:t>
            </a: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vi-VN" sz="5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11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36837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-0.16094 4.0740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4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8.33333E-7 -2.59259E-6 L -0.11445 -2.59259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29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4.07407E-6 L -0.22708 4.0740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0.1474 7.40741E-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8.33333E-7 4.07407E-6 L 0.10807 4.07407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04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5E-6 3.33333E-6 L 0.22031 3.33333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16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Scale>
                                      <p:cBhvr>
                                        <p:cTn id="18" dur="175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0" grpId="0" animBg="1"/>
      <p:bldP spid="11" grpId="0" animBg="1"/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289B7B65-AC21-4C01-AB5B-1C08D51C750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875;p35">
            <a:extLst>
              <a:ext uri="{FF2B5EF4-FFF2-40B4-BE49-F238E27FC236}">
                <a16:creationId xmlns:a16="http://schemas.microsoft.com/office/drawing/2014/main" xmlns="" id="{29C1EF6A-05C3-40F9-8607-6F0125B1E032}"/>
              </a:ext>
            </a:extLst>
          </p:cNvPr>
          <p:cNvSpPr txBox="1">
            <a:spLocks/>
          </p:cNvSpPr>
          <p:nvPr/>
        </p:nvSpPr>
        <p:spPr>
          <a:xfrm>
            <a:off x="1369504" y="1852041"/>
            <a:ext cx="9283256" cy="25622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Không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Khí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&amp;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Bảo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Vệ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Môi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Trường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Không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Khí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28600">
                  <a:srgbClr val="00B050">
                    <a:alpha val="37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j-ea"/>
              <a:cs typeface="+mj-cs"/>
            </a:endParaRPr>
          </a:p>
        </p:txBody>
      </p:sp>
      <p:sp>
        <p:nvSpPr>
          <p:cNvPr id="5" name="Google Shape;875;p35">
            <a:extLst>
              <a:ext uri="{FF2B5EF4-FFF2-40B4-BE49-F238E27FC236}">
                <a16:creationId xmlns:a16="http://schemas.microsoft.com/office/drawing/2014/main" xmlns="" id="{17D6BD6A-39F6-4698-A1C5-58EE5D2017C6}"/>
              </a:ext>
            </a:extLst>
          </p:cNvPr>
          <p:cNvSpPr txBox="1">
            <a:spLocks/>
          </p:cNvSpPr>
          <p:nvPr/>
        </p:nvSpPr>
        <p:spPr>
          <a:xfrm>
            <a:off x="1245217" y="440492"/>
            <a:ext cx="9283256" cy="2562225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28600">
                  <a:srgbClr val="00B050">
                    <a:alpha val="37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7477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1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74100A8-5FDD-4FC3-B022-A5B459484B40}"/>
              </a:ext>
            </a:extLst>
          </p:cNvPr>
          <p:cNvGrpSpPr/>
          <p:nvPr/>
        </p:nvGrpSpPr>
        <p:grpSpPr>
          <a:xfrm>
            <a:off x="320142" y="91440"/>
            <a:ext cx="7341899" cy="926646"/>
            <a:chOff x="320142" y="91439"/>
            <a:chExt cx="7341899" cy="108571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83F55667-7FBB-427B-A1EE-DA778AFA5B3D}"/>
                </a:ext>
              </a:extLst>
            </p:cNvPr>
            <p:cNvSpPr/>
            <p:nvPr/>
          </p:nvSpPr>
          <p:spPr>
            <a:xfrm>
              <a:off x="320142" y="91439"/>
              <a:ext cx="7341899" cy="1085719"/>
            </a:xfrm>
            <a:prstGeom prst="roundRect">
              <a:avLst>
                <a:gd name="adj" fmla="val 33648"/>
              </a:avLst>
            </a:prstGeom>
            <a:solidFill>
              <a:srgbClr val="002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A5280464-A701-4302-A6E9-7EE9968A5862}"/>
                </a:ext>
              </a:extLst>
            </p:cNvPr>
            <p:cNvSpPr txBox="1"/>
            <p:nvPr/>
          </p:nvSpPr>
          <p:spPr>
            <a:xfrm>
              <a:off x="490619" y="199368"/>
              <a:ext cx="700094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-93"/>
                  <a:ea typeface="+mn-ea"/>
                  <a:cs typeface="+mn-cs"/>
                </a:rPr>
                <a:t>TRỞ THÀNH CHUYÊN GIA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97810BA-7496-4C7B-8E73-8D202A1FBC0A}"/>
              </a:ext>
            </a:extLst>
          </p:cNvPr>
          <p:cNvGrpSpPr/>
          <p:nvPr/>
        </p:nvGrpSpPr>
        <p:grpSpPr>
          <a:xfrm>
            <a:off x="7977458" y="88965"/>
            <a:ext cx="1604508" cy="926647"/>
            <a:chOff x="6611112" y="91440"/>
            <a:chExt cx="1604508" cy="9692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CF8C7214-6B81-4647-B0DF-5DCDA2E0606E}"/>
                </a:ext>
              </a:extLst>
            </p:cNvPr>
            <p:cNvSpPr/>
            <p:nvPr/>
          </p:nvSpPr>
          <p:spPr>
            <a:xfrm>
              <a:off x="6611112" y="91440"/>
              <a:ext cx="1581912" cy="969264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3986368-A835-499C-BF84-EF662B203AD1}"/>
                </a:ext>
              </a:extLst>
            </p:cNvPr>
            <p:cNvSpPr txBox="1"/>
            <p:nvPr/>
          </p:nvSpPr>
          <p:spPr>
            <a:xfrm>
              <a:off x="6633708" y="238043"/>
              <a:ext cx="1581912" cy="676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-93"/>
                  <a:ea typeface="+mn-ea"/>
                  <a:cs typeface="+mn-cs"/>
                </a:rPr>
                <a:t>15:00</a:t>
              </a:r>
            </a:p>
          </p:txBody>
        </p:sp>
      </p:grpSp>
      <p:pic>
        <p:nvPicPr>
          <p:cNvPr id="12" name="!!1">
            <a:extLst>
              <a:ext uri="{FF2B5EF4-FFF2-40B4-BE49-F238E27FC236}">
                <a16:creationId xmlns:a16="http://schemas.microsoft.com/office/drawing/2014/main" xmlns="" id="{6F54643F-9719-4AD0-9868-703129AE34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08406" y="-196383"/>
            <a:ext cx="2378374" cy="158558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655FC54D-95D5-453C-8A25-7EC3EE5AD6AD}"/>
              </a:ext>
            </a:extLst>
          </p:cNvPr>
          <p:cNvGrpSpPr/>
          <p:nvPr/>
        </p:nvGrpSpPr>
        <p:grpSpPr>
          <a:xfrm>
            <a:off x="364181" y="1389200"/>
            <a:ext cx="7341899" cy="4435366"/>
            <a:chOff x="320142" y="832152"/>
            <a:chExt cx="7341899" cy="443536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B3764099-627A-4CDC-B536-25FB7D24710B}"/>
                </a:ext>
              </a:extLst>
            </p:cNvPr>
            <p:cNvGrpSpPr/>
            <p:nvPr/>
          </p:nvGrpSpPr>
          <p:grpSpPr>
            <a:xfrm>
              <a:off x="320142" y="832152"/>
              <a:ext cx="7341899" cy="4435366"/>
              <a:chOff x="320142" y="832152"/>
              <a:chExt cx="7341899" cy="4435366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C0359BF6-FD87-4D82-981C-D71C4895BCE8}"/>
                  </a:ext>
                </a:extLst>
              </p:cNvPr>
              <p:cNvSpPr/>
              <p:nvPr/>
            </p:nvSpPr>
            <p:spPr>
              <a:xfrm>
                <a:off x="320142" y="832152"/>
                <a:ext cx="7341899" cy="4435366"/>
              </a:xfrm>
              <a:prstGeom prst="rect">
                <a:avLst/>
              </a:prstGeom>
              <a:solidFill>
                <a:srgbClr val="81BECC">
                  <a:alpha val="5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FE7E3C32-112D-41BA-85B0-DE8EEB9C5FAD}"/>
                  </a:ext>
                </a:extLst>
              </p:cNvPr>
              <p:cNvSpPr txBox="1"/>
              <p:nvPr/>
            </p:nvSpPr>
            <p:spPr>
              <a:xfrm>
                <a:off x="405380" y="959065"/>
                <a:ext cx="7171422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Chia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lớp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thành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 6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nhóm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Mỗi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học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sinh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trong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nhóm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có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 1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stt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từ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 1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đến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 6</a:t>
                </a: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Thảo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luận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trả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lời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câu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hỏi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trong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phiếu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học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tập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Giảng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bài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cho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nhau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      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Mỗi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hs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là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chuyên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gia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của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chủ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đề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nhóm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mình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§"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Thiết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kế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 poster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về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vấn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đề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nghiên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85000"/>
                        <a:lumOff val="15000"/>
                      </a:prstClr>
                    </a:solidFill>
                    <a:effectLst/>
                    <a:uLnTx/>
                    <a:uFillTx/>
                    <a:latin typeface="SVN-Anastasia" panose="020B0606040200020203" pitchFamily="34" charset="0"/>
                    <a:ea typeface="+mn-ea"/>
                    <a:cs typeface="+mn-cs"/>
                  </a:rPr>
                  <a:t>cứu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endParaRPr>
              </a:p>
            </p:txBody>
          </p:sp>
        </p:grp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xmlns="" id="{E4246CE5-3914-4B98-9395-3D5616831959}"/>
                </a:ext>
              </a:extLst>
            </p:cNvPr>
            <p:cNvCxnSpPr/>
            <p:nvPr/>
          </p:nvCxnSpPr>
          <p:spPr>
            <a:xfrm>
              <a:off x="4283551" y="3561445"/>
              <a:ext cx="455622" cy="0"/>
            </a:xfrm>
            <a:prstGeom prst="straightConnector1">
              <a:avLst/>
            </a:prstGeom>
            <a:ln w="5715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733DEA45-350A-435D-A957-DD2657F36F71}"/>
              </a:ext>
            </a:extLst>
          </p:cNvPr>
          <p:cNvSpPr/>
          <p:nvPr/>
        </p:nvSpPr>
        <p:spPr>
          <a:xfrm>
            <a:off x="10358263" y="1870840"/>
            <a:ext cx="1061545" cy="1061545"/>
          </a:xfrm>
          <a:prstGeom prst="ellipse">
            <a:avLst/>
          </a:prstGeom>
          <a:solidFill>
            <a:srgbClr val="346751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41A4BC8D-B5BB-490D-BB74-0DFDCAC39EDC}"/>
              </a:ext>
            </a:extLst>
          </p:cNvPr>
          <p:cNvSpPr/>
          <p:nvPr/>
        </p:nvSpPr>
        <p:spPr>
          <a:xfrm>
            <a:off x="8501399" y="3356216"/>
            <a:ext cx="1061545" cy="1061545"/>
          </a:xfrm>
          <a:prstGeom prst="ellipse">
            <a:avLst/>
          </a:prstGeom>
          <a:solidFill>
            <a:srgbClr val="1768AC">
              <a:alpha val="8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F6E5C0F3-3B61-43A1-AA81-B5930DAA9358}"/>
              </a:ext>
            </a:extLst>
          </p:cNvPr>
          <p:cNvSpPr/>
          <p:nvPr/>
        </p:nvSpPr>
        <p:spPr>
          <a:xfrm>
            <a:off x="10358263" y="3356216"/>
            <a:ext cx="1061545" cy="106154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1633185B-CB4D-4896-8D5C-AF2AB4D80E1A}"/>
              </a:ext>
            </a:extLst>
          </p:cNvPr>
          <p:cNvSpPr/>
          <p:nvPr/>
        </p:nvSpPr>
        <p:spPr>
          <a:xfrm>
            <a:off x="8501399" y="4841592"/>
            <a:ext cx="1061545" cy="1061545"/>
          </a:xfrm>
          <a:prstGeom prst="ellipse">
            <a:avLst/>
          </a:prstGeom>
          <a:solidFill>
            <a:srgbClr val="C84B31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4D14B419-1D64-406D-8FF1-3AB954EAD810}"/>
              </a:ext>
            </a:extLst>
          </p:cNvPr>
          <p:cNvSpPr/>
          <p:nvPr/>
        </p:nvSpPr>
        <p:spPr>
          <a:xfrm>
            <a:off x="10358263" y="4841592"/>
            <a:ext cx="1061545" cy="1061545"/>
          </a:xfrm>
          <a:prstGeom prst="ellipse">
            <a:avLst/>
          </a:prstGeom>
          <a:solidFill>
            <a:srgbClr val="4759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051B1BE5-886F-42B2-8606-FD0D7B8E40ED}"/>
              </a:ext>
            </a:extLst>
          </p:cNvPr>
          <p:cNvGrpSpPr/>
          <p:nvPr/>
        </p:nvGrpSpPr>
        <p:grpSpPr>
          <a:xfrm>
            <a:off x="8501399" y="1870840"/>
            <a:ext cx="1061545" cy="1061545"/>
            <a:chOff x="8501399" y="1870840"/>
            <a:chExt cx="1061545" cy="1061545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D2D80817-291E-487B-A683-D3DFFF08C7D9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ellipse">
              <a:avLst/>
            </a:prstGeom>
            <a:solidFill>
              <a:srgbClr val="FFBD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CEE257D8-D431-4A15-90F0-B83DEB437DD3}"/>
                </a:ext>
              </a:extLst>
            </p:cNvPr>
            <p:cNvSpPr txBox="1"/>
            <p:nvPr/>
          </p:nvSpPr>
          <p:spPr>
            <a:xfrm>
              <a:off x="8638086" y="1990139"/>
              <a:ext cx="78817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1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3CF1F02-8670-48A4-9DAC-3A71621A5EC6}"/>
              </a:ext>
            </a:extLst>
          </p:cNvPr>
          <p:cNvSpPr txBox="1"/>
          <p:nvPr/>
        </p:nvSpPr>
        <p:spPr>
          <a:xfrm>
            <a:off x="10494950" y="2016891"/>
            <a:ext cx="7881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C3E0514-F4BA-404D-886F-F401089D825C}"/>
              </a:ext>
            </a:extLst>
          </p:cNvPr>
          <p:cNvSpPr txBox="1"/>
          <p:nvPr/>
        </p:nvSpPr>
        <p:spPr>
          <a:xfrm>
            <a:off x="8638086" y="3502267"/>
            <a:ext cx="7881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3CDF9C4-7C7F-4461-8421-D85E5D48D413}"/>
              </a:ext>
            </a:extLst>
          </p:cNvPr>
          <p:cNvSpPr txBox="1"/>
          <p:nvPr/>
        </p:nvSpPr>
        <p:spPr>
          <a:xfrm>
            <a:off x="10502098" y="3507897"/>
            <a:ext cx="7881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10E90192-2A61-4C3A-AA6D-42C7B1B6EA84}"/>
              </a:ext>
            </a:extLst>
          </p:cNvPr>
          <p:cNvSpPr txBox="1"/>
          <p:nvPr/>
        </p:nvSpPr>
        <p:spPr>
          <a:xfrm>
            <a:off x="8661186" y="4987643"/>
            <a:ext cx="7881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BEC278E3-B0EC-4167-AAAD-6B6A97028678}"/>
              </a:ext>
            </a:extLst>
          </p:cNvPr>
          <p:cNvSpPr txBox="1"/>
          <p:nvPr/>
        </p:nvSpPr>
        <p:spPr>
          <a:xfrm>
            <a:off x="10503508" y="4975243"/>
            <a:ext cx="7881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219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!!1">
            <a:extLst>
              <a:ext uri="{FF2B5EF4-FFF2-40B4-BE49-F238E27FC236}">
                <a16:creationId xmlns:a16="http://schemas.microsoft.com/office/drawing/2014/main" xmlns="" id="{64CD7565-91DB-4364-9EDC-3F7C131A1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140" y="988712"/>
            <a:ext cx="4708970" cy="452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AF2C5F2-24A8-4368-B364-2ACCBCB67189}"/>
              </a:ext>
            </a:extLst>
          </p:cNvPr>
          <p:cNvGrpSpPr/>
          <p:nvPr/>
        </p:nvGrpSpPr>
        <p:grpSpPr>
          <a:xfrm>
            <a:off x="2471615" y="190320"/>
            <a:ext cx="2401206" cy="715089"/>
            <a:chOff x="8501399" y="1870840"/>
            <a:chExt cx="443367" cy="715089"/>
          </a:xfrm>
          <a:solidFill>
            <a:srgbClr val="FFBD9B"/>
          </a:solidFill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EB0BC5ED-571A-4353-997F-465580DFC95A}"/>
                </a:ext>
              </a:extLst>
            </p:cNvPr>
            <p:cNvSpPr/>
            <p:nvPr/>
          </p:nvSpPr>
          <p:spPr>
            <a:xfrm>
              <a:off x="8501399" y="1870840"/>
              <a:ext cx="443367" cy="71508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333EABE-9A94-47A3-820D-C4BD158012C1}"/>
                </a:ext>
              </a:extLst>
            </p:cNvPr>
            <p:cNvSpPr txBox="1"/>
            <p:nvPr/>
          </p:nvSpPr>
          <p:spPr>
            <a:xfrm>
              <a:off x="8528503" y="1923390"/>
              <a:ext cx="398946" cy="646986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NHÓM 1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01FC6E0-061C-40B6-83D2-2EC36BF22853}"/>
              </a:ext>
            </a:extLst>
          </p:cNvPr>
          <p:cNvSpPr txBox="1"/>
          <p:nvPr/>
        </p:nvSpPr>
        <p:spPr>
          <a:xfrm>
            <a:off x="207054" y="1348677"/>
            <a:ext cx="8049978" cy="335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1. Hs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tiến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nghiệm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   TN1: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m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ặ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bàn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   TN2: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cốc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vôi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m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ặ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bàn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   TN 3: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Lấy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đốt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cháy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m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ặ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bàn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Gợi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ý: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Biết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rằng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khí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carbon dioxide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đục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nước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vôi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trong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Qua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TN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chứng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?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sao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6B17FA-1A5A-49CE-8C84-0B0FB06DD2E8}"/>
              </a:ext>
            </a:extLst>
          </p:cNvPr>
          <p:cNvSpPr txBox="1"/>
          <p:nvPr/>
        </p:nvSpPr>
        <p:spPr>
          <a:xfrm>
            <a:off x="289350" y="4794412"/>
            <a:ext cx="7967682" cy="113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2.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thêm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sgk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internet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tìm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ngoài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còn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chứa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DAB5B0A-2E3E-44D8-AF84-6667D96BBAA4}"/>
              </a:ext>
            </a:extLst>
          </p:cNvPr>
          <p:cNvSpPr txBox="1"/>
          <p:nvPr/>
        </p:nvSpPr>
        <p:spPr>
          <a:xfrm>
            <a:off x="217187" y="5942664"/>
            <a:ext cx="7967682" cy="58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3.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Thiết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hoặc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poster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dung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nghiên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cứu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C0F8DC-2966-4969-9BFB-A9BC40C04E3B}"/>
              </a:ext>
            </a:extLst>
          </p:cNvPr>
          <p:cNvSpPr txBox="1"/>
          <p:nvPr/>
        </p:nvSpPr>
        <p:spPr>
          <a:xfrm>
            <a:off x="4872821" y="248793"/>
            <a:ext cx="5087707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Tìm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Hiểu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Phần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Không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Khí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zuki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!!1" descr="Group brainstorm">
            <a:extLst>
              <a:ext uri="{FF2B5EF4-FFF2-40B4-BE49-F238E27FC236}">
                <a16:creationId xmlns:a16="http://schemas.microsoft.com/office/drawing/2014/main" xmlns="" id="{139C00FF-3E14-42CA-A75D-1D7F32AB5D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42956" y="5851245"/>
            <a:ext cx="914400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2B6A4AA-8521-4C52-BBC1-1C61FB47D23A}"/>
              </a:ext>
            </a:extLst>
          </p:cNvPr>
          <p:cNvSpPr txBox="1"/>
          <p:nvPr/>
        </p:nvSpPr>
        <p:spPr>
          <a:xfrm>
            <a:off x="176039" y="1737653"/>
            <a:ext cx="8049978" cy="2246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1.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   TN1: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ngưng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gặp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lạnh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   TN2: Carbon dioxide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carbon dioxide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đục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vôi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trong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   TN 3: Oxygen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vì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vật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muốn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cháy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oxygen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4A257E2-4351-4C67-906D-836F3B5DA9CD}"/>
              </a:ext>
            </a:extLst>
          </p:cNvPr>
          <p:cNvSpPr txBox="1"/>
          <p:nvPr/>
        </p:nvSpPr>
        <p:spPr>
          <a:xfrm>
            <a:off x="272981" y="4567171"/>
            <a:ext cx="7967682" cy="113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2.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chứa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oxygen, nitrogen,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carbon dioxide,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hiếm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4278348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0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3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" grpId="1"/>
          <p:bldP spid="6" grpId="0"/>
          <p:bldP spid="6" grpId="1"/>
          <p:bldP spid="7" grpId="0"/>
          <p:bldP spid="7" grpId="1"/>
          <p:bldP spid="9" grpId="0"/>
          <p:bldP spid="15" grpId="0"/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10" presetClass="exit" presetSubtype="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5" grpId="1"/>
          <p:bldP spid="6" grpId="0"/>
          <p:bldP spid="6" grpId="1"/>
          <p:bldP spid="7" grpId="0"/>
          <p:bldP spid="7" grpId="1"/>
          <p:bldP spid="9" grpId="0"/>
          <p:bldP spid="15" grpId="0"/>
          <p:bldP spid="16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6751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AF2C5F2-24A8-4368-B364-2ACCBCB67189}"/>
              </a:ext>
            </a:extLst>
          </p:cNvPr>
          <p:cNvGrpSpPr/>
          <p:nvPr/>
        </p:nvGrpSpPr>
        <p:grpSpPr>
          <a:xfrm>
            <a:off x="3000425" y="284259"/>
            <a:ext cx="2401206" cy="715089"/>
            <a:chOff x="8501399" y="1870840"/>
            <a:chExt cx="443367" cy="715089"/>
          </a:xfrm>
          <a:solidFill>
            <a:srgbClr val="346751"/>
          </a:solidFill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EB0BC5ED-571A-4353-997F-465580DFC95A}"/>
                </a:ext>
              </a:extLst>
            </p:cNvPr>
            <p:cNvSpPr/>
            <p:nvPr/>
          </p:nvSpPr>
          <p:spPr>
            <a:xfrm>
              <a:off x="8501399" y="1870840"/>
              <a:ext cx="443367" cy="71508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333EABE-9A94-47A3-820D-C4BD158012C1}"/>
                </a:ext>
              </a:extLst>
            </p:cNvPr>
            <p:cNvSpPr txBox="1"/>
            <p:nvPr/>
          </p:nvSpPr>
          <p:spPr>
            <a:xfrm>
              <a:off x="8528503" y="1923390"/>
              <a:ext cx="398946" cy="646986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NHÓM 2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01FC6E0-061C-40B6-83D2-2EC36BF22853}"/>
              </a:ext>
            </a:extLst>
          </p:cNvPr>
          <p:cNvSpPr txBox="1"/>
          <p:nvPr/>
        </p:nvSpPr>
        <p:spPr>
          <a:xfrm>
            <a:off x="7045848" y="1008893"/>
            <a:ext cx="4935308" cy="3903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Hs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oxygen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6B17FA-1A5A-49CE-8C84-0B0FB06DD2E8}"/>
              </a:ext>
            </a:extLst>
          </p:cNvPr>
          <p:cNvSpPr txBox="1"/>
          <p:nvPr/>
        </p:nvSpPr>
        <p:spPr>
          <a:xfrm>
            <a:off x="6772961" y="4402368"/>
            <a:ext cx="5237456" cy="113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2.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thêm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sgk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internet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xác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định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phần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trăm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tích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DAB5B0A-2E3E-44D8-AF84-6667D96BBAA4}"/>
              </a:ext>
            </a:extLst>
          </p:cNvPr>
          <p:cNvSpPr txBox="1"/>
          <p:nvPr/>
        </p:nvSpPr>
        <p:spPr>
          <a:xfrm>
            <a:off x="6969648" y="5579853"/>
            <a:ext cx="5087708" cy="113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3.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Thiết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hoặc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poster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dung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nghiên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cứu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C0F8DC-2966-4969-9BFB-A9BC40C04E3B}"/>
              </a:ext>
            </a:extLst>
          </p:cNvPr>
          <p:cNvSpPr txBox="1"/>
          <p:nvPr/>
        </p:nvSpPr>
        <p:spPr>
          <a:xfrm>
            <a:off x="5307845" y="132498"/>
            <a:ext cx="5087707" cy="105560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Xác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Định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Phần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Phần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Trăm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khí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Trong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Không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Khí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zuki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!!1" descr="Group brainstorm">
            <a:extLst>
              <a:ext uri="{FF2B5EF4-FFF2-40B4-BE49-F238E27FC236}">
                <a16:creationId xmlns:a16="http://schemas.microsoft.com/office/drawing/2014/main" xmlns="" id="{139C00FF-3E14-42CA-A75D-1D7F32AB5D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5857739"/>
            <a:ext cx="914400" cy="914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2B6A4AA-8521-4C52-BBC1-1C61FB47D23A}"/>
              </a:ext>
            </a:extLst>
          </p:cNvPr>
          <p:cNvSpPr txBox="1"/>
          <p:nvPr/>
        </p:nvSpPr>
        <p:spPr>
          <a:xfrm>
            <a:off x="6772961" y="2858726"/>
            <a:ext cx="5087708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chứa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78% nitrogen; 21% oxygen; 1%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carbon dioxide,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hiếm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10" name="thí nghiệm">
            <a:hlinkClick r:id="" action="ppaction://media"/>
            <a:extLst>
              <a:ext uri="{FF2B5EF4-FFF2-40B4-BE49-F238E27FC236}">
                <a16:creationId xmlns:a16="http://schemas.microsoft.com/office/drawing/2014/main" xmlns="" id="{552ACB13-49D2-4B42-98DB-C43732CFAE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90575" y="9993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6371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2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0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3" presetID="2" presetClass="entr" presetSubtype="2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8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audio>
                  <p:cMediaNode vol="80000" showWhenStopped="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  <p:bldLst>
          <p:bldP spid="5" grpId="0"/>
          <p:bldP spid="5" grpId="1"/>
          <p:bldP spid="6" grpId="0"/>
          <p:bldP spid="6" grpId="1"/>
          <p:bldP spid="7" grpId="0"/>
          <p:bldP spid="7" grpId="1"/>
          <p:bldP spid="9" grpId="0"/>
          <p:bldP spid="1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8" dur="1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audio>
                  <p:cMediaNode vol="80000" showWhenStopped="0">
                    <p:cTn id="4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</p:childTnLst>
            </p:cTn>
          </p:par>
        </p:tnLst>
        <p:bldLst>
          <p:bldP spid="5" grpId="0"/>
          <p:bldP spid="5" grpId="1"/>
          <p:bldP spid="6" grpId="0"/>
          <p:bldP spid="6" grpId="1"/>
          <p:bldP spid="7" grpId="0"/>
          <p:bldP spid="7" grpId="1"/>
          <p:bldP spid="9" grpId="0"/>
          <p:bldP spid="15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E4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AF2C5F2-24A8-4368-B364-2ACCBCB67189}"/>
              </a:ext>
            </a:extLst>
          </p:cNvPr>
          <p:cNvGrpSpPr/>
          <p:nvPr/>
        </p:nvGrpSpPr>
        <p:grpSpPr>
          <a:xfrm>
            <a:off x="2471615" y="190320"/>
            <a:ext cx="2401206" cy="715089"/>
            <a:chOff x="8501399" y="1870840"/>
            <a:chExt cx="443367" cy="715089"/>
          </a:xfrm>
          <a:solidFill>
            <a:srgbClr val="1768AC"/>
          </a:solidFill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EB0BC5ED-571A-4353-997F-465580DFC95A}"/>
                </a:ext>
              </a:extLst>
            </p:cNvPr>
            <p:cNvSpPr/>
            <p:nvPr/>
          </p:nvSpPr>
          <p:spPr>
            <a:xfrm>
              <a:off x="8501399" y="1870840"/>
              <a:ext cx="443367" cy="71508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333EABE-9A94-47A3-820D-C4BD158012C1}"/>
                </a:ext>
              </a:extLst>
            </p:cNvPr>
            <p:cNvSpPr txBox="1"/>
            <p:nvPr/>
          </p:nvSpPr>
          <p:spPr>
            <a:xfrm>
              <a:off x="8528503" y="1923390"/>
              <a:ext cx="398946" cy="646986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NHÓM 3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01FC6E0-061C-40B6-83D2-2EC36BF22853}"/>
              </a:ext>
            </a:extLst>
          </p:cNvPr>
          <p:cNvSpPr txBox="1"/>
          <p:nvPr/>
        </p:nvSpPr>
        <p:spPr>
          <a:xfrm>
            <a:off x="207054" y="1869377"/>
            <a:ext cx="7425647" cy="2246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Tìm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qua internet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ho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ặ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báo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   a.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Vai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oxygen, nitrogen, carbon dioxide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   b.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vai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trò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với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nhiên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DAB5B0A-2E3E-44D8-AF84-6667D96BBAA4}"/>
              </a:ext>
            </a:extLst>
          </p:cNvPr>
          <p:cNvSpPr txBox="1"/>
          <p:nvPr/>
        </p:nvSpPr>
        <p:spPr>
          <a:xfrm>
            <a:off x="217187" y="4379879"/>
            <a:ext cx="7415514" cy="58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2.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Thiết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hoặc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poster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dung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nghiên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cứu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C0F8DC-2966-4969-9BFB-A9BC40C04E3B}"/>
              </a:ext>
            </a:extLst>
          </p:cNvPr>
          <p:cNvSpPr txBox="1"/>
          <p:nvPr/>
        </p:nvSpPr>
        <p:spPr>
          <a:xfrm>
            <a:off x="4872821" y="96896"/>
            <a:ext cx="4499779" cy="105560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Vai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Trò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Không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Khí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Trong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Tự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Nhiên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zuki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!!1" descr="Group brainstorm">
            <a:extLst>
              <a:ext uri="{FF2B5EF4-FFF2-40B4-BE49-F238E27FC236}">
                <a16:creationId xmlns:a16="http://schemas.microsoft.com/office/drawing/2014/main" xmlns="" id="{139C00FF-3E14-42CA-A75D-1D7F32AB5D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42956" y="5851245"/>
            <a:ext cx="914400" cy="914400"/>
          </a:xfrm>
          <a:prstGeom prst="rect">
            <a:avLst/>
          </a:prstGeom>
        </p:spPr>
      </p:pic>
      <p:pic>
        <p:nvPicPr>
          <p:cNvPr id="5124" name="!!1" descr="Cartoon mother earth day illustration Free Vector">
            <a:extLst>
              <a:ext uri="{FF2B5EF4-FFF2-40B4-BE49-F238E27FC236}">
                <a16:creationId xmlns:a16="http://schemas.microsoft.com/office/drawing/2014/main" xmlns="" id="{E2912664-E217-472D-8DD5-417A298F4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701" y="1595772"/>
            <a:ext cx="4216944" cy="421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2476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12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9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4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  <p:bldP spid="9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6751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AF2C5F2-24A8-4368-B364-2ACCBCB67189}"/>
              </a:ext>
            </a:extLst>
          </p:cNvPr>
          <p:cNvGrpSpPr/>
          <p:nvPr/>
        </p:nvGrpSpPr>
        <p:grpSpPr>
          <a:xfrm>
            <a:off x="3000425" y="284259"/>
            <a:ext cx="2401206" cy="715089"/>
            <a:chOff x="8501399" y="1870840"/>
            <a:chExt cx="443367" cy="715089"/>
          </a:xfrm>
          <a:solidFill>
            <a:srgbClr val="F6CC4E"/>
          </a:solidFill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EB0BC5ED-571A-4353-997F-465580DFC95A}"/>
                </a:ext>
              </a:extLst>
            </p:cNvPr>
            <p:cNvSpPr/>
            <p:nvPr/>
          </p:nvSpPr>
          <p:spPr>
            <a:xfrm>
              <a:off x="8501399" y="1870840"/>
              <a:ext cx="443367" cy="71508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333EABE-9A94-47A3-820D-C4BD158012C1}"/>
                </a:ext>
              </a:extLst>
            </p:cNvPr>
            <p:cNvSpPr txBox="1"/>
            <p:nvPr/>
          </p:nvSpPr>
          <p:spPr>
            <a:xfrm>
              <a:off x="8528503" y="1923390"/>
              <a:ext cx="398946" cy="646986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NHÓM 4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01FC6E0-061C-40B6-83D2-2EC36BF22853}"/>
              </a:ext>
            </a:extLst>
          </p:cNvPr>
          <p:cNvSpPr txBox="1"/>
          <p:nvPr/>
        </p:nvSpPr>
        <p:spPr>
          <a:xfrm>
            <a:off x="4987636" y="1307857"/>
            <a:ext cx="6871707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1.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thực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ở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g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ặ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vực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bị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nhiễm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chưa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?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giác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như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trường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hợp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DAB5B0A-2E3E-44D8-AF84-6667D96BBAA4}"/>
              </a:ext>
            </a:extLst>
          </p:cNvPr>
          <p:cNvSpPr txBox="1"/>
          <p:nvPr/>
        </p:nvSpPr>
        <p:spPr>
          <a:xfrm>
            <a:off x="4987636" y="3403600"/>
            <a:ext cx="6871707" cy="280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2.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dụng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thêm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sgk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internet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tìm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nhiễm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?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hại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do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nhiễm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gây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ra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kèm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ví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dụ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cụ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hại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).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Thiết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hoặc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poster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dung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tìm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trên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C0F8DC-2966-4969-9BFB-A9BC40C04E3B}"/>
              </a:ext>
            </a:extLst>
          </p:cNvPr>
          <p:cNvSpPr txBox="1"/>
          <p:nvPr/>
        </p:nvSpPr>
        <p:spPr>
          <a:xfrm>
            <a:off x="4762899" y="325556"/>
            <a:ext cx="5087707" cy="5788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Ô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Nhiễm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Không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Khí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zuki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!!1" descr="Group brainstorm">
            <a:extLst>
              <a:ext uri="{FF2B5EF4-FFF2-40B4-BE49-F238E27FC236}">
                <a16:creationId xmlns:a16="http://schemas.microsoft.com/office/drawing/2014/main" xmlns="" id="{139C00FF-3E14-42CA-A75D-1D7F32AB5D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857739"/>
            <a:ext cx="914400" cy="914400"/>
          </a:xfrm>
          <a:prstGeom prst="rect">
            <a:avLst/>
          </a:prstGeom>
        </p:spPr>
      </p:pic>
      <p:pic>
        <p:nvPicPr>
          <p:cNvPr id="6146" name="!!1">
            <a:extLst>
              <a:ext uri="{FF2B5EF4-FFF2-40B4-BE49-F238E27FC236}">
                <a16:creationId xmlns:a16="http://schemas.microsoft.com/office/drawing/2014/main" xmlns="" id="{C62B23E2-0B7A-49B2-91DD-46D2CA06F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0" b="96667" l="2078" r="98442">
                        <a14:foregroundMark x1="26494" y1="17778" x2="22857" y2="13333"/>
                        <a14:foregroundMark x1="29091" y1="15111" x2="26599" y2="11379"/>
                        <a14:foregroundMark x1="23377" y1="12667" x2="23717" y2="10772"/>
                        <a14:foregroundMark x1="28571" y1="16000" x2="27013" y2="14000"/>
                        <a14:foregroundMark x1="29870" y1="15333" x2="25974" y2="15111"/>
                        <a14:foregroundMark x1="31169" y1="18000" x2="20519" y2="12667"/>
                        <a14:foregroundMark x1="26753" y1="15111" x2="19740" y2="13556"/>
                        <a14:foregroundMark x1="28052" y1="15778" x2="27100" y2="8038"/>
                        <a14:foregroundMark x1="28052" y1="15333" x2="29945" y2="12605"/>
                        <a14:foregroundMark x1="26329" y1="9729" x2="26093" y2="9064"/>
                        <a14:foregroundMark x1="26701" y1="10775" x2="26348" y2="9781"/>
                        <a14:foregroundMark x1="27532" y1="13111" x2="26885" y2="11292"/>
                        <a14:foregroundMark x1="28571" y1="12222" x2="24893" y2="10286"/>
                        <a14:foregroundMark x1="45455" y1="19778" x2="55584" y2="2444"/>
                        <a14:foregroundMark x1="83117" y1="19333" x2="95325" y2="21111"/>
                        <a14:foregroundMark x1="17143" y1="33778" x2="12468" y2="31333"/>
                        <a14:foregroundMark x1="15325" y1="50222" x2="9091" y2="51111"/>
                        <a14:foregroundMark x1="29091" y1="12444" x2="31429" y2="9778"/>
                        <a14:foregroundMark x1="28052" y1="12000" x2="29351" y2="11111"/>
                        <a14:foregroundMark x1="27792" y1="10889" x2="31948" y2="13333"/>
                        <a14:foregroundMark x1="25455" y1="73556" x2="5195" y2="74889"/>
                        <a14:foregroundMark x1="21039" y1="71556" x2="14026" y2="71333"/>
                        <a14:foregroundMark x1="12987" y1="72000" x2="8312" y2="73333"/>
                        <a14:foregroundMark x1="12468" y1="71111" x2="9610" y2="73111"/>
                        <a14:foregroundMark x1="8052" y1="73778" x2="7273" y2="73111"/>
                        <a14:foregroundMark x1="87013" y1="39333" x2="89610" y2="42000"/>
                        <a14:foregroundMark x1="91169" y1="47333" x2="93247" y2="56000"/>
                        <a14:foregroundMark x1="78961" y1="69333" x2="96364" y2="83778"/>
                        <a14:foregroundMark x1="93247" y1="77333" x2="98961" y2="78444"/>
                        <a14:foregroundMark x1="91948" y1="74667" x2="92727" y2="74667"/>
                        <a14:foregroundMark x1="93247" y1="74222" x2="98182" y2="77556"/>
                        <a14:foregroundMark x1="62338" y1="80889" x2="65455" y2="91111"/>
                        <a14:foregroundMark x1="65195" y1="77778" x2="72468" y2="88889"/>
                        <a14:foregroundMark x1="72468" y1="88889" x2="73766" y2="93333"/>
                        <a14:foregroundMark x1="72468" y1="86000" x2="84416" y2="88222"/>
                        <a14:foregroundMark x1="2078" y1="82667" x2="34545" y2="89111"/>
                        <a14:foregroundMark x1="34545" y1="89111" x2="70130" y2="89556"/>
                        <a14:foregroundMark x1="70130" y1="89556" x2="91948" y2="83333"/>
                        <a14:foregroundMark x1="2078" y1="83778" x2="12987" y2="93333"/>
                        <a14:foregroundMark x1="12987" y1="93333" x2="59481" y2="98889"/>
                        <a14:foregroundMark x1="59481" y1="98889" x2="97922" y2="85778"/>
                        <a14:foregroundMark x1="97922" y1="85778" x2="98701" y2="84222"/>
                        <a14:foregroundMark x1="42338" y1="87111" x2="52208" y2="96222"/>
                        <a14:foregroundMark x1="52208" y1="96222" x2="53506" y2="96667"/>
                        <a14:foregroundMark x1="13506" y1="77556" x2="32987" y2="84667"/>
                        <a14:foregroundMark x1="43377" y1="65556" x2="57662" y2="65333"/>
                        <a14:foregroundMark x1="57662" y1="65333" x2="61818" y2="66222"/>
                        <a14:foregroundMark x1="45974" y1="10000" x2="68052" y2="5556"/>
                        <a14:foregroundMark x1="68052" y1="5556" x2="70649" y2="4222"/>
                        <a14:foregroundMark x1="70909" y1="5556" x2="72987" y2="8444"/>
                        <a14:foregroundMark x1="81299" y1="32889" x2="90909" y2="32222"/>
                        <a14:backgroundMark x1="18182" y1="5556" x2="3636" y2="15111"/>
                        <a14:backgroundMark x1="3636" y1="15111" x2="3636" y2="15111"/>
                        <a14:backgroundMark x1="26494" y1="6889" x2="27792" y2="7333"/>
                        <a14:backgroundMark x1="32955" y1="8305" x2="33247" y2="8222"/>
                        <a14:backgroundMark x1="21299" y1="7778" x2="21039" y2="8222"/>
                        <a14:backgroundMark x1="23636" y1="7556" x2="20000" y2="8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238" y="1561762"/>
            <a:ext cx="366712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0723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2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  <p:bldP spid="9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4B31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AF2C5F2-24A8-4368-B364-2ACCBCB67189}"/>
              </a:ext>
            </a:extLst>
          </p:cNvPr>
          <p:cNvGrpSpPr/>
          <p:nvPr/>
        </p:nvGrpSpPr>
        <p:grpSpPr>
          <a:xfrm>
            <a:off x="2471615" y="190320"/>
            <a:ext cx="2401206" cy="715089"/>
            <a:chOff x="8501399" y="1870840"/>
            <a:chExt cx="443367" cy="715089"/>
          </a:xfrm>
          <a:solidFill>
            <a:srgbClr val="C84B31"/>
          </a:solidFill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EB0BC5ED-571A-4353-997F-465580DFC95A}"/>
                </a:ext>
              </a:extLst>
            </p:cNvPr>
            <p:cNvSpPr/>
            <p:nvPr/>
          </p:nvSpPr>
          <p:spPr>
            <a:xfrm>
              <a:off x="8501399" y="1870840"/>
              <a:ext cx="443367" cy="71508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333EABE-9A94-47A3-820D-C4BD158012C1}"/>
                </a:ext>
              </a:extLst>
            </p:cNvPr>
            <p:cNvSpPr txBox="1"/>
            <p:nvPr/>
          </p:nvSpPr>
          <p:spPr>
            <a:xfrm>
              <a:off x="8528503" y="1923390"/>
              <a:ext cx="398946" cy="646986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NHÓM 5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01FC6E0-061C-40B6-83D2-2EC36BF22853}"/>
              </a:ext>
            </a:extLst>
          </p:cNvPr>
          <p:cNvSpPr txBox="1"/>
          <p:nvPr/>
        </p:nvSpPr>
        <p:spPr>
          <a:xfrm>
            <a:off x="207054" y="1171419"/>
            <a:ext cx="7425647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1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Tìm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qua internet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ho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ặ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báo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   a.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gây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nhiễm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khí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   b.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nguồn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gây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nhiễm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khí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DAB5B0A-2E3E-44D8-AF84-6667D96BBAA4}"/>
              </a:ext>
            </a:extLst>
          </p:cNvPr>
          <p:cNvSpPr txBox="1"/>
          <p:nvPr/>
        </p:nvSpPr>
        <p:spPr>
          <a:xfrm>
            <a:off x="217187" y="2880311"/>
            <a:ext cx="7415514" cy="113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2.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Thiết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đồ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hoặc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poster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hiện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dung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“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Nguyên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gây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ô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nhiễm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không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khí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C0F8DC-2966-4969-9BFB-A9BC40C04E3B}"/>
              </a:ext>
            </a:extLst>
          </p:cNvPr>
          <p:cNvSpPr txBox="1"/>
          <p:nvPr/>
        </p:nvSpPr>
        <p:spPr>
          <a:xfrm>
            <a:off x="4872821" y="157304"/>
            <a:ext cx="4215761" cy="105560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Nguyên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Nhân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Ô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Nhiễm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Không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Khí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zuki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!!1" descr="Group brainstorm">
            <a:extLst>
              <a:ext uri="{FF2B5EF4-FFF2-40B4-BE49-F238E27FC236}">
                <a16:creationId xmlns:a16="http://schemas.microsoft.com/office/drawing/2014/main" xmlns="" id="{139C00FF-3E14-42CA-A75D-1D7F32AB5D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42956" y="5851245"/>
            <a:ext cx="914400" cy="91440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xmlns="" id="{4EDBB7FB-1A72-49F1-AB54-733C5F209CF8}"/>
              </a:ext>
            </a:extLst>
          </p:cNvPr>
          <p:cNvGraphicFramePr>
            <a:graphicFrameLocks noGrp="1"/>
          </p:cNvGraphicFramePr>
          <p:nvPr/>
        </p:nvGraphicFramePr>
        <p:xfrm>
          <a:off x="3645505" y="3852934"/>
          <a:ext cx="4900989" cy="2604993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1778702">
                  <a:extLst>
                    <a:ext uri="{9D8B030D-6E8A-4147-A177-3AD203B41FA5}">
                      <a16:colId xmlns:a16="http://schemas.microsoft.com/office/drawing/2014/main" xmlns="" val="4091931565"/>
                    </a:ext>
                  </a:extLst>
                </a:gridCol>
                <a:gridCol w="1659408">
                  <a:extLst>
                    <a:ext uri="{9D8B030D-6E8A-4147-A177-3AD203B41FA5}">
                      <a16:colId xmlns:a16="http://schemas.microsoft.com/office/drawing/2014/main" xmlns="" val="264388206"/>
                    </a:ext>
                  </a:extLst>
                </a:gridCol>
                <a:gridCol w="1462879">
                  <a:extLst>
                    <a:ext uri="{9D8B030D-6E8A-4147-A177-3AD203B41FA5}">
                      <a16:colId xmlns:a16="http://schemas.microsoft.com/office/drawing/2014/main" xmlns="" val="990845436"/>
                    </a:ext>
                  </a:extLst>
                </a:gridCol>
              </a:tblGrid>
              <a:tr h="475731">
                <a:tc>
                  <a:txBody>
                    <a:bodyPr/>
                    <a:lstStyle/>
                    <a:p>
                      <a:pPr marL="0" marR="0" indent="11430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850">
                          <a:effectLst/>
                        </a:rPr>
                        <a:t>Nguồn gây ô nhiễm không khí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850">
                          <a:effectLst/>
                        </a:rPr>
                        <a:t>Con người hay tựnhiên gây ra ô nhiễm?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9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850" dirty="0">
                          <a:effectLst/>
                        </a:rPr>
                        <a:t>Chất chủ yếu gây ô nhiễm không khí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b"/>
                </a:tc>
                <a:extLst>
                  <a:ext uri="{0D108BD9-81ED-4DB2-BD59-A6C34878D82A}">
                    <a16:rowId xmlns:a16="http://schemas.microsoft.com/office/drawing/2014/main" xmlns="" val="2230368539"/>
                  </a:ext>
                </a:extLst>
              </a:tr>
              <a:tr h="325096">
                <a:tc>
                  <a:txBody>
                    <a:bodyPr/>
                    <a:lstStyle/>
                    <a:p>
                      <a:pPr marL="0" marR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850">
                          <a:effectLst/>
                        </a:rPr>
                        <a:t>Cháy rừng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850">
                          <a:effectLst/>
                        </a:rPr>
                        <a:t>Conngười/Tựnhiên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850" dirty="0">
                          <a:effectLst/>
                        </a:rPr>
                        <a:t>Tro, khói, bụi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xmlns="" val="414329114"/>
                  </a:ext>
                </a:extLst>
              </a:tr>
              <a:tr h="290511">
                <a:tc>
                  <a:txBody>
                    <a:bodyPr/>
                    <a:lstStyle/>
                    <a:p>
                      <a:pPr marL="0" marR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850">
                          <a:effectLst/>
                        </a:rPr>
                        <a:t>Núi lửa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850" dirty="0">
                          <a:effectLst/>
                        </a:rPr>
                        <a:t>?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850">
                          <a:effectLst/>
                        </a:rPr>
                        <a:t>?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xmlns="" val="1164004913"/>
                  </a:ext>
                </a:extLst>
              </a:tr>
              <a:tr h="317410">
                <a:tc>
                  <a:txBody>
                    <a:bodyPr/>
                    <a:lstStyle/>
                    <a:p>
                      <a:pPr marL="0" marR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850">
                          <a:effectLst/>
                        </a:rPr>
                        <a:t>Nhà máy nhiệt điện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850">
                          <a:effectLst/>
                        </a:rPr>
                        <a:t>?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850">
                          <a:effectLst/>
                        </a:rPr>
                        <a:t>?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xmlns="" val="627716812"/>
                  </a:ext>
                </a:extLst>
              </a:tr>
              <a:tr h="511084">
                <a:tc>
                  <a:txBody>
                    <a:bodyPr/>
                    <a:lstStyle/>
                    <a:p>
                      <a:pPr marL="0" marR="0">
                        <a:lnSpc>
                          <a:spcPct val="142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850">
                          <a:effectLst/>
                        </a:rPr>
                        <a:t>Phương tiện giao thông chạy xăng, dáu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850">
                          <a:effectLst/>
                        </a:rPr>
                        <a:t>?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850">
                          <a:effectLst/>
                        </a:rPr>
                        <a:t>?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xmlns="" val="57818699"/>
                  </a:ext>
                </a:extLst>
              </a:tr>
              <a:tr h="270529">
                <a:tc>
                  <a:txBody>
                    <a:bodyPr/>
                    <a:lstStyle/>
                    <a:p>
                      <a:pPr marL="0" marR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850">
                          <a:effectLst/>
                        </a:rPr>
                        <a:t>Đốt rơm rạ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850">
                          <a:effectLst/>
                        </a:rPr>
                        <a:t>?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850">
                          <a:effectLst/>
                        </a:rPr>
                        <a:t>?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xmlns="" val="331087753"/>
                  </a:ext>
                </a:extLst>
              </a:tr>
              <a:tr h="414632">
                <a:tc>
                  <a:txBody>
                    <a:bodyPr/>
                    <a:lstStyle/>
                    <a:p>
                      <a:pPr marL="0" marR="0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850">
                          <a:effectLst/>
                        </a:rPr>
                        <a:t>Vặn chuyển vật liệu xây dựng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850">
                          <a:effectLst/>
                        </a:rPr>
                        <a:t>?</a:t>
                      </a:r>
                      <a:endParaRPr lang="en-US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850" dirty="0">
                          <a:effectLst/>
                        </a:rPr>
                        <a:t>?</a:t>
                      </a:r>
                      <a:endParaRPr lang="en-US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xmlns="" val="3971820740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18F396E-A97E-416D-998D-CE5B7DBEDA56}"/>
              </a:ext>
            </a:extLst>
          </p:cNvPr>
          <p:cNvSpPr txBox="1"/>
          <p:nvPr/>
        </p:nvSpPr>
        <p:spPr>
          <a:xfrm>
            <a:off x="217187" y="4256949"/>
            <a:ext cx="3842644" cy="58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3.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Hoàn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bảng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sau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: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7170" name="!!1" descr="This week truly opened my eyes to how many cosmetic companies aren't plastic-free with how they package their products. And as consumers, we have to demand change! You can still look like a fierce queen wearing eco-friendly brands, so don't be afraid to give it a try. So, I want to challenge YOU to replace one of your plastic cosmetics with one that's eco-friendly once it runs out. If we take small steps, we can contribute to a larger cause!!!!! Here's What Happened When I Tried A Zero-Waste Mak">
            <a:extLst>
              <a:ext uri="{FF2B5EF4-FFF2-40B4-BE49-F238E27FC236}">
                <a16:creationId xmlns:a16="http://schemas.microsoft.com/office/drawing/2014/main" xmlns="" id="{175AD121-37FB-4DE0-9566-21E9D99A1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48" b="97611" l="2979" r="94894">
                        <a14:foregroundMark x1="65532" y1="30034" x2="74468" y2="17747"/>
                        <a14:foregroundMark x1="71064" y1="18089" x2="62553" y2="7167"/>
                        <a14:foregroundMark x1="62553" y1="7167" x2="53191" y2="4096"/>
                        <a14:foregroundMark x1="53191" y1="4096" x2="47234" y2="3413"/>
                        <a14:foregroundMark x1="88511" y1="17406" x2="95319" y2="16724"/>
                        <a14:foregroundMark x1="71064" y1="24915" x2="85532" y2="9215"/>
                        <a14:foregroundMark x1="70638" y1="7167" x2="64681" y2="2389"/>
                        <a14:foregroundMark x1="81277" y1="22867" x2="83404" y2="24573"/>
                        <a14:foregroundMark x1="76596" y1="51536" x2="82128" y2="65188"/>
                        <a14:foregroundMark x1="87234" y1="52218" x2="87234" y2="52218"/>
                        <a14:foregroundMark x1="78298" y1="51877" x2="87660" y2="52901"/>
                        <a14:foregroundMark x1="87660" y1="52901" x2="87660" y2="52560"/>
                        <a14:foregroundMark x1="90213" y1="59727" x2="91489" y2="60068"/>
                        <a14:foregroundMark x1="55319" y1="56655" x2="60426" y2="73038"/>
                        <a14:foregroundMark x1="37021" y1="55973" x2="37447" y2="97611"/>
                        <a14:foregroundMark x1="36596" y1="59727" x2="15319" y2="69625"/>
                        <a14:foregroundMark x1="15319" y1="69625" x2="14468" y2="70307"/>
                        <a14:foregroundMark x1="6809" y1="64164" x2="9362" y2="64164"/>
                        <a14:foregroundMark x1="14043" y1="54608" x2="10213" y2="55631"/>
                        <a14:foregroundMark x1="10213" y1="51195" x2="8085" y2="50853"/>
                        <a14:foregroundMark x1="12340" y1="51877" x2="6383" y2="52560"/>
                        <a14:foregroundMark x1="9362" y1="50171" x2="9362" y2="50171"/>
                        <a14:foregroundMark x1="10638" y1="43686" x2="2979" y2="40956"/>
                        <a14:foregroundMark x1="9362" y1="39590" x2="3830" y2="36860"/>
                        <a14:foregroundMark x1="25532" y1="64164" x2="26383" y2="73038"/>
                        <a14:foregroundMark x1="22128" y1="31741" x2="11915" y2="26280"/>
                        <a14:foregroundMark x1="11915" y1="26280" x2="7660" y2="21160"/>
                        <a14:foregroundMark x1="28085" y1="26621" x2="15745" y2="9556"/>
                        <a14:foregroundMark x1="15319" y1="8191" x2="11915" y2="4778"/>
                        <a14:foregroundMark x1="10213" y1="2048" x2="11489" y2="4437"/>
                        <a14:foregroundMark x1="29362" y1="21502" x2="28936" y2="17065"/>
                        <a14:foregroundMark x1="91489" y1="58703" x2="92340" y2="58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638" y="547864"/>
            <a:ext cx="2821384" cy="3517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5130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3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  <p:bldP spid="9" grpId="0"/>
          <p:bldP spid="1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3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  <p:bldP spid="9" grpId="0"/>
          <p:bldP spid="14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7597E">
            <a:alpha val="1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AF2C5F2-24A8-4368-B364-2ACCBCB67189}"/>
              </a:ext>
            </a:extLst>
          </p:cNvPr>
          <p:cNvGrpSpPr/>
          <p:nvPr/>
        </p:nvGrpSpPr>
        <p:grpSpPr>
          <a:xfrm>
            <a:off x="3000425" y="284259"/>
            <a:ext cx="2401206" cy="715089"/>
            <a:chOff x="8501399" y="1870840"/>
            <a:chExt cx="443367" cy="715089"/>
          </a:xfrm>
          <a:solidFill>
            <a:srgbClr val="47597E"/>
          </a:solidFill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EB0BC5ED-571A-4353-997F-465580DFC95A}"/>
                </a:ext>
              </a:extLst>
            </p:cNvPr>
            <p:cNvSpPr/>
            <p:nvPr/>
          </p:nvSpPr>
          <p:spPr>
            <a:xfrm>
              <a:off x="8501399" y="1870840"/>
              <a:ext cx="443367" cy="71508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333EABE-9A94-47A3-820D-C4BD158012C1}"/>
                </a:ext>
              </a:extLst>
            </p:cNvPr>
            <p:cNvSpPr txBox="1"/>
            <p:nvPr/>
          </p:nvSpPr>
          <p:spPr>
            <a:xfrm>
              <a:off x="8528503" y="1923390"/>
              <a:ext cx="398946" cy="646986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NHÓM 6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01FC6E0-061C-40B6-83D2-2EC36BF22853}"/>
              </a:ext>
            </a:extLst>
          </p:cNvPr>
          <p:cNvSpPr txBox="1"/>
          <p:nvPr/>
        </p:nvSpPr>
        <p:spPr>
          <a:xfrm>
            <a:off x="4987636" y="1529530"/>
            <a:ext cx="6871707" cy="2246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1.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nhiễm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vấn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gây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nhức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nhối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thế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giới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giảm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thiểu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ô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nhiễm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khí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?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ta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gì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DAB5B0A-2E3E-44D8-AF84-6667D96BBAA4}"/>
              </a:ext>
            </a:extLst>
          </p:cNvPr>
          <p:cNvSpPr txBox="1"/>
          <p:nvPr/>
        </p:nvSpPr>
        <p:spPr>
          <a:xfrm>
            <a:off x="4987636" y="3883891"/>
            <a:ext cx="6871707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2. “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việc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tùy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theo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sức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mình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”,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biện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pháp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trên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biện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pháp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nào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chính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thể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làm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được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0C0F8DC-2966-4969-9BFB-A9BC40C04E3B}"/>
              </a:ext>
            </a:extLst>
          </p:cNvPr>
          <p:cNvSpPr txBox="1"/>
          <p:nvPr/>
        </p:nvSpPr>
        <p:spPr>
          <a:xfrm>
            <a:off x="5307842" y="86674"/>
            <a:ext cx="3826487" cy="1055608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Bảo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vệ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Môi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Trường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Không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Khí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zuki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1" name="!!1" descr="Group brainstorm">
            <a:extLst>
              <a:ext uri="{FF2B5EF4-FFF2-40B4-BE49-F238E27FC236}">
                <a16:creationId xmlns:a16="http://schemas.microsoft.com/office/drawing/2014/main" xmlns="" id="{139C00FF-3E14-42CA-A75D-1D7F32AB5D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5857739"/>
            <a:ext cx="914400" cy="914400"/>
          </a:xfrm>
          <a:prstGeom prst="rect">
            <a:avLst/>
          </a:prstGeom>
        </p:spPr>
      </p:pic>
      <p:pic>
        <p:nvPicPr>
          <p:cNvPr id="8194" name="!!1" descr="Beautiful Flowing Flower Earth Mother Figure Canvas Print">
            <a:extLst>
              <a:ext uri="{FF2B5EF4-FFF2-40B4-BE49-F238E27FC236}">
                <a16:creationId xmlns:a16="http://schemas.microsoft.com/office/drawing/2014/main" xmlns="" id="{903BA0F2-1031-4B8C-8245-784C98488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333" y="968721"/>
            <a:ext cx="5061636" cy="506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4443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2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/>
          <p:bldP spid="7" grpId="0"/>
          <p:bldP spid="9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74100A8-5FDD-4FC3-B022-A5B459484B40}"/>
              </a:ext>
            </a:extLst>
          </p:cNvPr>
          <p:cNvGrpSpPr/>
          <p:nvPr/>
        </p:nvGrpSpPr>
        <p:grpSpPr>
          <a:xfrm>
            <a:off x="320142" y="91440"/>
            <a:ext cx="7341899" cy="926646"/>
            <a:chOff x="320142" y="91439"/>
            <a:chExt cx="7341899" cy="108571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83F55667-7FBB-427B-A1EE-DA778AFA5B3D}"/>
                </a:ext>
              </a:extLst>
            </p:cNvPr>
            <p:cNvSpPr/>
            <p:nvPr/>
          </p:nvSpPr>
          <p:spPr>
            <a:xfrm>
              <a:off x="320142" y="91439"/>
              <a:ext cx="7341899" cy="1085719"/>
            </a:xfrm>
            <a:prstGeom prst="roundRect">
              <a:avLst>
                <a:gd name="adj" fmla="val 33648"/>
              </a:avLst>
            </a:prstGeom>
            <a:solidFill>
              <a:srgbClr val="002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A5280464-A701-4302-A6E9-7EE9968A5862}"/>
                </a:ext>
              </a:extLst>
            </p:cNvPr>
            <p:cNvSpPr txBox="1"/>
            <p:nvPr/>
          </p:nvSpPr>
          <p:spPr>
            <a:xfrm>
              <a:off x="490619" y="199368"/>
              <a:ext cx="7000943" cy="829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-93"/>
                  <a:ea typeface="+mn-ea"/>
                  <a:cs typeface="+mn-cs"/>
                </a:rPr>
                <a:t>CHUYÊN GIA TRỔ TÀI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97810BA-7496-4C7B-8E73-8D202A1FBC0A}"/>
              </a:ext>
            </a:extLst>
          </p:cNvPr>
          <p:cNvGrpSpPr/>
          <p:nvPr/>
        </p:nvGrpSpPr>
        <p:grpSpPr>
          <a:xfrm>
            <a:off x="7832518" y="109958"/>
            <a:ext cx="1703970" cy="926647"/>
            <a:chOff x="6611111" y="91440"/>
            <a:chExt cx="1703970" cy="9692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CF8C7214-6B81-4647-B0DF-5DCDA2E0606E}"/>
                </a:ext>
              </a:extLst>
            </p:cNvPr>
            <p:cNvSpPr/>
            <p:nvPr/>
          </p:nvSpPr>
          <p:spPr>
            <a:xfrm>
              <a:off x="6611111" y="91440"/>
              <a:ext cx="1703969" cy="969264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3986368-A835-499C-BF84-EF662B203AD1}"/>
                </a:ext>
              </a:extLst>
            </p:cNvPr>
            <p:cNvSpPr txBox="1"/>
            <p:nvPr/>
          </p:nvSpPr>
          <p:spPr>
            <a:xfrm>
              <a:off x="6733169" y="212368"/>
              <a:ext cx="1581912" cy="676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-93"/>
                  <a:ea typeface="+mn-ea"/>
                  <a:cs typeface="+mn-cs"/>
                </a:rPr>
                <a:t>5:00</a:t>
              </a:r>
            </a:p>
          </p:txBody>
        </p:sp>
      </p:grpSp>
      <p:pic>
        <p:nvPicPr>
          <p:cNvPr id="12" name="!!1">
            <a:extLst>
              <a:ext uri="{FF2B5EF4-FFF2-40B4-BE49-F238E27FC236}">
                <a16:creationId xmlns:a16="http://schemas.microsoft.com/office/drawing/2014/main" xmlns="" id="{6F54643F-9719-4AD0-9868-703129AE34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08406" y="-196383"/>
            <a:ext cx="2378374" cy="158558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B7AC6E99-9331-4EAA-AD1A-C034C7EBC8D7}"/>
              </a:ext>
            </a:extLst>
          </p:cNvPr>
          <p:cNvGrpSpPr/>
          <p:nvPr/>
        </p:nvGrpSpPr>
        <p:grpSpPr>
          <a:xfrm>
            <a:off x="5330469" y="2165250"/>
            <a:ext cx="3023273" cy="704624"/>
            <a:chOff x="8501399" y="1784529"/>
            <a:chExt cx="1061545" cy="1147856"/>
          </a:xfrm>
          <a:solidFill>
            <a:srgbClr val="5F8776"/>
          </a:solidFill>
        </p:grpSpPr>
        <p:sp>
          <p:nvSpPr>
            <p:cNvPr id="37" name="Oval 18">
              <a:extLst>
                <a:ext uri="{FF2B5EF4-FFF2-40B4-BE49-F238E27FC236}">
                  <a16:creationId xmlns:a16="http://schemas.microsoft.com/office/drawing/2014/main" xmlns="" id="{CFEEFEC7-AEF3-4EE0-AA45-D7CDF71395CB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xmlns="" id="{C0983846-41C7-4AB2-8EB9-80E7EEBCD94A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1053962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1-2–3–4–5–6-2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13945480-5ABA-4139-9023-C9CB9574A460}"/>
              </a:ext>
            </a:extLst>
          </p:cNvPr>
          <p:cNvGrpSpPr/>
          <p:nvPr/>
        </p:nvGrpSpPr>
        <p:grpSpPr>
          <a:xfrm>
            <a:off x="5319958" y="1324546"/>
            <a:ext cx="3023273" cy="704624"/>
            <a:chOff x="8501399" y="1784529"/>
            <a:chExt cx="1061545" cy="1147856"/>
          </a:xfrm>
        </p:grpSpPr>
        <p:sp>
          <p:nvSpPr>
            <p:cNvPr id="40" name="Oval 18">
              <a:extLst>
                <a:ext uri="{FF2B5EF4-FFF2-40B4-BE49-F238E27FC236}">
                  <a16:creationId xmlns:a16="http://schemas.microsoft.com/office/drawing/2014/main" xmlns="" id="{FA004A57-07FE-4B45-B559-469596F50808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solidFill>
              <a:srgbClr val="FFBD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B296B4C3-C253-4126-9A3B-C5EEA1D5F34D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105396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1-2–3–4–5–6-1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E45E5759-E0A2-4C70-B9B5-DF479D205753}"/>
              </a:ext>
            </a:extLst>
          </p:cNvPr>
          <p:cNvGrpSpPr/>
          <p:nvPr/>
        </p:nvGrpSpPr>
        <p:grpSpPr>
          <a:xfrm>
            <a:off x="5330469" y="3005954"/>
            <a:ext cx="3023273" cy="704624"/>
            <a:chOff x="8501399" y="1784529"/>
            <a:chExt cx="1061545" cy="1147856"/>
          </a:xfrm>
          <a:solidFill>
            <a:srgbClr val="337AB6"/>
          </a:solidFill>
        </p:grpSpPr>
        <p:sp>
          <p:nvSpPr>
            <p:cNvPr id="43" name="Oval 18">
              <a:extLst>
                <a:ext uri="{FF2B5EF4-FFF2-40B4-BE49-F238E27FC236}">
                  <a16:creationId xmlns:a16="http://schemas.microsoft.com/office/drawing/2014/main" xmlns="" id="{EDE4630B-F9B2-4A3E-8A50-C174986EEBA8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xmlns="" id="{E2D01B93-5ADC-4397-9973-AC95E36066F2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1053962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1-2–3–4–5–6-3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3D0C3449-308A-4979-8AEF-0BCC5FA84C0D}"/>
              </a:ext>
            </a:extLst>
          </p:cNvPr>
          <p:cNvGrpSpPr/>
          <p:nvPr/>
        </p:nvGrpSpPr>
        <p:grpSpPr>
          <a:xfrm>
            <a:off x="5330469" y="3846658"/>
            <a:ext cx="3023273" cy="704624"/>
            <a:chOff x="8501399" y="1784529"/>
            <a:chExt cx="1061545" cy="1147856"/>
          </a:xfrm>
          <a:solidFill>
            <a:srgbClr val="FFD966"/>
          </a:solidFill>
        </p:grpSpPr>
        <p:sp>
          <p:nvSpPr>
            <p:cNvPr id="46" name="Oval 18">
              <a:extLst>
                <a:ext uri="{FF2B5EF4-FFF2-40B4-BE49-F238E27FC236}">
                  <a16:creationId xmlns:a16="http://schemas.microsoft.com/office/drawing/2014/main" xmlns="" id="{37DA451A-1989-4463-89A8-25F16C5C6F0B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6541766E-D236-4DC1-A4AD-D72E227967E3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1053962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1-2–3–4–5–6-4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xmlns="" id="{C5B5E17F-B5F7-42B2-8884-DCB62A46138B}"/>
              </a:ext>
            </a:extLst>
          </p:cNvPr>
          <p:cNvGrpSpPr/>
          <p:nvPr/>
        </p:nvGrpSpPr>
        <p:grpSpPr>
          <a:xfrm>
            <a:off x="5330469" y="4687362"/>
            <a:ext cx="3023273" cy="704624"/>
            <a:chOff x="8501399" y="1784529"/>
            <a:chExt cx="1061545" cy="1147856"/>
          </a:xfrm>
          <a:solidFill>
            <a:srgbClr val="D77C69"/>
          </a:solidFill>
        </p:grpSpPr>
        <p:sp>
          <p:nvSpPr>
            <p:cNvPr id="49" name="Oval 18">
              <a:extLst>
                <a:ext uri="{FF2B5EF4-FFF2-40B4-BE49-F238E27FC236}">
                  <a16:creationId xmlns:a16="http://schemas.microsoft.com/office/drawing/2014/main" xmlns="" id="{E156884C-16EF-4A45-9B9D-8B7630BA9EFE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xmlns="" id="{4F3D5C64-C4D9-4E8C-BAFF-B4A4DC935464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1053962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1-2–3–4–5–6-5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D4E1132B-2CAC-430E-AFAC-2733F59F4820}"/>
              </a:ext>
            </a:extLst>
          </p:cNvPr>
          <p:cNvGrpSpPr/>
          <p:nvPr/>
        </p:nvGrpSpPr>
        <p:grpSpPr>
          <a:xfrm>
            <a:off x="5330469" y="5528066"/>
            <a:ext cx="3023273" cy="704624"/>
            <a:chOff x="8501399" y="1784529"/>
            <a:chExt cx="1061545" cy="1147856"/>
          </a:xfrm>
          <a:solidFill>
            <a:srgbClr val="47597E"/>
          </a:solidFill>
        </p:grpSpPr>
        <p:sp>
          <p:nvSpPr>
            <p:cNvPr id="52" name="Oval 18">
              <a:extLst>
                <a:ext uri="{FF2B5EF4-FFF2-40B4-BE49-F238E27FC236}">
                  <a16:creationId xmlns:a16="http://schemas.microsoft.com/office/drawing/2014/main" xmlns="" id="{77147D28-F152-4FD5-8FFF-146EE74F2180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B484D109-9858-46CD-972F-0DA73223ED0A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1053962"/>
            </a:xfrm>
            <a:prstGeom prst="round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1-2–3–4–5–6-6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5069BBE5-4088-42BD-AECC-77556A1B37E0}"/>
              </a:ext>
            </a:extLst>
          </p:cNvPr>
          <p:cNvGrpSpPr/>
          <p:nvPr/>
        </p:nvGrpSpPr>
        <p:grpSpPr>
          <a:xfrm>
            <a:off x="9063507" y="2141501"/>
            <a:ext cx="3023273" cy="704624"/>
            <a:chOff x="8501399" y="1784529"/>
            <a:chExt cx="1061545" cy="1147856"/>
          </a:xfrm>
          <a:solidFill>
            <a:srgbClr val="278792"/>
          </a:solidFill>
        </p:grpSpPr>
        <p:sp>
          <p:nvSpPr>
            <p:cNvPr id="55" name="Oval 18">
              <a:extLst>
                <a:ext uri="{FF2B5EF4-FFF2-40B4-BE49-F238E27FC236}">
                  <a16:creationId xmlns:a16="http://schemas.microsoft.com/office/drawing/2014/main" xmlns="" id="{291C3764-510A-49EB-A1E3-57581A0F27B0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E3987149-28A7-4082-8E52-76DACEAFEC70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105396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2-2–2–2–2–2-2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A7C29532-6B47-4219-A05D-27ED6D868D24}"/>
              </a:ext>
            </a:extLst>
          </p:cNvPr>
          <p:cNvGrpSpPr/>
          <p:nvPr/>
        </p:nvGrpSpPr>
        <p:grpSpPr>
          <a:xfrm>
            <a:off x="9052996" y="1300797"/>
            <a:ext cx="3023273" cy="704624"/>
            <a:chOff x="8501399" y="1784529"/>
            <a:chExt cx="1061545" cy="1147856"/>
          </a:xfrm>
          <a:solidFill>
            <a:srgbClr val="278792"/>
          </a:solidFill>
        </p:grpSpPr>
        <p:sp>
          <p:nvSpPr>
            <p:cNvPr id="58" name="Oval 18">
              <a:extLst>
                <a:ext uri="{FF2B5EF4-FFF2-40B4-BE49-F238E27FC236}">
                  <a16:creationId xmlns:a16="http://schemas.microsoft.com/office/drawing/2014/main" xmlns="" id="{25341576-488B-4D48-8E59-C0FFF64B6973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DD564D13-A977-43B8-A09F-51A5611E2B1F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105396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1-1–1–1–1–1-1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xmlns="" id="{E2B39E5F-B57F-4602-AABF-F2D9610A6E44}"/>
              </a:ext>
            </a:extLst>
          </p:cNvPr>
          <p:cNvGrpSpPr/>
          <p:nvPr/>
        </p:nvGrpSpPr>
        <p:grpSpPr>
          <a:xfrm>
            <a:off x="9063507" y="2982205"/>
            <a:ext cx="3023273" cy="704624"/>
            <a:chOff x="8501399" y="1784529"/>
            <a:chExt cx="1061545" cy="1147856"/>
          </a:xfrm>
          <a:solidFill>
            <a:srgbClr val="278792"/>
          </a:solidFill>
        </p:grpSpPr>
        <p:sp>
          <p:nvSpPr>
            <p:cNvPr id="61" name="Oval 18">
              <a:extLst>
                <a:ext uri="{FF2B5EF4-FFF2-40B4-BE49-F238E27FC236}">
                  <a16:creationId xmlns:a16="http://schemas.microsoft.com/office/drawing/2014/main" xmlns="" id="{8164F90C-ACBA-4194-BAAA-F31A41006275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xmlns="" id="{A2FC6E9D-E95A-491B-864D-3E93DE6920AB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105396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3-3–3–3–3–3-3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8DB12EAD-D052-490E-A65C-BB9B5E2C52E9}"/>
              </a:ext>
            </a:extLst>
          </p:cNvPr>
          <p:cNvGrpSpPr/>
          <p:nvPr/>
        </p:nvGrpSpPr>
        <p:grpSpPr>
          <a:xfrm>
            <a:off x="9063507" y="3822909"/>
            <a:ext cx="3023273" cy="704624"/>
            <a:chOff x="8501399" y="1784529"/>
            <a:chExt cx="1061545" cy="1147856"/>
          </a:xfrm>
          <a:solidFill>
            <a:srgbClr val="278792"/>
          </a:solidFill>
        </p:grpSpPr>
        <p:sp>
          <p:nvSpPr>
            <p:cNvPr id="64" name="Oval 18">
              <a:extLst>
                <a:ext uri="{FF2B5EF4-FFF2-40B4-BE49-F238E27FC236}">
                  <a16:creationId xmlns:a16="http://schemas.microsoft.com/office/drawing/2014/main" xmlns="" id="{DC60B156-D0C2-4241-AFF2-CCD62CCA7E3E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xmlns="" id="{537F84B3-12E7-4B87-B9E7-5DEB4063E768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105396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4-4–4–4–4–4-4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xmlns="" id="{AA182F91-FA48-45FF-BCB2-6A78153F3725}"/>
              </a:ext>
            </a:extLst>
          </p:cNvPr>
          <p:cNvGrpSpPr/>
          <p:nvPr/>
        </p:nvGrpSpPr>
        <p:grpSpPr>
          <a:xfrm>
            <a:off x="9063507" y="4663613"/>
            <a:ext cx="3023273" cy="704624"/>
            <a:chOff x="8501399" y="1784529"/>
            <a:chExt cx="1061545" cy="1147856"/>
          </a:xfrm>
          <a:solidFill>
            <a:srgbClr val="278792"/>
          </a:solidFill>
        </p:grpSpPr>
        <p:sp>
          <p:nvSpPr>
            <p:cNvPr id="67" name="Oval 18">
              <a:extLst>
                <a:ext uri="{FF2B5EF4-FFF2-40B4-BE49-F238E27FC236}">
                  <a16:creationId xmlns:a16="http://schemas.microsoft.com/office/drawing/2014/main" xmlns="" id="{59588C94-A805-4320-A8ED-7B4EEB52C7DD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xmlns="" id="{2F4892A7-A502-44DE-B3EB-B35768333189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105396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5-5–5–5–5–5-5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xmlns="" id="{843CB891-64E3-4223-99E0-6446F3BD4925}"/>
              </a:ext>
            </a:extLst>
          </p:cNvPr>
          <p:cNvGrpSpPr/>
          <p:nvPr/>
        </p:nvGrpSpPr>
        <p:grpSpPr>
          <a:xfrm>
            <a:off x="9063507" y="5504317"/>
            <a:ext cx="3023273" cy="704624"/>
            <a:chOff x="8501399" y="1784529"/>
            <a:chExt cx="1061545" cy="1147856"/>
          </a:xfrm>
          <a:solidFill>
            <a:srgbClr val="278792"/>
          </a:solidFill>
        </p:grpSpPr>
        <p:sp>
          <p:nvSpPr>
            <p:cNvPr id="70" name="Oval 18">
              <a:extLst>
                <a:ext uri="{FF2B5EF4-FFF2-40B4-BE49-F238E27FC236}">
                  <a16:creationId xmlns:a16="http://schemas.microsoft.com/office/drawing/2014/main" xmlns="" id="{7206E1CD-4A30-4DCF-9D3D-9E0C44984D2F}"/>
                </a:ext>
              </a:extLst>
            </p:cNvPr>
            <p:cNvSpPr/>
            <p:nvPr/>
          </p:nvSpPr>
          <p:spPr>
            <a:xfrm>
              <a:off x="8501399" y="1870840"/>
              <a:ext cx="1061545" cy="1061545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xmlns="" id="{B816CB68-8ED1-46F4-88B4-0FEFD06F3744}"/>
                </a:ext>
              </a:extLst>
            </p:cNvPr>
            <p:cNvSpPr txBox="1"/>
            <p:nvPr/>
          </p:nvSpPr>
          <p:spPr>
            <a:xfrm>
              <a:off x="8528685" y="1784529"/>
              <a:ext cx="1011810" cy="105396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6-6–6–6–6–6-6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Left Brace 1">
            <a:extLst>
              <a:ext uri="{FF2B5EF4-FFF2-40B4-BE49-F238E27FC236}">
                <a16:creationId xmlns:a16="http://schemas.microsoft.com/office/drawing/2014/main" xmlns="" id="{1E355234-62E5-4DED-820E-8D3D760E8C6C}"/>
              </a:ext>
            </a:extLst>
          </p:cNvPr>
          <p:cNvSpPr/>
          <p:nvPr/>
        </p:nvSpPr>
        <p:spPr>
          <a:xfrm flipH="1">
            <a:off x="8497033" y="1690593"/>
            <a:ext cx="499091" cy="4264631"/>
          </a:xfrm>
          <a:prstGeom prst="leftBrace">
            <a:avLst/>
          </a:prstGeom>
          <a:noFill/>
          <a:ln w="38100">
            <a:solidFill>
              <a:srgbClr val="00263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7E4F9CD9-2074-46B4-BEEC-1F38166AD1EC}"/>
              </a:ext>
            </a:extLst>
          </p:cNvPr>
          <p:cNvGrpSpPr/>
          <p:nvPr/>
        </p:nvGrpSpPr>
        <p:grpSpPr>
          <a:xfrm>
            <a:off x="467514" y="1158724"/>
            <a:ext cx="4552489" cy="3281602"/>
            <a:chOff x="320143" y="1216064"/>
            <a:chExt cx="4552489" cy="3902198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xmlns="" id="{698DB9F5-4D74-4131-AF2B-A5DCFAE780CA}"/>
                </a:ext>
              </a:extLst>
            </p:cNvPr>
            <p:cNvSpPr/>
            <p:nvPr/>
          </p:nvSpPr>
          <p:spPr>
            <a:xfrm>
              <a:off x="320143" y="1229710"/>
              <a:ext cx="4475588" cy="3888552"/>
            </a:xfrm>
            <a:prstGeom prst="rect">
              <a:avLst/>
            </a:prstGeom>
            <a:solidFill>
              <a:srgbClr val="81BECC">
                <a:alpha val="5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CBBAACE6-5E1B-4B0B-9F7F-E9989A76D8A2}"/>
                </a:ext>
              </a:extLst>
            </p:cNvPr>
            <p:cNvSpPr txBox="1"/>
            <p:nvPr/>
          </p:nvSpPr>
          <p:spPr>
            <a:xfrm>
              <a:off x="510648" y="1216064"/>
              <a:ext cx="4361984" cy="3888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Ghép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nhóm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Di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chuyển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theo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sơ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đồ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Thời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gian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 5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phút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/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lượt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phút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thuyết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trình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, 2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phút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hỏi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đáp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57829C8B-3968-4B55-B14E-2B6C04FF1918}"/>
              </a:ext>
            </a:extLst>
          </p:cNvPr>
          <p:cNvGrpSpPr/>
          <p:nvPr/>
        </p:nvGrpSpPr>
        <p:grpSpPr>
          <a:xfrm>
            <a:off x="1059051" y="4617061"/>
            <a:ext cx="658913" cy="646986"/>
            <a:chOff x="1059051" y="4617061"/>
            <a:chExt cx="658913" cy="64698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xmlns="" id="{02E5AB3F-FB9A-412F-BD3E-573168374A4A}"/>
                </a:ext>
              </a:extLst>
            </p:cNvPr>
            <p:cNvSpPr/>
            <p:nvPr/>
          </p:nvSpPr>
          <p:spPr>
            <a:xfrm>
              <a:off x="1059051" y="4617061"/>
              <a:ext cx="658913" cy="646986"/>
            </a:xfrm>
            <a:prstGeom prst="rect">
              <a:avLst/>
            </a:prstGeom>
            <a:solidFill>
              <a:srgbClr val="2787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xmlns="" id="{82F19257-8153-4C3B-B8BA-2A16730F6B69}"/>
                </a:ext>
              </a:extLst>
            </p:cNvPr>
            <p:cNvSpPr txBox="1"/>
            <p:nvPr/>
          </p:nvSpPr>
          <p:spPr>
            <a:xfrm>
              <a:off x="1138961" y="4617061"/>
              <a:ext cx="499091" cy="64698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1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550577A-5AE1-4D66-9DDD-767CA889D7E1}"/>
              </a:ext>
            </a:extLst>
          </p:cNvPr>
          <p:cNvGrpSpPr/>
          <p:nvPr/>
        </p:nvGrpSpPr>
        <p:grpSpPr>
          <a:xfrm>
            <a:off x="2427729" y="4605585"/>
            <a:ext cx="658913" cy="658462"/>
            <a:chOff x="2427729" y="4605585"/>
            <a:chExt cx="658913" cy="658462"/>
          </a:xfrm>
        </p:grpSpPr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xmlns="" id="{7D58EE0E-D0A6-47EC-B57F-1D0953F59BC1}"/>
                </a:ext>
              </a:extLst>
            </p:cNvPr>
            <p:cNvSpPr/>
            <p:nvPr/>
          </p:nvSpPr>
          <p:spPr>
            <a:xfrm>
              <a:off x="2427729" y="4617061"/>
              <a:ext cx="658913" cy="646986"/>
            </a:xfrm>
            <a:prstGeom prst="rect">
              <a:avLst/>
            </a:prstGeom>
            <a:solidFill>
              <a:srgbClr val="2787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xmlns="" id="{48A09115-3399-4E70-A5DB-FBAECC75FB1B}"/>
                </a:ext>
              </a:extLst>
            </p:cNvPr>
            <p:cNvSpPr txBox="1"/>
            <p:nvPr/>
          </p:nvSpPr>
          <p:spPr>
            <a:xfrm>
              <a:off x="2505364" y="4605585"/>
              <a:ext cx="499091" cy="63001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2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4328F19A-F03B-4D36-A9F5-C08A1B5BBFEC}"/>
              </a:ext>
            </a:extLst>
          </p:cNvPr>
          <p:cNvGrpSpPr/>
          <p:nvPr/>
        </p:nvGrpSpPr>
        <p:grpSpPr>
          <a:xfrm>
            <a:off x="3804244" y="4617061"/>
            <a:ext cx="658913" cy="646986"/>
            <a:chOff x="3804244" y="4617061"/>
            <a:chExt cx="658913" cy="646986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xmlns="" id="{60CA0871-85AF-4362-8D90-09333888A441}"/>
                </a:ext>
              </a:extLst>
            </p:cNvPr>
            <p:cNvSpPr/>
            <p:nvPr/>
          </p:nvSpPr>
          <p:spPr>
            <a:xfrm>
              <a:off x="3804244" y="4617061"/>
              <a:ext cx="658913" cy="646986"/>
            </a:xfrm>
            <a:prstGeom prst="rect">
              <a:avLst/>
            </a:prstGeom>
            <a:solidFill>
              <a:srgbClr val="2787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xmlns="" id="{1830FC92-C9DA-447A-9930-496AE5732B68}"/>
                </a:ext>
              </a:extLst>
            </p:cNvPr>
            <p:cNvSpPr txBox="1"/>
            <p:nvPr/>
          </p:nvSpPr>
          <p:spPr>
            <a:xfrm>
              <a:off x="3880772" y="4624428"/>
              <a:ext cx="499091" cy="63001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3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4309BF97-578E-4A96-AA3B-3FF45110F530}"/>
              </a:ext>
            </a:extLst>
          </p:cNvPr>
          <p:cNvGrpSpPr/>
          <p:nvPr/>
        </p:nvGrpSpPr>
        <p:grpSpPr>
          <a:xfrm>
            <a:off x="1059052" y="5873404"/>
            <a:ext cx="658913" cy="660305"/>
            <a:chOff x="1059052" y="5873404"/>
            <a:chExt cx="658913" cy="660305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xmlns="" id="{11C439EC-8EA8-4599-9289-5A3C3BCC205B}"/>
                </a:ext>
              </a:extLst>
            </p:cNvPr>
            <p:cNvSpPr/>
            <p:nvPr/>
          </p:nvSpPr>
          <p:spPr>
            <a:xfrm>
              <a:off x="1059052" y="5886723"/>
              <a:ext cx="658913" cy="646986"/>
            </a:xfrm>
            <a:prstGeom prst="rect">
              <a:avLst/>
            </a:prstGeom>
            <a:solidFill>
              <a:srgbClr val="2787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xmlns="" id="{A20B45AC-70CC-4F7E-8A03-1028A4A21A1B}"/>
                </a:ext>
              </a:extLst>
            </p:cNvPr>
            <p:cNvSpPr txBox="1"/>
            <p:nvPr/>
          </p:nvSpPr>
          <p:spPr>
            <a:xfrm>
              <a:off x="1138961" y="5873404"/>
              <a:ext cx="499091" cy="63001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6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DB40AE32-EAFA-4ED9-9C14-1F99C26638A0}"/>
              </a:ext>
            </a:extLst>
          </p:cNvPr>
          <p:cNvGrpSpPr/>
          <p:nvPr/>
        </p:nvGrpSpPr>
        <p:grpSpPr>
          <a:xfrm>
            <a:off x="2427730" y="5861928"/>
            <a:ext cx="658913" cy="671781"/>
            <a:chOff x="2427730" y="5861928"/>
            <a:chExt cx="658913" cy="671781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xmlns="" id="{47275C0F-4605-4719-B178-81E987A15D1C}"/>
                </a:ext>
              </a:extLst>
            </p:cNvPr>
            <p:cNvSpPr/>
            <p:nvPr/>
          </p:nvSpPr>
          <p:spPr>
            <a:xfrm>
              <a:off x="2427730" y="5886723"/>
              <a:ext cx="658913" cy="646986"/>
            </a:xfrm>
            <a:prstGeom prst="rect">
              <a:avLst/>
            </a:prstGeom>
            <a:solidFill>
              <a:srgbClr val="2787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xmlns="" id="{0D3B5723-C602-4351-9BB1-89B7951FD47C}"/>
                </a:ext>
              </a:extLst>
            </p:cNvPr>
            <p:cNvSpPr txBox="1"/>
            <p:nvPr/>
          </p:nvSpPr>
          <p:spPr>
            <a:xfrm>
              <a:off x="2505364" y="5861928"/>
              <a:ext cx="499091" cy="63001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5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929290E0-5A02-4EDC-BB06-5548888BCBF3}"/>
              </a:ext>
            </a:extLst>
          </p:cNvPr>
          <p:cNvGrpSpPr/>
          <p:nvPr/>
        </p:nvGrpSpPr>
        <p:grpSpPr>
          <a:xfrm>
            <a:off x="3804245" y="5880771"/>
            <a:ext cx="658913" cy="652938"/>
            <a:chOff x="3804245" y="5880771"/>
            <a:chExt cx="658913" cy="652938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xmlns="" id="{7CFA1CEE-D9AD-4AD7-B510-B896C094FFD1}"/>
                </a:ext>
              </a:extLst>
            </p:cNvPr>
            <p:cNvSpPr/>
            <p:nvPr/>
          </p:nvSpPr>
          <p:spPr>
            <a:xfrm>
              <a:off x="3804245" y="5886723"/>
              <a:ext cx="658913" cy="646986"/>
            </a:xfrm>
            <a:prstGeom prst="rect">
              <a:avLst/>
            </a:prstGeom>
            <a:solidFill>
              <a:srgbClr val="2787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xmlns="" id="{9F688233-9640-4B51-8D24-7F70A3564094}"/>
                </a:ext>
              </a:extLst>
            </p:cNvPr>
            <p:cNvSpPr txBox="1"/>
            <p:nvPr/>
          </p:nvSpPr>
          <p:spPr>
            <a:xfrm>
              <a:off x="3880772" y="5880771"/>
              <a:ext cx="499091" cy="630019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4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</p:grpSp>
      <p:sp>
        <p:nvSpPr>
          <p:cNvPr id="4" name="Arrow: Right 3">
            <a:extLst>
              <a:ext uri="{FF2B5EF4-FFF2-40B4-BE49-F238E27FC236}">
                <a16:creationId xmlns:a16="http://schemas.microsoft.com/office/drawing/2014/main" xmlns="" id="{BFE6ED82-B89C-41AF-89DC-549C20798E8C}"/>
              </a:ext>
            </a:extLst>
          </p:cNvPr>
          <p:cNvSpPr/>
          <p:nvPr/>
        </p:nvSpPr>
        <p:spPr>
          <a:xfrm>
            <a:off x="1801825" y="4790041"/>
            <a:ext cx="542610" cy="347132"/>
          </a:xfrm>
          <a:prstGeom prst="rightArrow">
            <a:avLst/>
          </a:prstGeom>
          <a:solidFill>
            <a:srgbClr val="FFC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Arrow: Right 85">
            <a:extLst>
              <a:ext uri="{FF2B5EF4-FFF2-40B4-BE49-F238E27FC236}">
                <a16:creationId xmlns:a16="http://schemas.microsoft.com/office/drawing/2014/main" xmlns="" id="{C3F94EDF-6432-4B42-8843-48A6A63079E4}"/>
              </a:ext>
            </a:extLst>
          </p:cNvPr>
          <p:cNvSpPr/>
          <p:nvPr/>
        </p:nvSpPr>
        <p:spPr>
          <a:xfrm>
            <a:off x="3178340" y="4776722"/>
            <a:ext cx="542610" cy="347132"/>
          </a:xfrm>
          <a:prstGeom prst="rightArrow">
            <a:avLst/>
          </a:prstGeom>
          <a:solidFill>
            <a:srgbClr val="FFC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Arrow: Right 86">
            <a:extLst>
              <a:ext uri="{FF2B5EF4-FFF2-40B4-BE49-F238E27FC236}">
                <a16:creationId xmlns:a16="http://schemas.microsoft.com/office/drawing/2014/main" xmlns="" id="{CA165DC4-42EB-4C5E-9A83-03EDEB73654C}"/>
              </a:ext>
            </a:extLst>
          </p:cNvPr>
          <p:cNvSpPr/>
          <p:nvPr/>
        </p:nvSpPr>
        <p:spPr>
          <a:xfrm flipH="1">
            <a:off x="3183716" y="6001486"/>
            <a:ext cx="542610" cy="347132"/>
          </a:xfrm>
          <a:prstGeom prst="rightArrow">
            <a:avLst/>
          </a:prstGeom>
          <a:solidFill>
            <a:srgbClr val="FFC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Arrow: Right 87">
            <a:extLst>
              <a:ext uri="{FF2B5EF4-FFF2-40B4-BE49-F238E27FC236}">
                <a16:creationId xmlns:a16="http://schemas.microsoft.com/office/drawing/2014/main" xmlns="" id="{120394F6-B20B-4F6A-89F4-429DA06F2469}"/>
              </a:ext>
            </a:extLst>
          </p:cNvPr>
          <p:cNvSpPr/>
          <p:nvPr/>
        </p:nvSpPr>
        <p:spPr>
          <a:xfrm flipH="1">
            <a:off x="1788047" y="6001486"/>
            <a:ext cx="542610" cy="347132"/>
          </a:xfrm>
          <a:prstGeom prst="rightArrow">
            <a:avLst/>
          </a:prstGeom>
          <a:solidFill>
            <a:srgbClr val="FFC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Arrow: Right 88">
            <a:extLst>
              <a:ext uri="{FF2B5EF4-FFF2-40B4-BE49-F238E27FC236}">
                <a16:creationId xmlns:a16="http://schemas.microsoft.com/office/drawing/2014/main" xmlns="" id="{EF1AE884-B9EF-4F44-906D-91731CB5E399}"/>
              </a:ext>
            </a:extLst>
          </p:cNvPr>
          <p:cNvSpPr/>
          <p:nvPr/>
        </p:nvSpPr>
        <p:spPr>
          <a:xfrm rot="16200000" flipH="1">
            <a:off x="3864051" y="5396733"/>
            <a:ext cx="542610" cy="347132"/>
          </a:xfrm>
          <a:prstGeom prst="rightArrow">
            <a:avLst/>
          </a:prstGeom>
          <a:solidFill>
            <a:srgbClr val="FFC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Arrow: Right 89">
            <a:extLst>
              <a:ext uri="{FF2B5EF4-FFF2-40B4-BE49-F238E27FC236}">
                <a16:creationId xmlns:a16="http://schemas.microsoft.com/office/drawing/2014/main" xmlns="" id="{C5F276CA-1E1B-470B-827A-29FB8BB2EBD6}"/>
              </a:ext>
            </a:extLst>
          </p:cNvPr>
          <p:cNvSpPr/>
          <p:nvPr/>
        </p:nvSpPr>
        <p:spPr>
          <a:xfrm rot="16200000" flipV="1">
            <a:off x="1091261" y="5363268"/>
            <a:ext cx="542610" cy="347132"/>
          </a:xfrm>
          <a:prstGeom prst="rightArrow">
            <a:avLst/>
          </a:prstGeom>
          <a:solidFill>
            <a:srgbClr val="FFC7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29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1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1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1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1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0"/>
                            </p:stCondLst>
                            <p:childTnLst>
                              <p:par>
                                <p:cTn id="9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500"/>
                            </p:stCondLst>
                            <p:childTnLst>
                              <p:par>
                                <p:cTn id="10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6" grpId="0" animBg="1"/>
      <p:bldP spid="87" grpId="0" animBg="1"/>
      <p:bldP spid="88" grpId="0" animBg="1"/>
      <p:bldP spid="89" grpId="0" animBg="1"/>
      <p:bldP spid="9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74100A8-5FDD-4FC3-B022-A5B459484B40}"/>
              </a:ext>
            </a:extLst>
          </p:cNvPr>
          <p:cNvGrpSpPr/>
          <p:nvPr/>
        </p:nvGrpSpPr>
        <p:grpSpPr>
          <a:xfrm>
            <a:off x="320142" y="91440"/>
            <a:ext cx="7341899" cy="926646"/>
            <a:chOff x="320142" y="91439"/>
            <a:chExt cx="7341899" cy="1085719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83F55667-7FBB-427B-A1EE-DA778AFA5B3D}"/>
                </a:ext>
              </a:extLst>
            </p:cNvPr>
            <p:cNvSpPr/>
            <p:nvPr/>
          </p:nvSpPr>
          <p:spPr>
            <a:xfrm>
              <a:off x="320142" y="91439"/>
              <a:ext cx="7341899" cy="1085719"/>
            </a:xfrm>
            <a:prstGeom prst="roundRect">
              <a:avLst>
                <a:gd name="adj" fmla="val 33648"/>
              </a:avLst>
            </a:prstGeom>
            <a:solidFill>
              <a:srgbClr val="00263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A5280464-A701-4302-A6E9-7EE9968A5862}"/>
                </a:ext>
              </a:extLst>
            </p:cNvPr>
            <p:cNvSpPr txBox="1"/>
            <p:nvPr/>
          </p:nvSpPr>
          <p:spPr>
            <a:xfrm>
              <a:off x="490619" y="199368"/>
              <a:ext cx="7000943" cy="829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-93"/>
                  <a:ea typeface="+mn-ea"/>
                  <a:cs typeface="+mn-cs"/>
                </a:rPr>
                <a:t>CHÚNG TÔI TỎA SÁNG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497810BA-7496-4C7B-8E73-8D202A1FBC0A}"/>
              </a:ext>
            </a:extLst>
          </p:cNvPr>
          <p:cNvGrpSpPr/>
          <p:nvPr/>
        </p:nvGrpSpPr>
        <p:grpSpPr>
          <a:xfrm>
            <a:off x="7832518" y="109958"/>
            <a:ext cx="1703970" cy="926647"/>
            <a:chOff x="6611111" y="91440"/>
            <a:chExt cx="1703970" cy="96926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CF8C7214-6B81-4647-B0DF-5DCDA2E0606E}"/>
                </a:ext>
              </a:extLst>
            </p:cNvPr>
            <p:cNvSpPr/>
            <p:nvPr/>
          </p:nvSpPr>
          <p:spPr>
            <a:xfrm>
              <a:off x="6611111" y="91440"/>
              <a:ext cx="1703969" cy="969264"/>
            </a:xfrm>
            <a:prstGeom prst="rect">
              <a:avLst/>
            </a:prstGeom>
            <a:blipFill>
              <a:blip r:embed="rId2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43986368-A835-499C-BF84-EF662B203AD1}"/>
                </a:ext>
              </a:extLst>
            </p:cNvPr>
            <p:cNvSpPr txBox="1"/>
            <p:nvPr/>
          </p:nvSpPr>
          <p:spPr>
            <a:xfrm>
              <a:off x="6733169" y="212368"/>
              <a:ext cx="1581912" cy="6760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Montserrat" panose="00000500000000000000" pitchFamily="2" charset="-93"/>
                  <a:ea typeface="+mn-ea"/>
                  <a:cs typeface="+mn-cs"/>
                </a:rPr>
                <a:t>5:00</a:t>
              </a:r>
            </a:p>
          </p:txBody>
        </p:sp>
      </p:grpSp>
      <p:pic>
        <p:nvPicPr>
          <p:cNvPr id="12" name="Graphic 11">
            <a:extLst>
              <a:ext uri="{FF2B5EF4-FFF2-40B4-BE49-F238E27FC236}">
                <a16:creationId xmlns:a16="http://schemas.microsoft.com/office/drawing/2014/main" xmlns="" id="{6F54643F-9719-4AD0-9868-703129AE34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708406" y="-196383"/>
            <a:ext cx="2378374" cy="1585583"/>
          </a:xfrm>
          <a:prstGeom prst="rect">
            <a:avLst/>
          </a:prstGeom>
        </p:spPr>
      </p:pic>
      <p:grpSp>
        <p:nvGrpSpPr>
          <p:cNvPr id="75" name="Group 74">
            <a:extLst>
              <a:ext uri="{FF2B5EF4-FFF2-40B4-BE49-F238E27FC236}">
                <a16:creationId xmlns:a16="http://schemas.microsoft.com/office/drawing/2014/main" xmlns="" id="{7E4F9CD9-2074-46B4-BEEC-1F38166AD1EC}"/>
              </a:ext>
            </a:extLst>
          </p:cNvPr>
          <p:cNvGrpSpPr/>
          <p:nvPr/>
        </p:nvGrpSpPr>
        <p:grpSpPr>
          <a:xfrm>
            <a:off x="6507738" y="2142664"/>
            <a:ext cx="4475588" cy="3621015"/>
            <a:chOff x="320143" y="1229710"/>
            <a:chExt cx="4475588" cy="4435366"/>
          </a:xfrm>
        </p:grpSpPr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xmlns="" id="{698DB9F5-4D74-4131-AF2B-A5DCFAE780CA}"/>
                </a:ext>
              </a:extLst>
            </p:cNvPr>
            <p:cNvSpPr/>
            <p:nvPr/>
          </p:nvSpPr>
          <p:spPr>
            <a:xfrm>
              <a:off x="320143" y="1229710"/>
              <a:ext cx="4475588" cy="4435366"/>
            </a:xfrm>
            <a:prstGeom prst="rect">
              <a:avLst/>
            </a:prstGeom>
            <a:solidFill>
              <a:srgbClr val="81BECC">
                <a:alpha val="5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xmlns="" id="{CBBAACE6-5E1B-4B0B-9F7F-E9989A76D8A2}"/>
                </a:ext>
              </a:extLst>
            </p:cNvPr>
            <p:cNvSpPr txBox="1"/>
            <p:nvPr/>
          </p:nvSpPr>
          <p:spPr>
            <a:xfrm>
              <a:off x="385695" y="1394416"/>
              <a:ext cx="4344484" cy="4005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Gọi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ngẫu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nhiên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 6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hs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Thuyết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trình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 6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sơ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 hay poster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đã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có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hs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còn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lại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dặt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hỏi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Gv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đặt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câu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hỏi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" name="!!1">
            <a:extLst>
              <a:ext uri="{FF2B5EF4-FFF2-40B4-BE49-F238E27FC236}">
                <a16:creationId xmlns:a16="http://schemas.microsoft.com/office/drawing/2014/main" xmlns="" id="{FFD500BA-256E-4CF3-BCC2-4F457D9C5EEF}"/>
              </a:ext>
            </a:extLst>
          </p:cNvPr>
          <p:cNvGrpSpPr/>
          <p:nvPr/>
        </p:nvGrpSpPr>
        <p:grpSpPr>
          <a:xfrm>
            <a:off x="741769" y="1294108"/>
            <a:ext cx="4166561" cy="4736341"/>
            <a:chOff x="741769" y="1294108"/>
            <a:chExt cx="4166561" cy="4736341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xmlns="" id="{7AC1E083-B5DF-4B30-BBF0-5465025C04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1769" y="1875895"/>
              <a:ext cx="4166561" cy="41545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Vương Miện, Vua, Hoàng Gia, Nữ Hoàng, Biểu Tượng, Vàng">
              <a:extLst>
                <a:ext uri="{FF2B5EF4-FFF2-40B4-BE49-F238E27FC236}">
                  <a16:creationId xmlns:a16="http://schemas.microsoft.com/office/drawing/2014/main" xmlns="" id="{ED332509-28FE-468F-B05F-22D1B0CC70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346146">
              <a:off x="2776956" y="1426607"/>
              <a:ext cx="1571835" cy="13068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36648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F3AA7DD-FAEF-4139-97FF-CA7128DE9A68}"/>
              </a:ext>
            </a:extLst>
          </p:cNvPr>
          <p:cNvGrpSpPr/>
          <p:nvPr/>
        </p:nvGrpSpPr>
        <p:grpSpPr>
          <a:xfrm>
            <a:off x="186430" y="68223"/>
            <a:ext cx="4029075" cy="1405711"/>
            <a:chOff x="186430" y="68223"/>
            <a:chExt cx="4029075" cy="140571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97E2B3F8-777C-4C57-811C-051E1A417E6C}"/>
                </a:ext>
              </a:extLst>
            </p:cNvPr>
            <p:cNvSpPr txBox="1"/>
            <p:nvPr/>
          </p:nvSpPr>
          <p:spPr>
            <a:xfrm>
              <a:off x="186430" y="161925"/>
              <a:ext cx="3923931" cy="1107996"/>
            </a:xfrm>
            <a:prstGeom prst="rect">
              <a:avLst/>
            </a:prstGeom>
            <a:noFill/>
            <a:effectLst>
              <a:glow rad="228600">
                <a:srgbClr val="278792">
                  <a:alpha val="40000"/>
                </a:srgb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278792">
                          <a:shade val="30000"/>
                          <a:satMod val="115000"/>
                        </a:srgbClr>
                      </a:gs>
                      <a:gs pos="50000">
                        <a:srgbClr val="278792">
                          <a:shade val="67500"/>
                          <a:satMod val="115000"/>
                        </a:srgbClr>
                      </a:gs>
                      <a:gs pos="100000">
                        <a:srgbClr val="278792">
                          <a:shade val="100000"/>
                          <a:satMod val="115000"/>
                        </a:srgbClr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SVN-Whimsy" panose="02040603050506020204" pitchFamily="18" charset="0"/>
                  <a:ea typeface="+mn-ea"/>
                  <a:cs typeface="+mn-cs"/>
                </a:rPr>
                <a:t>OXYGEN</a:t>
              </a:r>
            </a:p>
          </p:txBody>
        </p:sp>
        <p:sp>
          <p:nvSpPr>
            <p:cNvPr id="3" name="Frame 2">
              <a:extLst>
                <a:ext uri="{FF2B5EF4-FFF2-40B4-BE49-F238E27FC236}">
                  <a16:creationId xmlns:a16="http://schemas.microsoft.com/office/drawing/2014/main" xmlns="" id="{B34A3213-F1DF-4E83-BB9C-74839E45A8F6}"/>
                </a:ext>
              </a:extLst>
            </p:cNvPr>
            <p:cNvSpPr/>
            <p:nvPr/>
          </p:nvSpPr>
          <p:spPr>
            <a:xfrm>
              <a:off x="186430" y="68223"/>
              <a:ext cx="4029075" cy="1295400"/>
            </a:xfrm>
            <a:prstGeom prst="frame">
              <a:avLst>
                <a:gd name="adj1" fmla="val 8823"/>
              </a:avLst>
            </a:prstGeom>
            <a:solidFill>
              <a:srgbClr val="9DCA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ADC39ABF-D244-4FD4-BEEE-01C2056F02E0}"/>
                </a:ext>
              </a:extLst>
            </p:cNvPr>
            <p:cNvGrpSpPr/>
            <p:nvPr/>
          </p:nvGrpSpPr>
          <p:grpSpPr>
            <a:xfrm>
              <a:off x="2010283" y="1065907"/>
              <a:ext cx="123317" cy="408027"/>
              <a:chOff x="1524000" y="1117521"/>
              <a:chExt cx="238124" cy="304800"/>
            </a:xfrm>
            <a:solidFill>
              <a:srgbClr val="9DCACE"/>
            </a:solidFill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E3749CCE-D5DD-40BF-894F-36533C317483}"/>
                  </a:ext>
                </a:extLst>
              </p:cNvPr>
              <p:cNvSpPr/>
              <p:nvPr/>
            </p:nvSpPr>
            <p:spPr>
              <a:xfrm>
                <a:off x="1524000" y="1117521"/>
                <a:ext cx="85725" cy="304800"/>
              </a:xfrm>
              <a:prstGeom prst="rect">
                <a:avLst/>
              </a:prstGeom>
              <a:solidFill>
                <a:srgbClr val="2787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DA503847-897A-4271-AD50-9FD4BD42B69F}"/>
                  </a:ext>
                </a:extLst>
              </p:cNvPr>
              <p:cNvSpPr/>
              <p:nvPr/>
            </p:nvSpPr>
            <p:spPr>
              <a:xfrm>
                <a:off x="1676399" y="1117521"/>
                <a:ext cx="85725" cy="304800"/>
              </a:xfrm>
              <a:prstGeom prst="rect">
                <a:avLst/>
              </a:prstGeom>
              <a:solidFill>
                <a:srgbClr val="2787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1D5F6C6-F9DD-431E-873E-78EC8552732D}"/>
              </a:ext>
            </a:extLst>
          </p:cNvPr>
          <p:cNvSpPr txBox="1"/>
          <p:nvPr/>
        </p:nvSpPr>
        <p:spPr>
          <a:xfrm>
            <a:off x="723421" y="3868397"/>
            <a:ext cx="2142650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Tính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Chất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Vật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Lý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VN-Anastasia" panose="020B0606040200020203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3224713-0D9F-4E2F-98DD-DEB3637A148F}"/>
              </a:ext>
            </a:extLst>
          </p:cNvPr>
          <p:cNvSpPr/>
          <p:nvPr/>
        </p:nvSpPr>
        <p:spPr>
          <a:xfrm>
            <a:off x="652459" y="4135685"/>
            <a:ext cx="2964181" cy="2478405"/>
          </a:xfrm>
          <a:prstGeom prst="rect">
            <a:avLst/>
          </a:prstGeom>
          <a:solidFill>
            <a:srgbClr val="D77C69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024" name="!!1">
            <a:extLst>
              <a:ext uri="{FF2B5EF4-FFF2-40B4-BE49-F238E27FC236}">
                <a16:creationId xmlns:a16="http://schemas.microsoft.com/office/drawing/2014/main" xmlns="" id="{EA04A798-EB96-4E3B-8BA7-44FE5D9B5E69}"/>
              </a:ext>
            </a:extLst>
          </p:cNvPr>
          <p:cNvGrpSpPr/>
          <p:nvPr/>
        </p:nvGrpSpPr>
        <p:grpSpPr>
          <a:xfrm>
            <a:off x="604840" y="4080440"/>
            <a:ext cx="3057520" cy="2555909"/>
            <a:chOff x="264800" y="1811655"/>
            <a:chExt cx="3057520" cy="255590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2E92D283-E1B0-4745-B93A-159A61AD8A30}"/>
                </a:ext>
              </a:extLst>
            </p:cNvPr>
            <p:cNvSpPr/>
            <p:nvPr/>
          </p:nvSpPr>
          <p:spPr>
            <a:xfrm>
              <a:off x="266700" y="1857374"/>
              <a:ext cx="45719" cy="2478405"/>
            </a:xfrm>
            <a:prstGeom prst="rect">
              <a:avLst/>
            </a:prstGeom>
            <a:solidFill>
              <a:srgbClr val="D77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653EB10-D041-4D43-AD3C-CA8F94850D34}"/>
                </a:ext>
              </a:extLst>
            </p:cNvPr>
            <p:cNvSpPr/>
            <p:nvPr/>
          </p:nvSpPr>
          <p:spPr>
            <a:xfrm>
              <a:off x="3276600" y="1857375"/>
              <a:ext cx="45719" cy="2487930"/>
            </a:xfrm>
            <a:prstGeom prst="rect">
              <a:avLst/>
            </a:prstGeom>
            <a:solidFill>
              <a:srgbClr val="D77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FF6CF83C-165B-4EB0-8B55-E38011E57F97}"/>
                </a:ext>
              </a:extLst>
            </p:cNvPr>
            <p:cNvSpPr/>
            <p:nvPr/>
          </p:nvSpPr>
          <p:spPr>
            <a:xfrm rot="16200000">
              <a:off x="334566" y="1744264"/>
              <a:ext cx="45719" cy="180502"/>
            </a:xfrm>
            <a:prstGeom prst="rect">
              <a:avLst/>
            </a:prstGeom>
            <a:solidFill>
              <a:srgbClr val="D77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2D6D167-5019-4818-865E-25C372134349}"/>
                </a:ext>
              </a:extLst>
            </p:cNvPr>
            <p:cNvSpPr/>
            <p:nvPr/>
          </p:nvSpPr>
          <p:spPr>
            <a:xfrm rot="16200000">
              <a:off x="2786064" y="1343979"/>
              <a:ext cx="45719" cy="1026792"/>
            </a:xfrm>
            <a:prstGeom prst="rect">
              <a:avLst/>
            </a:prstGeom>
            <a:solidFill>
              <a:srgbClr val="D77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42E9ECF2-EACD-4A08-B167-6FAB2DBC7AEF}"/>
                </a:ext>
              </a:extLst>
            </p:cNvPr>
            <p:cNvSpPr/>
            <p:nvPr/>
          </p:nvSpPr>
          <p:spPr>
            <a:xfrm rot="16200000">
              <a:off x="1770700" y="2815945"/>
              <a:ext cx="45719" cy="3057519"/>
            </a:xfrm>
            <a:prstGeom prst="rect">
              <a:avLst/>
            </a:prstGeom>
            <a:solidFill>
              <a:srgbClr val="D77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9875720-679E-445E-98B1-5991F555D844}"/>
              </a:ext>
            </a:extLst>
          </p:cNvPr>
          <p:cNvSpPr txBox="1"/>
          <p:nvPr/>
        </p:nvSpPr>
        <p:spPr>
          <a:xfrm>
            <a:off x="8436874" y="3822677"/>
            <a:ext cx="2142650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Tầm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Quan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Trọng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VN-Anastasia" panose="020B0606040200020203" pitchFamily="34" charset="0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434A2310-988C-49C5-A890-61247EE34D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04" t="20262" r="24764" b="14590"/>
          <a:stretch/>
        </p:blipFill>
        <p:spPr>
          <a:xfrm>
            <a:off x="10761784" y="33211"/>
            <a:ext cx="1243785" cy="1200281"/>
          </a:xfrm>
          <a:prstGeom prst="rect">
            <a:avLst/>
          </a:prstGeom>
        </p:spPr>
      </p:pic>
      <p:grpSp>
        <p:nvGrpSpPr>
          <p:cNvPr id="1025" name="Group 1024">
            <a:extLst>
              <a:ext uri="{FF2B5EF4-FFF2-40B4-BE49-F238E27FC236}">
                <a16:creationId xmlns:a16="http://schemas.microsoft.com/office/drawing/2014/main" xmlns="" id="{E0F0A667-D0CD-4C4B-A0F0-DB3150E77F13}"/>
              </a:ext>
            </a:extLst>
          </p:cNvPr>
          <p:cNvGrpSpPr/>
          <p:nvPr/>
        </p:nvGrpSpPr>
        <p:grpSpPr>
          <a:xfrm>
            <a:off x="5687996" y="4084957"/>
            <a:ext cx="5896790" cy="2555910"/>
            <a:chOff x="5549005" y="1347162"/>
            <a:chExt cx="5896790" cy="255591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0C7FE643-71DE-41EB-A733-78C01B20B8A4}"/>
                </a:ext>
              </a:extLst>
            </p:cNvPr>
            <p:cNvSpPr/>
            <p:nvPr/>
          </p:nvSpPr>
          <p:spPr>
            <a:xfrm>
              <a:off x="5550905" y="1392884"/>
              <a:ext cx="45719" cy="247840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D6210BC2-5E53-4AB0-A363-9B6E336E15C9}"/>
                </a:ext>
              </a:extLst>
            </p:cNvPr>
            <p:cNvSpPr/>
            <p:nvPr/>
          </p:nvSpPr>
          <p:spPr>
            <a:xfrm>
              <a:off x="11370971" y="1392883"/>
              <a:ext cx="45719" cy="248793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xmlns="" id="{61E0861E-2D32-4EF9-A8DC-F3E5F6A89597}"/>
                </a:ext>
              </a:extLst>
            </p:cNvPr>
            <p:cNvSpPr/>
            <p:nvPr/>
          </p:nvSpPr>
          <p:spPr>
            <a:xfrm rot="16200000">
              <a:off x="6938574" y="-41247"/>
              <a:ext cx="45720" cy="282253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xmlns="" id="{886A0E70-0457-4AE4-B067-055B1AE3F0F9}"/>
                </a:ext>
              </a:extLst>
            </p:cNvPr>
            <p:cNvSpPr/>
            <p:nvPr/>
          </p:nvSpPr>
          <p:spPr>
            <a:xfrm>
              <a:off x="5605711" y="1408778"/>
              <a:ext cx="5840084" cy="2478405"/>
            </a:xfrm>
            <a:prstGeom prst="rect">
              <a:avLst/>
            </a:prstGeom>
            <a:solidFill>
              <a:schemeClr val="accent6">
                <a:lumMod val="75000"/>
                <a:alpha val="1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xmlns="" id="{2D4DD9CC-2B3A-46D6-B942-1A835EDD19F1}"/>
                </a:ext>
              </a:extLst>
            </p:cNvPr>
            <p:cNvSpPr/>
            <p:nvPr/>
          </p:nvSpPr>
          <p:spPr>
            <a:xfrm rot="16200000">
              <a:off x="8459988" y="946370"/>
              <a:ext cx="45719" cy="586768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xmlns="" id="{66E2FA7E-876B-4681-BEC8-73E3A0CC9C97}"/>
                </a:ext>
              </a:extLst>
            </p:cNvPr>
            <p:cNvSpPr/>
            <p:nvPr/>
          </p:nvSpPr>
          <p:spPr>
            <a:xfrm rot="16200000" flipH="1">
              <a:off x="10747111" y="773424"/>
              <a:ext cx="59659" cy="1270709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7" name="AutoShape 2">
            <a:extLst>
              <a:ext uri="{FF2B5EF4-FFF2-40B4-BE49-F238E27FC236}">
                <a16:creationId xmlns:a16="http://schemas.microsoft.com/office/drawing/2014/main" xmlns="" id="{987CF7B0-5853-41D1-8B73-7976AA81DA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82591" y="601439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B2418C39-8A46-4321-BDD6-544D4DA288D1}"/>
              </a:ext>
            </a:extLst>
          </p:cNvPr>
          <p:cNvSpPr txBox="1"/>
          <p:nvPr/>
        </p:nvSpPr>
        <p:spPr>
          <a:xfrm>
            <a:off x="4968244" y="1473934"/>
            <a:ext cx="2125273" cy="5155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SVN-Anastasia" panose="020B0606040200020203" pitchFamily="34" charset="0"/>
              </a:rPr>
              <a:t>Tìm</a:t>
            </a: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SVN-Anastasia" panose="020B0606040200020203" pitchFamily="34" charset="0"/>
              </a:rPr>
              <a:t> </a:t>
            </a:r>
            <a:r>
              <a:rPr lang="en-US" sz="2000" b="1" dirty="0" err="1">
                <a:solidFill>
                  <a:prstClr val="black">
                    <a:lumMod val="85000"/>
                    <a:lumOff val="15000"/>
                  </a:prstClr>
                </a:solidFill>
                <a:latin typeface="SVN-Anastasia" panose="020B0606040200020203" pitchFamily="34" charset="0"/>
              </a:rPr>
              <a:t>Hiểu</a:t>
            </a:r>
            <a:r>
              <a:rPr lang="en-US" sz="2000" b="1" dirty="0">
                <a:solidFill>
                  <a:prstClr val="black">
                    <a:lumMod val="85000"/>
                    <a:lumOff val="15000"/>
                  </a:prstClr>
                </a:solidFill>
                <a:latin typeface="SVN-Anastasia" panose="020B0606040200020203" pitchFamily="34" charset="0"/>
              </a:rPr>
              <a:t> Chung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VN-Anastasia" panose="020B0606040200020203" pitchFamily="34" charset="0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9218A73E-9700-468F-B3D5-796D1592A734}"/>
              </a:ext>
            </a:extLst>
          </p:cNvPr>
          <p:cNvSpPr/>
          <p:nvPr/>
        </p:nvSpPr>
        <p:spPr>
          <a:xfrm>
            <a:off x="4181741" y="1801596"/>
            <a:ext cx="3738297" cy="1825799"/>
          </a:xfrm>
          <a:prstGeom prst="rect">
            <a:avLst/>
          </a:prstGeom>
          <a:solidFill>
            <a:schemeClr val="accent5">
              <a:lumMod val="75000"/>
              <a:alpha val="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xmlns="" id="{0E7B46FD-A57F-4710-B002-F9327019E478}"/>
              </a:ext>
            </a:extLst>
          </p:cNvPr>
          <p:cNvGrpSpPr/>
          <p:nvPr/>
        </p:nvGrpSpPr>
        <p:grpSpPr>
          <a:xfrm>
            <a:off x="4138718" y="1753154"/>
            <a:ext cx="3829736" cy="1918176"/>
            <a:chOff x="266700" y="1811655"/>
            <a:chExt cx="3829736" cy="1918176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xmlns="" id="{4E5638AF-3EAC-4422-81C4-67213BB2F4EC}"/>
                </a:ext>
              </a:extLst>
            </p:cNvPr>
            <p:cNvSpPr/>
            <p:nvPr/>
          </p:nvSpPr>
          <p:spPr>
            <a:xfrm>
              <a:off x="266700" y="1857374"/>
              <a:ext cx="45719" cy="182673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xmlns="" id="{A8A899E7-15CE-4EE6-9F91-0E61A8751EDB}"/>
                </a:ext>
              </a:extLst>
            </p:cNvPr>
            <p:cNvSpPr/>
            <p:nvPr/>
          </p:nvSpPr>
          <p:spPr>
            <a:xfrm>
              <a:off x="4050717" y="1857375"/>
              <a:ext cx="45719" cy="187245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xmlns="" id="{48381C24-04E6-4DC2-B0AA-2E5B94BC93CF}"/>
                </a:ext>
              </a:extLst>
            </p:cNvPr>
            <p:cNvSpPr/>
            <p:nvPr/>
          </p:nvSpPr>
          <p:spPr>
            <a:xfrm rot="16200000">
              <a:off x="684571" y="1394258"/>
              <a:ext cx="45719" cy="88051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xmlns="" id="{A0E2E198-0B8F-4732-8B8D-CD3209531282}"/>
                </a:ext>
              </a:extLst>
            </p:cNvPr>
            <p:cNvSpPr/>
            <p:nvPr/>
          </p:nvSpPr>
          <p:spPr>
            <a:xfrm rot="16200000">
              <a:off x="3413353" y="1195044"/>
              <a:ext cx="45719" cy="1315052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xmlns="" id="{7FDFE69C-D2EA-4853-A92C-5B3260E45AAA}"/>
                </a:ext>
              </a:extLst>
            </p:cNvPr>
            <p:cNvSpPr/>
            <p:nvPr/>
          </p:nvSpPr>
          <p:spPr>
            <a:xfrm rot="16200000">
              <a:off x="2158862" y="1792257"/>
              <a:ext cx="45719" cy="38294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321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 animBg="1"/>
      <p:bldP spid="33" grpId="0"/>
      <p:bldP spid="72" grpId="0"/>
      <p:bldP spid="7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90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75;p35">
            <a:extLst>
              <a:ext uri="{FF2B5EF4-FFF2-40B4-BE49-F238E27FC236}">
                <a16:creationId xmlns:a16="http://schemas.microsoft.com/office/drawing/2014/main" xmlns="" id="{29C1EF6A-05C3-40F9-8607-6F0125B1E032}"/>
              </a:ext>
            </a:extLst>
          </p:cNvPr>
          <p:cNvSpPr txBox="1">
            <a:spLocks/>
          </p:cNvSpPr>
          <p:nvPr/>
        </p:nvSpPr>
        <p:spPr>
          <a:xfrm>
            <a:off x="1671447" y="347472"/>
            <a:ext cx="9209913" cy="67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Khí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&amp;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Bảo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Vệ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Môi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Trường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Khí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28600">
                  <a:srgbClr val="00B050">
                    <a:alpha val="37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j-ea"/>
              <a:cs typeface="+mj-cs"/>
            </a:endParaRPr>
          </a:p>
        </p:txBody>
      </p:sp>
      <p:sp>
        <p:nvSpPr>
          <p:cNvPr id="8" name="!!1">
            <a:extLst>
              <a:ext uri="{FF2B5EF4-FFF2-40B4-BE49-F238E27FC236}">
                <a16:creationId xmlns:a16="http://schemas.microsoft.com/office/drawing/2014/main" xmlns="" id="{EBD5E95D-5E78-4AF0-AE1E-858848ACF995}"/>
              </a:ext>
            </a:extLst>
          </p:cNvPr>
          <p:cNvSpPr/>
          <p:nvPr/>
        </p:nvSpPr>
        <p:spPr>
          <a:xfrm>
            <a:off x="976907" y="2252740"/>
            <a:ext cx="3131224" cy="3131224"/>
          </a:xfrm>
          <a:prstGeom prst="donut">
            <a:avLst>
              <a:gd name="adj" fmla="val 2617"/>
            </a:avLst>
          </a:prstGeom>
          <a:solidFill>
            <a:schemeClr val="bg1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!!1">
            <a:extLst>
              <a:ext uri="{FF2B5EF4-FFF2-40B4-BE49-F238E27FC236}">
                <a16:creationId xmlns:a16="http://schemas.microsoft.com/office/drawing/2014/main" xmlns="" id="{27560504-C0E0-48A3-A4DF-9F126163EEB1}"/>
              </a:ext>
            </a:extLst>
          </p:cNvPr>
          <p:cNvSpPr/>
          <p:nvPr/>
        </p:nvSpPr>
        <p:spPr>
          <a:xfrm>
            <a:off x="5874258" y="3156632"/>
            <a:ext cx="1615003" cy="1615003"/>
          </a:xfrm>
          <a:prstGeom prst="donut">
            <a:avLst>
              <a:gd name="adj" fmla="val 2617"/>
            </a:avLst>
          </a:prstGeom>
          <a:solidFill>
            <a:schemeClr val="bg1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!!1">
            <a:extLst>
              <a:ext uri="{FF2B5EF4-FFF2-40B4-BE49-F238E27FC236}">
                <a16:creationId xmlns:a16="http://schemas.microsoft.com/office/drawing/2014/main" xmlns="" id="{A5C31A7D-55FE-432B-8998-ECB33E1E1B31}"/>
              </a:ext>
            </a:extLst>
          </p:cNvPr>
          <p:cNvSpPr/>
          <p:nvPr/>
        </p:nvSpPr>
        <p:spPr>
          <a:xfrm>
            <a:off x="9118885" y="3156632"/>
            <a:ext cx="1615003" cy="1615003"/>
          </a:xfrm>
          <a:prstGeom prst="donut">
            <a:avLst>
              <a:gd name="adj" fmla="val 2617"/>
            </a:avLst>
          </a:prstGeom>
          <a:solidFill>
            <a:schemeClr val="bg1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CD9E355-6E76-4554-8344-8B4594C97A36}"/>
              </a:ext>
            </a:extLst>
          </p:cNvPr>
          <p:cNvSpPr txBox="1"/>
          <p:nvPr/>
        </p:nvSpPr>
        <p:spPr>
          <a:xfrm>
            <a:off x="1253215" y="3156632"/>
            <a:ext cx="25786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rPr>
              <a:t>Phần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rPr>
              <a:t>Khí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Clementine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70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0" grpId="0" animBg="1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90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75;p35">
            <a:extLst>
              <a:ext uri="{FF2B5EF4-FFF2-40B4-BE49-F238E27FC236}">
                <a16:creationId xmlns:a16="http://schemas.microsoft.com/office/drawing/2014/main" xmlns="" id="{29C1EF6A-05C3-40F9-8607-6F0125B1E032}"/>
              </a:ext>
            </a:extLst>
          </p:cNvPr>
          <p:cNvSpPr txBox="1">
            <a:spLocks/>
          </p:cNvSpPr>
          <p:nvPr/>
        </p:nvSpPr>
        <p:spPr>
          <a:xfrm>
            <a:off x="1671447" y="347472"/>
            <a:ext cx="9209913" cy="67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Khí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&amp;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Bảo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Vệ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Môi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Trường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Khí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28600">
                  <a:srgbClr val="00B050">
                    <a:alpha val="37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j-ea"/>
              <a:cs typeface="+mj-cs"/>
            </a:endParaRPr>
          </a:p>
        </p:txBody>
      </p:sp>
      <p:sp>
        <p:nvSpPr>
          <p:cNvPr id="9" name="!!1">
            <a:extLst>
              <a:ext uri="{FF2B5EF4-FFF2-40B4-BE49-F238E27FC236}">
                <a16:creationId xmlns:a16="http://schemas.microsoft.com/office/drawing/2014/main" xmlns="" id="{27560504-C0E0-48A3-A4DF-9F126163EEB1}"/>
              </a:ext>
            </a:extLst>
          </p:cNvPr>
          <p:cNvSpPr/>
          <p:nvPr/>
        </p:nvSpPr>
        <p:spPr>
          <a:xfrm>
            <a:off x="4377097" y="2230124"/>
            <a:ext cx="3093697" cy="3093697"/>
          </a:xfrm>
          <a:prstGeom prst="donut">
            <a:avLst>
              <a:gd name="adj" fmla="val 2617"/>
            </a:avLst>
          </a:prstGeom>
          <a:solidFill>
            <a:schemeClr val="bg1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!!1">
            <a:extLst>
              <a:ext uri="{FF2B5EF4-FFF2-40B4-BE49-F238E27FC236}">
                <a16:creationId xmlns:a16="http://schemas.microsoft.com/office/drawing/2014/main" xmlns="" id="{A5C31A7D-55FE-432B-8998-ECB33E1E1B31}"/>
              </a:ext>
            </a:extLst>
          </p:cNvPr>
          <p:cNvSpPr/>
          <p:nvPr/>
        </p:nvSpPr>
        <p:spPr>
          <a:xfrm>
            <a:off x="9118885" y="3156632"/>
            <a:ext cx="1615003" cy="1615003"/>
          </a:xfrm>
          <a:prstGeom prst="donut">
            <a:avLst>
              <a:gd name="adj" fmla="val 2617"/>
            </a:avLst>
          </a:prstGeom>
          <a:solidFill>
            <a:schemeClr val="bg1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!!1">
            <a:extLst>
              <a:ext uri="{FF2B5EF4-FFF2-40B4-BE49-F238E27FC236}">
                <a16:creationId xmlns:a16="http://schemas.microsoft.com/office/drawing/2014/main" xmlns="" id="{4AF13971-9A4F-49B7-A4FE-0EDE13B0D8ED}"/>
              </a:ext>
            </a:extLst>
          </p:cNvPr>
          <p:cNvGrpSpPr/>
          <p:nvPr/>
        </p:nvGrpSpPr>
        <p:grpSpPr>
          <a:xfrm>
            <a:off x="727955" y="2900923"/>
            <a:ext cx="2277063" cy="1752101"/>
            <a:chOff x="727955" y="2252740"/>
            <a:chExt cx="2277063" cy="1752101"/>
          </a:xfrm>
        </p:grpSpPr>
        <p:sp>
          <p:nvSpPr>
            <p:cNvPr id="8" name="!!1">
              <a:extLst>
                <a:ext uri="{FF2B5EF4-FFF2-40B4-BE49-F238E27FC236}">
                  <a16:creationId xmlns:a16="http://schemas.microsoft.com/office/drawing/2014/main" xmlns="" id="{EBD5E95D-5E78-4AF0-AE1E-858848ACF995}"/>
                </a:ext>
              </a:extLst>
            </p:cNvPr>
            <p:cNvSpPr/>
            <p:nvPr/>
          </p:nvSpPr>
          <p:spPr>
            <a:xfrm>
              <a:off x="976907" y="2252740"/>
              <a:ext cx="1752101" cy="1752101"/>
            </a:xfrm>
            <a:prstGeom prst="donut">
              <a:avLst>
                <a:gd name="adj" fmla="val 2617"/>
              </a:avLst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CD9E355-6E76-4554-8344-8B4594C97A36}"/>
                </a:ext>
              </a:extLst>
            </p:cNvPr>
            <p:cNvSpPr txBox="1"/>
            <p:nvPr/>
          </p:nvSpPr>
          <p:spPr>
            <a:xfrm>
              <a:off x="727955" y="2679578"/>
              <a:ext cx="227706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Thành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Phần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Không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Khí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2C042DD-E481-49F3-A4A1-C46D5998222C}"/>
              </a:ext>
            </a:extLst>
          </p:cNvPr>
          <p:cNvSpPr txBox="1"/>
          <p:nvPr/>
        </p:nvSpPr>
        <p:spPr>
          <a:xfrm>
            <a:off x="4634641" y="3115252"/>
            <a:ext cx="25786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rPr>
              <a:t>Vai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rPr>
              <a:t>Trò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rPr>
              <a:t>Khí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Clementine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68733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90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75;p35">
            <a:extLst>
              <a:ext uri="{FF2B5EF4-FFF2-40B4-BE49-F238E27FC236}">
                <a16:creationId xmlns:a16="http://schemas.microsoft.com/office/drawing/2014/main" xmlns="" id="{29C1EF6A-05C3-40F9-8607-6F0125B1E032}"/>
              </a:ext>
            </a:extLst>
          </p:cNvPr>
          <p:cNvSpPr txBox="1">
            <a:spLocks/>
          </p:cNvSpPr>
          <p:nvPr/>
        </p:nvSpPr>
        <p:spPr>
          <a:xfrm>
            <a:off x="1671447" y="347472"/>
            <a:ext cx="9209913" cy="67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Khí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&amp;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Bảo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Vệ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Môi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Trường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Khí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228600">
                  <a:srgbClr val="00B050">
                    <a:alpha val="37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j-ea"/>
              <a:cs typeface="+mj-cs"/>
            </a:endParaRPr>
          </a:p>
        </p:txBody>
      </p:sp>
      <p:sp>
        <p:nvSpPr>
          <p:cNvPr id="10" name="!!1">
            <a:extLst>
              <a:ext uri="{FF2B5EF4-FFF2-40B4-BE49-F238E27FC236}">
                <a16:creationId xmlns:a16="http://schemas.microsoft.com/office/drawing/2014/main" xmlns="" id="{A5C31A7D-55FE-432B-8998-ECB33E1E1B31}"/>
              </a:ext>
            </a:extLst>
          </p:cNvPr>
          <p:cNvSpPr/>
          <p:nvPr/>
        </p:nvSpPr>
        <p:spPr>
          <a:xfrm>
            <a:off x="8177504" y="2192418"/>
            <a:ext cx="3093697" cy="3093697"/>
          </a:xfrm>
          <a:prstGeom prst="donut">
            <a:avLst>
              <a:gd name="adj" fmla="val 2617"/>
            </a:avLst>
          </a:prstGeom>
          <a:solidFill>
            <a:schemeClr val="bg1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!!1">
            <a:extLst>
              <a:ext uri="{FF2B5EF4-FFF2-40B4-BE49-F238E27FC236}">
                <a16:creationId xmlns:a16="http://schemas.microsoft.com/office/drawing/2014/main" xmlns="" id="{4AF13971-9A4F-49B7-A4FE-0EDE13B0D8ED}"/>
              </a:ext>
            </a:extLst>
          </p:cNvPr>
          <p:cNvGrpSpPr/>
          <p:nvPr/>
        </p:nvGrpSpPr>
        <p:grpSpPr>
          <a:xfrm>
            <a:off x="727955" y="2900923"/>
            <a:ext cx="2277063" cy="1752101"/>
            <a:chOff x="727955" y="2252740"/>
            <a:chExt cx="2277063" cy="1752101"/>
          </a:xfrm>
        </p:grpSpPr>
        <p:sp>
          <p:nvSpPr>
            <p:cNvPr id="8" name="!!1">
              <a:extLst>
                <a:ext uri="{FF2B5EF4-FFF2-40B4-BE49-F238E27FC236}">
                  <a16:creationId xmlns:a16="http://schemas.microsoft.com/office/drawing/2014/main" xmlns="" id="{EBD5E95D-5E78-4AF0-AE1E-858848ACF995}"/>
                </a:ext>
              </a:extLst>
            </p:cNvPr>
            <p:cNvSpPr/>
            <p:nvPr/>
          </p:nvSpPr>
          <p:spPr>
            <a:xfrm>
              <a:off x="976907" y="2252740"/>
              <a:ext cx="1752101" cy="1752101"/>
            </a:xfrm>
            <a:prstGeom prst="donut">
              <a:avLst>
                <a:gd name="adj" fmla="val 2617"/>
              </a:avLst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CD9E355-6E76-4554-8344-8B4594C97A36}"/>
                </a:ext>
              </a:extLst>
            </p:cNvPr>
            <p:cNvSpPr txBox="1"/>
            <p:nvPr/>
          </p:nvSpPr>
          <p:spPr>
            <a:xfrm>
              <a:off x="727955" y="2679578"/>
              <a:ext cx="227706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Thành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Phần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Không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Khí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" name="!!1">
            <a:extLst>
              <a:ext uri="{FF2B5EF4-FFF2-40B4-BE49-F238E27FC236}">
                <a16:creationId xmlns:a16="http://schemas.microsoft.com/office/drawing/2014/main" xmlns="" id="{E198150B-1D73-4B31-B9F4-1BD9833D60CE}"/>
              </a:ext>
            </a:extLst>
          </p:cNvPr>
          <p:cNvGrpSpPr/>
          <p:nvPr/>
        </p:nvGrpSpPr>
        <p:grpSpPr>
          <a:xfrm>
            <a:off x="4634640" y="2900922"/>
            <a:ext cx="1812458" cy="1752101"/>
            <a:chOff x="4634641" y="2753960"/>
            <a:chExt cx="1812458" cy="1752101"/>
          </a:xfrm>
        </p:grpSpPr>
        <p:sp>
          <p:nvSpPr>
            <p:cNvPr id="9" name="!!1">
              <a:extLst>
                <a:ext uri="{FF2B5EF4-FFF2-40B4-BE49-F238E27FC236}">
                  <a16:creationId xmlns:a16="http://schemas.microsoft.com/office/drawing/2014/main" xmlns="" id="{27560504-C0E0-48A3-A4DF-9F126163EEB1}"/>
                </a:ext>
              </a:extLst>
            </p:cNvPr>
            <p:cNvSpPr/>
            <p:nvPr/>
          </p:nvSpPr>
          <p:spPr>
            <a:xfrm>
              <a:off x="4664819" y="2753960"/>
              <a:ext cx="1752101" cy="1752101"/>
            </a:xfrm>
            <a:prstGeom prst="donut">
              <a:avLst>
                <a:gd name="adj" fmla="val 2617"/>
              </a:avLst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2C042DD-E481-49F3-A4A1-C46D5998222C}"/>
                </a:ext>
              </a:extLst>
            </p:cNvPr>
            <p:cNvSpPr txBox="1"/>
            <p:nvPr/>
          </p:nvSpPr>
          <p:spPr>
            <a:xfrm>
              <a:off x="4634641" y="3115252"/>
              <a:ext cx="181245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Vai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Trò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Không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Khí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9C72ACC-07B3-441A-AB26-DC2067D6BD85}"/>
              </a:ext>
            </a:extLst>
          </p:cNvPr>
          <p:cNvSpPr txBox="1"/>
          <p:nvPr/>
        </p:nvSpPr>
        <p:spPr>
          <a:xfrm>
            <a:off x="8552565" y="3077546"/>
            <a:ext cx="25786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rPr>
              <a:t>Ô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rPr>
              <a:t>Nhiễm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rPr>
              <a:t>Không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rPr>
              <a:t>Khí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VN-Clementine" panose="020F050202020403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25662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!!1">
            <a:extLst>
              <a:ext uri="{FF2B5EF4-FFF2-40B4-BE49-F238E27FC236}">
                <a16:creationId xmlns:a16="http://schemas.microsoft.com/office/drawing/2014/main" xmlns="" id="{EEB8B9A2-C38E-4952-9205-2844F9EC2B91}"/>
              </a:ext>
            </a:extLst>
          </p:cNvPr>
          <p:cNvSpPr/>
          <p:nvPr/>
        </p:nvSpPr>
        <p:spPr>
          <a:xfrm rot="19894949" flipH="1">
            <a:off x="8628350" y="-44451"/>
            <a:ext cx="5082515" cy="6946901"/>
          </a:xfrm>
          <a:custGeom>
            <a:avLst/>
            <a:gdLst>
              <a:gd name="connsiteX0" fmla="*/ 1710047 w 5082515"/>
              <a:gd name="connsiteY0" fmla="*/ 0 h 6946901"/>
              <a:gd name="connsiteX1" fmla="*/ 1710047 w 5082515"/>
              <a:gd name="connsiteY1" fmla="*/ 3755867 h 6946901"/>
              <a:gd name="connsiteX2" fmla="*/ 5082515 w 5082515"/>
              <a:gd name="connsiteY2" fmla="*/ 5959804 h 6946901"/>
              <a:gd name="connsiteX3" fmla="*/ 3258251 w 5082515"/>
              <a:gd name="connsiteY3" fmla="*/ 6946901 h 6946901"/>
              <a:gd name="connsiteX4" fmla="*/ 0 w 5082515"/>
              <a:gd name="connsiteY4" fmla="*/ 925295 h 694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2515" h="6946901">
                <a:moveTo>
                  <a:pt x="1710047" y="0"/>
                </a:moveTo>
                <a:lnTo>
                  <a:pt x="1710047" y="3755867"/>
                </a:lnTo>
                <a:lnTo>
                  <a:pt x="5082515" y="5959804"/>
                </a:lnTo>
                <a:lnTo>
                  <a:pt x="3258251" y="6946901"/>
                </a:lnTo>
                <a:lnTo>
                  <a:pt x="0" y="925295"/>
                </a:lnTo>
                <a:close/>
              </a:path>
            </a:pathLst>
          </a:custGeom>
          <a:solidFill>
            <a:srgbClr val="8F9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!!1">
            <a:extLst>
              <a:ext uri="{FF2B5EF4-FFF2-40B4-BE49-F238E27FC236}">
                <a16:creationId xmlns:a16="http://schemas.microsoft.com/office/drawing/2014/main" xmlns="" id="{4AF13971-9A4F-49B7-A4FE-0EDE13B0D8ED}"/>
              </a:ext>
            </a:extLst>
          </p:cNvPr>
          <p:cNvGrpSpPr/>
          <p:nvPr/>
        </p:nvGrpSpPr>
        <p:grpSpPr>
          <a:xfrm>
            <a:off x="5937818" y="120201"/>
            <a:ext cx="4430172" cy="417504"/>
            <a:chOff x="1311868" y="2483432"/>
            <a:chExt cx="1521450" cy="1699276"/>
          </a:xfrm>
        </p:grpSpPr>
        <p:sp>
          <p:nvSpPr>
            <p:cNvPr id="8" name="!!1">
              <a:extLst>
                <a:ext uri="{FF2B5EF4-FFF2-40B4-BE49-F238E27FC236}">
                  <a16:creationId xmlns:a16="http://schemas.microsoft.com/office/drawing/2014/main" xmlns="" id="{EBD5E95D-5E78-4AF0-AE1E-858848ACF995}"/>
                </a:ext>
              </a:extLst>
            </p:cNvPr>
            <p:cNvSpPr/>
            <p:nvPr/>
          </p:nvSpPr>
          <p:spPr>
            <a:xfrm>
              <a:off x="1416333" y="2687368"/>
              <a:ext cx="1376513" cy="13765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CD9E355-6E76-4554-8344-8B4594C97A36}"/>
                </a:ext>
              </a:extLst>
            </p:cNvPr>
            <p:cNvSpPr txBox="1"/>
            <p:nvPr/>
          </p:nvSpPr>
          <p:spPr>
            <a:xfrm>
              <a:off x="1311868" y="2483432"/>
              <a:ext cx="1521450" cy="169927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Lịch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Sử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Tìm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Ra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Thành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Phần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Không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Khí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endParaRP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2AEC2487-97A8-4070-B915-77C7C82512F3}"/>
              </a:ext>
            </a:extLst>
          </p:cNvPr>
          <p:cNvCxnSpPr>
            <a:cxnSpLocks/>
          </p:cNvCxnSpPr>
          <p:nvPr/>
        </p:nvCxnSpPr>
        <p:spPr>
          <a:xfrm flipH="1">
            <a:off x="6135311" y="635802"/>
            <a:ext cx="18" cy="558639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6896BD5B-78B0-4F56-89D7-30B965236E00}"/>
              </a:ext>
            </a:extLst>
          </p:cNvPr>
          <p:cNvCxnSpPr>
            <a:cxnSpLocks/>
          </p:cNvCxnSpPr>
          <p:nvPr/>
        </p:nvCxnSpPr>
        <p:spPr>
          <a:xfrm flipH="1">
            <a:off x="5343683" y="1306641"/>
            <a:ext cx="672755" cy="0"/>
          </a:xfrm>
          <a:prstGeom prst="line">
            <a:avLst/>
          </a:prstGeom>
          <a:ln w="3810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EFBBD039-4C14-4DE0-8F28-F83B630C8382}"/>
              </a:ext>
            </a:extLst>
          </p:cNvPr>
          <p:cNvSpPr/>
          <p:nvPr/>
        </p:nvSpPr>
        <p:spPr>
          <a:xfrm>
            <a:off x="6016440" y="1178576"/>
            <a:ext cx="237744" cy="23959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71F73826-0D34-425F-8E20-E933AF81DA51}"/>
              </a:ext>
            </a:extLst>
          </p:cNvPr>
          <p:cNvSpPr/>
          <p:nvPr/>
        </p:nvSpPr>
        <p:spPr>
          <a:xfrm>
            <a:off x="6016439" y="2333871"/>
            <a:ext cx="237744" cy="23959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8197A180-7BB5-46AC-B92D-CD542AACCFDD}"/>
              </a:ext>
            </a:extLst>
          </p:cNvPr>
          <p:cNvSpPr/>
          <p:nvPr/>
        </p:nvSpPr>
        <p:spPr>
          <a:xfrm>
            <a:off x="6016439" y="3356426"/>
            <a:ext cx="237744" cy="23959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081D932C-EB4E-468D-9530-49E27AEDF2A5}"/>
              </a:ext>
            </a:extLst>
          </p:cNvPr>
          <p:cNvSpPr/>
          <p:nvPr/>
        </p:nvSpPr>
        <p:spPr>
          <a:xfrm>
            <a:off x="6016438" y="4596595"/>
            <a:ext cx="237744" cy="23959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4BDFF95A-5F9B-4005-886A-9C92F4131342}"/>
              </a:ext>
            </a:extLst>
          </p:cNvPr>
          <p:cNvSpPr/>
          <p:nvPr/>
        </p:nvSpPr>
        <p:spPr>
          <a:xfrm>
            <a:off x="6016439" y="5694040"/>
            <a:ext cx="237744" cy="239599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26BC6E0-B30E-4297-AC36-70C603DEB6FD}"/>
              </a:ext>
            </a:extLst>
          </p:cNvPr>
          <p:cNvSpPr txBox="1"/>
          <p:nvPr/>
        </p:nvSpPr>
        <p:spPr>
          <a:xfrm>
            <a:off x="4685874" y="1099306"/>
            <a:ext cx="759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1674</a:t>
            </a:r>
          </a:p>
        </p:txBody>
      </p:sp>
      <p:sp>
        <p:nvSpPr>
          <p:cNvPr id="37" name="!!1">
            <a:extLst>
              <a:ext uri="{FF2B5EF4-FFF2-40B4-BE49-F238E27FC236}">
                <a16:creationId xmlns:a16="http://schemas.microsoft.com/office/drawing/2014/main" xmlns="" id="{6EE17969-15A9-4F14-A3D8-828AD6808F88}"/>
              </a:ext>
            </a:extLst>
          </p:cNvPr>
          <p:cNvSpPr/>
          <p:nvPr/>
        </p:nvSpPr>
        <p:spPr>
          <a:xfrm rot="1705051">
            <a:off x="-1518863" y="-22972"/>
            <a:ext cx="5082515" cy="6946901"/>
          </a:xfrm>
          <a:custGeom>
            <a:avLst/>
            <a:gdLst>
              <a:gd name="connsiteX0" fmla="*/ 1710047 w 5082515"/>
              <a:gd name="connsiteY0" fmla="*/ 0 h 6946901"/>
              <a:gd name="connsiteX1" fmla="*/ 1710047 w 5082515"/>
              <a:gd name="connsiteY1" fmla="*/ 3755867 h 6946901"/>
              <a:gd name="connsiteX2" fmla="*/ 5082515 w 5082515"/>
              <a:gd name="connsiteY2" fmla="*/ 5959804 h 6946901"/>
              <a:gd name="connsiteX3" fmla="*/ 3258251 w 5082515"/>
              <a:gd name="connsiteY3" fmla="*/ 6946901 h 6946901"/>
              <a:gd name="connsiteX4" fmla="*/ 0 w 5082515"/>
              <a:gd name="connsiteY4" fmla="*/ 925295 h 6946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2515" h="6946901">
                <a:moveTo>
                  <a:pt x="1710047" y="0"/>
                </a:moveTo>
                <a:lnTo>
                  <a:pt x="1710047" y="3755867"/>
                </a:lnTo>
                <a:lnTo>
                  <a:pt x="5082515" y="5959804"/>
                </a:lnTo>
                <a:lnTo>
                  <a:pt x="3258251" y="6946901"/>
                </a:lnTo>
                <a:lnTo>
                  <a:pt x="0" y="925295"/>
                </a:lnTo>
                <a:close/>
              </a:path>
            </a:pathLst>
          </a:custGeom>
          <a:solidFill>
            <a:srgbClr val="8F9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1906F244-91C4-434D-BEE9-4647019862EB}"/>
              </a:ext>
            </a:extLst>
          </p:cNvPr>
          <p:cNvCxnSpPr>
            <a:cxnSpLocks/>
          </p:cNvCxnSpPr>
          <p:nvPr/>
        </p:nvCxnSpPr>
        <p:spPr>
          <a:xfrm flipH="1">
            <a:off x="3853196" y="1340883"/>
            <a:ext cx="672755" cy="0"/>
          </a:xfrm>
          <a:prstGeom prst="line">
            <a:avLst/>
          </a:prstGeom>
          <a:ln w="38100">
            <a:solidFill>
              <a:srgbClr val="33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2BDF6F10-41E0-4B67-8405-2AF7EF053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071" y="363693"/>
            <a:ext cx="993226" cy="11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69307D1B-07F4-4F96-A85D-213DBBA5BE7E}"/>
              </a:ext>
            </a:extLst>
          </p:cNvPr>
          <p:cNvSpPr txBox="1"/>
          <p:nvPr/>
        </p:nvSpPr>
        <p:spPr>
          <a:xfrm>
            <a:off x="2432768" y="1017718"/>
            <a:ext cx="1420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John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Mayow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(Anh)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E6720615-D3B1-4B60-87A6-E830DDCFE649}"/>
              </a:ext>
            </a:extLst>
          </p:cNvPr>
          <p:cNvSpPr txBox="1"/>
          <p:nvPr/>
        </p:nvSpPr>
        <p:spPr>
          <a:xfrm>
            <a:off x="2796215" y="514486"/>
            <a:ext cx="3167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khí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gồm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nhiều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khác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nhau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7359C4C8-4669-4646-80BA-98FA82AABB22}"/>
              </a:ext>
            </a:extLst>
          </p:cNvPr>
          <p:cNvCxnSpPr>
            <a:cxnSpLocks/>
          </p:cNvCxnSpPr>
          <p:nvPr/>
        </p:nvCxnSpPr>
        <p:spPr>
          <a:xfrm flipH="1">
            <a:off x="6253301" y="2453670"/>
            <a:ext cx="672755" cy="0"/>
          </a:xfrm>
          <a:prstGeom prst="line">
            <a:avLst/>
          </a:prstGeom>
          <a:ln w="3810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6D76BB11-0E62-4D9A-8411-903560F6B18F}"/>
              </a:ext>
            </a:extLst>
          </p:cNvPr>
          <p:cNvSpPr txBox="1"/>
          <p:nvPr/>
        </p:nvSpPr>
        <p:spPr>
          <a:xfrm>
            <a:off x="6960221" y="2229966"/>
            <a:ext cx="759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1750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xmlns="" id="{54F5D0CB-F729-4A73-81DF-7F9DFAD7084B}"/>
              </a:ext>
            </a:extLst>
          </p:cNvPr>
          <p:cNvCxnSpPr>
            <a:cxnSpLocks/>
          </p:cNvCxnSpPr>
          <p:nvPr/>
        </p:nvCxnSpPr>
        <p:spPr>
          <a:xfrm flipH="1">
            <a:off x="7535024" y="2453670"/>
            <a:ext cx="672755" cy="0"/>
          </a:xfrm>
          <a:prstGeom prst="line">
            <a:avLst/>
          </a:prstGeom>
          <a:ln w="38100">
            <a:solidFill>
              <a:srgbClr val="CC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B87E1FB2-F050-4B22-8789-FEA63667E844}"/>
              </a:ext>
            </a:extLst>
          </p:cNvPr>
          <p:cNvSpPr txBox="1"/>
          <p:nvPr/>
        </p:nvSpPr>
        <p:spPr>
          <a:xfrm>
            <a:off x="8200032" y="2130504"/>
            <a:ext cx="1420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Joseph Black (Scotland)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xmlns="" id="{E2040469-1DBF-41A3-89B3-0974389C8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5942" y="1252432"/>
            <a:ext cx="1094319" cy="1387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6E92AE64-8112-4FEA-A3C2-D2D980CE6337}"/>
              </a:ext>
            </a:extLst>
          </p:cNvPr>
          <p:cNvSpPr txBox="1"/>
          <p:nvPr/>
        </p:nvSpPr>
        <p:spPr>
          <a:xfrm>
            <a:off x="6623788" y="1680400"/>
            <a:ext cx="316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Carbon dioxide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khí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1304AE0F-8676-44F7-AD9F-5EBA8301FF0E}"/>
              </a:ext>
            </a:extLst>
          </p:cNvPr>
          <p:cNvCxnSpPr>
            <a:cxnSpLocks/>
          </p:cNvCxnSpPr>
          <p:nvPr/>
        </p:nvCxnSpPr>
        <p:spPr>
          <a:xfrm flipH="1">
            <a:off x="3796236" y="3476225"/>
            <a:ext cx="67275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2707313A-E0C1-4714-A976-27C22383600B}"/>
              </a:ext>
            </a:extLst>
          </p:cNvPr>
          <p:cNvSpPr txBox="1"/>
          <p:nvPr/>
        </p:nvSpPr>
        <p:spPr>
          <a:xfrm>
            <a:off x="4563100" y="3248989"/>
            <a:ext cx="759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1772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xmlns="" id="{6206C331-D6BC-450C-9712-19FF67CF1134}"/>
              </a:ext>
            </a:extLst>
          </p:cNvPr>
          <p:cNvCxnSpPr>
            <a:cxnSpLocks/>
          </p:cNvCxnSpPr>
          <p:nvPr/>
        </p:nvCxnSpPr>
        <p:spPr>
          <a:xfrm flipH="1">
            <a:off x="5343682" y="3476225"/>
            <a:ext cx="67275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84DD7D6E-EE23-4647-83FF-6BE4A64BF744}"/>
              </a:ext>
            </a:extLst>
          </p:cNvPr>
          <p:cNvSpPr txBox="1"/>
          <p:nvPr/>
        </p:nvSpPr>
        <p:spPr>
          <a:xfrm>
            <a:off x="1918214" y="3172401"/>
            <a:ext cx="1931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Daniel Rutherford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(Scotland)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DE6C1C52-BF7D-4E8B-A2FE-9856779FA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1" y="2593821"/>
            <a:ext cx="1218266" cy="138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584D78E1-8F9F-4DC1-B529-056B7C6CD29C}"/>
              </a:ext>
            </a:extLst>
          </p:cNvPr>
          <p:cNvSpPr txBox="1"/>
          <p:nvPr/>
        </p:nvSpPr>
        <p:spPr>
          <a:xfrm>
            <a:off x="2089673" y="2578386"/>
            <a:ext cx="4150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Khám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phá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 ra “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khí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độc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hại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”,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 nay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chúng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biết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 nitrogen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xmlns="" id="{6A159A26-B0F6-4E7F-841B-D6E4A4899895}"/>
              </a:ext>
            </a:extLst>
          </p:cNvPr>
          <p:cNvCxnSpPr>
            <a:cxnSpLocks/>
          </p:cNvCxnSpPr>
          <p:nvPr/>
        </p:nvCxnSpPr>
        <p:spPr>
          <a:xfrm flipH="1">
            <a:off x="6240611" y="4716394"/>
            <a:ext cx="672755" cy="0"/>
          </a:xfrm>
          <a:prstGeom prst="line">
            <a:avLst/>
          </a:prstGeom>
          <a:ln w="381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9B5C5596-F4B7-4073-8D7B-0AB7347AF846}"/>
              </a:ext>
            </a:extLst>
          </p:cNvPr>
          <p:cNvSpPr txBox="1"/>
          <p:nvPr/>
        </p:nvSpPr>
        <p:spPr>
          <a:xfrm>
            <a:off x="6980302" y="4516339"/>
            <a:ext cx="6726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1774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xmlns="" id="{A81BCCBC-4F1E-45A1-BC9A-535270E19644}"/>
              </a:ext>
            </a:extLst>
          </p:cNvPr>
          <p:cNvCxnSpPr>
            <a:cxnSpLocks/>
          </p:cNvCxnSpPr>
          <p:nvPr/>
        </p:nvCxnSpPr>
        <p:spPr>
          <a:xfrm flipH="1">
            <a:off x="7652985" y="4716394"/>
            <a:ext cx="672755" cy="0"/>
          </a:xfrm>
          <a:prstGeom prst="line">
            <a:avLst/>
          </a:prstGeom>
          <a:ln w="38100">
            <a:solidFill>
              <a:srgbClr val="FF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D35E87CC-393A-4AAA-B105-957B48276FB6}"/>
              </a:ext>
            </a:extLst>
          </p:cNvPr>
          <p:cNvSpPr txBox="1"/>
          <p:nvPr/>
        </p:nvSpPr>
        <p:spPr>
          <a:xfrm>
            <a:off x="8340147" y="4393228"/>
            <a:ext cx="1683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Joseph Priestley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(Anh)</a:t>
            </a: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xmlns="" id="{F347C34F-2238-4FBD-9D31-701797476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859" y="3468392"/>
            <a:ext cx="1642400" cy="218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10F97404-D03A-428B-B8BC-1DC4779CABE4}"/>
              </a:ext>
            </a:extLst>
          </p:cNvPr>
          <p:cNvSpPr txBox="1"/>
          <p:nvPr/>
        </p:nvSpPr>
        <p:spPr>
          <a:xfrm>
            <a:off x="6576988" y="3996259"/>
            <a:ext cx="3167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Oxygen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khí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xmlns="" id="{5ABD1B69-CC5C-4021-BD45-500B5BACFD4A}"/>
              </a:ext>
            </a:extLst>
          </p:cNvPr>
          <p:cNvCxnSpPr>
            <a:cxnSpLocks/>
          </p:cNvCxnSpPr>
          <p:nvPr/>
        </p:nvCxnSpPr>
        <p:spPr>
          <a:xfrm flipH="1">
            <a:off x="5343682" y="5813839"/>
            <a:ext cx="672755" cy="0"/>
          </a:xfrm>
          <a:prstGeom prst="line">
            <a:avLst/>
          </a:prstGeom>
          <a:ln w="38100">
            <a:solidFill>
              <a:srgbClr val="8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39CC03E7-CC4E-4F63-AFF8-2BA8E2BB9C72}"/>
              </a:ext>
            </a:extLst>
          </p:cNvPr>
          <p:cNvSpPr txBox="1"/>
          <p:nvPr/>
        </p:nvSpPr>
        <p:spPr>
          <a:xfrm>
            <a:off x="4716351" y="5613784"/>
            <a:ext cx="624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1785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xmlns="" id="{0249F72F-8C80-4EC4-A46E-6DECC8EC716E}"/>
              </a:ext>
            </a:extLst>
          </p:cNvPr>
          <p:cNvCxnSpPr>
            <a:cxnSpLocks/>
          </p:cNvCxnSpPr>
          <p:nvPr/>
        </p:nvCxnSpPr>
        <p:spPr>
          <a:xfrm flipH="1">
            <a:off x="3960886" y="5813839"/>
            <a:ext cx="672755" cy="0"/>
          </a:xfrm>
          <a:prstGeom prst="line">
            <a:avLst/>
          </a:prstGeom>
          <a:ln w="38100">
            <a:solidFill>
              <a:srgbClr val="8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B3188346-CD98-46D9-8682-C87946E2D177}"/>
              </a:ext>
            </a:extLst>
          </p:cNvPr>
          <p:cNvSpPr txBox="1"/>
          <p:nvPr/>
        </p:nvSpPr>
        <p:spPr>
          <a:xfrm>
            <a:off x="2280327" y="5467016"/>
            <a:ext cx="1683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Henry Cavendish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(Anh)</a:t>
            </a:r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xmlns="" id="{2EF021A0-6310-448A-A656-F6F99D044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6109" y="4496461"/>
            <a:ext cx="1197522" cy="152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4B51ACF3-C51C-497C-A52C-9C9130672399}"/>
              </a:ext>
            </a:extLst>
          </p:cNvPr>
          <p:cNvSpPr txBox="1"/>
          <p:nvPr/>
        </p:nvSpPr>
        <p:spPr>
          <a:xfrm>
            <a:off x="2224934" y="4670683"/>
            <a:ext cx="39067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arbon dioxide, nitrogen và oxygen chỉ chiếm 99,3% thể tích không khí. Như vậy, còn 0,7% là các khí khác.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57F1A030-0AC7-44AB-B127-40AB360FF7EC}"/>
              </a:ext>
            </a:extLst>
          </p:cNvPr>
          <p:cNvSpPr txBox="1"/>
          <p:nvPr/>
        </p:nvSpPr>
        <p:spPr>
          <a:xfrm>
            <a:off x="2407780" y="6001889"/>
            <a:ext cx="37649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Arial" panose="020B0604020202020204" pitchFamily="34" charset="0"/>
              </a:rPr>
              <a:t>Các công trình sau đó chứng minh rằng 0,7% này là các khí hiếm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73" name="!!1">
            <a:extLst>
              <a:ext uri="{FF2B5EF4-FFF2-40B4-BE49-F238E27FC236}">
                <a16:creationId xmlns:a16="http://schemas.microsoft.com/office/drawing/2014/main" xmlns="" id="{99F53B6A-6CA8-4D7F-B94E-149C7B1C1D92}"/>
              </a:ext>
            </a:extLst>
          </p:cNvPr>
          <p:cNvGrpSpPr/>
          <p:nvPr/>
        </p:nvGrpSpPr>
        <p:grpSpPr>
          <a:xfrm>
            <a:off x="10785309" y="5613785"/>
            <a:ext cx="1321770" cy="1017044"/>
            <a:chOff x="735015" y="2252740"/>
            <a:chExt cx="2277063" cy="1752101"/>
          </a:xfrm>
        </p:grpSpPr>
        <p:sp>
          <p:nvSpPr>
            <p:cNvPr id="74" name="!!1">
              <a:extLst>
                <a:ext uri="{FF2B5EF4-FFF2-40B4-BE49-F238E27FC236}">
                  <a16:creationId xmlns:a16="http://schemas.microsoft.com/office/drawing/2014/main" xmlns="" id="{AAE368D6-8364-4528-92B1-A16C58DBC98C}"/>
                </a:ext>
              </a:extLst>
            </p:cNvPr>
            <p:cNvSpPr/>
            <p:nvPr/>
          </p:nvSpPr>
          <p:spPr>
            <a:xfrm>
              <a:off x="976907" y="2252740"/>
              <a:ext cx="1752101" cy="1752101"/>
            </a:xfrm>
            <a:prstGeom prst="donut">
              <a:avLst>
                <a:gd name="adj" fmla="val 2617"/>
              </a:avLst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xmlns="" id="{D37E8023-EA90-497D-9992-5F579F50A2A1}"/>
                </a:ext>
              </a:extLst>
            </p:cNvPr>
            <p:cNvSpPr txBox="1"/>
            <p:nvPr/>
          </p:nvSpPr>
          <p:spPr>
            <a:xfrm>
              <a:off x="735015" y="2680799"/>
              <a:ext cx="2277063" cy="1007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Thành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Phần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Không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Khí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56685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0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1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3000"/>
                            </p:stCondLst>
                            <p:childTnLst>
                              <p:par>
                                <p:cTn id="7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6000"/>
                            </p:stCondLst>
                            <p:childTnLst>
                              <p:par>
                                <p:cTn id="9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7000"/>
                            </p:stCondLst>
                            <p:childTnLst>
                              <p:par>
                                <p:cTn id="9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8000"/>
                            </p:stCondLst>
                            <p:childTnLst>
                              <p:par>
                                <p:cTn id="10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9000"/>
                            </p:stCondLst>
                            <p:childTnLst>
                              <p:par>
                                <p:cTn id="1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0000"/>
                            </p:stCondLst>
                            <p:childTnLst>
                              <p:par>
                                <p:cTn id="11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1000"/>
                            </p:stCondLst>
                            <p:childTnLst>
                              <p:par>
                                <p:cTn id="1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1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3000"/>
                            </p:stCondLst>
                            <p:childTnLst>
                              <p:par>
                                <p:cTn id="13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4000"/>
                            </p:stCondLst>
                            <p:childTnLst>
                              <p:par>
                                <p:cTn id="1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5000"/>
                            </p:stCondLst>
                            <p:childTnLst>
                              <p:par>
                                <p:cTn id="14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6000"/>
                            </p:stCondLst>
                            <p:childTnLst>
                              <p:par>
                                <p:cTn id="1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27000"/>
                            </p:stCondLst>
                            <p:childTnLst>
                              <p:par>
                                <p:cTn id="15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8000"/>
                            </p:stCondLst>
                            <p:childTnLst>
                              <p:par>
                                <p:cTn id="15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9000"/>
                            </p:stCondLst>
                            <p:childTnLst>
                              <p:par>
                                <p:cTn id="16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/>
      <p:bldP spid="45" grpId="0"/>
      <p:bldP spid="46" grpId="0"/>
      <p:bldP spid="48" grpId="0"/>
      <p:bldP spid="50" grpId="0"/>
      <p:bldP spid="52" grpId="0"/>
      <p:bldP spid="54" grpId="0"/>
      <p:bldP spid="57" grpId="0"/>
      <p:bldP spid="59" grpId="0"/>
      <p:bldP spid="61" grpId="0"/>
      <p:bldP spid="63" grpId="0"/>
      <p:bldP spid="65" grpId="0"/>
      <p:bldP spid="67" grpId="0"/>
      <p:bldP spid="69" grpId="0"/>
      <p:bldP spid="71" grpId="0"/>
      <p:bldP spid="7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Isosceles Triangle 16">
            <a:extLst>
              <a:ext uri="{FF2B5EF4-FFF2-40B4-BE49-F238E27FC236}">
                <a16:creationId xmlns:a16="http://schemas.microsoft.com/office/drawing/2014/main" xmlns="" id="{C3B178F4-A807-4B69-BF5A-4EFD63772F24}"/>
              </a:ext>
            </a:extLst>
          </p:cNvPr>
          <p:cNvSpPr/>
          <p:nvPr/>
        </p:nvSpPr>
        <p:spPr>
          <a:xfrm rot="5400000" flipH="1">
            <a:off x="-350000" y="366563"/>
            <a:ext cx="3343336" cy="2646175"/>
          </a:xfrm>
          <a:custGeom>
            <a:avLst/>
            <a:gdLst>
              <a:gd name="connsiteX0" fmla="*/ 0 w 3988904"/>
              <a:gd name="connsiteY0" fmla="*/ 2955234 h 2955234"/>
              <a:gd name="connsiteX1" fmla="*/ 3988904 w 3988904"/>
              <a:gd name="connsiteY1" fmla="*/ 0 h 2955234"/>
              <a:gd name="connsiteX2" fmla="*/ 3988904 w 3988904"/>
              <a:gd name="connsiteY2" fmla="*/ 2955234 h 2955234"/>
              <a:gd name="connsiteX3" fmla="*/ 0 w 3988904"/>
              <a:gd name="connsiteY3" fmla="*/ 2955234 h 2955234"/>
              <a:gd name="connsiteX0" fmla="*/ 0 w 2650434"/>
              <a:gd name="connsiteY0" fmla="*/ 2968486 h 2968486"/>
              <a:gd name="connsiteX1" fmla="*/ 2650434 w 2650434"/>
              <a:gd name="connsiteY1" fmla="*/ 0 h 2968486"/>
              <a:gd name="connsiteX2" fmla="*/ 2650434 w 2650434"/>
              <a:gd name="connsiteY2" fmla="*/ 2955234 h 2968486"/>
              <a:gd name="connsiteX3" fmla="*/ 0 w 2650434"/>
              <a:gd name="connsiteY3" fmla="*/ 2968486 h 2968486"/>
              <a:gd name="connsiteX0" fmla="*/ 0 w 2690191"/>
              <a:gd name="connsiteY0" fmla="*/ 5565912 h 5565912"/>
              <a:gd name="connsiteX1" fmla="*/ 2690191 w 2690191"/>
              <a:gd name="connsiteY1" fmla="*/ 0 h 5565912"/>
              <a:gd name="connsiteX2" fmla="*/ 2650434 w 2690191"/>
              <a:gd name="connsiteY2" fmla="*/ 5552660 h 5565912"/>
              <a:gd name="connsiteX3" fmla="*/ 0 w 2690191"/>
              <a:gd name="connsiteY3" fmla="*/ 5565912 h 5565912"/>
              <a:gd name="connsiteX0" fmla="*/ 0 w 3949147"/>
              <a:gd name="connsiteY0" fmla="*/ 5605671 h 5605671"/>
              <a:gd name="connsiteX1" fmla="*/ 3949147 w 3949147"/>
              <a:gd name="connsiteY1" fmla="*/ 0 h 5605671"/>
              <a:gd name="connsiteX2" fmla="*/ 3909390 w 3949147"/>
              <a:gd name="connsiteY2" fmla="*/ 5552660 h 5605671"/>
              <a:gd name="connsiteX3" fmla="*/ 0 w 3949147"/>
              <a:gd name="connsiteY3" fmla="*/ 5605671 h 5605671"/>
              <a:gd name="connsiteX0" fmla="*/ 0 w 3949147"/>
              <a:gd name="connsiteY0" fmla="*/ 5605671 h 5605671"/>
              <a:gd name="connsiteX1" fmla="*/ 3949147 w 3949147"/>
              <a:gd name="connsiteY1" fmla="*/ 0 h 5605671"/>
              <a:gd name="connsiteX2" fmla="*/ 3909390 w 3949147"/>
              <a:gd name="connsiteY2" fmla="*/ 5552660 h 5605671"/>
              <a:gd name="connsiteX3" fmla="*/ 0 w 3949147"/>
              <a:gd name="connsiteY3" fmla="*/ 5605671 h 5605671"/>
              <a:gd name="connsiteX0" fmla="*/ 0 w 3089177"/>
              <a:gd name="connsiteY0" fmla="*/ 5573017 h 5573017"/>
              <a:gd name="connsiteX1" fmla="*/ 3089177 w 3089177"/>
              <a:gd name="connsiteY1" fmla="*/ 0 h 5573017"/>
              <a:gd name="connsiteX2" fmla="*/ 3049420 w 3089177"/>
              <a:gd name="connsiteY2" fmla="*/ 5552660 h 5573017"/>
              <a:gd name="connsiteX3" fmla="*/ 0 w 3089177"/>
              <a:gd name="connsiteY3" fmla="*/ 5573017 h 5573017"/>
              <a:gd name="connsiteX0" fmla="*/ 0 w 3383091"/>
              <a:gd name="connsiteY0" fmla="*/ 5540360 h 5552660"/>
              <a:gd name="connsiteX1" fmla="*/ 3383091 w 3383091"/>
              <a:gd name="connsiteY1" fmla="*/ 0 h 5552660"/>
              <a:gd name="connsiteX2" fmla="*/ 3343334 w 3383091"/>
              <a:gd name="connsiteY2" fmla="*/ 5552660 h 5552660"/>
              <a:gd name="connsiteX3" fmla="*/ 0 w 3383091"/>
              <a:gd name="connsiteY3" fmla="*/ 5540360 h 5552660"/>
              <a:gd name="connsiteX0" fmla="*/ 0 w 3343334"/>
              <a:gd name="connsiteY0" fmla="*/ 2633875 h 2646175"/>
              <a:gd name="connsiteX1" fmla="*/ 3328662 w 3343334"/>
              <a:gd name="connsiteY1" fmla="*/ 0 h 2646175"/>
              <a:gd name="connsiteX2" fmla="*/ 3343334 w 3343334"/>
              <a:gd name="connsiteY2" fmla="*/ 2646175 h 2646175"/>
              <a:gd name="connsiteX3" fmla="*/ 0 w 3343334"/>
              <a:gd name="connsiteY3" fmla="*/ 2633875 h 2646175"/>
              <a:gd name="connsiteX0" fmla="*/ 0 w 3343334"/>
              <a:gd name="connsiteY0" fmla="*/ 2633875 h 2646175"/>
              <a:gd name="connsiteX1" fmla="*/ 3328662 w 3343334"/>
              <a:gd name="connsiteY1" fmla="*/ 0 h 2646175"/>
              <a:gd name="connsiteX2" fmla="*/ 3343334 w 3343334"/>
              <a:gd name="connsiteY2" fmla="*/ 2646175 h 2646175"/>
              <a:gd name="connsiteX3" fmla="*/ 0 w 3343334"/>
              <a:gd name="connsiteY3" fmla="*/ 2633875 h 2646175"/>
              <a:gd name="connsiteX0" fmla="*/ 0 w 3343334"/>
              <a:gd name="connsiteY0" fmla="*/ 2633875 h 2646175"/>
              <a:gd name="connsiteX1" fmla="*/ 3328662 w 3343334"/>
              <a:gd name="connsiteY1" fmla="*/ 0 h 2646175"/>
              <a:gd name="connsiteX2" fmla="*/ 3343334 w 3343334"/>
              <a:gd name="connsiteY2" fmla="*/ 2646175 h 2646175"/>
              <a:gd name="connsiteX3" fmla="*/ 0 w 3343334"/>
              <a:gd name="connsiteY3" fmla="*/ 2633875 h 2646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3334" h="2646175">
                <a:moveTo>
                  <a:pt x="0" y="2633875"/>
                </a:moveTo>
                <a:cubicBezTo>
                  <a:pt x="3728278" y="1838744"/>
                  <a:pt x="41961" y="1095671"/>
                  <a:pt x="3328662" y="0"/>
                </a:cubicBezTo>
                <a:cubicBezTo>
                  <a:pt x="3333553" y="882058"/>
                  <a:pt x="3338443" y="1764117"/>
                  <a:pt x="3343334" y="2646175"/>
                </a:cubicBezTo>
                <a:lnTo>
                  <a:pt x="0" y="2633875"/>
                </a:lnTo>
                <a:close/>
              </a:path>
            </a:pathLst>
          </a:custGeom>
          <a:solidFill>
            <a:srgbClr val="8F9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!!1">
            <a:extLst>
              <a:ext uri="{FF2B5EF4-FFF2-40B4-BE49-F238E27FC236}">
                <a16:creationId xmlns:a16="http://schemas.microsoft.com/office/drawing/2014/main" xmlns="" id="{35A34878-90C4-4277-B0FB-D00698677AFE}"/>
              </a:ext>
            </a:extLst>
          </p:cNvPr>
          <p:cNvGrpSpPr/>
          <p:nvPr/>
        </p:nvGrpSpPr>
        <p:grpSpPr>
          <a:xfrm>
            <a:off x="183570" y="326168"/>
            <a:ext cx="1321770" cy="1017044"/>
            <a:chOff x="735015" y="2252740"/>
            <a:chExt cx="2277063" cy="1752101"/>
          </a:xfrm>
        </p:grpSpPr>
        <p:sp>
          <p:nvSpPr>
            <p:cNvPr id="15" name="!!1">
              <a:extLst>
                <a:ext uri="{FF2B5EF4-FFF2-40B4-BE49-F238E27FC236}">
                  <a16:creationId xmlns:a16="http://schemas.microsoft.com/office/drawing/2014/main" xmlns="" id="{EB621805-ADBB-4537-B2CD-DC3BD4B4E72E}"/>
                </a:ext>
              </a:extLst>
            </p:cNvPr>
            <p:cNvSpPr/>
            <p:nvPr/>
          </p:nvSpPr>
          <p:spPr>
            <a:xfrm>
              <a:off x="976907" y="2252740"/>
              <a:ext cx="1752101" cy="1752101"/>
            </a:xfrm>
            <a:prstGeom prst="donut">
              <a:avLst>
                <a:gd name="adj" fmla="val 2617"/>
              </a:avLst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5F60FA47-2E6E-4816-B67D-50F10458E58E}"/>
                </a:ext>
              </a:extLst>
            </p:cNvPr>
            <p:cNvSpPr txBox="1"/>
            <p:nvPr/>
          </p:nvSpPr>
          <p:spPr>
            <a:xfrm>
              <a:off x="735015" y="2680799"/>
              <a:ext cx="2277063" cy="1007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Thành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Phần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Không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1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Khí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18" name="Isosceles Triangle 16">
            <a:extLst>
              <a:ext uri="{FF2B5EF4-FFF2-40B4-BE49-F238E27FC236}">
                <a16:creationId xmlns:a16="http://schemas.microsoft.com/office/drawing/2014/main" xmlns="" id="{0DB81AC5-648D-4071-81CD-477C7F8AC612}"/>
              </a:ext>
            </a:extLst>
          </p:cNvPr>
          <p:cNvSpPr/>
          <p:nvPr/>
        </p:nvSpPr>
        <p:spPr>
          <a:xfrm rot="16200000" flipH="1">
            <a:off x="7454350" y="2120348"/>
            <a:ext cx="3949147" cy="5605671"/>
          </a:xfrm>
          <a:custGeom>
            <a:avLst/>
            <a:gdLst>
              <a:gd name="connsiteX0" fmla="*/ 0 w 3988904"/>
              <a:gd name="connsiteY0" fmla="*/ 2955234 h 2955234"/>
              <a:gd name="connsiteX1" fmla="*/ 3988904 w 3988904"/>
              <a:gd name="connsiteY1" fmla="*/ 0 h 2955234"/>
              <a:gd name="connsiteX2" fmla="*/ 3988904 w 3988904"/>
              <a:gd name="connsiteY2" fmla="*/ 2955234 h 2955234"/>
              <a:gd name="connsiteX3" fmla="*/ 0 w 3988904"/>
              <a:gd name="connsiteY3" fmla="*/ 2955234 h 2955234"/>
              <a:gd name="connsiteX0" fmla="*/ 0 w 2650434"/>
              <a:gd name="connsiteY0" fmla="*/ 2968486 h 2968486"/>
              <a:gd name="connsiteX1" fmla="*/ 2650434 w 2650434"/>
              <a:gd name="connsiteY1" fmla="*/ 0 h 2968486"/>
              <a:gd name="connsiteX2" fmla="*/ 2650434 w 2650434"/>
              <a:gd name="connsiteY2" fmla="*/ 2955234 h 2968486"/>
              <a:gd name="connsiteX3" fmla="*/ 0 w 2650434"/>
              <a:gd name="connsiteY3" fmla="*/ 2968486 h 2968486"/>
              <a:gd name="connsiteX0" fmla="*/ 0 w 2690191"/>
              <a:gd name="connsiteY0" fmla="*/ 5565912 h 5565912"/>
              <a:gd name="connsiteX1" fmla="*/ 2690191 w 2690191"/>
              <a:gd name="connsiteY1" fmla="*/ 0 h 5565912"/>
              <a:gd name="connsiteX2" fmla="*/ 2650434 w 2690191"/>
              <a:gd name="connsiteY2" fmla="*/ 5552660 h 5565912"/>
              <a:gd name="connsiteX3" fmla="*/ 0 w 2690191"/>
              <a:gd name="connsiteY3" fmla="*/ 5565912 h 5565912"/>
              <a:gd name="connsiteX0" fmla="*/ 0 w 3949147"/>
              <a:gd name="connsiteY0" fmla="*/ 5605671 h 5605671"/>
              <a:gd name="connsiteX1" fmla="*/ 3949147 w 3949147"/>
              <a:gd name="connsiteY1" fmla="*/ 0 h 5605671"/>
              <a:gd name="connsiteX2" fmla="*/ 3909390 w 3949147"/>
              <a:gd name="connsiteY2" fmla="*/ 5552660 h 5605671"/>
              <a:gd name="connsiteX3" fmla="*/ 0 w 3949147"/>
              <a:gd name="connsiteY3" fmla="*/ 5605671 h 5605671"/>
              <a:gd name="connsiteX0" fmla="*/ 0 w 3949147"/>
              <a:gd name="connsiteY0" fmla="*/ 5605671 h 5605671"/>
              <a:gd name="connsiteX1" fmla="*/ 3949147 w 3949147"/>
              <a:gd name="connsiteY1" fmla="*/ 0 h 5605671"/>
              <a:gd name="connsiteX2" fmla="*/ 3909390 w 3949147"/>
              <a:gd name="connsiteY2" fmla="*/ 5552660 h 5605671"/>
              <a:gd name="connsiteX3" fmla="*/ 0 w 3949147"/>
              <a:gd name="connsiteY3" fmla="*/ 5605671 h 560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9147" h="5605671">
                <a:moveTo>
                  <a:pt x="0" y="5605671"/>
                </a:moveTo>
                <a:cubicBezTo>
                  <a:pt x="3728278" y="4810540"/>
                  <a:pt x="2632765" y="1868557"/>
                  <a:pt x="3949147" y="0"/>
                </a:cubicBezTo>
                <a:lnTo>
                  <a:pt x="3909390" y="5552660"/>
                </a:lnTo>
                <a:lnTo>
                  <a:pt x="0" y="5605671"/>
                </a:lnTo>
                <a:close/>
              </a:path>
            </a:pathLst>
          </a:custGeom>
          <a:solidFill>
            <a:srgbClr val="8F9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16">
            <a:extLst>
              <a:ext uri="{FF2B5EF4-FFF2-40B4-BE49-F238E27FC236}">
                <a16:creationId xmlns:a16="http://schemas.microsoft.com/office/drawing/2014/main" xmlns="" id="{5054459F-EAB7-46E5-9C99-195D9070FD24}"/>
              </a:ext>
            </a:extLst>
          </p:cNvPr>
          <p:cNvSpPr/>
          <p:nvPr/>
        </p:nvSpPr>
        <p:spPr>
          <a:xfrm flipH="1">
            <a:off x="-5208" y="5292347"/>
            <a:ext cx="6101208" cy="1576942"/>
          </a:xfrm>
          <a:custGeom>
            <a:avLst/>
            <a:gdLst>
              <a:gd name="connsiteX0" fmla="*/ 0 w 3988904"/>
              <a:gd name="connsiteY0" fmla="*/ 2955234 h 2955234"/>
              <a:gd name="connsiteX1" fmla="*/ 3988904 w 3988904"/>
              <a:gd name="connsiteY1" fmla="*/ 0 h 2955234"/>
              <a:gd name="connsiteX2" fmla="*/ 3988904 w 3988904"/>
              <a:gd name="connsiteY2" fmla="*/ 2955234 h 2955234"/>
              <a:gd name="connsiteX3" fmla="*/ 0 w 3988904"/>
              <a:gd name="connsiteY3" fmla="*/ 2955234 h 2955234"/>
              <a:gd name="connsiteX0" fmla="*/ 0 w 2650434"/>
              <a:gd name="connsiteY0" fmla="*/ 2968486 h 2968486"/>
              <a:gd name="connsiteX1" fmla="*/ 2650434 w 2650434"/>
              <a:gd name="connsiteY1" fmla="*/ 0 h 2968486"/>
              <a:gd name="connsiteX2" fmla="*/ 2650434 w 2650434"/>
              <a:gd name="connsiteY2" fmla="*/ 2955234 h 2968486"/>
              <a:gd name="connsiteX3" fmla="*/ 0 w 2650434"/>
              <a:gd name="connsiteY3" fmla="*/ 2968486 h 2968486"/>
              <a:gd name="connsiteX0" fmla="*/ 0 w 2690191"/>
              <a:gd name="connsiteY0" fmla="*/ 5565912 h 5565912"/>
              <a:gd name="connsiteX1" fmla="*/ 2690191 w 2690191"/>
              <a:gd name="connsiteY1" fmla="*/ 0 h 5565912"/>
              <a:gd name="connsiteX2" fmla="*/ 2650434 w 2690191"/>
              <a:gd name="connsiteY2" fmla="*/ 5552660 h 5565912"/>
              <a:gd name="connsiteX3" fmla="*/ 0 w 2690191"/>
              <a:gd name="connsiteY3" fmla="*/ 5565912 h 5565912"/>
              <a:gd name="connsiteX0" fmla="*/ 0 w 3949147"/>
              <a:gd name="connsiteY0" fmla="*/ 5605671 h 5605671"/>
              <a:gd name="connsiteX1" fmla="*/ 3949147 w 3949147"/>
              <a:gd name="connsiteY1" fmla="*/ 0 h 5605671"/>
              <a:gd name="connsiteX2" fmla="*/ 3909390 w 3949147"/>
              <a:gd name="connsiteY2" fmla="*/ 5552660 h 5605671"/>
              <a:gd name="connsiteX3" fmla="*/ 0 w 3949147"/>
              <a:gd name="connsiteY3" fmla="*/ 5605671 h 5605671"/>
              <a:gd name="connsiteX0" fmla="*/ 0 w 3949147"/>
              <a:gd name="connsiteY0" fmla="*/ 5605671 h 5605671"/>
              <a:gd name="connsiteX1" fmla="*/ 3949147 w 3949147"/>
              <a:gd name="connsiteY1" fmla="*/ 0 h 5605671"/>
              <a:gd name="connsiteX2" fmla="*/ 3909390 w 3949147"/>
              <a:gd name="connsiteY2" fmla="*/ 5552660 h 5605671"/>
              <a:gd name="connsiteX3" fmla="*/ 0 w 3949147"/>
              <a:gd name="connsiteY3" fmla="*/ 5605671 h 5605671"/>
              <a:gd name="connsiteX0" fmla="*/ 0 w 3909390"/>
              <a:gd name="connsiteY0" fmla="*/ 5684149 h 5684149"/>
              <a:gd name="connsiteX1" fmla="*/ 3886696 w 3909390"/>
              <a:gd name="connsiteY1" fmla="*/ 0 h 5684149"/>
              <a:gd name="connsiteX2" fmla="*/ 3909390 w 3909390"/>
              <a:gd name="connsiteY2" fmla="*/ 5631138 h 5684149"/>
              <a:gd name="connsiteX3" fmla="*/ 0 w 3909390"/>
              <a:gd name="connsiteY3" fmla="*/ 5684149 h 5684149"/>
              <a:gd name="connsiteX0" fmla="*/ 0 w 3887799"/>
              <a:gd name="connsiteY0" fmla="*/ 5684149 h 5684149"/>
              <a:gd name="connsiteX1" fmla="*/ 3886696 w 3887799"/>
              <a:gd name="connsiteY1" fmla="*/ 0 h 5684149"/>
              <a:gd name="connsiteX2" fmla="*/ 3867757 w 3887799"/>
              <a:gd name="connsiteY2" fmla="*/ 5552663 h 5684149"/>
              <a:gd name="connsiteX3" fmla="*/ 0 w 3887799"/>
              <a:gd name="connsiteY3" fmla="*/ 5684149 h 5684149"/>
              <a:gd name="connsiteX0" fmla="*/ 0 w 3889121"/>
              <a:gd name="connsiteY0" fmla="*/ 5684149 h 5684149"/>
              <a:gd name="connsiteX1" fmla="*/ 3886696 w 3889121"/>
              <a:gd name="connsiteY1" fmla="*/ 0 h 5684149"/>
              <a:gd name="connsiteX2" fmla="*/ 3888575 w 3889121"/>
              <a:gd name="connsiteY2" fmla="*/ 5552663 h 5684149"/>
              <a:gd name="connsiteX3" fmla="*/ 0 w 3889121"/>
              <a:gd name="connsiteY3" fmla="*/ 5684149 h 568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9121" h="5684149">
                <a:moveTo>
                  <a:pt x="0" y="5684149"/>
                </a:moveTo>
                <a:cubicBezTo>
                  <a:pt x="3728278" y="4889018"/>
                  <a:pt x="2570314" y="1868557"/>
                  <a:pt x="3886696" y="0"/>
                </a:cubicBezTo>
                <a:cubicBezTo>
                  <a:pt x="3894261" y="1877046"/>
                  <a:pt x="3881010" y="3675617"/>
                  <a:pt x="3888575" y="5552663"/>
                </a:cubicBezTo>
                <a:lnTo>
                  <a:pt x="0" y="5684149"/>
                </a:lnTo>
                <a:close/>
              </a:path>
            </a:pathLst>
          </a:custGeom>
          <a:solidFill>
            <a:srgbClr val="8F9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Isosceles Triangle 16">
            <a:extLst>
              <a:ext uri="{FF2B5EF4-FFF2-40B4-BE49-F238E27FC236}">
                <a16:creationId xmlns:a16="http://schemas.microsoft.com/office/drawing/2014/main" xmlns="" id="{5524659D-FCA7-447B-B811-4C221608D6C8}"/>
              </a:ext>
            </a:extLst>
          </p:cNvPr>
          <p:cNvSpPr/>
          <p:nvPr/>
        </p:nvSpPr>
        <p:spPr>
          <a:xfrm flipV="1">
            <a:off x="10644741" y="0"/>
            <a:ext cx="1546528" cy="1576942"/>
          </a:xfrm>
          <a:custGeom>
            <a:avLst/>
            <a:gdLst>
              <a:gd name="connsiteX0" fmla="*/ 0 w 3988904"/>
              <a:gd name="connsiteY0" fmla="*/ 2955234 h 2955234"/>
              <a:gd name="connsiteX1" fmla="*/ 3988904 w 3988904"/>
              <a:gd name="connsiteY1" fmla="*/ 0 h 2955234"/>
              <a:gd name="connsiteX2" fmla="*/ 3988904 w 3988904"/>
              <a:gd name="connsiteY2" fmla="*/ 2955234 h 2955234"/>
              <a:gd name="connsiteX3" fmla="*/ 0 w 3988904"/>
              <a:gd name="connsiteY3" fmla="*/ 2955234 h 2955234"/>
              <a:gd name="connsiteX0" fmla="*/ 0 w 2650434"/>
              <a:gd name="connsiteY0" fmla="*/ 2968486 h 2968486"/>
              <a:gd name="connsiteX1" fmla="*/ 2650434 w 2650434"/>
              <a:gd name="connsiteY1" fmla="*/ 0 h 2968486"/>
              <a:gd name="connsiteX2" fmla="*/ 2650434 w 2650434"/>
              <a:gd name="connsiteY2" fmla="*/ 2955234 h 2968486"/>
              <a:gd name="connsiteX3" fmla="*/ 0 w 2650434"/>
              <a:gd name="connsiteY3" fmla="*/ 2968486 h 2968486"/>
              <a:gd name="connsiteX0" fmla="*/ 0 w 2690191"/>
              <a:gd name="connsiteY0" fmla="*/ 5565912 h 5565912"/>
              <a:gd name="connsiteX1" fmla="*/ 2690191 w 2690191"/>
              <a:gd name="connsiteY1" fmla="*/ 0 h 5565912"/>
              <a:gd name="connsiteX2" fmla="*/ 2650434 w 2690191"/>
              <a:gd name="connsiteY2" fmla="*/ 5552660 h 5565912"/>
              <a:gd name="connsiteX3" fmla="*/ 0 w 2690191"/>
              <a:gd name="connsiteY3" fmla="*/ 5565912 h 5565912"/>
              <a:gd name="connsiteX0" fmla="*/ 0 w 3949147"/>
              <a:gd name="connsiteY0" fmla="*/ 5605671 h 5605671"/>
              <a:gd name="connsiteX1" fmla="*/ 3949147 w 3949147"/>
              <a:gd name="connsiteY1" fmla="*/ 0 h 5605671"/>
              <a:gd name="connsiteX2" fmla="*/ 3909390 w 3949147"/>
              <a:gd name="connsiteY2" fmla="*/ 5552660 h 5605671"/>
              <a:gd name="connsiteX3" fmla="*/ 0 w 3949147"/>
              <a:gd name="connsiteY3" fmla="*/ 5605671 h 5605671"/>
              <a:gd name="connsiteX0" fmla="*/ 0 w 3949147"/>
              <a:gd name="connsiteY0" fmla="*/ 5605671 h 5605671"/>
              <a:gd name="connsiteX1" fmla="*/ 3949147 w 3949147"/>
              <a:gd name="connsiteY1" fmla="*/ 0 h 5605671"/>
              <a:gd name="connsiteX2" fmla="*/ 3909390 w 3949147"/>
              <a:gd name="connsiteY2" fmla="*/ 5552660 h 5605671"/>
              <a:gd name="connsiteX3" fmla="*/ 0 w 3949147"/>
              <a:gd name="connsiteY3" fmla="*/ 5605671 h 5605671"/>
              <a:gd name="connsiteX0" fmla="*/ 0 w 3909390"/>
              <a:gd name="connsiteY0" fmla="*/ 5684149 h 5684149"/>
              <a:gd name="connsiteX1" fmla="*/ 3886696 w 3909390"/>
              <a:gd name="connsiteY1" fmla="*/ 0 h 5684149"/>
              <a:gd name="connsiteX2" fmla="*/ 3909390 w 3909390"/>
              <a:gd name="connsiteY2" fmla="*/ 5631138 h 5684149"/>
              <a:gd name="connsiteX3" fmla="*/ 0 w 3909390"/>
              <a:gd name="connsiteY3" fmla="*/ 5684149 h 5684149"/>
              <a:gd name="connsiteX0" fmla="*/ 0 w 3887799"/>
              <a:gd name="connsiteY0" fmla="*/ 5684149 h 5684149"/>
              <a:gd name="connsiteX1" fmla="*/ 3886696 w 3887799"/>
              <a:gd name="connsiteY1" fmla="*/ 0 h 5684149"/>
              <a:gd name="connsiteX2" fmla="*/ 3867757 w 3887799"/>
              <a:gd name="connsiteY2" fmla="*/ 5552663 h 5684149"/>
              <a:gd name="connsiteX3" fmla="*/ 0 w 3887799"/>
              <a:gd name="connsiteY3" fmla="*/ 5684149 h 5684149"/>
              <a:gd name="connsiteX0" fmla="*/ 0 w 3889121"/>
              <a:gd name="connsiteY0" fmla="*/ 5684149 h 5684149"/>
              <a:gd name="connsiteX1" fmla="*/ 3886696 w 3889121"/>
              <a:gd name="connsiteY1" fmla="*/ 0 h 5684149"/>
              <a:gd name="connsiteX2" fmla="*/ 3888575 w 3889121"/>
              <a:gd name="connsiteY2" fmla="*/ 5552663 h 5684149"/>
              <a:gd name="connsiteX3" fmla="*/ 0 w 3889121"/>
              <a:gd name="connsiteY3" fmla="*/ 5684149 h 5684149"/>
              <a:gd name="connsiteX0" fmla="*/ 0 w 3887123"/>
              <a:gd name="connsiteY0" fmla="*/ 5684149 h 5684149"/>
              <a:gd name="connsiteX1" fmla="*/ 3886696 w 3887123"/>
              <a:gd name="connsiteY1" fmla="*/ 0 h 5684149"/>
              <a:gd name="connsiteX2" fmla="*/ 3806490 w 3887123"/>
              <a:gd name="connsiteY2" fmla="*/ 5474185 h 5684149"/>
              <a:gd name="connsiteX3" fmla="*/ 0 w 3887123"/>
              <a:gd name="connsiteY3" fmla="*/ 5684149 h 5684149"/>
              <a:gd name="connsiteX0" fmla="*/ 0 w 3887123"/>
              <a:gd name="connsiteY0" fmla="*/ 5684149 h 5684149"/>
              <a:gd name="connsiteX1" fmla="*/ 3886696 w 3887123"/>
              <a:gd name="connsiteY1" fmla="*/ 0 h 5684149"/>
              <a:gd name="connsiteX2" fmla="*/ 3806491 w 3887123"/>
              <a:gd name="connsiteY2" fmla="*/ 5670376 h 5684149"/>
              <a:gd name="connsiteX3" fmla="*/ 0 w 3887123"/>
              <a:gd name="connsiteY3" fmla="*/ 5684149 h 5684149"/>
              <a:gd name="connsiteX0" fmla="*/ 0 w 3887284"/>
              <a:gd name="connsiteY0" fmla="*/ 5684149 h 5684149"/>
              <a:gd name="connsiteX1" fmla="*/ 3886696 w 3887284"/>
              <a:gd name="connsiteY1" fmla="*/ 0 h 5684149"/>
              <a:gd name="connsiteX2" fmla="*/ 3833851 w 3887284"/>
              <a:gd name="connsiteY2" fmla="*/ 5591902 h 5684149"/>
              <a:gd name="connsiteX3" fmla="*/ 0 w 3887284"/>
              <a:gd name="connsiteY3" fmla="*/ 5684149 h 568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7284" h="5684149">
                <a:moveTo>
                  <a:pt x="0" y="5684149"/>
                </a:moveTo>
                <a:cubicBezTo>
                  <a:pt x="3728278" y="4889018"/>
                  <a:pt x="2570314" y="1868557"/>
                  <a:pt x="3886696" y="0"/>
                </a:cubicBezTo>
                <a:cubicBezTo>
                  <a:pt x="3894261" y="1877046"/>
                  <a:pt x="3826286" y="3714856"/>
                  <a:pt x="3833851" y="5591902"/>
                </a:cubicBezTo>
                <a:lnTo>
                  <a:pt x="0" y="5684149"/>
                </a:lnTo>
                <a:close/>
              </a:path>
            </a:pathLst>
          </a:custGeom>
          <a:solidFill>
            <a:srgbClr val="8F9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F5CA0ED6-14D7-4164-9F39-84E15A9BA0D6}"/>
              </a:ext>
            </a:extLst>
          </p:cNvPr>
          <p:cNvSpPr txBox="1"/>
          <p:nvPr/>
        </p:nvSpPr>
        <p:spPr>
          <a:xfrm>
            <a:off x="8501013" y="6300999"/>
            <a:ext cx="3690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rPr>
              <a:t>TN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rPr>
              <a:t>xác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rPr>
              <a:t>định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rPr>
              <a:t>phần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rPr>
              <a:t>trăm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rPr>
              <a:t> oxygen</a:t>
            </a:r>
          </a:p>
        </p:txBody>
      </p:sp>
    </p:spTree>
    <p:extLst>
      <p:ext uri="{BB962C8B-B14F-4D97-AF65-F5344CB8AC3E}">
        <p14:creationId xmlns:p14="http://schemas.microsoft.com/office/powerpoint/2010/main" val="164243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75;p35">
            <a:extLst>
              <a:ext uri="{FF2B5EF4-FFF2-40B4-BE49-F238E27FC236}">
                <a16:creationId xmlns:a16="http://schemas.microsoft.com/office/drawing/2014/main" xmlns="" id="{29C1EF6A-05C3-40F9-8607-6F0125B1E032}"/>
              </a:ext>
            </a:extLst>
          </p:cNvPr>
          <p:cNvSpPr txBox="1">
            <a:spLocks/>
          </p:cNvSpPr>
          <p:nvPr/>
        </p:nvSpPr>
        <p:spPr>
          <a:xfrm>
            <a:off x="1583457" y="89990"/>
            <a:ext cx="9209913" cy="67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Khí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&amp;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Bảo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Vệ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Môi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Khí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36600"/>
              </a:solidFill>
              <a:effectLst>
                <a:glow rad="228600">
                  <a:srgbClr val="00B050">
                    <a:alpha val="37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j-ea"/>
              <a:cs typeface="+mj-cs"/>
            </a:endParaRPr>
          </a:p>
        </p:txBody>
      </p:sp>
      <p:grpSp>
        <p:nvGrpSpPr>
          <p:cNvPr id="2" name="!!1">
            <a:extLst>
              <a:ext uri="{FF2B5EF4-FFF2-40B4-BE49-F238E27FC236}">
                <a16:creationId xmlns:a16="http://schemas.microsoft.com/office/drawing/2014/main" xmlns="" id="{4AF13971-9A4F-49B7-A4FE-0EDE13B0D8ED}"/>
              </a:ext>
            </a:extLst>
          </p:cNvPr>
          <p:cNvGrpSpPr/>
          <p:nvPr/>
        </p:nvGrpSpPr>
        <p:grpSpPr>
          <a:xfrm>
            <a:off x="379395" y="1221372"/>
            <a:ext cx="1535135" cy="1181220"/>
            <a:chOff x="727955" y="2252740"/>
            <a:chExt cx="2277063" cy="1752101"/>
          </a:xfrm>
        </p:grpSpPr>
        <p:sp>
          <p:nvSpPr>
            <p:cNvPr id="8" name="!!1">
              <a:extLst>
                <a:ext uri="{FF2B5EF4-FFF2-40B4-BE49-F238E27FC236}">
                  <a16:creationId xmlns:a16="http://schemas.microsoft.com/office/drawing/2014/main" xmlns="" id="{EBD5E95D-5E78-4AF0-AE1E-858848ACF995}"/>
                </a:ext>
              </a:extLst>
            </p:cNvPr>
            <p:cNvSpPr/>
            <p:nvPr/>
          </p:nvSpPr>
          <p:spPr>
            <a:xfrm>
              <a:off x="976907" y="2252740"/>
              <a:ext cx="1752101" cy="1752101"/>
            </a:xfrm>
            <a:prstGeom prst="donut">
              <a:avLst>
                <a:gd name="adj" fmla="val 2617"/>
              </a:avLst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CD9E355-6E76-4554-8344-8B4594C97A36}"/>
                </a:ext>
              </a:extLst>
            </p:cNvPr>
            <p:cNvSpPr txBox="1"/>
            <p:nvPr/>
          </p:nvSpPr>
          <p:spPr>
            <a:xfrm>
              <a:off x="727955" y="2679578"/>
              <a:ext cx="2277063" cy="1050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Thành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Phần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Không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Khí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23" name="Freeform: Shape 22">
            <a:extLst>
              <a:ext uri="{FF2B5EF4-FFF2-40B4-BE49-F238E27FC236}">
                <a16:creationId xmlns:a16="http://schemas.microsoft.com/office/drawing/2014/main" xmlns="" id="{89FE5F36-7299-4367-9AF9-CCD48645C382}"/>
              </a:ext>
            </a:extLst>
          </p:cNvPr>
          <p:cNvSpPr/>
          <p:nvPr/>
        </p:nvSpPr>
        <p:spPr>
          <a:xfrm rot="21279923">
            <a:off x="6157554" y="2717232"/>
            <a:ext cx="214524" cy="1669275"/>
          </a:xfrm>
          <a:custGeom>
            <a:avLst/>
            <a:gdLst>
              <a:gd name="connsiteX0" fmla="*/ 5377 w 214524"/>
              <a:gd name="connsiteY0" fmla="*/ 0 h 1669275"/>
              <a:gd name="connsiteX1" fmla="*/ 154308 w 214524"/>
              <a:gd name="connsiteY1" fmla="*/ 6583 h 1669275"/>
              <a:gd name="connsiteX2" fmla="*/ 214524 w 214524"/>
              <a:gd name="connsiteY2" fmla="*/ 14615 h 1669275"/>
              <a:gd name="connsiteX3" fmla="*/ 11697 w 214524"/>
              <a:gd name="connsiteY3" fmla="*/ 1667444 h 1669275"/>
              <a:gd name="connsiteX4" fmla="*/ 0 w 214524"/>
              <a:gd name="connsiteY4" fmla="*/ 1669275 h 1669275"/>
              <a:gd name="connsiteX5" fmla="*/ 0 w 214524"/>
              <a:gd name="connsiteY5" fmla="*/ 272 h 1669275"/>
              <a:gd name="connsiteX6" fmla="*/ 5377 w 214524"/>
              <a:gd name="connsiteY6" fmla="*/ 0 h 1669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4524" h="1669275">
                <a:moveTo>
                  <a:pt x="5377" y="0"/>
                </a:moveTo>
                <a:cubicBezTo>
                  <a:pt x="55572" y="0"/>
                  <a:pt x="105246" y="2225"/>
                  <a:pt x="154308" y="6583"/>
                </a:cubicBezTo>
                <a:lnTo>
                  <a:pt x="214524" y="14615"/>
                </a:lnTo>
                <a:lnTo>
                  <a:pt x="11697" y="1667444"/>
                </a:lnTo>
                <a:lnTo>
                  <a:pt x="0" y="1669275"/>
                </a:lnTo>
                <a:lnTo>
                  <a:pt x="0" y="272"/>
                </a:lnTo>
                <a:lnTo>
                  <a:pt x="5377" y="0"/>
                </a:lnTo>
                <a:close/>
              </a:path>
            </a:pathLst>
          </a:custGeom>
          <a:solidFill>
            <a:srgbClr val="7030A0"/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xmlns="" id="{001A0506-B586-4CC3-A52F-9E2AAF0F81CF}"/>
              </a:ext>
            </a:extLst>
          </p:cNvPr>
          <p:cNvSpPr/>
          <p:nvPr/>
        </p:nvSpPr>
        <p:spPr>
          <a:xfrm rot="21352722">
            <a:off x="6145491" y="2683950"/>
            <a:ext cx="1634721" cy="1652829"/>
          </a:xfrm>
          <a:custGeom>
            <a:avLst/>
            <a:gdLst>
              <a:gd name="connsiteX0" fmla="*/ 202827 w 1634721"/>
              <a:gd name="connsiteY0" fmla="*/ 0 h 1652829"/>
              <a:gd name="connsiteX1" fmla="*/ 287864 w 1634721"/>
              <a:gd name="connsiteY1" fmla="*/ 11342 h 1652829"/>
              <a:gd name="connsiteX2" fmla="*/ 1621820 w 1634721"/>
              <a:gd name="connsiteY2" fmla="*/ 1312357 h 1652829"/>
              <a:gd name="connsiteX3" fmla="*/ 1634721 w 1634721"/>
              <a:gd name="connsiteY3" fmla="*/ 1396888 h 1652829"/>
              <a:gd name="connsiteX4" fmla="*/ 0 w 1634721"/>
              <a:gd name="connsiteY4" fmla="*/ 1652829 h 1652829"/>
              <a:gd name="connsiteX5" fmla="*/ 202827 w 1634721"/>
              <a:gd name="connsiteY5" fmla="*/ 0 h 1652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34721" h="1652829">
                <a:moveTo>
                  <a:pt x="202827" y="0"/>
                </a:moveTo>
                <a:lnTo>
                  <a:pt x="287864" y="11342"/>
                </a:lnTo>
                <a:cubicBezTo>
                  <a:pt x="956260" y="130735"/>
                  <a:pt x="1486225" y="649719"/>
                  <a:pt x="1621820" y="1312357"/>
                </a:cubicBezTo>
                <a:lnTo>
                  <a:pt x="1634721" y="1396888"/>
                </a:lnTo>
                <a:lnTo>
                  <a:pt x="0" y="1652829"/>
                </a:lnTo>
                <a:lnTo>
                  <a:pt x="202827" y="0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xmlns="" id="{BEE799D6-1366-4F39-9133-79265282B375}"/>
              </a:ext>
            </a:extLst>
          </p:cNvPr>
          <p:cNvSpPr/>
          <p:nvPr/>
        </p:nvSpPr>
        <p:spPr>
          <a:xfrm rot="21353849">
            <a:off x="4548330" y="2731616"/>
            <a:ext cx="3323808" cy="3323536"/>
          </a:xfrm>
          <a:custGeom>
            <a:avLst/>
            <a:gdLst>
              <a:gd name="connsiteX0" fmla="*/ 1656527 w 3323808"/>
              <a:gd name="connsiteY0" fmla="*/ 0 h 3323536"/>
              <a:gd name="connsiteX1" fmla="*/ 1656527 w 3323808"/>
              <a:gd name="connsiteY1" fmla="*/ 1669003 h 3323536"/>
              <a:gd name="connsiteX2" fmla="*/ 3302945 w 3323808"/>
              <a:gd name="connsiteY2" fmla="*/ 1411231 h 3323536"/>
              <a:gd name="connsiteX3" fmla="*/ 3315228 w 3323808"/>
              <a:gd name="connsiteY3" fmla="*/ 1491712 h 3323536"/>
              <a:gd name="connsiteX4" fmla="*/ 3323808 w 3323808"/>
              <a:gd name="connsiteY4" fmla="*/ 1661632 h 3323536"/>
              <a:gd name="connsiteX5" fmla="*/ 1661904 w 3323808"/>
              <a:gd name="connsiteY5" fmla="*/ 3323536 h 3323536"/>
              <a:gd name="connsiteX6" fmla="*/ 0 w 3323808"/>
              <a:gd name="connsiteY6" fmla="*/ 1661632 h 3323536"/>
              <a:gd name="connsiteX7" fmla="*/ 1491984 w 3323808"/>
              <a:gd name="connsiteY7" fmla="*/ 8308 h 3323536"/>
              <a:gd name="connsiteX8" fmla="*/ 1656527 w 3323808"/>
              <a:gd name="connsiteY8" fmla="*/ 0 h 3323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23808" h="3323536">
                <a:moveTo>
                  <a:pt x="1656527" y="0"/>
                </a:moveTo>
                <a:lnTo>
                  <a:pt x="1656527" y="1669003"/>
                </a:lnTo>
                <a:lnTo>
                  <a:pt x="3302945" y="1411231"/>
                </a:lnTo>
                <a:lnTo>
                  <a:pt x="3315228" y="1491712"/>
                </a:lnTo>
                <a:cubicBezTo>
                  <a:pt x="3320902" y="1547580"/>
                  <a:pt x="3323808" y="1604267"/>
                  <a:pt x="3323808" y="1661632"/>
                </a:cubicBezTo>
                <a:cubicBezTo>
                  <a:pt x="3323808" y="2579476"/>
                  <a:pt x="2579748" y="3323536"/>
                  <a:pt x="1661904" y="3323536"/>
                </a:cubicBezTo>
                <a:cubicBezTo>
                  <a:pt x="744060" y="3323536"/>
                  <a:pt x="0" y="2579476"/>
                  <a:pt x="0" y="1661632"/>
                </a:cubicBezTo>
                <a:cubicBezTo>
                  <a:pt x="0" y="801153"/>
                  <a:pt x="653959" y="93414"/>
                  <a:pt x="1491984" y="8308"/>
                </a:cubicBezTo>
                <a:lnTo>
                  <a:pt x="1656527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 w="19050">
            <a:solidFill>
              <a:schemeClr val="tx1">
                <a:lumMod val="85000"/>
                <a:lumOff val="15000"/>
              </a:schemeClr>
            </a:solidFill>
          </a:ln>
          <a:effectLst>
            <a:glow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777603C-FCFB-4F31-8B94-69217ED27415}"/>
              </a:ext>
            </a:extLst>
          </p:cNvPr>
          <p:cNvSpPr txBox="1"/>
          <p:nvPr/>
        </p:nvSpPr>
        <p:spPr>
          <a:xfrm>
            <a:off x="5791200" y="5016271"/>
            <a:ext cx="794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78%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AB33C1F-FE8A-4072-825A-6E531B2C1A38}"/>
              </a:ext>
            </a:extLst>
          </p:cNvPr>
          <p:cNvSpPr txBox="1"/>
          <p:nvPr/>
        </p:nvSpPr>
        <p:spPr>
          <a:xfrm>
            <a:off x="5465911" y="4681422"/>
            <a:ext cx="1515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Khí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Nitrogen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4B14766-97FB-409D-8FC2-8D60A3379459}"/>
              </a:ext>
            </a:extLst>
          </p:cNvPr>
          <p:cNvSpPr txBox="1"/>
          <p:nvPr/>
        </p:nvSpPr>
        <p:spPr>
          <a:xfrm>
            <a:off x="6264816" y="3544943"/>
            <a:ext cx="13855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Khí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Oxygen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CB46B5A-B056-4449-B927-F4723935AF63}"/>
              </a:ext>
            </a:extLst>
          </p:cNvPr>
          <p:cNvSpPr txBox="1"/>
          <p:nvPr/>
        </p:nvSpPr>
        <p:spPr>
          <a:xfrm>
            <a:off x="6533043" y="3187535"/>
            <a:ext cx="794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21%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49F504BB-D7D3-4731-BBF4-58C0BCFA4C5C}"/>
              </a:ext>
            </a:extLst>
          </p:cNvPr>
          <p:cNvSpPr txBox="1"/>
          <p:nvPr/>
        </p:nvSpPr>
        <p:spPr>
          <a:xfrm>
            <a:off x="5263685" y="2116973"/>
            <a:ext cx="806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(1%)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53049831-0083-433D-AA21-8E29FB426DF2}"/>
              </a:ext>
            </a:extLst>
          </p:cNvPr>
          <p:cNvSpPr txBox="1"/>
          <p:nvPr/>
        </p:nvSpPr>
        <p:spPr>
          <a:xfrm>
            <a:off x="4492419" y="1509135"/>
            <a:ext cx="2838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Khí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Cacbonic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hơi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nước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khí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hiếm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và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các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khí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khác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30" name="Graphic 29" descr="Line arrow Counter clockwise curve">
            <a:extLst>
              <a:ext uri="{FF2B5EF4-FFF2-40B4-BE49-F238E27FC236}">
                <a16:creationId xmlns:a16="http://schemas.microsoft.com/office/drawing/2014/main" xmlns="" id="{EA7A78C5-6811-443E-A5C9-F2F1C38231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79286" y="2370568"/>
            <a:ext cx="914400" cy="541190"/>
          </a:xfrm>
          <a:prstGeom prst="rect">
            <a:avLst/>
          </a:prstGeom>
        </p:spPr>
      </p:pic>
      <p:grpSp>
        <p:nvGrpSpPr>
          <p:cNvPr id="2060" name="Group 2059">
            <a:extLst>
              <a:ext uri="{FF2B5EF4-FFF2-40B4-BE49-F238E27FC236}">
                <a16:creationId xmlns:a16="http://schemas.microsoft.com/office/drawing/2014/main" xmlns="" id="{F0917399-9979-48AF-B1B5-391EAC0049B3}"/>
              </a:ext>
            </a:extLst>
          </p:cNvPr>
          <p:cNvGrpSpPr/>
          <p:nvPr/>
        </p:nvGrpSpPr>
        <p:grpSpPr>
          <a:xfrm>
            <a:off x="30160" y="5636628"/>
            <a:ext cx="1059214" cy="1221373"/>
            <a:chOff x="30160" y="5636628"/>
            <a:chExt cx="1059214" cy="1221373"/>
          </a:xfrm>
        </p:grpSpPr>
        <p:cxnSp>
          <p:nvCxnSpPr>
            <p:cNvPr id="2049" name="Straight Connector 2048">
              <a:extLst>
                <a:ext uri="{FF2B5EF4-FFF2-40B4-BE49-F238E27FC236}">
                  <a16:creationId xmlns:a16="http://schemas.microsoft.com/office/drawing/2014/main" xmlns="" id="{41F223CE-2E8B-44EB-99C4-FFB0F3761F52}"/>
                </a:ext>
              </a:extLst>
            </p:cNvPr>
            <p:cNvCxnSpPr>
              <a:cxnSpLocks/>
            </p:cNvCxnSpPr>
            <p:nvPr/>
          </p:nvCxnSpPr>
          <p:spPr>
            <a:xfrm>
              <a:off x="173368" y="5716510"/>
              <a:ext cx="916006" cy="1061608"/>
            </a:xfrm>
            <a:prstGeom prst="line">
              <a:avLst/>
            </a:prstGeom>
            <a:ln w="57150">
              <a:solidFill>
                <a:srgbClr val="8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7D704D7D-7625-4B11-ABD5-F7FDA6F916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160" y="5636628"/>
              <a:ext cx="601211" cy="1221373"/>
            </a:xfrm>
            <a:prstGeom prst="line">
              <a:avLst/>
            </a:prstGeom>
            <a:ln w="57150">
              <a:solidFill>
                <a:srgbClr val="8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9" name="Group 2058">
            <a:extLst>
              <a:ext uri="{FF2B5EF4-FFF2-40B4-BE49-F238E27FC236}">
                <a16:creationId xmlns:a16="http://schemas.microsoft.com/office/drawing/2014/main" xmlns="" id="{7DBBCC51-D205-4E64-8301-9296EE8B6617}"/>
              </a:ext>
            </a:extLst>
          </p:cNvPr>
          <p:cNvGrpSpPr/>
          <p:nvPr/>
        </p:nvGrpSpPr>
        <p:grpSpPr>
          <a:xfrm>
            <a:off x="10972765" y="1173850"/>
            <a:ext cx="460024" cy="927099"/>
            <a:chOff x="10972765" y="1173850"/>
            <a:chExt cx="460024" cy="927099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21A56418-1588-4937-A2D6-46BFF40456E3}"/>
                </a:ext>
              </a:extLst>
            </p:cNvPr>
            <p:cNvCxnSpPr>
              <a:cxnSpLocks/>
            </p:cNvCxnSpPr>
            <p:nvPr/>
          </p:nvCxnSpPr>
          <p:spPr>
            <a:xfrm>
              <a:off x="10972765" y="1173850"/>
              <a:ext cx="460024" cy="927099"/>
            </a:xfrm>
            <a:prstGeom prst="line">
              <a:avLst/>
            </a:prstGeom>
            <a:ln w="57150">
              <a:solidFill>
                <a:srgbClr val="8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xmlns="" id="{DA8561FF-69D8-48F5-B636-76606B7C6F4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16407" y="1364041"/>
              <a:ext cx="249996" cy="503824"/>
            </a:xfrm>
            <a:prstGeom prst="line">
              <a:avLst/>
            </a:prstGeom>
            <a:ln w="57150">
              <a:solidFill>
                <a:srgbClr val="8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3D7E732E-3EDD-46D6-A1C7-713CA32BDE91}"/>
              </a:ext>
            </a:extLst>
          </p:cNvPr>
          <p:cNvGrpSpPr/>
          <p:nvPr/>
        </p:nvGrpSpPr>
        <p:grpSpPr>
          <a:xfrm rot="14694357">
            <a:off x="11136391" y="5706239"/>
            <a:ext cx="460024" cy="927099"/>
            <a:chOff x="10972765" y="1173850"/>
            <a:chExt cx="460024" cy="927099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xmlns="" id="{14249125-2228-479D-B7AE-76B50768D76C}"/>
                </a:ext>
              </a:extLst>
            </p:cNvPr>
            <p:cNvCxnSpPr>
              <a:cxnSpLocks/>
            </p:cNvCxnSpPr>
            <p:nvPr/>
          </p:nvCxnSpPr>
          <p:spPr>
            <a:xfrm>
              <a:off x="10972765" y="1173850"/>
              <a:ext cx="460024" cy="927099"/>
            </a:xfrm>
            <a:prstGeom prst="line">
              <a:avLst/>
            </a:prstGeom>
            <a:ln w="57150">
              <a:solidFill>
                <a:srgbClr val="8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xmlns="" id="{87FCE9D3-95D7-4614-865B-674B40E38A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16407" y="1364041"/>
              <a:ext cx="249996" cy="503824"/>
            </a:xfrm>
            <a:prstGeom prst="line">
              <a:avLst/>
            </a:prstGeom>
            <a:ln w="57150">
              <a:solidFill>
                <a:srgbClr val="8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xmlns="" id="{5E3B2FD5-13A8-41B4-9CF5-5DBB223752D6}"/>
              </a:ext>
            </a:extLst>
          </p:cNvPr>
          <p:cNvGrpSpPr/>
          <p:nvPr/>
        </p:nvGrpSpPr>
        <p:grpSpPr>
          <a:xfrm rot="14694357">
            <a:off x="1287059" y="495596"/>
            <a:ext cx="460024" cy="927099"/>
            <a:chOff x="10972765" y="1173850"/>
            <a:chExt cx="460024" cy="927099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xmlns="" id="{D222EBB4-85D9-401B-81DC-087AEFE4351C}"/>
                </a:ext>
              </a:extLst>
            </p:cNvPr>
            <p:cNvCxnSpPr>
              <a:cxnSpLocks/>
            </p:cNvCxnSpPr>
            <p:nvPr/>
          </p:nvCxnSpPr>
          <p:spPr>
            <a:xfrm>
              <a:off x="10972765" y="1173850"/>
              <a:ext cx="460024" cy="927099"/>
            </a:xfrm>
            <a:prstGeom prst="line">
              <a:avLst/>
            </a:prstGeom>
            <a:ln w="57150">
              <a:solidFill>
                <a:srgbClr val="8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xmlns="" id="{36E49A2A-0DCD-43F4-8DAE-5AA278CCD4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16407" y="1364041"/>
              <a:ext cx="249996" cy="503824"/>
            </a:xfrm>
            <a:prstGeom prst="line">
              <a:avLst/>
            </a:prstGeom>
            <a:ln w="57150">
              <a:solidFill>
                <a:srgbClr val="808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33431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1" grpId="0" animBg="1"/>
      <p:bldP spid="17" grpId="0" animBg="1"/>
      <p:bldP spid="20" grpId="0"/>
      <p:bldP spid="25" grpId="0"/>
      <p:bldP spid="26" grpId="0"/>
      <p:bldP spid="27" grpId="0"/>
      <p:bldP spid="28" grpId="0"/>
      <p:bldP spid="2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4">
            <a:extLst>
              <a:ext uri="{FF2B5EF4-FFF2-40B4-BE49-F238E27FC236}">
                <a16:creationId xmlns:a16="http://schemas.microsoft.com/office/drawing/2014/main" xmlns="" id="{7144DA5F-E824-4351-AFF6-4E4EA60C98CA}"/>
              </a:ext>
            </a:extLst>
          </p:cNvPr>
          <p:cNvSpPr/>
          <p:nvPr/>
        </p:nvSpPr>
        <p:spPr>
          <a:xfrm>
            <a:off x="-23937" y="2757518"/>
            <a:ext cx="12215937" cy="4100482"/>
          </a:xfrm>
          <a:custGeom>
            <a:avLst/>
            <a:gdLst>
              <a:gd name="connsiteX0" fmla="*/ 0 w 12196482"/>
              <a:gd name="connsiteY0" fmla="*/ 0 h 3957461"/>
              <a:gd name="connsiteX1" fmla="*/ 12196482 w 12196482"/>
              <a:gd name="connsiteY1" fmla="*/ 0 h 3957461"/>
              <a:gd name="connsiteX2" fmla="*/ 12196482 w 12196482"/>
              <a:gd name="connsiteY2" fmla="*/ 3957461 h 3957461"/>
              <a:gd name="connsiteX3" fmla="*/ 0 w 12196482"/>
              <a:gd name="connsiteY3" fmla="*/ 3957461 h 3957461"/>
              <a:gd name="connsiteX4" fmla="*/ 0 w 12196482"/>
              <a:gd name="connsiteY4" fmla="*/ 0 h 3957461"/>
              <a:gd name="connsiteX0" fmla="*/ 19455 w 12196482"/>
              <a:gd name="connsiteY0" fmla="*/ 321012 h 3957461"/>
              <a:gd name="connsiteX1" fmla="*/ 12196482 w 12196482"/>
              <a:gd name="connsiteY1" fmla="*/ 0 h 3957461"/>
              <a:gd name="connsiteX2" fmla="*/ 12196482 w 12196482"/>
              <a:gd name="connsiteY2" fmla="*/ 3957461 h 3957461"/>
              <a:gd name="connsiteX3" fmla="*/ 0 w 12196482"/>
              <a:gd name="connsiteY3" fmla="*/ 3957461 h 3957461"/>
              <a:gd name="connsiteX4" fmla="*/ 19455 w 12196482"/>
              <a:gd name="connsiteY4" fmla="*/ 321012 h 3957461"/>
              <a:gd name="connsiteX0" fmla="*/ 19455 w 12196482"/>
              <a:gd name="connsiteY0" fmla="*/ 321012 h 3957461"/>
              <a:gd name="connsiteX1" fmla="*/ 12196482 w 12196482"/>
              <a:gd name="connsiteY1" fmla="*/ 0 h 3957461"/>
              <a:gd name="connsiteX2" fmla="*/ 12196482 w 12196482"/>
              <a:gd name="connsiteY2" fmla="*/ 3957461 h 3957461"/>
              <a:gd name="connsiteX3" fmla="*/ 0 w 12196482"/>
              <a:gd name="connsiteY3" fmla="*/ 3957461 h 3957461"/>
              <a:gd name="connsiteX4" fmla="*/ 19455 w 12196482"/>
              <a:gd name="connsiteY4" fmla="*/ 321012 h 3957461"/>
              <a:gd name="connsiteX0" fmla="*/ 9727 w 12196482"/>
              <a:gd name="connsiteY0" fmla="*/ 0 h 3996372"/>
              <a:gd name="connsiteX1" fmla="*/ 12196482 w 12196482"/>
              <a:gd name="connsiteY1" fmla="*/ 38911 h 3996372"/>
              <a:gd name="connsiteX2" fmla="*/ 12196482 w 12196482"/>
              <a:gd name="connsiteY2" fmla="*/ 3996372 h 3996372"/>
              <a:gd name="connsiteX3" fmla="*/ 0 w 12196482"/>
              <a:gd name="connsiteY3" fmla="*/ 3996372 h 3996372"/>
              <a:gd name="connsiteX4" fmla="*/ 9727 w 12196482"/>
              <a:gd name="connsiteY4" fmla="*/ 0 h 3996372"/>
              <a:gd name="connsiteX0" fmla="*/ 9727 w 12196482"/>
              <a:gd name="connsiteY0" fmla="*/ 198311 h 4194683"/>
              <a:gd name="connsiteX1" fmla="*/ 1979197 w 12196482"/>
              <a:gd name="connsiteY1" fmla="*/ 653815 h 4194683"/>
              <a:gd name="connsiteX2" fmla="*/ 12196482 w 12196482"/>
              <a:gd name="connsiteY2" fmla="*/ 237222 h 4194683"/>
              <a:gd name="connsiteX3" fmla="*/ 12196482 w 12196482"/>
              <a:gd name="connsiteY3" fmla="*/ 4194683 h 4194683"/>
              <a:gd name="connsiteX4" fmla="*/ 0 w 12196482"/>
              <a:gd name="connsiteY4" fmla="*/ 4194683 h 4194683"/>
              <a:gd name="connsiteX5" fmla="*/ 9727 w 12196482"/>
              <a:gd name="connsiteY5" fmla="*/ 198311 h 4194683"/>
              <a:gd name="connsiteX0" fmla="*/ 9727 w 12196482"/>
              <a:gd name="connsiteY0" fmla="*/ 192634 h 4189006"/>
              <a:gd name="connsiteX1" fmla="*/ 1045342 w 12196482"/>
              <a:gd name="connsiteY1" fmla="*/ 978879 h 4189006"/>
              <a:gd name="connsiteX2" fmla="*/ 1979197 w 12196482"/>
              <a:gd name="connsiteY2" fmla="*/ 648138 h 4189006"/>
              <a:gd name="connsiteX3" fmla="*/ 12196482 w 12196482"/>
              <a:gd name="connsiteY3" fmla="*/ 231545 h 4189006"/>
              <a:gd name="connsiteX4" fmla="*/ 12196482 w 12196482"/>
              <a:gd name="connsiteY4" fmla="*/ 4189006 h 4189006"/>
              <a:gd name="connsiteX5" fmla="*/ 0 w 12196482"/>
              <a:gd name="connsiteY5" fmla="*/ 4189006 h 4189006"/>
              <a:gd name="connsiteX6" fmla="*/ 9727 w 12196482"/>
              <a:gd name="connsiteY6" fmla="*/ 192634 h 4189006"/>
              <a:gd name="connsiteX0" fmla="*/ 9727 w 12196482"/>
              <a:gd name="connsiteY0" fmla="*/ 159433 h 4155805"/>
              <a:gd name="connsiteX1" fmla="*/ 1045342 w 12196482"/>
              <a:gd name="connsiteY1" fmla="*/ 945678 h 4155805"/>
              <a:gd name="connsiteX2" fmla="*/ 1979197 w 12196482"/>
              <a:gd name="connsiteY2" fmla="*/ 614937 h 4155805"/>
              <a:gd name="connsiteX3" fmla="*/ 12196482 w 12196482"/>
              <a:gd name="connsiteY3" fmla="*/ 198344 h 4155805"/>
              <a:gd name="connsiteX4" fmla="*/ 12196482 w 12196482"/>
              <a:gd name="connsiteY4" fmla="*/ 4155805 h 4155805"/>
              <a:gd name="connsiteX5" fmla="*/ 0 w 12196482"/>
              <a:gd name="connsiteY5" fmla="*/ 4155805 h 4155805"/>
              <a:gd name="connsiteX6" fmla="*/ 9727 w 12196482"/>
              <a:gd name="connsiteY6" fmla="*/ 159433 h 4155805"/>
              <a:gd name="connsiteX0" fmla="*/ 9727 w 12196482"/>
              <a:gd name="connsiteY0" fmla="*/ 159433 h 4155805"/>
              <a:gd name="connsiteX1" fmla="*/ 889699 w 12196482"/>
              <a:gd name="connsiteY1" fmla="*/ 770580 h 4155805"/>
              <a:gd name="connsiteX2" fmla="*/ 1979197 w 12196482"/>
              <a:gd name="connsiteY2" fmla="*/ 614937 h 4155805"/>
              <a:gd name="connsiteX3" fmla="*/ 12196482 w 12196482"/>
              <a:gd name="connsiteY3" fmla="*/ 198344 h 4155805"/>
              <a:gd name="connsiteX4" fmla="*/ 12196482 w 12196482"/>
              <a:gd name="connsiteY4" fmla="*/ 4155805 h 4155805"/>
              <a:gd name="connsiteX5" fmla="*/ 0 w 12196482"/>
              <a:gd name="connsiteY5" fmla="*/ 4155805 h 4155805"/>
              <a:gd name="connsiteX6" fmla="*/ 9727 w 12196482"/>
              <a:gd name="connsiteY6" fmla="*/ 159433 h 4155805"/>
              <a:gd name="connsiteX0" fmla="*/ 9727 w 12196482"/>
              <a:gd name="connsiteY0" fmla="*/ 136888 h 4133260"/>
              <a:gd name="connsiteX1" fmla="*/ 889699 w 12196482"/>
              <a:gd name="connsiteY1" fmla="*/ 748035 h 4133260"/>
              <a:gd name="connsiteX2" fmla="*/ 1998653 w 12196482"/>
              <a:gd name="connsiteY2" fmla="*/ 786945 h 4133260"/>
              <a:gd name="connsiteX3" fmla="*/ 12196482 w 12196482"/>
              <a:gd name="connsiteY3" fmla="*/ 175799 h 4133260"/>
              <a:gd name="connsiteX4" fmla="*/ 12196482 w 12196482"/>
              <a:gd name="connsiteY4" fmla="*/ 4133260 h 4133260"/>
              <a:gd name="connsiteX5" fmla="*/ 0 w 12196482"/>
              <a:gd name="connsiteY5" fmla="*/ 4133260 h 4133260"/>
              <a:gd name="connsiteX6" fmla="*/ 9727 w 12196482"/>
              <a:gd name="connsiteY6" fmla="*/ 136888 h 4133260"/>
              <a:gd name="connsiteX0" fmla="*/ 9727 w 12196482"/>
              <a:gd name="connsiteY0" fmla="*/ 121389 h 4117761"/>
              <a:gd name="connsiteX1" fmla="*/ 889699 w 12196482"/>
              <a:gd name="connsiteY1" fmla="*/ 732536 h 4117761"/>
              <a:gd name="connsiteX2" fmla="*/ 1940287 w 12196482"/>
              <a:gd name="connsiteY2" fmla="*/ 936816 h 4117761"/>
              <a:gd name="connsiteX3" fmla="*/ 12196482 w 12196482"/>
              <a:gd name="connsiteY3" fmla="*/ 160300 h 4117761"/>
              <a:gd name="connsiteX4" fmla="*/ 12196482 w 12196482"/>
              <a:gd name="connsiteY4" fmla="*/ 4117761 h 4117761"/>
              <a:gd name="connsiteX5" fmla="*/ 0 w 12196482"/>
              <a:gd name="connsiteY5" fmla="*/ 4117761 h 4117761"/>
              <a:gd name="connsiteX6" fmla="*/ 9727 w 12196482"/>
              <a:gd name="connsiteY6" fmla="*/ 121389 h 4117761"/>
              <a:gd name="connsiteX0" fmla="*/ 9727 w 12196482"/>
              <a:gd name="connsiteY0" fmla="*/ 90274 h 4086646"/>
              <a:gd name="connsiteX1" fmla="*/ 889699 w 12196482"/>
              <a:gd name="connsiteY1" fmla="*/ 701421 h 4086646"/>
              <a:gd name="connsiteX2" fmla="*/ 1940287 w 12196482"/>
              <a:gd name="connsiteY2" fmla="*/ 905701 h 4086646"/>
              <a:gd name="connsiteX3" fmla="*/ 12196482 w 12196482"/>
              <a:gd name="connsiteY3" fmla="*/ 129185 h 4086646"/>
              <a:gd name="connsiteX4" fmla="*/ 12196482 w 12196482"/>
              <a:gd name="connsiteY4" fmla="*/ 4086646 h 4086646"/>
              <a:gd name="connsiteX5" fmla="*/ 0 w 12196482"/>
              <a:gd name="connsiteY5" fmla="*/ 4086646 h 4086646"/>
              <a:gd name="connsiteX6" fmla="*/ 9727 w 12196482"/>
              <a:gd name="connsiteY6" fmla="*/ 90274 h 4086646"/>
              <a:gd name="connsiteX0" fmla="*/ 9727 w 12196482"/>
              <a:gd name="connsiteY0" fmla="*/ 82558 h 4078930"/>
              <a:gd name="connsiteX1" fmla="*/ 889699 w 12196482"/>
              <a:gd name="connsiteY1" fmla="*/ 693705 h 4078930"/>
              <a:gd name="connsiteX2" fmla="*/ 1940287 w 12196482"/>
              <a:gd name="connsiteY2" fmla="*/ 1043900 h 4078930"/>
              <a:gd name="connsiteX3" fmla="*/ 12196482 w 12196482"/>
              <a:gd name="connsiteY3" fmla="*/ 121469 h 4078930"/>
              <a:gd name="connsiteX4" fmla="*/ 12196482 w 12196482"/>
              <a:gd name="connsiteY4" fmla="*/ 4078930 h 4078930"/>
              <a:gd name="connsiteX5" fmla="*/ 0 w 12196482"/>
              <a:gd name="connsiteY5" fmla="*/ 4078930 h 4078930"/>
              <a:gd name="connsiteX6" fmla="*/ 9727 w 12196482"/>
              <a:gd name="connsiteY6" fmla="*/ 82558 h 4078930"/>
              <a:gd name="connsiteX0" fmla="*/ 9727 w 12196482"/>
              <a:gd name="connsiteY0" fmla="*/ 64447 h 4060819"/>
              <a:gd name="connsiteX1" fmla="*/ 889699 w 12196482"/>
              <a:gd name="connsiteY1" fmla="*/ 675594 h 4060819"/>
              <a:gd name="connsiteX2" fmla="*/ 1940287 w 12196482"/>
              <a:gd name="connsiteY2" fmla="*/ 1025789 h 4060819"/>
              <a:gd name="connsiteX3" fmla="*/ 12196482 w 12196482"/>
              <a:gd name="connsiteY3" fmla="*/ 103358 h 4060819"/>
              <a:gd name="connsiteX4" fmla="*/ 12196482 w 12196482"/>
              <a:gd name="connsiteY4" fmla="*/ 4060819 h 4060819"/>
              <a:gd name="connsiteX5" fmla="*/ 0 w 12196482"/>
              <a:gd name="connsiteY5" fmla="*/ 4060819 h 4060819"/>
              <a:gd name="connsiteX6" fmla="*/ 9727 w 12196482"/>
              <a:gd name="connsiteY6" fmla="*/ 64447 h 4060819"/>
              <a:gd name="connsiteX0" fmla="*/ 9727 w 12196482"/>
              <a:gd name="connsiteY0" fmla="*/ 68465 h 4064837"/>
              <a:gd name="connsiteX1" fmla="*/ 889699 w 12196482"/>
              <a:gd name="connsiteY1" fmla="*/ 679612 h 4064837"/>
              <a:gd name="connsiteX2" fmla="*/ 2076474 w 12196482"/>
              <a:gd name="connsiteY2" fmla="*/ 922803 h 4064837"/>
              <a:gd name="connsiteX3" fmla="*/ 12196482 w 12196482"/>
              <a:gd name="connsiteY3" fmla="*/ 107376 h 4064837"/>
              <a:gd name="connsiteX4" fmla="*/ 12196482 w 12196482"/>
              <a:gd name="connsiteY4" fmla="*/ 4064837 h 4064837"/>
              <a:gd name="connsiteX5" fmla="*/ 0 w 12196482"/>
              <a:gd name="connsiteY5" fmla="*/ 4064837 h 4064837"/>
              <a:gd name="connsiteX6" fmla="*/ 9727 w 12196482"/>
              <a:gd name="connsiteY6" fmla="*/ 68465 h 4064837"/>
              <a:gd name="connsiteX0" fmla="*/ 9727 w 12196482"/>
              <a:gd name="connsiteY0" fmla="*/ 68465 h 4064837"/>
              <a:gd name="connsiteX1" fmla="*/ 889699 w 12196482"/>
              <a:gd name="connsiteY1" fmla="*/ 679612 h 4064837"/>
              <a:gd name="connsiteX2" fmla="*/ 2076474 w 12196482"/>
              <a:gd name="connsiteY2" fmla="*/ 922803 h 4064837"/>
              <a:gd name="connsiteX3" fmla="*/ 12196482 w 12196482"/>
              <a:gd name="connsiteY3" fmla="*/ 107376 h 4064837"/>
              <a:gd name="connsiteX4" fmla="*/ 12196482 w 12196482"/>
              <a:gd name="connsiteY4" fmla="*/ 4064837 h 4064837"/>
              <a:gd name="connsiteX5" fmla="*/ 0 w 12196482"/>
              <a:gd name="connsiteY5" fmla="*/ 4064837 h 4064837"/>
              <a:gd name="connsiteX6" fmla="*/ 9727 w 12196482"/>
              <a:gd name="connsiteY6" fmla="*/ 68465 h 4064837"/>
              <a:gd name="connsiteX0" fmla="*/ 9727 w 12196482"/>
              <a:gd name="connsiteY0" fmla="*/ 68465 h 4064837"/>
              <a:gd name="connsiteX1" fmla="*/ 879971 w 12196482"/>
              <a:gd name="connsiteY1" fmla="*/ 669884 h 4064837"/>
              <a:gd name="connsiteX2" fmla="*/ 2076474 w 12196482"/>
              <a:gd name="connsiteY2" fmla="*/ 922803 h 4064837"/>
              <a:gd name="connsiteX3" fmla="*/ 12196482 w 12196482"/>
              <a:gd name="connsiteY3" fmla="*/ 107376 h 4064837"/>
              <a:gd name="connsiteX4" fmla="*/ 12196482 w 12196482"/>
              <a:gd name="connsiteY4" fmla="*/ 4064837 h 4064837"/>
              <a:gd name="connsiteX5" fmla="*/ 0 w 12196482"/>
              <a:gd name="connsiteY5" fmla="*/ 4064837 h 4064837"/>
              <a:gd name="connsiteX6" fmla="*/ 9727 w 12196482"/>
              <a:gd name="connsiteY6" fmla="*/ 68465 h 4064837"/>
              <a:gd name="connsiteX0" fmla="*/ 9727 w 12196482"/>
              <a:gd name="connsiteY0" fmla="*/ 68104 h 4064476"/>
              <a:gd name="connsiteX1" fmla="*/ 879971 w 12196482"/>
              <a:gd name="connsiteY1" fmla="*/ 669523 h 4064476"/>
              <a:gd name="connsiteX2" fmla="*/ 2076474 w 12196482"/>
              <a:gd name="connsiteY2" fmla="*/ 922442 h 4064476"/>
              <a:gd name="connsiteX3" fmla="*/ 12196482 w 12196482"/>
              <a:gd name="connsiteY3" fmla="*/ 107015 h 4064476"/>
              <a:gd name="connsiteX4" fmla="*/ 12196482 w 12196482"/>
              <a:gd name="connsiteY4" fmla="*/ 4064476 h 4064476"/>
              <a:gd name="connsiteX5" fmla="*/ 0 w 12196482"/>
              <a:gd name="connsiteY5" fmla="*/ 4064476 h 4064476"/>
              <a:gd name="connsiteX6" fmla="*/ 9727 w 12196482"/>
              <a:gd name="connsiteY6" fmla="*/ 68104 h 4064476"/>
              <a:gd name="connsiteX0" fmla="*/ 9727 w 12196482"/>
              <a:gd name="connsiteY0" fmla="*/ 66250 h 4062622"/>
              <a:gd name="connsiteX1" fmla="*/ 879971 w 12196482"/>
              <a:gd name="connsiteY1" fmla="*/ 667669 h 4062622"/>
              <a:gd name="connsiteX2" fmla="*/ 2183479 w 12196482"/>
              <a:gd name="connsiteY2" fmla="*/ 969226 h 4062622"/>
              <a:gd name="connsiteX3" fmla="*/ 12196482 w 12196482"/>
              <a:gd name="connsiteY3" fmla="*/ 105161 h 4062622"/>
              <a:gd name="connsiteX4" fmla="*/ 12196482 w 12196482"/>
              <a:gd name="connsiteY4" fmla="*/ 4062622 h 4062622"/>
              <a:gd name="connsiteX5" fmla="*/ 0 w 12196482"/>
              <a:gd name="connsiteY5" fmla="*/ 4062622 h 4062622"/>
              <a:gd name="connsiteX6" fmla="*/ 9727 w 12196482"/>
              <a:gd name="connsiteY6" fmla="*/ 66250 h 4062622"/>
              <a:gd name="connsiteX0" fmla="*/ 9727 w 12196482"/>
              <a:gd name="connsiteY0" fmla="*/ 75316 h 4071688"/>
              <a:gd name="connsiteX1" fmla="*/ 879971 w 12196482"/>
              <a:gd name="connsiteY1" fmla="*/ 676735 h 4071688"/>
              <a:gd name="connsiteX2" fmla="*/ 2183479 w 12196482"/>
              <a:gd name="connsiteY2" fmla="*/ 978292 h 4071688"/>
              <a:gd name="connsiteX3" fmla="*/ 12196482 w 12196482"/>
              <a:gd name="connsiteY3" fmla="*/ 114227 h 4071688"/>
              <a:gd name="connsiteX4" fmla="*/ 12196482 w 12196482"/>
              <a:gd name="connsiteY4" fmla="*/ 4071688 h 4071688"/>
              <a:gd name="connsiteX5" fmla="*/ 0 w 12196482"/>
              <a:gd name="connsiteY5" fmla="*/ 4071688 h 4071688"/>
              <a:gd name="connsiteX6" fmla="*/ 9727 w 12196482"/>
              <a:gd name="connsiteY6" fmla="*/ 75316 h 4071688"/>
              <a:gd name="connsiteX0" fmla="*/ 9727 w 12196482"/>
              <a:gd name="connsiteY0" fmla="*/ 75316 h 4071688"/>
              <a:gd name="connsiteX1" fmla="*/ 879971 w 12196482"/>
              <a:gd name="connsiteY1" fmla="*/ 676735 h 4071688"/>
              <a:gd name="connsiteX2" fmla="*/ 2202934 w 12196482"/>
              <a:gd name="connsiteY2" fmla="*/ 978292 h 4071688"/>
              <a:gd name="connsiteX3" fmla="*/ 12196482 w 12196482"/>
              <a:gd name="connsiteY3" fmla="*/ 114227 h 4071688"/>
              <a:gd name="connsiteX4" fmla="*/ 12196482 w 12196482"/>
              <a:gd name="connsiteY4" fmla="*/ 4071688 h 4071688"/>
              <a:gd name="connsiteX5" fmla="*/ 0 w 12196482"/>
              <a:gd name="connsiteY5" fmla="*/ 4071688 h 4071688"/>
              <a:gd name="connsiteX6" fmla="*/ 9727 w 12196482"/>
              <a:gd name="connsiteY6" fmla="*/ 75316 h 4071688"/>
              <a:gd name="connsiteX0" fmla="*/ 9727 w 12196482"/>
              <a:gd name="connsiteY0" fmla="*/ 82529 h 4078901"/>
              <a:gd name="connsiteX1" fmla="*/ 879971 w 12196482"/>
              <a:gd name="connsiteY1" fmla="*/ 683948 h 4078901"/>
              <a:gd name="connsiteX2" fmla="*/ 2202934 w 12196482"/>
              <a:gd name="connsiteY2" fmla="*/ 985505 h 4078901"/>
              <a:gd name="connsiteX3" fmla="*/ 5588159 w 12196482"/>
              <a:gd name="connsiteY3" fmla="*/ 1111962 h 4078901"/>
              <a:gd name="connsiteX4" fmla="*/ 12196482 w 12196482"/>
              <a:gd name="connsiteY4" fmla="*/ 121440 h 4078901"/>
              <a:gd name="connsiteX5" fmla="*/ 12196482 w 12196482"/>
              <a:gd name="connsiteY5" fmla="*/ 4078901 h 4078901"/>
              <a:gd name="connsiteX6" fmla="*/ 0 w 12196482"/>
              <a:gd name="connsiteY6" fmla="*/ 4078901 h 4078901"/>
              <a:gd name="connsiteX7" fmla="*/ 9727 w 12196482"/>
              <a:gd name="connsiteY7" fmla="*/ 82529 h 4078901"/>
              <a:gd name="connsiteX0" fmla="*/ 9727 w 12196482"/>
              <a:gd name="connsiteY0" fmla="*/ 60986 h 4057358"/>
              <a:gd name="connsiteX1" fmla="*/ 879971 w 12196482"/>
              <a:gd name="connsiteY1" fmla="*/ 662405 h 4057358"/>
              <a:gd name="connsiteX2" fmla="*/ 2202934 w 12196482"/>
              <a:gd name="connsiteY2" fmla="*/ 963962 h 4057358"/>
              <a:gd name="connsiteX3" fmla="*/ 5685436 w 12196482"/>
              <a:gd name="connsiteY3" fmla="*/ 1469798 h 4057358"/>
              <a:gd name="connsiteX4" fmla="*/ 12196482 w 12196482"/>
              <a:gd name="connsiteY4" fmla="*/ 99897 h 4057358"/>
              <a:gd name="connsiteX5" fmla="*/ 12196482 w 12196482"/>
              <a:gd name="connsiteY5" fmla="*/ 4057358 h 4057358"/>
              <a:gd name="connsiteX6" fmla="*/ 0 w 12196482"/>
              <a:gd name="connsiteY6" fmla="*/ 4057358 h 4057358"/>
              <a:gd name="connsiteX7" fmla="*/ 9727 w 12196482"/>
              <a:gd name="connsiteY7" fmla="*/ 60986 h 4057358"/>
              <a:gd name="connsiteX0" fmla="*/ 9727 w 12196482"/>
              <a:gd name="connsiteY0" fmla="*/ 51507 h 4047879"/>
              <a:gd name="connsiteX1" fmla="*/ 879971 w 12196482"/>
              <a:gd name="connsiteY1" fmla="*/ 652926 h 4047879"/>
              <a:gd name="connsiteX2" fmla="*/ 2202934 w 12196482"/>
              <a:gd name="connsiteY2" fmla="*/ 954483 h 4047879"/>
              <a:gd name="connsiteX3" fmla="*/ 6123180 w 12196482"/>
              <a:gd name="connsiteY3" fmla="*/ 1684055 h 4047879"/>
              <a:gd name="connsiteX4" fmla="*/ 12196482 w 12196482"/>
              <a:gd name="connsiteY4" fmla="*/ 90418 h 4047879"/>
              <a:gd name="connsiteX5" fmla="*/ 12196482 w 12196482"/>
              <a:gd name="connsiteY5" fmla="*/ 4047879 h 4047879"/>
              <a:gd name="connsiteX6" fmla="*/ 0 w 12196482"/>
              <a:gd name="connsiteY6" fmla="*/ 4047879 h 4047879"/>
              <a:gd name="connsiteX7" fmla="*/ 9727 w 12196482"/>
              <a:gd name="connsiteY7" fmla="*/ 51507 h 4047879"/>
              <a:gd name="connsiteX0" fmla="*/ 9727 w 12196482"/>
              <a:gd name="connsiteY0" fmla="*/ 163429 h 4159801"/>
              <a:gd name="connsiteX1" fmla="*/ 879971 w 12196482"/>
              <a:gd name="connsiteY1" fmla="*/ 764848 h 4159801"/>
              <a:gd name="connsiteX2" fmla="*/ 2202934 w 12196482"/>
              <a:gd name="connsiteY2" fmla="*/ 1066405 h 4159801"/>
              <a:gd name="connsiteX3" fmla="*/ 6025903 w 12196482"/>
              <a:gd name="connsiteY3" fmla="*/ 482743 h 4159801"/>
              <a:gd name="connsiteX4" fmla="*/ 12196482 w 12196482"/>
              <a:gd name="connsiteY4" fmla="*/ 202340 h 4159801"/>
              <a:gd name="connsiteX5" fmla="*/ 12196482 w 12196482"/>
              <a:gd name="connsiteY5" fmla="*/ 4159801 h 4159801"/>
              <a:gd name="connsiteX6" fmla="*/ 0 w 12196482"/>
              <a:gd name="connsiteY6" fmla="*/ 4159801 h 4159801"/>
              <a:gd name="connsiteX7" fmla="*/ 9727 w 12196482"/>
              <a:gd name="connsiteY7" fmla="*/ 163429 h 4159801"/>
              <a:gd name="connsiteX0" fmla="*/ 9727 w 12196482"/>
              <a:gd name="connsiteY0" fmla="*/ 157646 h 4154018"/>
              <a:gd name="connsiteX1" fmla="*/ 879971 w 12196482"/>
              <a:gd name="connsiteY1" fmla="*/ 759065 h 4154018"/>
              <a:gd name="connsiteX2" fmla="*/ 2202934 w 12196482"/>
              <a:gd name="connsiteY2" fmla="*/ 1060622 h 4154018"/>
              <a:gd name="connsiteX3" fmla="*/ 3807997 w 12196482"/>
              <a:gd name="connsiteY3" fmla="*/ 1002253 h 4154018"/>
              <a:gd name="connsiteX4" fmla="*/ 6025903 w 12196482"/>
              <a:gd name="connsiteY4" fmla="*/ 476960 h 4154018"/>
              <a:gd name="connsiteX5" fmla="*/ 12196482 w 12196482"/>
              <a:gd name="connsiteY5" fmla="*/ 196557 h 4154018"/>
              <a:gd name="connsiteX6" fmla="*/ 12196482 w 12196482"/>
              <a:gd name="connsiteY6" fmla="*/ 4154018 h 4154018"/>
              <a:gd name="connsiteX7" fmla="*/ 0 w 12196482"/>
              <a:gd name="connsiteY7" fmla="*/ 4154018 h 4154018"/>
              <a:gd name="connsiteX8" fmla="*/ 9727 w 12196482"/>
              <a:gd name="connsiteY8" fmla="*/ 157646 h 4154018"/>
              <a:gd name="connsiteX0" fmla="*/ 9727 w 12196482"/>
              <a:gd name="connsiteY0" fmla="*/ 157646 h 4154018"/>
              <a:gd name="connsiteX1" fmla="*/ 879971 w 12196482"/>
              <a:gd name="connsiteY1" fmla="*/ 759065 h 4154018"/>
              <a:gd name="connsiteX2" fmla="*/ 2202934 w 12196482"/>
              <a:gd name="connsiteY2" fmla="*/ 1060622 h 4154018"/>
              <a:gd name="connsiteX3" fmla="*/ 3807997 w 12196482"/>
              <a:gd name="connsiteY3" fmla="*/ 1002253 h 4154018"/>
              <a:gd name="connsiteX4" fmla="*/ 6025903 w 12196482"/>
              <a:gd name="connsiteY4" fmla="*/ 476960 h 4154018"/>
              <a:gd name="connsiteX5" fmla="*/ 12196482 w 12196482"/>
              <a:gd name="connsiteY5" fmla="*/ 196557 h 4154018"/>
              <a:gd name="connsiteX6" fmla="*/ 12196482 w 12196482"/>
              <a:gd name="connsiteY6" fmla="*/ 4154018 h 4154018"/>
              <a:gd name="connsiteX7" fmla="*/ 0 w 12196482"/>
              <a:gd name="connsiteY7" fmla="*/ 4154018 h 4154018"/>
              <a:gd name="connsiteX8" fmla="*/ 9727 w 12196482"/>
              <a:gd name="connsiteY8" fmla="*/ 157646 h 4154018"/>
              <a:gd name="connsiteX0" fmla="*/ 9727 w 12196482"/>
              <a:gd name="connsiteY0" fmla="*/ 157646 h 4154018"/>
              <a:gd name="connsiteX1" fmla="*/ 879971 w 12196482"/>
              <a:gd name="connsiteY1" fmla="*/ 759065 h 4154018"/>
              <a:gd name="connsiteX2" fmla="*/ 2202934 w 12196482"/>
              <a:gd name="connsiteY2" fmla="*/ 1060622 h 4154018"/>
              <a:gd name="connsiteX3" fmla="*/ 3807997 w 12196482"/>
              <a:gd name="connsiteY3" fmla="*/ 1002253 h 4154018"/>
              <a:gd name="connsiteX4" fmla="*/ 6025903 w 12196482"/>
              <a:gd name="connsiteY4" fmla="*/ 476960 h 4154018"/>
              <a:gd name="connsiteX5" fmla="*/ 12196482 w 12196482"/>
              <a:gd name="connsiteY5" fmla="*/ 196557 h 4154018"/>
              <a:gd name="connsiteX6" fmla="*/ 12196482 w 12196482"/>
              <a:gd name="connsiteY6" fmla="*/ 4154018 h 4154018"/>
              <a:gd name="connsiteX7" fmla="*/ 0 w 12196482"/>
              <a:gd name="connsiteY7" fmla="*/ 4154018 h 4154018"/>
              <a:gd name="connsiteX8" fmla="*/ 9727 w 12196482"/>
              <a:gd name="connsiteY8" fmla="*/ 157646 h 4154018"/>
              <a:gd name="connsiteX0" fmla="*/ 9727 w 12196482"/>
              <a:gd name="connsiteY0" fmla="*/ 157646 h 4154018"/>
              <a:gd name="connsiteX1" fmla="*/ 899426 w 12196482"/>
              <a:gd name="connsiteY1" fmla="*/ 720155 h 4154018"/>
              <a:gd name="connsiteX2" fmla="*/ 2202934 w 12196482"/>
              <a:gd name="connsiteY2" fmla="*/ 1060622 h 4154018"/>
              <a:gd name="connsiteX3" fmla="*/ 3807997 w 12196482"/>
              <a:gd name="connsiteY3" fmla="*/ 1002253 h 4154018"/>
              <a:gd name="connsiteX4" fmla="*/ 6025903 w 12196482"/>
              <a:gd name="connsiteY4" fmla="*/ 476960 h 4154018"/>
              <a:gd name="connsiteX5" fmla="*/ 12196482 w 12196482"/>
              <a:gd name="connsiteY5" fmla="*/ 196557 h 4154018"/>
              <a:gd name="connsiteX6" fmla="*/ 12196482 w 12196482"/>
              <a:gd name="connsiteY6" fmla="*/ 4154018 h 4154018"/>
              <a:gd name="connsiteX7" fmla="*/ 0 w 12196482"/>
              <a:gd name="connsiteY7" fmla="*/ 4154018 h 4154018"/>
              <a:gd name="connsiteX8" fmla="*/ 9727 w 12196482"/>
              <a:gd name="connsiteY8" fmla="*/ 157646 h 4154018"/>
              <a:gd name="connsiteX0" fmla="*/ 9727 w 12196482"/>
              <a:gd name="connsiteY0" fmla="*/ 157646 h 4154018"/>
              <a:gd name="connsiteX1" fmla="*/ 899426 w 12196482"/>
              <a:gd name="connsiteY1" fmla="*/ 720155 h 4154018"/>
              <a:gd name="connsiteX2" fmla="*/ 2202934 w 12196482"/>
              <a:gd name="connsiteY2" fmla="*/ 1060622 h 4154018"/>
              <a:gd name="connsiteX3" fmla="*/ 3807997 w 12196482"/>
              <a:gd name="connsiteY3" fmla="*/ 1002253 h 4154018"/>
              <a:gd name="connsiteX4" fmla="*/ 6025903 w 12196482"/>
              <a:gd name="connsiteY4" fmla="*/ 476960 h 4154018"/>
              <a:gd name="connsiteX5" fmla="*/ 12196482 w 12196482"/>
              <a:gd name="connsiteY5" fmla="*/ 196557 h 4154018"/>
              <a:gd name="connsiteX6" fmla="*/ 12196482 w 12196482"/>
              <a:gd name="connsiteY6" fmla="*/ 4154018 h 4154018"/>
              <a:gd name="connsiteX7" fmla="*/ 0 w 12196482"/>
              <a:gd name="connsiteY7" fmla="*/ 4154018 h 4154018"/>
              <a:gd name="connsiteX8" fmla="*/ 9727 w 12196482"/>
              <a:gd name="connsiteY8" fmla="*/ 157646 h 4154018"/>
              <a:gd name="connsiteX0" fmla="*/ 9727 w 12196482"/>
              <a:gd name="connsiteY0" fmla="*/ 157646 h 4154018"/>
              <a:gd name="connsiteX1" fmla="*/ 899426 w 12196482"/>
              <a:gd name="connsiteY1" fmla="*/ 720155 h 4154018"/>
              <a:gd name="connsiteX2" fmla="*/ 2232117 w 12196482"/>
              <a:gd name="connsiteY2" fmla="*/ 1031439 h 4154018"/>
              <a:gd name="connsiteX3" fmla="*/ 3807997 w 12196482"/>
              <a:gd name="connsiteY3" fmla="*/ 1002253 h 4154018"/>
              <a:gd name="connsiteX4" fmla="*/ 6025903 w 12196482"/>
              <a:gd name="connsiteY4" fmla="*/ 476960 h 4154018"/>
              <a:gd name="connsiteX5" fmla="*/ 12196482 w 12196482"/>
              <a:gd name="connsiteY5" fmla="*/ 196557 h 4154018"/>
              <a:gd name="connsiteX6" fmla="*/ 12196482 w 12196482"/>
              <a:gd name="connsiteY6" fmla="*/ 4154018 h 4154018"/>
              <a:gd name="connsiteX7" fmla="*/ 0 w 12196482"/>
              <a:gd name="connsiteY7" fmla="*/ 4154018 h 4154018"/>
              <a:gd name="connsiteX8" fmla="*/ 9727 w 12196482"/>
              <a:gd name="connsiteY8" fmla="*/ 157646 h 4154018"/>
              <a:gd name="connsiteX0" fmla="*/ 9727 w 12196482"/>
              <a:gd name="connsiteY0" fmla="*/ 157646 h 4154018"/>
              <a:gd name="connsiteX1" fmla="*/ 899426 w 12196482"/>
              <a:gd name="connsiteY1" fmla="*/ 720155 h 4154018"/>
              <a:gd name="connsiteX2" fmla="*/ 2232117 w 12196482"/>
              <a:gd name="connsiteY2" fmla="*/ 1031439 h 4154018"/>
              <a:gd name="connsiteX3" fmla="*/ 3807997 w 12196482"/>
              <a:gd name="connsiteY3" fmla="*/ 1002253 h 4154018"/>
              <a:gd name="connsiteX4" fmla="*/ 6025903 w 12196482"/>
              <a:gd name="connsiteY4" fmla="*/ 476960 h 4154018"/>
              <a:gd name="connsiteX5" fmla="*/ 12196482 w 12196482"/>
              <a:gd name="connsiteY5" fmla="*/ 196557 h 4154018"/>
              <a:gd name="connsiteX6" fmla="*/ 12196482 w 12196482"/>
              <a:gd name="connsiteY6" fmla="*/ 4154018 h 4154018"/>
              <a:gd name="connsiteX7" fmla="*/ 0 w 12196482"/>
              <a:gd name="connsiteY7" fmla="*/ 4154018 h 4154018"/>
              <a:gd name="connsiteX8" fmla="*/ 9727 w 12196482"/>
              <a:gd name="connsiteY8" fmla="*/ 157646 h 4154018"/>
              <a:gd name="connsiteX0" fmla="*/ 9727 w 12196482"/>
              <a:gd name="connsiteY0" fmla="*/ 157646 h 4154018"/>
              <a:gd name="connsiteX1" fmla="*/ 899426 w 12196482"/>
              <a:gd name="connsiteY1" fmla="*/ 720155 h 4154018"/>
              <a:gd name="connsiteX2" fmla="*/ 2232117 w 12196482"/>
              <a:gd name="connsiteY2" fmla="*/ 1031439 h 4154018"/>
              <a:gd name="connsiteX3" fmla="*/ 3807997 w 12196482"/>
              <a:gd name="connsiteY3" fmla="*/ 1002253 h 4154018"/>
              <a:gd name="connsiteX4" fmla="*/ 6025903 w 12196482"/>
              <a:gd name="connsiteY4" fmla="*/ 476960 h 4154018"/>
              <a:gd name="connsiteX5" fmla="*/ 12196482 w 12196482"/>
              <a:gd name="connsiteY5" fmla="*/ 196557 h 4154018"/>
              <a:gd name="connsiteX6" fmla="*/ 12196482 w 12196482"/>
              <a:gd name="connsiteY6" fmla="*/ 4154018 h 4154018"/>
              <a:gd name="connsiteX7" fmla="*/ 0 w 12196482"/>
              <a:gd name="connsiteY7" fmla="*/ 4154018 h 4154018"/>
              <a:gd name="connsiteX8" fmla="*/ 9727 w 12196482"/>
              <a:gd name="connsiteY8" fmla="*/ 157646 h 4154018"/>
              <a:gd name="connsiteX0" fmla="*/ 9727 w 12196482"/>
              <a:gd name="connsiteY0" fmla="*/ 156369 h 4152741"/>
              <a:gd name="connsiteX1" fmla="*/ 899426 w 12196482"/>
              <a:gd name="connsiteY1" fmla="*/ 718878 h 4152741"/>
              <a:gd name="connsiteX2" fmla="*/ 2232117 w 12196482"/>
              <a:gd name="connsiteY2" fmla="*/ 1030162 h 4152741"/>
              <a:gd name="connsiteX3" fmla="*/ 3807997 w 12196482"/>
              <a:gd name="connsiteY3" fmla="*/ 1000976 h 4152741"/>
              <a:gd name="connsiteX4" fmla="*/ 4430567 w 12196482"/>
              <a:gd name="connsiteY4" fmla="*/ 611869 h 4152741"/>
              <a:gd name="connsiteX5" fmla="*/ 6025903 w 12196482"/>
              <a:gd name="connsiteY5" fmla="*/ 475683 h 4152741"/>
              <a:gd name="connsiteX6" fmla="*/ 12196482 w 12196482"/>
              <a:gd name="connsiteY6" fmla="*/ 195280 h 4152741"/>
              <a:gd name="connsiteX7" fmla="*/ 12196482 w 12196482"/>
              <a:gd name="connsiteY7" fmla="*/ 4152741 h 4152741"/>
              <a:gd name="connsiteX8" fmla="*/ 0 w 12196482"/>
              <a:gd name="connsiteY8" fmla="*/ 4152741 h 4152741"/>
              <a:gd name="connsiteX9" fmla="*/ 9727 w 12196482"/>
              <a:gd name="connsiteY9" fmla="*/ 156369 h 4152741"/>
              <a:gd name="connsiteX0" fmla="*/ 9727 w 12196482"/>
              <a:gd name="connsiteY0" fmla="*/ 156369 h 4152741"/>
              <a:gd name="connsiteX1" fmla="*/ 899426 w 12196482"/>
              <a:gd name="connsiteY1" fmla="*/ 718878 h 4152741"/>
              <a:gd name="connsiteX2" fmla="*/ 2232117 w 12196482"/>
              <a:gd name="connsiteY2" fmla="*/ 1030162 h 4152741"/>
              <a:gd name="connsiteX3" fmla="*/ 3778814 w 12196482"/>
              <a:gd name="connsiteY3" fmla="*/ 1000976 h 4152741"/>
              <a:gd name="connsiteX4" fmla="*/ 4430567 w 12196482"/>
              <a:gd name="connsiteY4" fmla="*/ 611869 h 4152741"/>
              <a:gd name="connsiteX5" fmla="*/ 6025903 w 12196482"/>
              <a:gd name="connsiteY5" fmla="*/ 475683 h 4152741"/>
              <a:gd name="connsiteX6" fmla="*/ 12196482 w 12196482"/>
              <a:gd name="connsiteY6" fmla="*/ 195280 h 4152741"/>
              <a:gd name="connsiteX7" fmla="*/ 12196482 w 12196482"/>
              <a:gd name="connsiteY7" fmla="*/ 4152741 h 4152741"/>
              <a:gd name="connsiteX8" fmla="*/ 0 w 12196482"/>
              <a:gd name="connsiteY8" fmla="*/ 4152741 h 4152741"/>
              <a:gd name="connsiteX9" fmla="*/ 9727 w 12196482"/>
              <a:gd name="connsiteY9" fmla="*/ 156369 h 4152741"/>
              <a:gd name="connsiteX0" fmla="*/ 9727 w 12196482"/>
              <a:gd name="connsiteY0" fmla="*/ 148985 h 4145357"/>
              <a:gd name="connsiteX1" fmla="*/ 899426 w 12196482"/>
              <a:gd name="connsiteY1" fmla="*/ 711494 h 4145357"/>
              <a:gd name="connsiteX2" fmla="*/ 2232117 w 12196482"/>
              <a:gd name="connsiteY2" fmla="*/ 1022778 h 4145357"/>
              <a:gd name="connsiteX3" fmla="*/ 3778814 w 12196482"/>
              <a:gd name="connsiteY3" fmla="*/ 993592 h 4145357"/>
              <a:gd name="connsiteX4" fmla="*/ 4430567 w 12196482"/>
              <a:gd name="connsiteY4" fmla="*/ 604485 h 4145357"/>
              <a:gd name="connsiteX5" fmla="*/ 5286601 w 12196482"/>
              <a:gd name="connsiteY5" fmla="*/ 711489 h 4145357"/>
              <a:gd name="connsiteX6" fmla="*/ 6025903 w 12196482"/>
              <a:gd name="connsiteY6" fmla="*/ 468299 h 4145357"/>
              <a:gd name="connsiteX7" fmla="*/ 12196482 w 12196482"/>
              <a:gd name="connsiteY7" fmla="*/ 187896 h 4145357"/>
              <a:gd name="connsiteX8" fmla="*/ 12196482 w 12196482"/>
              <a:gd name="connsiteY8" fmla="*/ 4145357 h 4145357"/>
              <a:gd name="connsiteX9" fmla="*/ 0 w 12196482"/>
              <a:gd name="connsiteY9" fmla="*/ 4145357 h 4145357"/>
              <a:gd name="connsiteX10" fmla="*/ 9727 w 12196482"/>
              <a:gd name="connsiteY10" fmla="*/ 148985 h 4145357"/>
              <a:gd name="connsiteX0" fmla="*/ 9727 w 12196482"/>
              <a:gd name="connsiteY0" fmla="*/ 148985 h 4145357"/>
              <a:gd name="connsiteX1" fmla="*/ 899426 w 12196482"/>
              <a:gd name="connsiteY1" fmla="*/ 711494 h 4145357"/>
              <a:gd name="connsiteX2" fmla="*/ 2232117 w 12196482"/>
              <a:gd name="connsiteY2" fmla="*/ 1022778 h 4145357"/>
              <a:gd name="connsiteX3" fmla="*/ 3778814 w 12196482"/>
              <a:gd name="connsiteY3" fmla="*/ 993592 h 4145357"/>
              <a:gd name="connsiteX4" fmla="*/ 4430567 w 12196482"/>
              <a:gd name="connsiteY4" fmla="*/ 604485 h 4145357"/>
              <a:gd name="connsiteX5" fmla="*/ 5286601 w 12196482"/>
              <a:gd name="connsiteY5" fmla="*/ 711489 h 4145357"/>
              <a:gd name="connsiteX6" fmla="*/ 6025903 w 12196482"/>
              <a:gd name="connsiteY6" fmla="*/ 468299 h 4145357"/>
              <a:gd name="connsiteX7" fmla="*/ 12196482 w 12196482"/>
              <a:gd name="connsiteY7" fmla="*/ 187896 h 4145357"/>
              <a:gd name="connsiteX8" fmla="*/ 12196482 w 12196482"/>
              <a:gd name="connsiteY8" fmla="*/ 4145357 h 4145357"/>
              <a:gd name="connsiteX9" fmla="*/ 0 w 12196482"/>
              <a:gd name="connsiteY9" fmla="*/ 4145357 h 4145357"/>
              <a:gd name="connsiteX10" fmla="*/ 9727 w 12196482"/>
              <a:gd name="connsiteY10" fmla="*/ 148985 h 4145357"/>
              <a:gd name="connsiteX0" fmla="*/ 9727 w 12196482"/>
              <a:gd name="connsiteY0" fmla="*/ 127723 h 4124095"/>
              <a:gd name="connsiteX1" fmla="*/ 899426 w 12196482"/>
              <a:gd name="connsiteY1" fmla="*/ 690232 h 4124095"/>
              <a:gd name="connsiteX2" fmla="*/ 2232117 w 12196482"/>
              <a:gd name="connsiteY2" fmla="*/ 1001516 h 4124095"/>
              <a:gd name="connsiteX3" fmla="*/ 3778814 w 12196482"/>
              <a:gd name="connsiteY3" fmla="*/ 972330 h 4124095"/>
              <a:gd name="connsiteX4" fmla="*/ 4430567 w 12196482"/>
              <a:gd name="connsiteY4" fmla="*/ 583223 h 4124095"/>
              <a:gd name="connsiteX5" fmla="*/ 5286601 w 12196482"/>
              <a:gd name="connsiteY5" fmla="*/ 690227 h 4124095"/>
              <a:gd name="connsiteX6" fmla="*/ 6171818 w 12196482"/>
              <a:gd name="connsiteY6" fmla="*/ 592952 h 4124095"/>
              <a:gd name="connsiteX7" fmla="*/ 12196482 w 12196482"/>
              <a:gd name="connsiteY7" fmla="*/ 166634 h 4124095"/>
              <a:gd name="connsiteX8" fmla="*/ 12196482 w 12196482"/>
              <a:gd name="connsiteY8" fmla="*/ 4124095 h 4124095"/>
              <a:gd name="connsiteX9" fmla="*/ 0 w 12196482"/>
              <a:gd name="connsiteY9" fmla="*/ 4124095 h 4124095"/>
              <a:gd name="connsiteX10" fmla="*/ 9727 w 12196482"/>
              <a:gd name="connsiteY10" fmla="*/ 127723 h 4124095"/>
              <a:gd name="connsiteX0" fmla="*/ 9727 w 12196482"/>
              <a:gd name="connsiteY0" fmla="*/ 127723 h 4124095"/>
              <a:gd name="connsiteX1" fmla="*/ 899426 w 12196482"/>
              <a:gd name="connsiteY1" fmla="*/ 690232 h 4124095"/>
              <a:gd name="connsiteX2" fmla="*/ 2232117 w 12196482"/>
              <a:gd name="connsiteY2" fmla="*/ 1001516 h 4124095"/>
              <a:gd name="connsiteX3" fmla="*/ 3778814 w 12196482"/>
              <a:gd name="connsiteY3" fmla="*/ 972330 h 4124095"/>
              <a:gd name="connsiteX4" fmla="*/ 4430567 w 12196482"/>
              <a:gd name="connsiteY4" fmla="*/ 583223 h 4124095"/>
              <a:gd name="connsiteX5" fmla="*/ 5374150 w 12196482"/>
              <a:gd name="connsiteY5" fmla="*/ 729138 h 4124095"/>
              <a:gd name="connsiteX6" fmla="*/ 6171818 w 12196482"/>
              <a:gd name="connsiteY6" fmla="*/ 592952 h 4124095"/>
              <a:gd name="connsiteX7" fmla="*/ 12196482 w 12196482"/>
              <a:gd name="connsiteY7" fmla="*/ 166634 h 4124095"/>
              <a:gd name="connsiteX8" fmla="*/ 12196482 w 12196482"/>
              <a:gd name="connsiteY8" fmla="*/ 4124095 h 4124095"/>
              <a:gd name="connsiteX9" fmla="*/ 0 w 12196482"/>
              <a:gd name="connsiteY9" fmla="*/ 4124095 h 4124095"/>
              <a:gd name="connsiteX10" fmla="*/ 9727 w 12196482"/>
              <a:gd name="connsiteY10" fmla="*/ 127723 h 4124095"/>
              <a:gd name="connsiteX0" fmla="*/ 9727 w 12196482"/>
              <a:gd name="connsiteY0" fmla="*/ 127723 h 4124095"/>
              <a:gd name="connsiteX1" fmla="*/ 899426 w 12196482"/>
              <a:gd name="connsiteY1" fmla="*/ 690232 h 4124095"/>
              <a:gd name="connsiteX2" fmla="*/ 2232117 w 12196482"/>
              <a:gd name="connsiteY2" fmla="*/ 1001516 h 4124095"/>
              <a:gd name="connsiteX3" fmla="*/ 3778814 w 12196482"/>
              <a:gd name="connsiteY3" fmla="*/ 972330 h 4124095"/>
              <a:gd name="connsiteX4" fmla="*/ 4430567 w 12196482"/>
              <a:gd name="connsiteY4" fmla="*/ 583223 h 4124095"/>
              <a:gd name="connsiteX5" fmla="*/ 5374150 w 12196482"/>
              <a:gd name="connsiteY5" fmla="*/ 729138 h 4124095"/>
              <a:gd name="connsiteX6" fmla="*/ 6171818 w 12196482"/>
              <a:gd name="connsiteY6" fmla="*/ 592952 h 4124095"/>
              <a:gd name="connsiteX7" fmla="*/ 12196482 w 12196482"/>
              <a:gd name="connsiteY7" fmla="*/ 166634 h 4124095"/>
              <a:gd name="connsiteX8" fmla="*/ 12196482 w 12196482"/>
              <a:gd name="connsiteY8" fmla="*/ 4124095 h 4124095"/>
              <a:gd name="connsiteX9" fmla="*/ 0 w 12196482"/>
              <a:gd name="connsiteY9" fmla="*/ 4124095 h 4124095"/>
              <a:gd name="connsiteX10" fmla="*/ 9727 w 12196482"/>
              <a:gd name="connsiteY10" fmla="*/ 127723 h 4124095"/>
              <a:gd name="connsiteX0" fmla="*/ 9727 w 12196482"/>
              <a:gd name="connsiteY0" fmla="*/ 137022 h 4133394"/>
              <a:gd name="connsiteX1" fmla="*/ 899426 w 12196482"/>
              <a:gd name="connsiteY1" fmla="*/ 699531 h 4133394"/>
              <a:gd name="connsiteX2" fmla="*/ 2232117 w 12196482"/>
              <a:gd name="connsiteY2" fmla="*/ 1010815 h 4133394"/>
              <a:gd name="connsiteX3" fmla="*/ 3778814 w 12196482"/>
              <a:gd name="connsiteY3" fmla="*/ 981629 h 4133394"/>
              <a:gd name="connsiteX4" fmla="*/ 4430567 w 12196482"/>
              <a:gd name="connsiteY4" fmla="*/ 592522 h 4133394"/>
              <a:gd name="connsiteX5" fmla="*/ 5374150 w 12196482"/>
              <a:gd name="connsiteY5" fmla="*/ 738437 h 4133394"/>
              <a:gd name="connsiteX6" fmla="*/ 6385827 w 12196482"/>
              <a:gd name="connsiteY6" fmla="*/ 534157 h 4133394"/>
              <a:gd name="connsiteX7" fmla="*/ 12196482 w 12196482"/>
              <a:gd name="connsiteY7" fmla="*/ 175933 h 4133394"/>
              <a:gd name="connsiteX8" fmla="*/ 12196482 w 12196482"/>
              <a:gd name="connsiteY8" fmla="*/ 4133394 h 4133394"/>
              <a:gd name="connsiteX9" fmla="*/ 0 w 12196482"/>
              <a:gd name="connsiteY9" fmla="*/ 4133394 h 4133394"/>
              <a:gd name="connsiteX10" fmla="*/ 9727 w 12196482"/>
              <a:gd name="connsiteY10" fmla="*/ 137022 h 4133394"/>
              <a:gd name="connsiteX0" fmla="*/ 9727 w 12196482"/>
              <a:gd name="connsiteY0" fmla="*/ 176554 h 4172926"/>
              <a:gd name="connsiteX1" fmla="*/ 899426 w 12196482"/>
              <a:gd name="connsiteY1" fmla="*/ 739063 h 4172926"/>
              <a:gd name="connsiteX2" fmla="*/ 2232117 w 12196482"/>
              <a:gd name="connsiteY2" fmla="*/ 1050347 h 4172926"/>
              <a:gd name="connsiteX3" fmla="*/ 3778814 w 12196482"/>
              <a:gd name="connsiteY3" fmla="*/ 1021161 h 4172926"/>
              <a:gd name="connsiteX4" fmla="*/ 4430567 w 12196482"/>
              <a:gd name="connsiteY4" fmla="*/ 632054 h 4172926"/>
              <a:gd name="connsiteX5" fmla="*/ 5374150 w 12196482"/>
              <a:gd name="connsiteY5" fmla="*/ 777969 h 4172926"/>
              <a:gd name="connsiteX6" fmla="*/ 6385827 w 12196482"/>
              <a:gd name="connsiteY6" fmla="*/ 573689 h 4172926"/>
              <a:gd name="connsiteX7" fmla="*/ 9090116 w 12196482"/>
              <a:gd name="connsiteY7" fmla="*/ 690420 h 4172926"/>
              <a:gd name="connsiteX8" fmla="*/ 12196482 w 12196482"/>
              <a:gd name="connsiteY8" fmla="*/ 215465 h 4172926"/>
              <a:gd name="connsiteX9" fmla="*/ 12196482 w 12196482"/>
              <a:gd name="connsiteY9" fmla="*/ 4172926 h 4172926"/>
              <a:gd name="connsiteX10" fmla="*/ 0 w 12196482"/>
              <a:gd name="connsiteY10" fmla="*/ 4172926 h 4172926"/>
              <a:gd name="connsiteX11" fmla="*/ 9727 w 12196482"/>
              <a:gd name="connsiteY11" fmla="*/ 176554 h 4172926"/>
              <a:gd name="connsiteX0" fmla="*/ 9727 w 12196482"/>
              <a:gd name="connsiteY0" fmla="*/ 132502 h 4128874"/>
              <a:gd name="connsiteX1" fmla="*/ 899426 w 12196482"/>
              <a:gd name="connsiteY1" fmla="*/ 695011 h 4128874"/>
              <a:gd name="connsiteX2" fmla="*/ 2232117 w 12196482"/>
              <a:gd name="connsiteY2" fmla="*/ 1006295 h 4128874"/>
              <a:gd name="connsiteX3" fmla="*/ 3778814 w 12196482"/>
              <a:gd name="connsiteY3" fmla="*/ 977109 h 4128874"/>
              <a:gd name="connsiteX4" fmla="*/ 4430567 w 12196482"/>
              <a:gd name="connsiteY4" fmla="*/ 588002 h 4128874"/>
              <a:gd name="connsiteX5" fmla="*/ 5374150 w 12196482"/>
              <a:gd name="connsiteY5" fmla="*/ 733917 h 4128874"/>
              <a:gd name="connsiteX6" fmla="*/ 6385827 w 12196482"/>
              <a:gd name="connsiteY6" fmla="*/ 529637 h 4128874"/>
              <a:gd name="connsiteX7" fmla="*/ 9129026 w 12196482"/>
              <a:gd name="connsiteY7" fmla="*/ 1045202 h 4128874"/>
              <a:gd name="connsiteX8" fmla="*/ 12196482 w 12196482"/>
              <a:gd name="connsiteY8" fmla="*/ 171413 h 4128874"/>
              <a:gd name="connsiteX9" fmla="*/ 12196482 w 12196482"/>
              <a:gd name="connsiteY9" fmla="*/ 4128874 h 4128874"/>
              <a:gd name="connsiteX10" fmla="*/ 0 w 12196482"/>
              <a:gd name="connsiteY10" fmla="*/ 4128874 h 4128874"/>
              <a:gd name="connsiteX11" fmla="*/ 9727 w 12196482"/>
              <a:gd name="connsiteY11" fmla="*/ 132502 h 4128874"/>
              <a:gd name="connsiteX0" fmla="*/ 9727 w 12196482"/>
              <a:gd name="connsiteY0" fmla="*/ 103915 h 4100287"/>
              <a:gd name="connsiteX1" fmla="*/ 899426 w 12196482"/>
              <a:gd name="connsiteY1" fmla="*/ 666424 h 4100287"/>
              <a:gd name="connsiteX2" fmla="*/ 2232117 w 12196482"/>
              <a:gd name="connsiteY2" fmla="*/ 977708 h 4100287"/>
              <a:gd name="connsiteX3" fmla="*/ 3778814 w 12196482"/>
              <a:gd name="connsiteY3" fmla="*/ 948522 h 4100287"/>
              <a:gd name="connsiteX4" fmla="*/ 4430567 w 12196482"/>
              <a:gd name="connsiteY4" fmla="*/ 559415 h 4100287"/>
              <a:gd name="connsiteX5" fmla="*/ 5374150 w 12196482"/>
              <a:gd name="connsiteY5" fmla="*/ 705330 h 4100287"/>
              <a:gd name="connsiteX6" fmla="*/ 6385827 w 12196482"/>
              <a:gd name="connsiteY6" fmla="*/ 501050 h 4100287"/>
              <a:gd name="connsiteX7" fmla="*/ 9177664 w 12196482"/>
              <a:gd name="connsiteY7" fmla="*/ 1405721 h 4100287"/>
              <a:gd name="connsiteX8" fmla="*/ 12196482 w 12196482"/>
              <a:gd name="connsiteY8" fmla="*/ 142826 h 4100287"/>
              <a:gd name="connsiteX9" fmla="*/ 12196482 w 12196482"/>
              <a:gd name="connsiteY9" fmla="*/ 4100287 h 4100287"/>
              <a:gd name="connsiteX10" fmla="*/ 0 w 12196482"/>
              <a:gd name="connsiteY10" fmla="*/ 4100287 h 4100287"/>
              <a:gd name="connsiteX11" fmla="*/ 9727 w 12196482"/>
              <a:gd name="connsiteY11" fmla="*/ 103915 h 4100287"/>
              <a:gd name="connsiteX0" fmla="*/ 9727 w 12196482"/>
              <a:gd name="connsiteY0" fmla="*/ 119803 h 4116175"/>
              <a:gd name="connsiteX1" fmla="*/ 899426 w 12196482"/>
              <a:gd name="connsiteY1" fmla="*/ 682312 h 4116175"/>
              <a:gd name="connsiteX2" fmla="*/ 2232117 w 12196482"/>
              <a:gd name="connsiteY2" fmla="*/ 993596 h 4116175"/>
              <a:gd name="connsiteX3" fmla="*/ 3778814 w 12196482"/>
              <a:gd name="connsiteY3" fmla="*/ 964410 h 4116175"/>
              <a:gd name="connsiteX4" fmla="*/ 4430567 w 12196482"/>
              <a:gd name="connsiteY4" fmla="*/ 575303 h 4116175"/>
              <a:gd name="connsiteX5" fmla="*/ 5374150 w 12196482"/>
              <a:gd name="connsiteY5" fmla="*/ 721218 h 4116175"/>
              <a:gd name="connsiteX6" fmla="*/ 6385827 w 12196482"/>
              <a:gd name="connsiteY6" fmla="*/ 516938 h 4116175"/>
              <a:gd name="connsiteX7" fmla="*/ 9167936 w 12196482"/>
              <a:gd name="connsiteY7" fmla="*/ 1188145 h 4116175"/>
              <a:gd name="connsiteX8" fmla="*/ 12196482 w 12196482"/>
              <a:gd name="connsiteY8" fmla="*/ 158714 h 4116175"/>
              <a:gd name="connsiteX9" fmla="*/ 12196482 w 12196482"/>
              <a:gd name="connsiteY9" fmla="*/ 4116175 h 4116175"/>
              <a:gd name="connsiteX10" fmla="*/ 0 w 12196482"/>
              <a:gd name="connsiteY10" fmla="*/ 4116175 h 4116175"/>
              <a:gd name="connsiteX11" fmla="*/ 9727 w 12196482"/>
              <a:gd name="connsiteY11" fmla="*/ 119803 h 4116175"/>
              <a:gd name="connsiteX0" fmla="*/ 9727 w 12196482"/>
              <a:gd name="connsiteY0" fmla="*/ 161823 h 4158195"/>
              <a:gd name="connsiteX1" fmla="*/ 899426 w 12196482"/>
              <a:gd name="connsiteY1" fmla="*/ 724332 h 4158195"/>
              <a:gd name="connsiteX2" fmla="*/ 2232117 w 12196482"/>
              <a:gd name="connsiteY2" fmla="*/ 1035616 h 4158195"/>
              <a:gd name="connsiteX3" fmla="*/ 3778814 w 12196482"/>
              <a:gd name="connsiteY3" fmla="*/ 1006430 h 4158195"/>
              <a:gd name="connsiteX4" fmla="*/ 4430567 w 12196482"/>
              <a:gd name="connsiteY4" fmla="*/ 617323 h 4158195"/>
              <a:gd name="connsiteX5" fmla="*/ 5374150 w 12196482"/>
              <a:gd name="connsiteY5" fmla="*/ 763238 h 4158195"/>
              <a:gd name="connsiteX6" fmla="*/ 6385827 w 12196482"/>
              <a:gd name="connsiteY6" fmla="*/ 558958 h 4158195"/>
              <a:gd name="connsiteX7" fmla="*/ 9167936 w 12196482"/>
              <a:gd name="connsiteY7" fmla="*/ 1230165 h 4158195"/>
              <a:gd name="connsiteX8" fmla="*/ 11016193 w 12196482"/>
              <a:gd name="connsiteY8" fmla="*/ 753510 h 4158195"/>
              <a:gd name="connsiteX9" fmla="*/ 12196482 w 12196482"/>
              <a:gd name="connsiteY9" fmla="*/ 200734 h 4158195"/>
              <a:gd name="connsiteX10" fmla="*/ 12196482 w 12196482"/>
              <a:gd name="connsiteY10" fmla="*/ 4158195 h 4158195"/>
              <a:gd name="connsiteX11" fmla="*/ 0 w 12196482"/>
              <a:gd name="connsiteY11" fmla="*/ 4158195 h 4158195"/>
              <a:gd name="connsiteX12" fmla="*/ 9727 w 12196482"/>
              <a:gd name="connsiteY12" fmla="*/ 161823 h 4158195"/>
              <a:gd name="connsiteX0" fmla="*/ 9727 w 12196482"/>
              <a:gd name="connsiteY0" fmla="*/ 145906 h 4142278"/>
              <a:gd name="connsiteX1" fmla="*/ 899426 w 12196482"/>
              <a:gd name="connsiteY1" fmla="*/ 708415 h 4142278"/>
              <a:gd name="connsiteX2" fmla="*/ 2232117 w 12196482"/>
              <a:gd name="connsiteY2" fmla="*/ 1019699 h 4142278"/>
              <a:gd name="connsiteX3" fmla="*/ 3778814 w 12196482"/>
              <a:gd name="connsiteY3" fmla="*/ 990513 h 4142278"/>
              <a:gd name="connsiteX4" fmla="*/ 4430567 w 12196482"/>
              <a:gd name="connsiteY4" fmla="*/ 601406 h 4142278"/>
              <a:gd name="connsiteX5" fmla="*/ 5374150 w 12196482"/>
              <a:gd name="connsiteY5" fmla="*/ 747321 h 4142278"/>
              <a:gd name="connsiteX6" fmla="*/ 6385827 w 12196482"/>
              <a:gd name="connsiteY6" fmla="*/ 543041 h 4142278"/>
              <a:gd name="connsiteX7" fmla="*/ 9167936 w 12196482"/>
              <a:gd name="connsiteY7" fmla="*/ 1214248 h 4142278"/>
              <a:gd name="connsiteX8" fmla="*/ 11084286 w 12196482"/>
              <a:gd name="connsiteY8" fmla="*/ 864052 h 4142278"/>
              <a:gd name="connsiteX9" fmla="*/ 12196482 w 12196482"/>
              <a:gd name="connsiteY9" fmla="*/ 184817 h 4142278"/>
              <a:gd name="connsiteX10" fmla="*/ 12196482 w 12196482"/>
              <a:gd name="connsiteY10" fmla="*/ 4142278 h 4142278"/>
              <a:gd name="connsiteX11" fmla="*/ 0 w 12196482"/>
              <a:gd name="connsiteY11" fmla="*/ 4142278 h 4142278"/>
              <a:gd name="connsiteX12" fmla="*/ 9727 w 12196482"/>
              <a:gd name="connsiteY12" fmla="*/ 145906 h 4142278"/>
              <a:gd name="connsiteX0" fmla="*/ 9727 w 12196482"/>
              <a:gd name="connsiteY0" fmla="*/ 163159 h 4159531"/>
              <a:gd name="connsiteX1" fmla="*/ 899426 w 12196482"/>
              <a:gd name="connsiteY1" fmla="*/ 725668 h 4159531"/>
              <a:gd name="connsiteX2" fmla="*/ 2232117 w 12196482"/>
              <a:gd name="connsiteY2" fmla="*/ 1036952 h 4159531"/>
              <a:gd name="connsiteX3" fmla="*/ 3778814 w 12196482"/>
              <a:gd name="connsiteY3" fmla="*/ 1007766 h 4159531"/>
              <a:gd name="connsiteX4" fmla="*/ 4430567 w 12196482"/>
              <a:gd name="connsiteY4" fmla="*/ 618659 h 4159531"/>
              <a:gd name="connsiteX5" fmla="*/ 5374150 w 12196482"/>
              <a:gd name="connsiteY5" fmla="*/ 764574 h 4159531"/>
              <a:gd name="connsiteX6" fmla="*/ 6385827 w 12196482"/>
              <a:gd name="connsiteY6" fmla="*/ 560294 h 4159531"/>
              <a:gd name="connsiteX7" fmla="*/ 9167936 w 12196482"/>
              <a:gd name="connsiteY7" fmla="*/ 1231501 h 4159531"/>
              <a:gd name="connsiteX8" fmla="*/ 11084286 w 12196482"/>
              <a:gd name="connsiteY8" fmla="*/ 745118 h 4159531"/>
              <a:gd name="connsiteX9" fmla="*/ 12196482 w 12196482"/>
              <a:gd name="connsiteY9" fmla="*/ 202070 h 4159531"/>
              <a:gd name="connsiteX10" fmla="*/ 12196482 w 12196482"/>
              <a:gd name="connsiteY10" fmla="*/ 4159531 h 4159531"/>
              <a:gd name="connsiteX11" fmla="*/ 0 w 12196482"/>
              <a:gd name="connsiteY11" fmla="*/ 4159531 h 4159531"/>
              <a:gd name="connsiteX12" fmla="*/ 9727 w 12196482"/>
              <a:gd name="connsiteY12" fmla="*/ 163159 h 4159531"/>
              <a:gd name="connsiteX0" fmla="*/ 9727 w 12196482"/>
              <a:gd name="connsiteY0" fmla="*/ 163159 h 4159531"/>
              <a:gd name="connsiteX1" fmla="*/ 899426 w 12196482"/>
              <a:gd name="connsiteY1" fmla="*/ 725668 h 4159531"/>
              <a:gd name="connsiteX2" fmla="*/ 2232117 w 12196482"/>
              <a:gd name="connsiteY2" fmla="*/ 1036952 h 4159531"/>
              <a:gd name="connsiteX3" fmla="*/ 3778814 w 12196482"/>
              <a:gd name="connsiteY3" fmla="*/ 1007766 h 4159531"/>
              <a:gd name="connsiteX4" fmla="*/ 4430567 w 12196482"/>
              <a:gd name="connsiteY4" fmla="*/ 618659 h 4159531"/>
              <a:gd name="connsiteX5" fmla="*/ 5374150 w 12196482"/>
              <a:gd name="connsiteY5" fmla="*/ 764574 h 4159531"/>
              <a:gd name="connsiteX6" fmla="*/ 6385827 w 12196482"/>
              <a:gd name="connsiteY6" fmla="*/ 560294 h 4159531"/>
              <a:gd name="connsiteX7" fmla="*/ 9167936 w 12196482"/>
              <a:gd name="connsiteY7" fmla="*/ 1231501 h 4159531"/>
              <a:gd name="connsiteX8" fmla="*/ 11084286 w 12196482"/>
              <a:gd name="connsiteY8" fmla="*/ 745118 h 4159531"/>
              <a:gd name="connsiteX9" fmla="*/ 12196482 w 12196482"/>
              <a:gd name="connsiteY9" fmla="*/ 202070 h 4159531"/>
              <a:gd name="connsiteX10" fmla="*/ 12196482 w 12196482"/>
              <a:gd name="connsiteY10" fmla="*/ 4159531 h 4159531"/>
              <a:gd name="connsiteX11" fmla="*/ 0 w 12196482"/>
              <a:gd name="connsiteY11" fmla="*/ 4159531 h 4159531"/>
              <a:gd name="connsiteX12" fmla="*/ 9727 w 12196482"/>
              <a:gd name="connsiteY12" fmla="*/ 163159 h 4159531"/>
              <a:gd name="connsiteX0" fmla="*/ 9727 w 12196482"/>
              <a:gd name="connsiteY0" fmla="*/ 220451 h 4216823"/>
              <a:gd name="connsiteX1" fmla="*/ 899426 w 12196482"/>
              <a:gd name="connsiteY1" fmla="*/ 782960 h 4216823"/>
              <a:gd name="connsiteX2" fmla="*/ 2232117 w 12196482"/>
              <a:gd name="connsiteY2" fmla="*/ 1094244 h 4216823"/>
              <a:gd name="connsiteX3" fmla="*/ 3778814 w 12196482"/>
              <a:gd name="connsiteY3" fmla="*/ 1065058 h 4216823"/>
              <a:gd name="connsiteX4" fmla="*/ 4430567 w 12196482"/>
              <a:gd name="connsiteY4" fmla="*/ 675951 h 4216823"/>
              <a:gd name="connsiteX5" fmla="*/ 5374150 w 12196482"/>
              <a:gd name="connsiteY5" fmla="*/ 821866 h 4216823"/>
              <a:gd name="connsiteX6" fmla="*/ 6385827 w 12196482"/>
              <a:gd name="connsiteY6" fmla="*/ 617586 h 4216823"/>
              <a:gd name="connsiteX7" fmla="*/ 9167936 w 12196482"/>
              <a:gd name="connsiteY7" fmla="*/ 1288793 h 4216823"/>
              <a:gd name="connsiteX8" fmla="*/ 11084286 w 12196482"/>
              <a:gd name="connsiteY8" fmla="*/ 802410 h 4216823"/>
              <a:gd name="connsiteX9" fmla="*/ 11872227 w 12196482"/>
              <a:gd name="connsiteY9" fmla="*/ 530036 h 4216823"/>
              <a:gd name="connsiteX10" fmla="*/ 12196482 w 12196482"/>
              <a:gd name="connsiteY10" fmla="*/ 259362 h 4216823"/>
              <a:gd name="connsiteX11" fmla="*/ 12196482 w 12196482"/>
              <a:gd name="connsiteY11" fmla="*/ 4216823 h 4216823"/>
              <a:gd name="connsiteX12" fmla="*/ 0 w 12196482"/>
              <a:gd name="connsiteY12" fmla="*/ 4216823 h 4216823"/>
              <a:gd name="connsiteX13" fmla="*/ 9727 w 12196482"/>
              <a:gd name="connsiteY13" fmla="*/ 220451 h 4216823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385827 w 12215937"/>
              <a:gd name="connsiteY6" fmla="*/ 439070 h 4038307"/>
              <a:gd name="connsiteX7" fmla="*/ 9167936 w 12215937"/>
              <a:gd name="connsiteY7" fmla="*/ 1110277 h 4038307"/>
              <a:gd name="connsiteX8" fmla="*/ 11084286 w 12215937"/>
              <a:gd name="connsiteY8" fmla="*/ 623894 h 4038307"/>
              <a:gd name="connsiteX9" fmla="*/ 11872227 w 12215937"/>
              <a:gd name="connsiteY9" fmla="*/ 351520 h 4038307"/>
              <a:gd name="connsiteX10" fmla="*/ 12215937 w 12215937"/>
              <a:gd name="connsiteY10" fmla="*/ 567229 h 4038307"/>
              <a:gd name="connsiteX11" fmla="*/ 12196482 w 12215937"/>
              <a:gd name="connsiteY11" fmla="*/ 4038307 h 4038307"/>
              <a:gd name="connsiteX12" fmla="*/ 0 w 12215937"/>
              <a:gd name="connsiteY12" fmla="*/ 4038307 h 4038307"/>
              <a:gd name="connsiteX13" fmla="*/ 9727 w 12215937"/>
              <a:gd name="connsiteY13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385827 w 12215937"/>
              <a:gd name="connsiteY6" fmla="*/ 439070 h 4038307"/>
              <a:gd name="connsiteX7" fmla="*/ 9167936 w 12215937"/>
              <a:gd name="connsiteY7" fmla="*/ 1110277 h 4038307"/>
              <a:gd name="connsiteX8" fmla="*/ 11084286 w 12215937"/>
              <a:gd name="connsiteY8" fmla="*/ 623894 h 4038307"/>
              <a:gd name="connsiteX9" fmla="*/ 11872227 w 12215937"/>
              <a:gd name="connsiteY9" fmla="*/ 351520 h 4038307"/>
              <a:gd name="connsiteX10" fmla="*/ 12215937 w 12215937"/>
              <a:gd name="connsiteY10" fmla="*/ 567229 h 4038307"/>
              <a:gd name="connsiteX11" fmla="*/ 12196482 w 12215937"/>
              <a:gd name="connsiteY11" fmla="*/ 4038307 h 4038307"/>
              <a:gd name="connsiteX12" fmla="*/ 0 w 12215937"/>
              <a:gd name="connsiteY12" fmla="*/ 4038307 h 4038307"/>
              <a:gd name="connsiteX13" fmla="*/ 9727 w 12215937"/>
              <a:gd name="connsiteY13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385827 w 12215937"/>
              <a:gd name="connsiteY6" fmla="*/ 439070 h 4038307"/>
              <a:gd name="connsiteX7" fmla="*/ 9167936 w 12215937"/>
              <a:gd name="connsiteY7" fmla="*/ 1110277 h 4038307"/>
              <a:gd name="connsiteX8" fmla="*/ 11084286 w 12215937"/>
              <a:gd name="connsiteY8" fmla="*/ 623894 h 4038307"/>
              <a:gd name="connsiteX9" fmla="*/ 11872227 w 12215937"/>
              <a:gd name="connsiteY9" fmla="*/ 351520 h 4038307"/>
              <a:gd name="connsiteX10" fmla="*/ 12215937 w 12215937"/>
              <a:gd name="connsiteY10" fmla="*/ 61390 h 4038307"/>
              <a:gd name="connsiteX11" fmla="*/ 12196482 w 12215937"/>
              <a:gd name="connsiteY11" fmla="*/ 4038307 h 4038307"/>
              <a:gd name="connsiteX12" fmla="*/ 0 w 12215937"/>
              <a:gd name="connsiteY12" fmla="*/ 4038307 h 4038307"/>
              <a:gd name="connsiteX13" fmla="*/ 9727 w 12215937"/>
              <a:gd name="connsiteY13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385827 w 12215937"/>
              <a:gd name="connsiteY6" fmla="*/ 439070 h 4038307"/>
              <a:gd name="connsiteX7" fmla="*/ 9167936 w 12215937"/>
              <a:gd name="connsiteY7" fmla="*/ 1110277 h 4038307"/>
              <a:gd name="connsiteX8" fmla="*/ 11094013 w 12215937"/>
              <a:gd name="connsiteY8" fmla="*/ 711443 h 4038307"/>
              <a:gd name="connsiteX9" fmla="*/ 11872227 w 12215937"/>
              <a:gd name="connsiteY9" fmla="*/ 351520 h 4038307"/>
              <a:gd name="connsiteX10" fmla="*/ 12215937 w 12215937"/>
              <a:gd name="connsiteY10" fmla="*/ 61390 h 4038307"/>
              <a:gd name="connsiteX11" fmla="*/ 12196482 w 12215937"/>
              <a:gd name="connsiteY11" fmla="*/ 4038307 h 4038307"/>
              <a:gd name="connsiteX12" fmla="*/ 0 w 12215937"/>
              <a:gd name="connsiteY12" fmla="*/ 4038307 h 4038307"/>
              <a:gd name="connsiteX13" fmla="*/ 9727 w 12215937"/>
              <a:gd name="connsiteY13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385827 w 12215937"/>
              <a:gd name="connsiteY6" fmla="*/ 439070 h 4038307"/>
              <a:gd name="connsiteX7" fmla="*/ 9167936 w 12215937"/>
              <a:gd name="connsiteY7" fmla="*/ 1110277 h 4038307"/>
              <a:gd name="connsiteX8" fmla="*/ 11094013 w 12215937"/>
              <a:gd name="connsiteY8" fmla="*/ 711443 h 4038307"/>
              <a:gd name="connsiteX9" fmla="*/ 11872227 w 12215937"/>
              <a:gd name="connsiteY9" fmla="*/ 351520 h 4038307"/>
              <a:gd name="connsiteX10" fmla="*/ 12215937 w 12215937"/>
              <a:gd name="connsiteY10" fmla="*/ 61390 h 4038307"/>
              <a:gd name="connsiteX11" fmla="*/ 12196482 w 12215937"/>
              <a:gd name="connsiteY11" fmla="*/ 4038307 h 4038307"/>
              <a:gd name="connsiteX12" fmla="*/ 0 w 12215937"/>
              <a:gd name="connsiteY12" fmla="*/ 4038307 h 4038307"/>
              <a:gd name="connsiteX13" fmla="*/ 9727 w 12215937"/>
              <a:gd name="connsiteY13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385827 w 12215937"/>
              <a:gd name="connsiteY6" fmla="*/ 439070 h 4038307"/>
              <a:gd name="connsiteX7" fmla="*/ 9167936 w 12215937"/>
              <a:gd name="connsiteY7" fmla="*/ 1110277 h 4038307"/>
              <a:gd name="connsiteX8" fmla="*/ 11094013 w 12215937"/>
              <a:gd name="connsiteY8" fmla="*/ 711443 h 4038307"/>
              <a:gd name="connsiteX9" fmla="*/ 11872227 w 12215937"/>
              <a:gd name="connsiteY9" fmla="*/ 351520 h 4038307"/>
              <a:gd name="connsiteX10" fmla="*/ 12215937 w 12215937"/>
              <a:gd name="connsiteY10" fmla="*/ 61390 h 4038307"/>
              <a:gd name="connsiteX11" fmla="*/ 12196482 w 12215937"/>
              <a:gd name="connsiteY11" fmla="*/ 4038307 h 4038307"/>
              <a:gd name="connsiteX12" fmla="*/ 0 w 12215937"/>
              <a:gd name="connsiteY12" fmla="*/ 4038307 h 4038307"/>
              <a:gd name="connsiteX13" fmla="*/ 9727 w 12215937"/>
              <a:gd name="connsiteY13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385827 w 12215937"/>
              <a:gd name="connsiteY6" fmla="*/ 439070 h 4038307"/>
              <a:gd name="connsiteX7" fmla="*/ 9167936 w 12215937"/>
              <a:gd name="connsiteY7" fmla="*/ 1110277 h 4038307"/>
              <a:gd name="connsiteX8" fmla="*/ 11094013 w 12215937"/>
              <a:gd name="connsiteY8" fmla="*/ 711443 h 4038307"/>
              <a:gd name="connsiteX9" fmla="*/ 11950048 w 12215937"/>
              <a:gd name="connsiteY9" fmla="*/ 409886 h 4038307"/>
              <a:gd name="connsiteX10" fmla="*/ 12215937 w 12215937"/>
              <a:gd name="connsiteY10" fmla="*/ 61390 h 4038307"/>
              <a:gd name="connsiteX11" fmla="*/ 12196482 w 12215937"/>
              <a:gd name="connsiteY11" fmla="*/ 4038307 h 4038307"/>
              <a:gd name="connsiteX12" fmla="*/ 0 w 12215937"/>
              <a:gd name="connsiteY12" fmla="*/ 4038307 h 4038307"/>
              <a:gd name="connsiteX13" fmla="*/ 9727 w 12215937"/>
              <a:gd name="connsiteY13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385827 w 12215937"/>
              <a:gd name="connsiteY6" fmla="*/ 439070 h 4038307"/>
              <a:gd name="connsiteX7" fmla="*/ 9167936 w 12215937"/>
              <a:gd name="connsiteY7" fmla="*/ 1110277 h 4038307"/>
              <a:gd name="connsiteX8" fmla="*/ 11094013 w 12215937"/>
              <a:gd name="connsiteY8" fmla="*/ 711443 h 4038307"/>
              <a:gd name="connsiteX9" fmla="*/ 11950048 w 12215937"/>
              <a:gd name="connsiteY9" fmla="*/ 351520 h 4038307"/>
              <a:gd name="connsiteX10" fmla="*/ 12215937 w 12215937"/>
              <a:gd name="connsiteY10" fmla="*/ 61390 h 4038307"/>
              <a:gd name="connsiteX11" fmla="*/ 12196482 w 12215937"/>
              <a:gd name="connsiteY11" fmla="*/ 4038307 h 4038307"/>
              <a:gd name="connsiteX12" fmla="*/ 0 w 12215937"/>
              <a:gd name="connsiteY12" fmla="*/ 4038307 h 4038307"/>
              <a:gd name="connsiteX13" fmla="*/ 9727 w 12215937"/>
              <a:gd name="connsiteY13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385827 w 12215937"/>
              <a:gd name="connsiteY6" fmla="*/ 439070 h 4038307"/>
              <a:gd name="connsiteX7" fmla="*/ 9167936 w 12215937"/>
              <a:gd name="connsiteY7" fmla="*/ 1110277 h 4038307"/>
              <a:gd name="connsiteX8" fmla="*/ 11094013 w 12215937"/>
              <a:gd name="connsiteY8" fmla="*/ 711443 h 4038307"/>
              <a:gd name="connsiteX9" fmla="*/ 11950048 w 12215937"/>
              <a:gd name="connsiteY9" fmla="*/ 351520 h 4038307"/>
              <a:gd name="connsiteX10" fmla="*/ 12215937 w 12215937"/>
              <a:gd name="connsiteY10" fmla="*/ 61390 h 4038307"/>
              <a:gd name="connsiteX11" fmla="*/ 12196482 w 12215937"/>
              <a:gd name="connsiteY11" fmla="*/ 4038307 h 4038307"/>
              <a:gd name="connsiteX12" fmla="*/ 0 w 12215937"/>
              <a:gd name="connsiteY12" fmla="*/ 4038307 h 4038307"/>
              <a:gd name="connsiteX13" fmla="*/ 9727 w 12215937"/>
              <a:gd name="connsiteY13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385827 w 12215937"/>
              <a:gd name="connsiteY6" fmla="*/ 439070 h 4038307"/>
              <a:gd name="connsiteX7" fmla="*/ 7397503 w 12215937"/>
              <a:gd name="connsiteY7" fmla="*/ 974090 h 4038307"/>
              <a:gd name="connsiteX8" fmla="*/ 9167936 w 12215937"/>
              <a:gd name="connsiteY8" fmla="*/ 1110277 h 4038307"/>
              <a:gd name="connsiteX9" fmla="*/ 11094013 w 12215937"/>
              <a:gd name="connsiteY9" fmla="*/ 711443 h 4038307"/>
              <a:gd name="connsiteX10" fmla="*/ 11950048 w 12215937"/>
              <a:gd name="connsiteY10" fmla="*/ 351520 h 4038307"/>
              <a:gd name="connsiteX11" fmla="*/ 12215937 w 12215937"/>
              <a:gd name="connsiteY11" fmla="*/ 61390 h 4038307"/>
              <a:gd name="connsiteX12" fmla="*/ 12196482 w 12215937"/>
              <a:gd name="connsiteY12" fmla="*/ 4038307 h 4038307"/>
              <a:gd name="connsiteX13" fmla="*/ 0 w 12215937"/>
              <a:gd name="connsiteY13" fmla="*/ 4038307 h 4038307"/>
              <a:gd name="connsiteX14" fmla="*/ 9727 w 12215937"/>
              <a:gd name="connsiteY14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385827 w 12215937"/>
              <a:gd name="connsiteY6" fmla="*/ 439070 h 4038307"/>
              <a:gd name="connsiteX7" fmla="*/ 7280771 w 12215937"/>
              <a:gd name="connsiteY7" fmla="*/ 1207554 h 4038307"/>
              <a:gd name="connsiteX8" fmla="*/ 9167936 w 12215937"/>
              <a:gd name="connsiteY8" fmla="*/ 1110277 h 4038307"/>
              <a:gd name="connsiteX9" fmla="*/ 11094013 w 12215937"/>
              <a:gd name="connsiteY9" fmla="*/ 711443 h 4038307"/>
              <a:gd name="connsiteX10" fmla="*/ 11950048 w 12215937"/>
              <a:gd name="connsiteY10" fmla="*/ 351520 h 4038307"/>
              <a:gd name="connsiteX11" fmla="*/ 12215937 w 12215937"/>
              <a:gd name="connsiteY11" fmla="*/ 61390 h 4038307"/>
              <a:gd name="connsiteX12" fmla="*/ 12196482 w 12215937"/>
              <a:gd name="connsiteY12" fmla="*/ 4038307 h 4038307"/>
              <a:gd name="connsiteX13" fmla="*/ 0 w 12215937"/>
              <a:gd name="connsiteY13" fmla="*/ 4038307 h 4038307"/>
              <a:gd name="connsiteX14" fmla="*/ 9727 w 12215937"/>
              <a:gd name="connsiteY14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337188 w 12215937"/>
              <a:gd name="connsiteY6" fmla="*/ 409887 h 4038307"/>
              <a:gd name="connsiteX7" fmla="*/ 7280771 w 12215937"/>
              <a:gd name="connsiteY7" fmla="*/ 1207554 h 4038307"/>
              <a:gd name="connsiteX8" fmla="*/ 9167936 w 12215937"/>
              <a:gd name="connsiteY8" fmla="*/ 1110277 h 4038307"/>
              <a:gd name="connsiteX9" fmla="*/ 11094013 w 12215937"/>
              <a:gd name="connsiteY9" fmla="*/ 711443 h 4038307"/>
              <a:gd name="connsiteX10" fmla="*/ 11950048 w 12215937"/>
              <a:gd name="connsiteY10" fmla="*/ 351520 h 4038307"/>
              <a:gd name="connsiteX11" fmla="*/ 12215937 w 12215937"/>
              <a:gd name="connsiteY11" fmla="*/ 61390 h 4038307"/>
              <a:gd name="connsiteX12" fmla="*/ 12196482 w 12215937"/>
              <a:gd name="connsiteY12" fmla="*/ 4038307 h 4038307"/>
              <a:gd name="connsiteX13" fmla="*/ 0 w 12215937"/>
              <a:gd name="connsiteY13" fmla="*/ 4038307 h 4038307"/>
              <a:gd name="connsiteX14" fmla="*/ 9727 w 12215937"/>
              <a:gd name="connsiteY14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035631 w 12215937"/>
              <a:gd name="connsiteY6" fmla="*/ 322337 h 4038307"/>
              <a:gd name="connsiteX7" fmla="*/ 6337188 w 12215937"/>
              <a:gd name="connsiteY7" fmla="*/ 409887 h 4038307"/>
              <a:gd name="connsiteX8" fmla="*/ 7280771 w 12215937"/>
              <a:gd name="connsiteY8" fmla="*/ 1207554 h 4038307"/>
              <a:gd name="connsiteX9" fmla="*/ 9167936 w 12215937"/>
              <a:gd name="connsiteY9" fmla="*/ 1110277 h 4038307"/>
              <a:gd name="connsiteX10" fmla="*/ 11094013 w 12215937"/>
              <a:gd name="connsiteY10" fmla="*/ 711443 h 4038307"/>
              <a:gd name="connsiteX11" fmla="*/ 11950048 w 12215937"/>
              <a:gd name="connsiteY11" fmla="*/ 351520 h 4038307"/>
              <a:gd name="connsiteX12" fmla="*/ 12215937 w 12215937"/>
              <a:gd name="connsiteY12" fmla="*/ 61390 h 4038307"/>
              <a:gd name="connsiteX13" fmla="*/ 12196482 w 12215937"/>
              <a:gd name="connsiteY13" fmla="*/ 4038307 h 4038307"/>
              <a:gd name="connsiteX14" fmla="*/ 0 w 12215937"/>
              <a:gd name="connsiteY14" fmla="*/ 4038307 h 4038307"/>
              <a:gd name="connsiteX15" fmla="*/ 9727 w 12215937"/>
              <a:gd name="connsiteY15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035631 w 12215937"/>
              <a:gd name="connsiteY6" fmla="*/ 322337 h 4038307"/>
              <a:gd name="connsiteX7" fmla="*/ 6337188 w 12215937"/>
              <a:gd name="connsiteY7" fmla="*/ 409887 h 4038307"/>
              <a:gd name="connsiteX8" fmla="*/ 7280771 w 12215937"/>
              <a:gd name="connsiteY8" fmla="*/ 1207554 h 4038307"/>
              <a:gd name="connsiteX9" fmla="*/ 9167936 w 12215937"/>
              <a:gd name="connsiteY9" fmla="*/ 1110277 h 4038307"/>
              <a:gd name="connsiteX10" fmla="*/ 11094013 w 12215937"/>
              <a:gd name="connsiteY10" fmla="*/ 711443 h 4038307"/>
              <a:gd name="connsiteX11" fmla="*/ 11950048 w 12215937"/>
              <a:gd name="connsiteY11" fmla="*/ 351520 h 4038307"/>
              <a:gd name="connsiteX12" fmla="*/ 12215937 w 12215937"/>
              <a:gd name="connsiteY12" fmla="*/ 61390 h 4038307"/>
              <a:gd name="connsiteX13" fmla="*/ 12196482 w 12215937"/>
              <a:gd name="connsiteY13" fmla="*/ 4038307 h 4038307"/>
              <a:gd name="connsiteX14" fmla="*/ 0 w 12215937"/>
              <a:gd name="connsiteY14" fmla="*/ 4038307 h 4038307"/>
              <a:gd name="connsiteX15" fmla="*/ 9727 w 12215937"/>
              <a:gd name="connsiteY15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035631 w 12215937"/>
              <a:gd name="connsiteY6" fmla="*/ 322337 h 4038307"/>
              <a:gd name="connsiteX7" fmla="*/ 6337188 w 12215937"/>
              <a:gd name="connsiteY7" fmla="*/ 409887 h 4038307"/>
              <a:gd name="connsiteX8" fmla="*/ 6687384 w 12215937"/>
              <a:gd name="connsiteY8" fmla="*/ 575256 h 4038307"/>
              <a:gd name="connsiteX9" fmla="*/ 7280771 w 12215937"/>
              <a:gd name="connsiteY9" fmla="*/ 1207554 h 4038307"/>
              <a:gd name="connsiteX10" fmla="*/ 9167936 w 12215937"/>
              <a:gd name="connsiteY10" fmla="*/ 1110277 h 4038307"/>
              <a:gd name="connsiteX11" fmla="*/ 11094013 w 12215937"/>
              <a:gd name="connsiteY11" fmla="*/ 711443 h 4038307"/>
              <a:gd name="connsiteX12" fmla="*/ 11950048 w 12215937"/>
              <a:gd name="connsiteY12" fmla="*/ 351520 h 4038307"/>
              <a:gd name="connsiteX13" fmla="*/ 12215937 w 12215937"/>
              <a:gd name="connsiteY13" fmla="*/ 61390 h 4038307"/>
              <a:gd name="connsiteX14" fmla="*/ 12196482 w 12215937"/>
              <a:gd name="connsiteY14" fmla="*/ 4038307 h 4038307"/>
              <a:gd name="connsiteX15" fmla="*/ 0 w 12215937"/>
              <a:gd name="connsiteY15" fmla="*/ 4038307 h 4038307"/>
              <a:gd name="connsiteX16" fmla="*/ 9727 w 12215937"/>
              <a:gd name="connsiteY16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035631 w 12215937"/>
              <a:gd name="connsiteY6" fmla="*/ 322337 h 4038307"/>
              <a:gd name="connsiteX7" fmla="*/ 6337188 w 12215937"/>
              <a:gd name="connsiteY7" fmla="*/ 409887 h 4038307"/>
              <a:gd name="connsiteX8" fmla="*/ 6687384 w 12215937"/>
              <a:gd name="connsiteY8" fmla="*/ 575256 h 4038307"/>
              <a:gd name="connsiteX9" fmla="*/ 7232133 w 12215937"/>
              <a:gd name="connsiteY9" fmla="*/ 1217282 h 4038307"/>
              <a:gd name="connsiteX10" fmla="*/ 9167936 w 12215937"/>
              <a:gd name="connsiteY10" fmla="*/ 1110277 h 4038307"/>
              <a:gd name="connsiteX11" fmla="*/ 11094013 w 12215937"/>
              <a:gd name="connsiteY11" fmla="*/ 711443 h 4038307"/>
              <a:gd name="connsiteX12" fmla="*/ 11950048 w 12215937"/>
              <a:gd name="connsiteY12" fmla="*/ 351520 h 4038307"/>
              <a:gd name="connsiteX13" fmla="*/ 12215937 w 12215937"/>
              <a:gd name="connsiteY13" fmla="*/ 61390 h 4038307"/>
              <a:gd name="connsiteX14" fmla="*/ 12196482 w 12215937"/>
              <a:gd name="connsiteY14" fmla="*/ 4038307 h 4038307"/>
              <a:gd name="connsiteX15" fmla="*/ 0 w 12215937"/>
              <a:gd name="connsiteY15" fmla="*/ 4038307 h 4038307"/>
              <a:gd name="connsiteX16" fmla="*/ 9727 w 12215937"/>
              <a:gd name="connsiteY16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035631 w 12215937"/>
              <a:gd name="connsiteY6" fmla="*/ 322337 h 4038307"/>
              <a:gd name="connsiteX7" fmla="*/ 6337188 w 12215937"/>
              <a:gd name="connsiteY7" fmla="*/ 409887 h 4038307"/>
              <a:gd name="connsiteX8" fmla="*/ 6687384 w 12215937"/>
              <a:gd name="connsiteY8" fmla="*/ 575256 h 4038307"/>
              <a:gd name="connsiteX9" fmla="*/ 7232133 w 12215937"/>
              <a:gd name="connsiteY9" fmla="*/ 1217282 h 4038307"/>
              <a:gd name="connsiteX10" fmla="*/ 9167936 w 12215937"/>
              <a:gd name="connsiteY10" fmla="*/ 1110277 h 4038307"/>
              <a:gd name="connsiteX11" fmla="*/ 11094013 w 12215937"/>
              <a:gd name="connsiteY11" fmla="*/ 711443 h 4038307"/>
              <a:gd name="connsiteX12" fmla="*/ 11950048 w 12215937"/>
              <a:gd name="connsiteY12" fmla="*/ 351520 h 4038307"/>
              <a:gd name="connsiteX13" fmla="*/ 12215937 w 12215937"/>
              <a:gd name="connsiteY13" fmla="*/ 61390 h 4038307"/>
              <a:gd name="connsiteX14" fmla="*/ 12196482 w 12215937"/>
              <a:gd name="connsiteY14" fmla="*/ 4038307 h 4038307"/>
              <a:gd name="connsiteX15" fmla="*/ 0 w 12215937"/>
              <a:gd name="connsiteY15" fmla="*/ 4038307 h 4038307"/>
              <a:gd name="connsiteX16" fmla="*/ 9727 w 12215937"/>
              <a:gd name="connsiteY16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035631 w 12215937"/>
              <a:gd name="connsiteY6" fmla="*/ 322337 h 4038307"/>
              <a:gd name="connsiteX7" fmla="*/ 6337188 w 12215937"/>
              <a:gd name="connsiteY7" fmla="*/ 409887 h 4038307"/>
              <a:gd name="connsiteX8" fmla="*/ 6687384 w 12215937"/>
              <a:gd name="connsiteY8" fmla="*/ 575256 h 4038307"/>
              <a:gd name="connsiteX9" fmla="*/ 7232133 w 12215937"/>
              <a:gd name="connsiteY9" fmla="*/ 1217282 h 4038307"/>
              <a:gd name="connsiteX10" fmla="*/ 9167936 w 12215937"/>
              <a:gd name="connsiteY10" fmla="*/ 1110277 h 4038307"/>
              <a:gd name="connsiteX11" fmla="*/ 11094013 w 12215937"/>
              <a:gd name="connsiteY11" fmla="*/ 711443 h 4038307"/>
              <a:gd name="connsiteX12" fmla="*/ 11950048 w 12215937"/>
              <a:gd name="connsiteY12" fmla="*/ 351520 h 4038307"/>
              <a:gd name="connsiteX13" fmla="*/ 12215937 w 12215937"/>
              <a:gd name="connsiteY13" fmla="*/ 61390 h 4038307"/>
              <a:gd name="connsiteX14" fmla="*/ 12196482 w 12215937"/>
              <a:gd name="connsiteY14" fmla="*/ 4038307 h 4038307"/>
              <a:gd name="connsiteX15" fmla="*/ 0 w 12215937"/>
              <a:gd name="connsiteY15" fmla="*/ 4038307 h 4038307"/>
              <a:gd name="connsiteX16" fmla="*/ 9727 w 12215937"/>
              <a:gd name="connsiteY16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035631 w 12215937"/>
              <a:gd name="connsiteY6" fmla="*/ 322337 h 4038307"/>
              <a:gd name="connsiteX7" fmla="*/ 6337188 w 12215937"/>
              <a:gd name="connsiteY7" fmla="*/ 409887 h 4038307"/>
              <a:gd name="connsiteX8" fmla="*/ 6687384 w 12215937"/>
              <a:gd name="connsiteY8" fmla="*/ 575256 h 4038307"/>
              <a:gd name="connsiteX9" fmla="*/ 7271044 w 12215937"/>
              <a:gd name="connsiteY9" fmla="*/ 1188099 h 4038307"/>
              <a:gd name="connsiteX10" fmla="*/ 9167936 w 12215937"/>
              <a:gd name="connsiteY10" fmla="*/ 1110277 h 4038307"/>
              <a:gd name="connsiteX11" fmla="*/ 11094013 w 12215937"/>
              <a:gd name="connsiteY11" fmla="*/ 711443 h 4038307"/>
              <a:gd name="connsiteX12" fmla="*/ 11950048 w 12215937"/>
              <a:gd name="connsiteY12" fmla="*/ 351520 h 4038307"/>
              <a:gd name="connsiteX13" fmla="*/ 12215937 w 12215937"/>
              <a:gd name="connsiteY13" fmla="*/ 61390 h 4038307"/>
              <a:gd name="connsiteX14" fmla="*/ 12196482 w 12215937"/>
              <a:gd name="connsiteY14" fmla="*/ 4038307 h 4038307"/>
              <a:gd name="connsiteX15" fmla="*/ 0 w 12215937"/>
              <a:gd name="connsiteY15" fmla="*/ 4038307 h 4038307"/>
              <a:gd name="connsiteX16" fmla="*/ 9727 w 12215937"/>
              <a:gd name="connsiteY16" fmla="*/ 41935 h 4038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15937" h="4038307">
                <a:moveTo>
                  <a:pt x="9727" y="41935"/>
                </a:moveTo>
                <a:cubicBezTo>
                  <a:pt x="65598" y="-176937"/>
                  <a:pt x="571181" y="528527"/>
                  <a:pt x="899426" y="604444"/>
                </a:cubicBezTo>
                <a:cubicBezTo>
                  <a:pt x="1354131" y="660906"/>
                  <a:pt x="1755462" y="862227"/>
                  <a:pt x="2232117" y="915728"/>
                </a:cubicBezTo>
                <a:cubicBezTo>
                  <a:pt x="2776866" y="925455"/>
                  <a:pt x="3243793" y="1071368"/>
                  <a:pt x="3778814" y="886542"/>
                </a:cubicBezTo>
                <a:cubicBezTo>
                  <a:pt x="4153329" y="847631"/>
                  <a:pt x="4060916" y="584984"/>
                  <a:pt x="4430567" y="497435"/>
                </a:cubicBezTo>
                <a:cubicBezTo>
                  <a:pt x="4680244" y="414750"/>
                  <a:pt x="5010985" y="432584"/>
                  <a:pt x="5374150" y="643350"/>
                </a:cubicBezTo>
                <a:cubicBezTo>
                  <a:pt x="5648146" y="627137"/>
                  <a:pt x="5797304" y="332065"/>
                  <a:pt x="6035631" y="322337"/>
                </a:cubicBezTo>
                <a:cubicBezTo>
                  <a:pt x="6196137" y="283427"/>
                  <a:pt x="6136150" y="275321"/>
                  <a:pt x="6337188" y="409887"/>
                </a:cubicBezTo>
                <a:cubicBezTo>
                  <a:pt x="6455541" y="471496"/>
                  <a:pt x="6530120" y="442312"/>
                  <a:pt x="6687384" y="575256"/>
                </a:cubicBezTo>
                <a:cubicBezTo>
                  <a:pt x="6844648" y="708200"/>
                  <a:pt x="6915984" y="1060018"/>
                  <a:pt x="7271044" y="1188099"/>
                </a:cubicBezTo>
                <a:cubicBezTo>
                  <a:pt x="7781747" y="1121626"/>
                  <a:pt x="8571306" y="1111898"/>
                  <a:pt x="9167936" y="1110277"/>
                </a:cubicBezTo>
                <a:cubicBezTo>
                  <a:pt x="9913723" y="1040562"/>
                  <a:pt x="10608710" y="785738"/>
                  <a:pt x="11094013" y="711443"/>
                </a:cubicBezTo>
                <a:cubicBezTo>
                  <a:pt x="11583639" y="627137"/>
                  <a:pt x="11764682" y="442028"/>
                  <a:pt x="11950048" y="351520"/>
                </a:cubicBezTo>
                <a:cubicBezTo>
                  <a:pt x="12135414" y="261012"/>
                  <a:pt x="12161895" y="101921"/>
                  <a:pt x="12215937" y="61390"/>
                </a:cubicBezTo>
                <a:lnTo>
                  <a:pt x="12196482" y="4038307"/>
                </a:lnTo>
                <a:lnTo>
                  <a:pt x="0" y="4038307"/>
                </a:lnTo>
                <a:cubicBezTo>
                  <a:pt x="3242" y="2706183"/>
                  <a:pt x="6485" y="1374059"/>
                  <a:pt x="9727" y="41935"/>
                </a:cubicBezTo>
                <a:close/>
              </a:path>
            </a:pathLst>
          </a:custGeom>
          <a:solidFill>
            <a:srgbClr val="F7DF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: Rounded Corners 22">
            <a:extLst>
              <a:ext uri="{FF2B5EF4-FFF2-40B4-BE49-F238E27FC236}">
                <a16:creationId xmlns:a16="http://schemas.microsoft.com/office/drawing/2014/main" xmlns="" id="{97E23663-DAC3-4F9C-971B-186C2FEF8F58}"/>
              </a:ext>
            </a:extLst>
          </p:cNvPr>
          <p:cNvSpPr/>
          <p:nvPr/>
        </p:nvSpPr>
        <p:spPr>
          <a:xfrm flipH="1">
            <a:off x="4920542" y="702088"/>
            <a:ext cx="7255594" cy="3277229"/>
          </a:xfrm>
          <a:custGeom>
            <a:avLst/>
            <a:gdLst>
              <a:gd name="connsiteX0" fmla="*/ 0 w 5932714"/>
              <a:gd name="connsiteY0" fmla="*/ 485868 h 2915149"/>
              <a:gd name="connsiteX1" fmla="*/ 485868 w 5932714"/>
              <a:gd name="connsiteY1" fmla="*/ 0 h 2915149"/>
              <a:gd name="connsiteX2" fmla="*/ 5446846 w 5932714"/>
              <a:gd name="connsiteY2" fmla="*/ 0 h 2915149"/>
              <a:gd name="connsiteX3" fmla="*/ 5932714 w 5932714"/>
              <a:gd name="connsiteY3" fmla="*/ 485868 h 2915149"/>
              <a:gd name="connsiteX4" fmla="*/ 5932714 w 5932714"/>
              <a:gd name="connsiteY4" fmla="*/ 2429281 h 2915149"/>
              <a:gd name="connsiteX5" fmla="*/ 5446846 w 5932714"/>
              <a:gd name="connsiteY5" fmla="*/ 2915149 h 2915149"/>
              <a:gd name="connsiteX6" fmla="*/ 485868 w 5932714"/>
              <a:gd name="connsiteY6" fmla="*/ 2915149 h 2915149"/>
              <a:gd name="connsiteX7" fmla="*/ 0 w 5932714"/>
              <a:gd name="connsiteY7" fmla="*/ 2429281 h 2915149"/>
              <a:gd name="connsiteX8" fmla="*/ 0 w 5932714"/>
              <a:gd name="connsiteY8" fmla="*/ 485868 h 2915149"/>
              <a:gd name="connsiteX0" fmla="*/ 0 w 5932714"/>
              <a:gd name="connsiteY0" fmla="*/ 485868 h 3252606"/>
              <a:gd name="connsiteX1" fmla="*/ 485868 w 5932714"/>
              <a:gd name="connsiteY1" fmla="*/ 0 h 3252606"/>
              <a:gd name="connsiteX2" fmla="*/ 5446846 w 5932714"/>
              <a:gd name="connsiteY2" fmla="*/ 0 h 3252606"/>
              <a:gd name="connsiteX3" fmla="*/ 5932714 w 5932714"/>
              <a:gd name="connsiteY3" fmla="*/ 485868 h 3252606"/>
              <a:gd name="connsiteX4" fmla="*/ 5932714 w 5932714"/>
              <a:gd name="connsiteY4" fmla="*/ 2429281 h 3252606"/>
              <a:gd name="connsiteX5" fmla="*/ 5446846 w 5932714"/>
              <a:gd name="connsiteY5" fmla="*/ 2915149 h 3252606"/>
              <a:gd name="connsiteX6" fmla="*/ 551182 w 5932714"/>
              <a:gd name="connsiteY6" fmla="*/ 3252606 h 3252606"/>
              <a:gd name="connsiteX7" fmla="*/ 0 w 5932714"/>
              <a:gd name="connsiteY7" fmla="*/ 2429281 h 3252606"/>
              <a:gd name="connsiteX8" fmla="*/ 0 w 5932714"/>
              <a:gd name="connsiteY8" fmla="*/ 485868 h 3252606"/>
              <a:gd name="connsiteX0" fmla="*/ 0 w 5932714"/>
              <a:gd name="connsiteY0" fmla="*/ 485868 h 3342927"/>
              <a:gd name="connsiteX1" fmla="*/ 485868 w 5932714"/>
              <a:gd name="connsiteY1" fmla="*/ 0 h 3342927"/>
              <a:gd name="connsiteX2" fmla="*/ 5446846 w 5932714"/>
              <a:gd name="connsiteY2" fmla="*/ 0 h 3342927"/>
              <a:gd name="connsiteX3" fmla="*/ 5932714 w 5932714"/>
              <a:gd name="connsiteY3" fmla="*/ 485868 h 3342927"/>
              <a:gd name="connsiteX4" fmla="*/ 5932714 w 5932714"/>
              <a:gd name="connsiteY4" fmla="*/ 2429281 h 3342927"/>
              <a:gd name="connsiteX5" fmla="*/ 5446846 w 5932714"/>
              <a:gd name="connsiteY5" fmla="*/ 2915149 h 3342927"/>
              <a:gd name="connsiteX6" fmla="*/ 551182 w 5932714"/>
              <a:gd name="connsiteY6" fmla="*/ 3252606 h 3342927"/>
              <a:gd name="connsiteX7" fmla="*/ 0 w 5932714"/>
              <a:gd name="connsiteY7" fmla="*/ 2429281 h 3342927"/>
              <a:gd name="connsiteX8" fmla="*/ 0 w 5932714"/>
              <a:gd name="connsiteY8" fmla="*/ 485868 h 3342927"/>
              <a:gd name="connsiteX0" fmla="*/ 0 w 5932714"/>
              <a:gd name="connsiteY0" fmla="*/ 485868 h 3284735"/>
              <a:gd name="connsiteX1" fmla="*/ 485868 w 5932714"/>
              <a:gd name="connsiteY1" fmla="*/ 0 h 3284735"/>
              <a:gd name="connsiteX2" fmla="*/ 5446846 w 5932714"/>
              <a:gd name="connsiteY2" fmla="*/ 0 h 3284735"/>
              <a:gd name="connsiteX3" fmla="*/ 5932714 w 5932714"/>
              <a:gd name="connsiteY3" fmla="*/ 485868 h 3284735"/>
              <a:gd name="connsiteX4" fmla="*/ 5932714 w 5932714"/>
              <a:gd name="connsiteY4" fmla="*/ 2429281 h 3284735"/>
              <a:gd name="connsiteX5" fmla="*/ 5446846 w 5932714"/>
              <a:gd name="connsiteY5" fmla="*/ 2915149 h 3284735"/>
              <a:gd name="connsiteX6" fmla="*/ 3990079 w 5932714"/>
              <a:gd name="connsiteY6" fmla="*/ 3097991 h 3284735"/>
              <a:gd name="connsiteX7" fmla="*/ 551182 w 5932714"/>
              <a:gd name="connsiteY7" fmla="*/ 3252606 h 3284735"/>
              <a:gd name="connsiteX8" fmla="*/ 0 w 5932714"/>
              <a:gd name="connsiteY8" fmla="*/ 2429281 h 3284735"/>
              <a:gd name="connsiteX9" fmla="*/ 0 w 5932714"/>
              <a:gd name="connsiteY9" fmla="*/ 485868 h 3284735"/>
              <a:gd name="connsiteX0" fmla="*/ 0 w 5932714"/>
              <a:gd name="connsiteY0" fmla="*/ 485868 h 3552824"/>
              <a:gd name="connsiteX1" fmla="*/ 485868 w 5932714"/>
              <a:gd name="connsiteY1" fmla="*/ 0 h 3552824"/>
              <a:gd name="connsiteX2" fmla="*/ 5446846 w 5932714"/>
              <a:gd name="connsiteY2" fmla="*/ 0 h 3552824"/>
              <a:gd name="connsiteX3" fmla="*/ 5932714 w 5932714"/>
              <a:gd name="connsiteY3" fmla="*/ 485868 h 3552824"/>
              <a:gd name="connsiteX4" fmla="*/ 5932714 w 5932714"/>
              <a:gd name="connsiteY4" fmla="*/ 2429281 h 3552824"/>
              <a:gd name="connsiteX5" fmla="*/ 5446846 w 5932714"/>
              <a:gd name="connsiteY5" fmla="*/ 2915149 h 3552824"/>
              <a:gd name="connsiteX6" fmla="*/ 3957422 w 5932714"/>
              <a:gd name="connsiteY6" fmla="*/ 3544305 h 3552824"/>
              <a:gd name="connsiteX7" fmla="*/ 551182 w 5932714"/>
              <a:gd name="connsiteY7" fmla="*/ 3252606 h 3552824"/>
              <a:gd name="connsiteX8" fmla="*/ 0 w 5932714"/>
              <a:gd name="connsiteY8" fmla="*/ 2429281 h 3552824"/>
              <a:gd name="connsiteX9" fmla="*/ 0 w 5932714"/>
              <a:gd name="connsiteY9" fmla="*/ 485868 h 3552824"/>
              <a:gd name="connsiteX0" fmla="*/ 0 w 5932714"/>
              <a:gd name="connsiteY0" fmla="*/ 485868 h 3552824"/>
              <a:gd name="connsiteX1" fmla="*/ 485868 w 5932714"/>
              <a:gd name="connsiteY1" fmla="*/ 0 h 3552824"/>
              <a:gd name="connsiteX2" fmla="*/ 5446846 w 5932714"/>
              <a:gd name="connsiteY2" fmla="*/ 0 h 3552824"/>
              <a:gd name="connsiteX3" fmla="*/ 5932714 w 5932714"/>
              <a:gd name="connsiteY3" fmla="*/ 485868 h 3552824"/>
              <a:gd name="connsiteX4" fmla="*/ 5932714 w 5932714"/>
              <a:gd name="connsiteY4" fmla="*/ 2429281 h 3552824"/>
              <a:gd name="connsiteX5" fmla="*/ 5446846 w 5932714"/>
              <a:gd name="connsiteY5" fmla="*/ 2915149 h 3552824"/>
              <a:gd name="connsiteX6" fmla="*/ 3957422 w 5932714"/>
              <a:gd name="connsiteY6" fmla="*/ 3544305 h 3552824"/>
              <a:gd name="connsiteX7" fmla="*/ 551182 w 5932714"/>
              <a:gd name="connsiteY7" fmla="*/ 3252606 h 3552824"/>
              <a:gd name="connsiteX8" fmla="*/ 0 w 5932714"/>
              <a:gd name="connsiteY8" fmla="*/ 2429281 h 3552824"/>
              <a:gd name="connsiteX9" fmla="*/ 0 w 5932714"/>
              <a:gd name="connsiteY9" fmla="*/ 485868 h 3552824"/>
              <a:gd name="connsiteX0" fmla="*/ 0 w 5932714"/>
              <a:gd name="connsiteY0" fmla="*/ 485868 h 3531759"/>
              <a:gd name="connsiteX1" fmla="*/ 485868 w 5932714"/>
              <a:gd name="connsiteY1" fmla="*/ 0 h 3531759"/>
              <a:gd name="connsiteX2" fmla="*/ 5446846 w 5932714"/>
              <a:gd name="connsiteY2" fmla="*/ 0 h 3531759"/>
              <a:gd name="connsiteX3" fmla="*/ 5932714 w 5932714"/>
              <a:gd name="connsiteY3" fmla="*/ 485868 h 3531759"/>
              <a:gd name="connsiteX4" fmla="*/ 5932714 w 5932714"/>
              <a:gd name="connsiteY4" fmla="*/ 2429281 h 3531759"/>
              <a:gd name="connsiteX5" fmla="*/ 5446846 w 5932714"/>
              <a:gd name="connsiteY5" fmla="*/ 2915149 h 3531759"/>
              <a:gd name="connsiteX6" fmla="*/ 3902994 w 5932714"/>
              <a:gd name="connsiteY6" fmla="*/ 3522533 h 3531759"/>
              <a:gd name="connsiteX7" fmla="*/ 551182 w 5932714"/>
              <a:gd name="connsiteY7" fmla="*/ 3252606 h 3531759"/>
              <a:gd name="connsiteX8" fmla="*/ 0 w 5932714"/>
              <a:gd name="connsiteY8" fmla="*/ 2429281 h 3531759"/>
              <a:gd name="connsiteX9" fmla="*/ 0 w 5932714"/>
              <a:gd name="connsiteY9" fmla="*/ 485868 h 3531759"/>
              <a:gd name="connsiteX0" fmla="*/ 0 w 5932714"/>
              <a:gd name="connsiteY0" fmla="*/ 485868 h 3531759"/>
              <a:gd name="connsiteX1" fmla="*/ 485868 w 5932714"/>
              <a:gd name="connsiteY1" fmla="*/ 0 h 3531759"/>
              <a:gd name="connsiteX2" fmla="*/ 5446846 w 5932714"/>
              <a:gd name="connsiteY2" fmla="*/ 0 h 3531759"/>
              <a:gd name="connsiteX3" fmla="*/ 5932714 w 5932714"/>
              <a:gd name="connsiteY3" fmla="*/ 485868 h 3531759"/>
              <a:gd name="connsiteX4" fmla="*/ 5932714 w 5932714"/>
              <a:gd name="connsiteY4" fmla="*/ 2429281 h 3531759"/>
              <a:gd name="connsiteX5" fmla="*/ 5446846 w 5932714"/>
              <a:gd name="connsiteY5" fmla="*/ 2915149 h 3531759"/>
              <a:gd name="connsiteX6" fmla="*/ 3902994 w 5932714"/>
              <a:gd name="connsiteY6" fmla="*/ 3522533 h 3531759"/>
              <a:gd name="connsiteX7" fmla="*/ 551182 w 5932714"/>
              <a:gd name="connsiteY7" fmla="*/ 3252606 h 3531759"/>
              <a:gd name="connsiteX8" fmla="*/ 0 w 5932714"/>
              <a:gd name="connsiteY8" fmla="*/ 2429281 h 3531759"/>
              <a:gd name="connsiteX9" fmla="*/ 0 w 5932714"/>
              <a:gd name="connsiteY9" fmla="*/ 485868 h 3531759"/>
              <a:gd name="connsiteX0" fmla="*/ 0 w 5932714"/>
              <a:gd name="connsiteY0" fmla="*/ 485868 h 3526598"/>
              <a:gd name="connsiteX1" fmla="*/ 485868 w 5932714"/>
              <a:gd name="connsiteY1" fmla="*/ 0 h 3526598"/>
              <a:gd name="connsiteX2" fmla="*/ 5446846 w 5932714"/>
              <a:gd name="connsiteY2" fmla="*/ 0 h 3526598"/>
              <a:gd name="connsiteX3" fmla="*/ 5932714 w 5932714"/>
              <a:gd name="connsiteY3" fmla="*/ 485868 h 3526598"/>
              <a:gd name="connsiteX4" fmla="*/ 5932714 w 5932714"/>
              <a:gd name="connsiteY4" fmla="*/ 2429281 h 3526598"/>
              <a:gd name="connsiteX5" fmla="*/ 5446846 w 5932714"/>
              <a:gd name="connsiteY5" fmla="*/ 2915149 h 3526598"/>
              <a:gd name="connsiteX6" fmla="*/ 3902994 w 5932714"/>
              <a:gd name="connsiteY6" fmla="*/ 3522533 h 3526598"/>
              <a:gd name="connsiteX7" fmla="*/ 551182 w 5932714"/>
              <a:gd name="connsiteY7" fmla="*/ 3252606 h 3526598"/>
              <a:gd name="connsiteX8" fmla="*/ 0 w 5932714"/>
              <a:gd name="connsiteY8" fmla="*/ 2429281 h 3526598"/>
              <a:gd name="connsiteX9" fmla="*/ 0 w 5932714"/>
              <a:gd name="connsiteY9" fmla="*/ 485868 h 3526598"/>
              <a:gd name="connsiteX0" fmla="*/ 0 w 5932714"/>
              <a:gd name="connsiteY0" fmla="*/ 485868 h 3548006"/>
              <a:gd name="connsiteX1" fmla="*/ 485868 w 5932714"/>
              <a:gd name="connsiteY1" fmla="*/ 0 h 3548006"/>
              <a:gd name="connsiteX2" fmla="*/ 5446846 w 5932714"/>
              <a:gd name="connsiteY2" fmla="*/ 0 h 3548006"/>
              <a:gd name="connsiteX3" fmla="*/ 5932714 w 5932714"/>
              <a:gd name="connsiteY3" fmla="*/ 485868 h 3548006"/>
              <a:gd name="connsiteX4" fmla="*/ 5932714 w 5932714"/>
              <a:gd name="connsiteY4" fmla="*/ 2429281 h 3548006"/>
              <a:gd name="connsiteX5" fmla="*/ 5446846 w 5932714"/>
              <a:gd name="connsiteY5" fmla="*/ 2915149 h 3548006"/>
              <a:gd name="connsiteX6" fmla="*/ 3696166 w 5932714"/>
              <a:gd name="connsiteY6" fmla="*/ 3544304 h 3548006"/>
              <a:gd name="connsiteX7" fmla="*/ 551182 w 5932714"/>
              <a:gd name="connsiteY7" fmla="*/ 3252606 h 3548006"/>
              <a:gd name="connsiteX8" fmla="*/ 0 w 5932714"/>
              <a:gd name="connsiteY8" fmla="*/ 2429281 h 3548006"/>
              <a:gd name="connsiteX9" fmla="*/ 0 w 5932714"/>
              <a:gd name="connsiteY9" fmla="*/ 485868 h 3548006"/>
              <a:gd name="connsiteX0" fmla="*/ 0 w 5932714"/>
              <a:gd name="connsiteY0" fmla="*/ 485868 h 3546351"/>
              <a:gd name="connsiteX1" fmla="*/ 485868 w 5932714"/>
              <a:gd name="connsiteY1" fmla="*/ 0 h 3546351"/>
              <a:gd name="connsiteX2" fmla="*/ 5446846 w 5932714"/>
              <a:gd name="connsiteY2" fmla="*/ 0 h 3546351"/>
              <a:gd name="connsiteX3" fmla="*/ 5932714 w 5932714"/>
              <a:gd name="connsiteY3" fmla="*/ 485868 h 3546351"/>
              <a:gd name="connsiteX4" fmla="*/ 5932714 w 5932714"/>
              <a:gd name="connsiteY4" fmla="*/ 2429281 h 3546351"/>
              <a:gd name="connsiteX5" fmla="*/ 5446846 w 5932714"/>
              <a:gd name="connsiteY5" fmla="*/ 2915149 h 3546351"/>
              <a:gd name="connsiteX6" fmla="*/ 3696166 w 5932714"/>
              <a:gd name="connsiteY6" fmla="*/ 3544304 h 3546351"/>
              <a:gd name="connsiteX7" fmla="*/ 855982 w 5932714"/>
              <a:gd name="connsiteY7" fmla="*/ 3056664 h 3546351"/>
              <a:gd name="connsiteX8" fmla="*/ 0 w 5932714"/>
              <a:gd name="connsiteY8" fmla="*/ 2429281 h 3546351"/>
              <a:gd name="connsiteX9" fmla="*/ 0 w 5932714"/>
              <a:gd name="connsiteY9" fmla="*/ 485868 h 3546351"/>
              <a:gd name="connsiteX0" fmla="*/ 0 w 5932714"/>
              <a:gd name="connsiteY0" fmla="*/ 485868 h 3546351"/>
              <a:gd name="connsiteX1" fmla="*/ 485868 w 5932714"/>
              <a:gd name="connsiteY1" fmla="*/ 0 h 3546351"/>
              <a:gd name="connsiteX2" fmla="*/ 5446846 w 5932714"/>
              <a:gd name="connsiteY2" fmla="*/ 0 h 3546351"/>
              <a:gd name="connsiteX3" fmla="*/ 5932714 w 5932714"/>
              <a:gd name="connsiteY3" fmla="*/ 518525 h 3546351"/>
              <a:gd name="connsiteX4" fmla="*/ 5932714 w 5932714"/>
              <a:gd name="connsiteY4" fmla="*/ 2429281 h 3546351"/>
              <a:gd name="connsiteX5" fmla="*/ 5446846 w 5932714"/>
              <a:gd name="connsiteY5" fmla="*/ 2915149 h 3546351"/>
              <a:gd name="connsiteX6" fmla="*/ 3696166 w 5932714"/>
              <a:gd name="connsiteY6" fmla="*/ 3544304 h 3546351"/>
              <a:gd name="connsiteX7" fmla="*/ 855982 w 5932714"/>
              <a:gd name="connsiteY7" fmla="*/ 3056664 h 3546351"/>
              <a:gd name="connsiteX8" fmla="*/ 0 w 5932714"/>
              <a:gd name="connsiteY8" fmla="*/ 2429281 h 3546351"/>
              <a:gd name="connsiteX9" fmla="*/ 0 w 5932714"/>
              <a:gd name="connsiteY9" fmla="*/ 485868 h 3546351"/>
              <a:gd name="connsiteX0" fmla="*/ 0 w 5932714"/>
              <a:gd name="connsiteY0" fmla="*/ 485868 h 3546351"/>
              <a:gd name="connsiteX1" fmla="*/ 485868 w 5932714"/>
              <a:gd name="connsiteY1" fmla="*/ 0 h 3546351"/>
              <a:gd name="connsiteX2" fmla="*/ 4478017 w 5932714"/>
              <a:gd name="connsiteY2" fmla="*/ 370114 h 3546351"/>
              <a:gd name="connsiteX3" fmla="*/ 5932714 w 5932714"/>
              <a:gd name="connsiteY3" fmla="*/ 518525 h 3546351"/>
              <a:gd name="connsiteX4" fmla="*/ 5932714 w 5932714"/>
              <a:gd name="connsiteY4" fmla="*/ 2429281 h 3546351"/>
              <a:gd name="connsiteX5" fmla="*/ 5446846 w 5932714"/>
              <a:gd name="connsiteY5" fmla="*/ 2915149 h 3546351"/>
              <a:gd name="connsiteX6" fmla="*/ 3696166 w 5932714"/>
              <a:gd name="connsiteY6" fmla="*/ 3544304 h 3546351"/>
              <a:gd name="connsiteX7" fmla="*/ 855982 w 5932714"/>
              <a:gd name="connsiteY7" fmla="*/ 3056664 h 3546351"/>
              <a:gd name="connsiteX8" fmla="*/ 0 w 5932714"/>
              <a:gd name="connsiteY8" fmla="*/ 2429281 h 3546351"/>
              <a:gd name="connsiteX9" fmla="*/ 0 w 5932714"/>
              <a:gd name="connsiteY9" fmla="*/ 485868 h 3546351"/>
              <a:gd name="connsiteX0" fmla="*/ 0 w 5954486"/>
              <a:gd name="connsiteY0" fmla="*/ 485868 h 3546351"/>
              <a:gd name="connsiteX1" fmla="*/ 485868 w 5954486"/>
              <a:gd name="connsiteY1" fmla="*/ 0 h 3546351"/>
              <a:gd name="connsiteX2" fmla="*/ 4478017 w 5954486"/>
              <a:gd name="connsiteY2" fmla="*/ 370114 h 3546351"/>
              <a:gd name="connsiteX3" fmla="*/ 5954486 w 5954486"/>
              <a:gd name="connsiteY3" fmla="*/ 1139011 h 3546351"/>
              <a:gd name="connsiteX4" fmla="*/ 5932714 w 5954486"/>
              <a:gd name="connsiteY4" fmla="*/ 2429281 h 3546351"/>
              <a:gd name="connsiteX5" fmla="*/ 5446846 w 5954486"/>
              <a:gd name="connsiteY5" fmla="*/ 2915149 h 3546351"/>
              <a:gd name="connsiteX6" fmla="*/ 3696166 w 5954486"/>
              <a:gd name="connsiteY6" fmla="*/ 3544304 h 3546351"/>
              <a:gd name="connsiteX7" fmla="*/ 855982 w 5954486"/>
              <a:gd name="connsiteY7" fmla="*/ 3056664 h 3546351"/>
              <a:gd name="connsiteX8" fmla="*/ 0 w 5954486"/>
              <a:gd name="connsiteY8" fmla="*/ 2429281 h 3546351"/>
              <a:gd name="connsiteX9" fmla="*/ 0 w 5954486"/>
              <a:gd name="connsiteY9" fmla="*/ 485868 h 3546351"/>
              <a:gd name="connsiteX0" fmla="*/ 0 w 5954486"/>
              <a:gd name="connsiteY0" fmla="*/ 137537 h 3198020"/>
              <a:gd name="connsiteX1" fmla="*/ 409668 w 5954486"/>
              <a:gd name="connsiteY1" fmla="*/ 76212 h 3198020"/>
              <a:gd name="connsiteX2" fmla="*/ 4478017 w 5954486"/>
              <a:gd name="connsiteY2" fmla="*/ 21783 h 3198020"/>
              <a:gd name="connsiteX3" fmla="*/ 5954486 w 5954486"/>
              <a:gd name="connsiteY3" fmla="*/ 790680 h 3198020"/>
              <a:gd name="connsiteX4" fmla="*/ 5932714 w 5954486"/>
              <a:gd name="connsiteY4" fmla="*/ 2080950 h 3198020"/>
              <a:gd name="connsiteX5" fmla="*/ 5446846 w 5954486"/>
              <a:gd name="connsiteY5" fmla="*/ 2566818 h 3198020"/>
              <a:gd name="connsiteX6" fmla="*/ 3696166 w 5954486"/>
              <a:gd name="connsiteY6" fmla="*/ 3195973 h 3198020"/>
              <a:gd name="connsiteX7" fmla="*/ 855982 w 5954486"/>
              <a:gd name="connsiteY7" fmla="*/ 2708333 h 3198020"/>
              <a:gd name="connsiteX8" fmla="*/ 0 w 5954486"/>
              <a:gd name="connsiteY8" fmla="*/ 2080950 h 3198020"/>
              <a:gd name="connsiteX9" fmla="*/ 0 w 5954486"/>
              <a:gd name="connsiteY9" fmla="*/ 137537 h 3198020"/>
              <a:gd name="connsiteX0" fmla="*/ 326572 w 5954486"/>
              <a:gd name="connsiteY0" fmla="*/ 594726 h 3176237"/>
              <a:gd name="connsiteX1" fmla="*/ 409668 w 5954486"/>
              <a:gd name="connsiteY1" fmla="*/ 54429 h 3176237"/>
              <a:gd name="connsiteX2" fmla="*/ 4478017 w 5954486"/>
              <a:gd name="connsiteY2" fmla="*/ 0 h 3176237"/>
              <a:gd name="connsiteX3" fmla="*/ 5954486 w 5954486"/>
              <a:gd name="connsiteY3" fmla="*/ 768897 h 3176237"/>
              <a:gd name="connsiteX4" fmla="*/ 5932714 w 5954486"/>
              <a:gd name="connsiteY4" fmla="*/ 2059167 h 3176237"/>
              <a:gd name="connsiteX5" fmla="*/ 5446846 w 5954486"/>
              <a:gd name="connsiteY5" fmla="*/ 2545035 h 3176237"/>
              <a:gd name="connsiteX6" fmla="*/ 3696166 w 5954486"/>
              <a:gd name="connsiteY6" fmla="*/ 3174190 h 3176237"/>
              <a:gd name="connsiteX7" fmla="*/ 855982 w 5954486"/>
              <a:gd name="connsiteY7" fmla="*/ 2686550 h 3176237"/>
              <a:gd name="connsiteX8" fmla="*/ 0 w 5954486"/>
              <a:gd name="connsiteY8" fmla="*/ 2059167 h 3176237"/>
              <a:gd name="connsiteX9" fmla="*/ 326572 w 5954486"/>
              <a:gd name="connsiteY9" fmla="*/ 594726 h 3176237"/>
              <a:gd name="connsiteX0" fmla="*/ 0 w 5965371"/>
              <a:gd name="connsiteY0" fmla="*/ 616497 h 3176237"/>
              <a:gd name="connsiteX1" fmla="*/ 420553 w 5965371"/>
              <a:gd name="connsiteY1" fmla="*/ 54429 h 3176237"/>
              <a:gd name="connsiteX2" fmla="*/ 4488902 w 5965371"/>
              <a:gd name="connsiteY2" fmla="*/ 0 h 3176237"/>
              <a:gd name="connsiteX3" fmla="*/ 5965371 w 5965371"/>
              <a:gd name="connsiteY3" fmla="*/ 768897 h 3176237"/>
              <a:gd name="connsiteX4" fmla="*/ 5943599 w 5965371"/>
              <a:gd name="connsiteY4" fmla="*/ 2059167 h 3176237"/>
              <a:gd name="connsiteX5" fmla="*/ 5457731 w 5965371"/>
              <a:gd name="connsiteY5" fmla="*/ 2545035 h 3176237"/>
              <a:gd name="connsiteX6" fmla="*/ 3707051 w 5965371"/>
              <a:gd name="connsiteY6" fmla="*/ 3174190 h 3176237"/>
              <a:gd name="connsiteX7" fmla="*/ 866867 w 5965371"/>
              <a:gd name="connsiteY7" fmla="*/ 2686550 h 3176237"/>
              <a:gd name="connsiteX8" fmla="*/ 10885 w 5965371"/>
              <a:gd name="connsiteY8" fmla="*/ 2059167 h 3176237"/>
              <a:gd name="connsiteX9" fmla="*/ 0 w 5965371"/>
              <a:gd name="connsiteY9" fmla="*/ 616497 h 3176237"/>
              <a:gd name="connsiteX0" fmla="*/ 0 w 6966252"/>
              <a:gd name="connsiteY0" fmla="*/ 677355 h 3237095"/>
              <a:gd name="connsiteX1" fmla="*/ 420553 w 6966252"/>
              <a:gd name="connsiteY1" fmla="*/ 115287 h 3237095"/>
              <a:gd name="connsiteX2" fmla="*/ 4488902 w 6966252"/>
              <a:gd name="connsiteY2" fmla="*/ 60858 h 3237095"/>
              <a:gd name="connsiteX3" fmla="*/ 6935088 w 6966252"/>
              <a:gd name="connsiteY3" fmla="*/ 44827 h 3237095"/>
              <a:gd name="connsiteX4" fmla="*/ 5965371 w 6966252"/>
              <a:gd name="connsiteY4" fmla="*/ 829755 h 3237095"/>
              <a:gd name="connsiteX5" fmla="*/ 5943599 w 6966252"/>
              <a:gd name="connsiteY5" fmla="*/ 2120025 h 3237095"/>
              <a:gd name="connsiteX6" fmla="*/ 5457731 w 6966252"/>
              <a:gd name="connsiteY6" fmla="*/ 2605893 h 3237095"/>
              <a:gd name="connsiteX7" fmla="*/ 3707051 w 6966252"/>
              <a:gd name="connsiteY7" fmla="*/ 3235048 h 3237095"/>
              <a:gd name="connsiteX8" fmla="*/ 866867 w 6966252"/>
              <a:gd name="connsiteY8" fmla="*/ 2747408 h 3237095"/>
              <a:gd name="connsiteX9" fmla="*/ 10885 w 6966252"/>
              <a:gd name="connsiteY9" fmla="*/ 2120025 h 3237095"/>
              <a:gd name="connsiteX10" fmla="*/ 0 w 6966252"/>
              <a:gd name="connsiteY10" fmla="*/ 677355 h 3237095"/>
              <a:gd name="connsiteX0" fmla="*/ 0 w 6966252"/>
              <a:gd name="connsiteY0" fmla="*/ 677355 h 3294622"/>
              <a:gd name="connsiteX1" fmla="*/ 420553 w 6966252"/>
              <a:gd name="connsiteY1" fmla="*/ 115287 h 3294622"/>
              <a:gd name="connsiteX2" fmla="*/ 4488902 w 6966252"/>
              <a:gd name="connsiteY2" fmla="*/ 60858 h 3294622"/>
              <a:gd name="connsiteX3" fmla="*/ 6935088 w 6966252"/>
              <a:gd name="connsiteY3" fmla="*/ 44827 h 3294622"/>
              <a:gd name="connsiteX4" fmla="*/ 5965371 w 6966252"/>
              <a:gd name="connsiteY4" fmla="*/ 829755 h 3294622"/>
              <a:gd name="connsiteX5" fmla="*/ 5943599 w 6966252"/>
              <a:gd name="connsiteY5" fmla="*/ 2120025 h 3294622"/>
              <a:gd name="connsiteX6" fmla="*/ 5457731 w 6966252"/>
              <a:gd name="connsiteY6" fmla="*/ 2605893 h 3294622"/>
              <a:gd name="connsiteX7" fmla="*/ 4855218 w 6966252"/>
              <a:gd name="connsiteY7" fmla="*/ 3256112 h 3294622"/>
              <a:gd name="connsiteX8" fmla="*/ 3707051 w 6966252"/>
              <a:gd name="connsiteY8" fmla="*/ 3235048 h 3294622"/>
              <a:gd name="connsiteX9" fmla="*/ 866867 w 6966252"/>
              <a:gd name="connsiteY9" fmla="*/ 2747408 h 3294622"/>
              <a:gd name="connsiteX10" fmla="*/ 10885 w 6966252"/>
              <a:gd name="connsiteY10" fmla="*/ 2120025 h 3294622"/>
              <a:gd name="connsiteX11" fmla="*/ 0 w 6966252"/>
              <a:gd name="connsiteY11" fmla="*/ 677355 h 3294622"/>
              <a:gd name="connsiteX0" fmla="*/ 0 w 6966252"/>
              <a:gd name="connsiteY0" fmla="*/ 677355 h 3294622"/>
              <a:gd name="connsiteX1" fmla="*/ 420553 w 6966252"/>
              <a:gd name="connsiteY1" fmla="*/ 115287 h 3294622"/>
              <a:gd name="connsiteX2" fmla="*/ 4488902 w 6966252"/>
              <a:gd name="connsiteY2" fmla="*/ 60858 h 3294622"/>
              <a:gd name="connsiteX3" fmla="*/ 6935088 w 6966252"/>
              <a:gd name="connsiteY3" fmla="*/ 44827 h 3294622"/>
              <a:gd name="connsiteX4" fmla="*/ 5965371 w 6966252"/>
              <a:gd name="connsiteY4" fmla="*/ 829755 h 3294622"/>
              <a:gd name="connsiteX5" fmla="*/ 5943599 w 6966252"/>
              <a:gd name="connsiteY5" fmla="*/ 2120025 h 3294622"/>
              <a:gd name="connsiteX6" fmla="*/ 5415925 w 6966252"/>
              <a:gd name="connsiteY6" fmla="*/ 2573236 h 3294622"/>
              <a:gd name="connsiteX7" fmla="*/ 4855218 w 6966252"/>
              <a:gd name="connsiteY7" fmla="*/ 3256112 h 3294622"/>
              <a:gd name="connsiteX8" fmla="*/ 3707051 w 6966252"/>
              <a:gd name="connsiteY8" fmla="*/ 3235048 h 3294622"/>
              <a:gd name="connsiteX9" fmla="*/ 866867 w 6966252"/>
              <a:gd name="connsiteY9" fmla="*/ 2747408 h 3294622"/>
              <a:gd name="connsiteX10" fmla="*/ 10885 w 6966252"/>
              <a:gd name="connsiteY10" fmla="*/ 2120025 h 3294622"/>
              <a:gd name="connsiteX11" fmla="*/ 0 w 6966252"/>
              <a:gd name="connsiteY11" fmla="*/ 677355 h 3294622"/>
              <a:gd name="connsiteX0" fmla="*/ 0 w 6966252"/>
              <a:gd name="connsiteY0" fmla="*/ 677355 h 3285807"/>
              <a:gd name="connsiteX1" fmla="*/ 420553 w 6966252"/>
              <a:gd name="connsiteY1" fmla="*/ 115287 h 3285807"/>
              <a:gd name="connsiteX2" fmla="*/ 4488902 w 6966252"/>
              <a:gd name="connsiteY2" fmla="*/ 60858 h 3285807"/>
              <a:gd name="connsiteX3" fmla="*/ 6935088 w 6966252"/>
              <a:gd name="connsiteY3" fmla="*/ 44827 h 3285807"/>
              <a:gd name="connsiteX4" fmla="*/ 5965371 w 6966252"/>
              <a:gd name="connsiteY4" fmla="*/ 829755 h 3285807"/>
              <a:gd name="connsiteX5" fmla="*/ 5943599 w 6966252"/>
              <a:gd name="connsiteY5" fmla="*/ 2120025 h 3285807"/>
              <a:gd name="connsiteX6" fmla="*/ 5415925 w 6966252"/>
              <a:gd name="connsiteY6" fmla="*/ 2573236 h 3285807"/>
              <a:gd name="connsiteX7" fmla="*/ 4876122 w 6966252"/>
              <a:gd name="connsiteY7" fmla="*/ 3245226 h 3285807"/>
              <a:gd name="connsiteX8" fmla="*/ 3707051 w 6966252"/>
              <a:gd name="connsiteY8" fmla="*/ 3235048 h 3285807"/>
              <a:gd name="connsiteX9" fmla="*/ 866867 w 6966252"/>
              <a:gd name="connsiteY9" fmla="*/ 2747408 h 3285807"/>
              <a:gd name="connsiteX10" fmla="*/ 10885 w 6966252"/>
              <a:gd name="connsiteY10" fmla="*/ 2120025 h 3285807"/>
              <a:gd name="connsiteX11" fmla="*/ 0 w 6966252"/>
              <a:gd name="connsiteY11" fmla="*/ 677355 h 3285807"/>
              <a:gd name="connsiteX0" fmla="*/ 0 w 6966252"/>
              <a:gd name="connsiteY0" fmla="*/ 677355 h 3277229"/>
              <a:gd name="connsiteX1" fmla="*/ 420553 w 6966252"/>
              <a:gd name="connsiteY1" fmla="*/ 115287 h 3277229"/>
              <a:gd name="connsiteX2" fmla="*/ 4488902 w 6966252"/>
              <a:gd name="connsiteY2" fmla="*/ 60858 h 3277229"/>
              <a:gd name="connsiteX3" fmla="*/ 6935088 w 6966252"/>
              <a:gd name="connsiteY3" fmla="*/ 44827 h 3277229"/>
              <a:gd name="connsiteX4" fmla="*/ 5965371 w 6966252"/>
              <a:gd name="connsiteY4" fmla="*/ 829755 h 3277229"/>
              <a:gd name="connsiteX5" fmla="*/ 5943599 w 6966252"/>
              <a:gd name="connsiteY5" fmla="*/ 2120025 h 3277229"/>
              <a:gd name="connsiteX6" fmla="*/ 5415925 w 6966252"/>
              <a:gd name="connsiteY6" fmla="*/ 2573236 h 3277229"/>
              <a:gd name="connsiteX7" fmla="*/ 4823865 w 6966252"/>
              <a:gd name="connsiteY7" fmla="*/ 3234341 h 3277229"/>
              <a:gd name="connsiteX8" fmla="*/ 3707051 w 6966252"/>
              <a:gd name="connsiteY8" fmla="*/ 3235048 h 3277229"/>
              <a:gd name="connsiteX9" fmla="*/ 866867 w 6966252"/>
              <a:gd name="connsiteY9" fmla="*/ 2747408 h 3277229"/>
              <a:gd name="connsiteX10" fmla="*/ 10885 w 6966252"/>
              <a:gd name="connsiteY10" fmla="*/ 2120025 h 3277229"/>
              <a:gd name="connsiteX11" fmla="*/ 0 w 6966252"/>
              <a:gd name="connsiteY11" fmla="*/ 677355 h 3277229"/>
              <a:gd name="connsiteX0" fmla="*/ 0 w 6966252"/>
              <a:gd name="connsiteY0" fmla="*/ 677355 h 3277229"/>
              <a:gd name="connsiteX1" fmla="*/ 420553 w 6966252"/>
              <a:gd name="connsiteY1" fmla="*/ 115287 h 3277229"/>
              <a:gd name="connsiteX2" fmla="*/ 4488902 w 6966252"/>
              <a:gd name="connsiteY2" fmla="*/ 60858 h 3277229"/>
              <a:gd name="connsiteX3" fmla="*/ 6935088 w 6966252"/>
              <a:gd name="connsiteY3" fmla="*/ 44827 h 3277229"/>
              <a:gd name="connsiteX4" fmla="*/ 5965371 w 6966252"/>
              <a:gd name="connsiteY4" fmla="*/ 829755 h 3277229"/>
              <a:gd name="connsiteX5" fmla="*/ 5943599 w 6966252"/>
              <a:gd name="connsiteY5" fmla="*/ 2120025 h 3277229"/>
              <a:gd name="connsiteX6" fmla="*/ 5415925 w 6966252"/>
              <a:gd name="connsiteY6" fmla="*/ 2573236 h 3277229"/>
              <a:gd name="connsiteX7" fmla="*/ 4823865 w 6966252"/>
              <a:gd name="connsiteY7" fmla="*/ 3234341 h 3277229"/>
              <a:gd name="connsiteX8" fmla="*/ 3707051 w 6966252"/>
              <a:gd name="connsiteY8" fmla="*/ 3235048 h 3277229"/>
              <a:gd name="connsiteX9" fmla="*/ 866867 w 6966252"/>
              <a:gd name="connsiteY9" fmla="*/ 2747408 h 3277229"/>
              <a:gd name="connsiteX10" fmla="*/ 10885 w 6966252"/>
              <a:gd name="connsiteY10" fmla="*/ 2120025 h 3277229"/>
              <a:gd name="connsiteX11" fmla="*/ 0 w 6966252"/>
              <a:gd name="connsiteY11" fmla="*/ 677355 h 327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66252" h="3277229">
                <a:moveTo>
                  <a:pt x="0" y="677355"/>
                </a:moveTo>
                <a:cubicBezTo>
                  <a:pt x="0" y="409018"/>
                  <a:pt x="152216" y="115287"/>
                  <a:pt x="420553" y="115287"/>
                </a:cubicBezTo>
                <a:lnTo>
                  <a:pt x="4488902" y="60858"/>
                </a:lnTo>
                <a:cubicBezTo>
                  <a:pt x="5330787" y="108986"/>
                  <a:pt x="6689010" y="-83323"/>
                  <a:pt x="6935088" y="44827"/>
                </a:cubicBezTo>
                <a:cubicBezTo>
                  <a:pt x="7181166" y="172977"/>
                  <a:pt x="5886748" y="543760"/>
                  <a:pt x="5965371" y="829755"/>
                </a:cubicBezTo>
                <a:lnTo>
                  <a:pt x="5943599" y="2120025"/>
                </a:lnTo>
                <a:cubicBezTo>
                  <a:pt x="5943599" y="2388362"/>
                  <a:pt x="5684262" y="2573236"/>
                  <a:pt x="5415925" y="2573236"/>
                </a:cubicBezTo>
                <a:cubicBezTo>
                  <a:pt x="5166593" y="2659170"/>
                  <a:pt x="5084291" y="3260110"/>
                  <a:pt x="4823865" y="3234341"/>
                </a:cubicBezTo>
                <a:cubicBezTo>
                  <a:pt x="4532085" y="3339200"/>
                  <a:pt x="4303841" y="3216418"/>
                  <a:pt x="3707051" y="3235048"/>
                </a:cubicBezTo>
                <a:cubicBezTo>
                  <a:pt x="2335936" y="3269520"/>
                  <a:pt x="1531880" y="2858860"/>
                  <a:pt x="866867" y="2747408"/>
                </a:cubicBezTo>
                <a:cubicBezTo>
                  <a:pt x="598530" y="2747408"/>
                  <a:pt x="10885" y="2388362"/>
                  <a:pt x="10885" y="2120025"/>
                </a:cubicBezTo>
                <a:cubicBezTo>
                  <a:pt x="7257" y="1639135"/>
                  <a:pt x="3628" y="1158245"/>
                  <a:pt x="0" y="677355"/>
                </a:cubicBezTo>
                <a:close/>
              </a:path>
            </a:pathLst>
          </a:custGeom>
          <a:solidFill>
            <a:srgbClr val="D1E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1EC329FA-A844-443B-9E0E-C63DBBB6C671}"/>
              </a:ext>
            </a:extLst>
          </p:cNvPr>
          <p:cNvSpPr/>
          <p:nvPr/>
        </p:nvSpPr>
        <p:spPr>
          <a:xfrm>
            <a:off x="15864" y="766437"/>
            <a:ext cx="5965371" cy="3176237"/>
          </a:xfrm>
          <a:custGeom>
            <a:avLst/>
            <a:gdLst>
              <a:gd name="connsiteX0" fmla="*/ 0 w 5932714"/>
              <a:gd name="connsiteY0" fmla="*/ 485868 h 2915149"/>
              <a:gd name="connsiteX1" fmla="*/ 485868 w 5932714"/>
              <a:gd name="connsiteY1" fmla="*/ 0 h 2915149"/>
              <a:gd name="connsiteX2" fmla="*/ 5446846 w 5932714"/>
              <a:gd name="connsiteY2" fmla="*/ 0 h 2915149"/>
              <a:gd name="connsiteX3" fmla="*/ 5932714 w 5932714"/>
              <a:gd name="connsiteY3" fmla="*/ 485868 h 2915149"/>
              <a:gd name="connsiteX4" fmla="*/ 5932714 w 5932714"/>
              <a:gd name="connsiteY4" fmla="*/ 2429281 h 2915149"/>
              <a:gd name="connsiteX5" fmla="*/ 5446846 w 5932714"/>
              <a:gd name="connsiteY5" fmla="*/ 2915149 h 2915149"/>
              <a:gd name="connsiteX6" fmla="*/ 485868 w 5932714"/>
              <a:gd name="connsiteY6" fmla="*/ 2915149 h 2915149"/>
              <a:gd name="connsiteX7" fmla="*/ 0 w 5932714"/>
              <a:gd name="connsiteY7" fmla="*/ 2429281 h 2915149"/>
              <a:gd name="connsiteX8" fmla="*/ 0 w 5932714"/>
              <a:gd name="connsiteY8" fmla="*/ 485868 h 2915149"/>
              <a:gd name="connsiteX0" fmla="*/ 0 w 5932714"/>
              <a:gd name="connsiteY0" fmla="*/ 485868 h 3252606"/>
              <a:gd name="connsiteX1" fmla="*/ 485868 w 5932714"/>
              <a:gd name="connsiteY1" fmla="*/ 0 h 3252606"/>
              <a:gd name="connsiteX2" fmla="*/ 5446846 w 5932714"/>
              <a:gd name="connsiteY2" fmla="*/ 0 h 3252606"/>
              <a:gd name="connsiteX3" fmla="*/ 5932714 w 5932714"/>
              <a:gd name="connsiteY3" fmla="*/ 485868 h 3252606"/>
              <a:gd name="connsiteX4" fmla="*/ 5932714 w 5932714"/>
              <a:gd name="connsiteY4" fmla="*/ 2429281 h 3252606"/>
              <a:gd name="connsiteX5" fmla="*/ 5446846 w 5932714"/>
              <a:gd name="connsiteY5" fmla="*/ 2915149 h 3252606"/>
              <a:gd name="connsiteX6" fmla="*/ 551182 w 5932714"/>
              <a:gd name="connsiteY6" fmla="*/ 3252606 h 3252606"/>
              <a:gd name="connsiteX7" fmla="*/ 0 w 5932714"/>
              <a:gd name="connsiteY7" fmla="*/ 2429281 h 3252606"/>
              <a:gd name="connsiteX8" fmla="*/ 0 w 5932714"/>
              <a:gd name="connsiteY8" fmla="*/ 485868 h 3252606"/>
              <a:gd name="connsiteX0" fmla="*/ 0 w 5932714"/>
              <a:gd name="connsiteY0" fmla="*/ 485868 h 3342927"/>
              <a:gd name="connsiteX1" fmla="*/ 485868 w 5932714"/>
              <a:gd name="connsiteY1" fmla="*/ 0 h 3342927"/>
              <a:gd name="connsiteX2" fmla="*/ 5446846 w 5932714"/>
              <a:gd name="connsiteY2" fmla="*/ 0 h 3342927"/>
              <a:gd name="connsiteX3" fmla="*/ 5932714 w 5932714"/>
              <a:gd name="connsiteY3" fmla="*/ 485868 h 3342927"/>
              <a:gd name="connsiteX4" fmla="*/ 5932714 w 5932714"/>
              <a:gd name="connsiteY4" fmla="*/ 2429281 h 3342927"/>
              <a:gd name="connsiteX5" fmla="*/ 5446846 w 5932714"/>
              <a:gd name="connsiteY5" fmla="*/ 2915149 h 3342927"/>
              <a:gd name="connsiteX6" fmla="*/ 551182 w 5932714"/>
              <a:gd name="connsiteY6" fmla="*/ 3252606 h 3342927"/>
              <a:gd name="connsiteX7" fmla="*/ 0 w 5932714"/>
              <a:gd name="connsiteY7" fmla="*/ 2429281 h 3342927"/>
              <a:gd name="connsiteX8" fmla="*/ 0 w 5932714"/>
              <a:gd name="connsiteY8" fmla="*/ 485868 h 3342927"/>
              <a:gd name="connsiteX0" fmla="*/ 0 w 5932714"/>
              <a:gd name="connsiteY0" fmla="*/ 485868 h 3284735"/>
              <a:gd name="connsiteX1" fmla="*/ 485868 w 5932714"/>
              <a:gd name="connsiteY1" fmla="*/ 0 h 3284735"/>
              <a:gd name="connsiteX2" fmla="*/ 5446846 w 5932714"/>
              <a:gd name="connsiteY2" fmla="*/ 0 h 3284735"/>
              <a:gd name="connsiteX3" fmla="*/ 5932714 w 5932714"/>
              <a:gd name="connsiteY3" fmla="*/ 485868 h 3284735"/>
              <a:gd name="connsiteX4" fmla="*/ 5932714 w 5932714"/>
              <a:gd name="connsiteY4" fmla="*/ 2429281 h 3284735"/>
              <a:gd name="connsiteX5" fmla="*/ 5446846 w 5932714"/>
              <a:gd name="connsiteY5" fmla="*/ 2915149 h 3284735"/>
              <a:gd name="connsiteX6" fmla="*/ 3990079 w 5932714"/>
              <a:gd name="connsiteY6" fmla="*/ 3097991 h 3284735"/>
              <a:gd name="connsiteX7" fmla="*/ 551182 w 5932714"/>
              <a:gd name="connsiteY7" fmla="*/ 3252606 h 3284735"/>
              <a:gd name="connsiteX8" fmla="*/ 0 w 5932714"/>
              <a:gd name="connsiteY8" fmla="*/ 2429281 h 3284735"/>
              <a:gd name="connsiteX9" fmla="*/ 0 w 5932714"/>
              <a:gd name="connsiteY9" fmla="*/ 485868 h 3284735"/>
              <a:gd name="connsiteX0" fmla="*/ 0 w 5932714"/>
              <a:gd name="connsiteY0" fmla="*/ 485868 h 3552824"/>
              <a:gd name="connsiteX1" fmla="*/ 485868 w 5932714"/>
              <a:gd name="connsiteY1" fmla="*/ 0 h 3552824"/>
              <a:gd name="connsiteX2" fmla="*/ 5446846 w 5932714"/>
              <a:gd name="connsiteY2" fmla="*/ 0 h 3552824"/>
              <a:gd name="connsiteX3" fmla="*/ 5932714 w 5932714"/>
              <a:gd name="connsiteY3" fmla="*/ 485868 h 3552824"/>
              <a:gd name="connsiteX4" fmla="*/ 5932714 w 5932714"/>
              <a:gd name="connsiteY4" fmla="*/ 2429281 h 3552824"/>
              <a:gd name="connsiteX5" fmla="*/ 5446846 w 5932714"/>
              <a:gd name="connsiteY5" fmla="*/ 2915149 h 3552824"/>
              <a:gd name="connsiteX6" fmla="*/ 3957422 w 5932714"/>
              <a:gd name="connsiteY6" fmla="*/ 3544305 h 3552824"/>
              <a:gd name="connsiteX7" fmla="*/ 551182 w 5932714"/>
              <a:gd name="connsiteY7" fmla="*/ 3252606 h 3552824"/>
              <a:gd name="connsiteX8" fmla="*/ 0 w 5932714"/>
              <a:gd name="connsiteY8" fmla="*/ 2429281 h 3552824"/>
              <a:gd name="connsiteX9" fmla="*/ 0 w 5932714"/>
              <a:gd name="connsiteY9" fmla="*/ 485868 h 3552824"/>
              <a:gd name="connsiteX0" fmla="*/ 0 w 5932714"/>
              <a:gd name="connsiteY0" fmla="*/ 485868 h 3552824"/>
              <a:gd name="connsiteX1" fmla="*/ 485868 w 5932714"/>
              <a:gd name="connsiteY1" fmla="*/ 0 h 3552824"/>
              <a:gd name="connsiteX2" fmla="*/ 5446846 w 5932714"/>
              <a:gd name="connsiteY2" fmla="*/ 0 h 3552824"/>
              <a:gd name="connsiteX3" fmla="*/ 5932714 w 5932714"/>
              <a:gd name="connsiteY3" fmla="*/ 485868 h 3552824"/>
              <a:gd name="connsiteX4" fmla="*/ 5932714 w 5932714"/>
              <a:gd name="connsiteY4" fmla="*/ 2429281 h 3552824"/>
              <a:gd name="connsiteX5" fmla="*/ 5446846 w 5932714"/>
              <a:gd name="connsiteY5" fmla="*/ 2915149 h 3552824"/>
              <a:gd name="connsiteX6" fmla="*/ 3957422 w 5932714"/>
              <a:gd name="connsiteY6" fmla="*/ 3544305 h 3552824"/>
              <a:gd name="connsiteX7" fmla="*/ 551182 w 5932714"/>
              <a:gd name="connsiteY7" fmla="*/ 3252606 h 3552824"/>
              <a:gd name="connsiteX8" fmla="*/ 0 w 5932714"/>
              <a:gd name="connsiteY8" fmla="*/ 2429281 h 3552824"/>
              <a:gd name="connsiteX9" fmla="*/ 0 w 5932714"/>
              <a:gd name="connsiteY9" fmla="*/ 485868 h 3552824"/>
              <a:gd name="connsiteX0" fmla="*/ 0 w 5932714"/>
              <a:gd name="connsiteY0" fmla="*/ 485868 h 3531759"/>
              <a:gd name="connsiteX1" fmla="*/ 485868 w 5932714"/>
              <a:gd name="connsiteY1" fmla="*/ 0 h 3531759"/>
              <a:gd name="connsiteX2" fmla="*/ 5446846 w 5932714"/>
              <a:gd name="connsiteY2" fmla="*/ 0 h 3531759"/>
              <a:gd name="connsiteX3" fmla="*/ 5932714 w 5932714"/>
              <a:gd name="connsiteY3" fmla="*/ 485868 h 3531759"/>
              <a:gd name="connsiteX4" fmla="*/ 5932714 w 5932714"/>
              <a:gd name="connsiteY4" fmla="*/ 2429281 h 3531759"/>
              <a:gd name="connsiteX5" fmla="*/ 5446846 w 5932714"/>
              <a:gd name="connsiteY5" fmla="*/ 2915149 h 3531759"/>
              <a:gd name="connsiteX6" fmla="*/ 3902994 w 5932714"/>
              <a:gd name="connsiteY6" fmla="*/ 3522533 h 3531759"/>
              <a:gd name="connsiteX7" fmla="*/ 551182 w 5932714"/>
              <a:gd name="connsiteY7" fmla="*/ 3252606 h 3531759"/>
              <a:gd name="connsiteX8" fmla="*/ 0 w 5932714"/>
              <a:gd name="connsiteY8" fmla="*/ 2429281 h 3531759"/>
              <a:gd name="connsiteX9" fmla="*/ 0 w 5932714"/>
              <a:gd name="connsiteY9" fmla="*/ 485868 h 3531759"/>
              <a:gd name="connsiteX0" fmla="*/ 0 w 5932714"/>
              <a:gd name="connsiteY0" fmla="*/ 485868 h 3531759"/>
              <a:gd name="connsiteX1" fmla="*/ 485868 w 5932714"/>
              <a:gd name="connsiteY1" fmla="*/ 0 h 3531759"/>
              <a:gd name="connsiteX2" fmla="*/ 5446846 w 5932714"/>
              <a:gd name="connsiteY2" fmla="*/ 0 h 3531759"/>
              <a:gd name="connsiteX3" fmla="*/ 5932714 w 5932714"/>
              <a:gd name="connsiteY3" fmla="*/ 485868 h 3531759"/>
              <a:gd name="connsiteX4" fmla="*/ 5932714 w 5932714"/>
              <a:gd name="connsiteY4" fmla="*/ 2429281 h 3531759"/>
              <a:gd name="connsiteX5" fmla="*/ 5446846 w 5932714"/>
              <a:gd name="connsiteY5" fmla="*/ 2915149 h 3531759"/>
              <a:gd name="connsiteX6" fmla="*/ 3902994 w 5932714"/>
              <a:gd name="connsiteY6" fmla="*/ 3522533 h 3531759"/>
              <a:gd name="connsiteX7" fmla="*/ 551182 w 5932714"/>
              <a:gd name="connsiteY7" fmla="*/ 3252606 h 3531759"/>
              <a:gd name="connsiteX8" fmla="*/ 0 w 5932714"/>
              <a:gd name="connsiteY8" fmla="*/ 2429281 h 3531759"/>
              <a:gd name="connsiteX9" fmla="*/ 0 w 5932714"/>
              <a:gd name="connsiteY9" fmla="*/ 485868 h 3531759"/>
              <a:gd name="connsiteX0" fmla="*/ 0 w 5932714"/>
              <a:gd name="connsiteY0" fmla="*/ 485868 h 3526598"/>
              <a:gd name="connsiteX1" fmla="*/ 485868 w 5932714"/>
              <a:gd name="connsiteY1" fmla="*/ 0 h 3526598"/>
              <a:gd name="connsiteX2" fmla="*/ 5446846 w 5932714"/>
              <a:gd name="connsiteY2" fmla="*/ 0 h 3526598"/>
              <a:gd name="connsiteX3" fmla="*/ 5932714 w 5932714"/>
              <a:gd name="connsiteY3" fmla="*/ 485868 h 3526598"/>
              <a:gd name="connsiteX4" fmla="*/ 5932714 w 5932714"/>
              <a:gd name="connsiteY4" fmla="*/ 2429281 h 3526598"/>
              <a:gd name="connsiteX5" fmla="*/ 5446846 w 5932714"/>
              <a:gd name="connsiteY5" fmla="*/ 2915149 h 3526598"/>
              <a:gd name="connsiteX6" fmla="*/ 3902994 w 5932714"/>
              <a:gd name="connsiteY6" fmla="*/ 3522533 h 3526598"/>
              <a:gd name="connsiteX7" fmla="*/ 551182 w 5932714"/>
              <a:gd name="connsiteY7" fmla="*/ 3252606 h 3526598"/>
              <a:gd name="connsiteX8" fmla="*/ 0 w 5932714"/>
              <a:gd name="connsiteY8" fmla="*/ 2429281 h 3526598"/>
              <a:gd name="connsiteX9" fmla="*/ 0 w 5932714"/>
              <a:gd name="connsiteY9" fmla="*/ 485868 h 3526598"/>
              <a:gd name="connsiteX0" fmla="*/ 0 w 5932714"/>
              <a:gd name="connsiteY0" fmla="*/ 485868 h 3548006"/>
              <a:gd name="connsiteX1" fmla="*/ 485868 w 5932714"/>
              <a:gd name="connsiteY1" fmla="*/ 0 h 3548006"/>
              <a:gd name="connsiteX2" fmla="*/ 5446846 w 5932714"/>
              <a:gd name="connsiteY2" fmla="*/ 0 h 3548006"/>
              <a:gd name="connsiteX3" fmla="*/ 5932714 w 5932714"/>
              <a:gd name="connsiteY3" fmla="*/ 485868 h 3548006"/>
              <a:gd name="connsiteX4" fmla="*/ 5932714 w 5932714"/>
              <a:gd name="connsiteY4" fmla="*/ 2429281 h 3548006"/>
              <a:gd name="connsiteX5" fmla="*/ 5446846 w 5932714"/>
              <a:gd name="connsiteY5" fmla="*/ 2915149 h 3548006"/>
              <a:gd name="connsiteX6" fmla="*/ 3696166 w 5932714"/>
              <a:gd name="connsiteY6" fmla="*/ 3544304 h 3548006"/>
              <a:gd name="connsiteX7" fmla="*/ 551182 w 5932714"/>
              <a:gd name="connsiteY7" fmla="*/ 3252606 h 3548006"/>
              <a:gd name="connsiteX8" fmla="*/ 0 w 5932714"/>
              <a:gd name="connsiteY8" fmla="*/ 2429281 h 3548006"/>
              <a:gd name="connsiteX9" fmla="*/ 0 w 5932714"/>
              <a:gd name="connsiteY9" fmla="*/ 485868 h 3548006"/>
              <a:gd name="connsiteX0" fmla="*/ 0 w 5932714"/>
              <a:gd name="connsiteY0" fmla="*/ 485868 h 3546351"/>
              <a:gd name="connsiteX1" fmla="*/ 485868 w 5932714"/>
              <a:gd name="connsiteY1" fmla="*/ 0 h 3546351"/>
              <a:gd name="connsiteX2" fmla="*/ 5446846 w 5932714"/>
              <a:gd name="connsiteY2" fmla="*/ 0 h 3546351"/>
              <a:gd name="connsiteX3" fmla="*/ 5932714 w 5932714"/>
              <a:gd name="connsiteY3" fmla="*/ 485868 h 3546351"/>
              <a:gd name="connsiteX4" fmla="*/ 5932714 w 5932714"/>
              <a:gd name="connsiteY4" fmla="*/ 2429281 h 3546351"/>
              <a:gd name="connsiteX5" fmla="*/ 5446846 w 5932714"/>
              <a:gd name="connsiteY5" fmla="*/ 2915149 h 3546351"/>
              <a:gd name="connsiteX6" fmla="*/ 3696166 w 5932714"/>
              <a:gd name="connsiteY6" fmla="*/ 3544304 h 3546351"/>
              <a:gd name="connsiteX7" fmla="*/ 855982 w 5932714"/>
              <a:gd name="connsiteY7" fmla="*/ 3056664 h 3546351"/>
              <a:gd name="connsiteX8" fmla="*/ 0 w 5932714"/>
              <a:gd name="connsiteY8" fmla="*/ 2429281 h 3546351"/>
              <a:gd name="connsiteX9" fmla="*/ 0 w 5932714"/>
              <a:gd name="connsiteY9" fmla="*/ 485868 h 3546351"/>
              <a:gd name="connsiteX0" fmla="*/ 0 w 5932714"/>
              <a:gd name="connsiteY0" fmla="*/ 485868 h 3546351"/>
              <a:gd name="connsiteX1" fmla="*/ 485868 w 5932714"/>
              <a:gd name="connsiteY1" fmla="*/ 0 h 3546351"/>
              <a:gd name="connsiteX2" fmla="*/ 5446846 w 5932714"/>
              <a:gd name="connsiteY2" fmla="*/ 0 h 3546351"/>
              <a:gd name="connsiteX3" fmla="*/ 5932714 w 5932714"/>
              <a:gd name="connsiteY3" fmla="*/ 518525 h 3546351"/>
              <a:gd name="connsiteX4" fmla="*/ 5932714 w 5932714"/>
              <a:gd name="connsiteY4" fmla="*/ 2429281 h 3546351"/>
              <a:gd name="connsiteX5" fmla="*/ 5446846 w 5932714"/>
              <a:gd name="connsiteY5" fmla="*/ 2915149 h 3546351"/>
              <a:gd name="connsiteX6" fmla="*/ 3696166 w 5932714"/>
              <a:gd name="connsiteY6" fmla="*/ 3544304 h 3546351"/>
              <a:gd name="connsiteX7" fmla="*/ 855982 w 5932714"/>
              <a:gd name="connsiteY7" fmla="*/ 3056664 h 3546351"/>
              <a:gd name="connsiteX8" fmla="*/ 0 w 5932714"/>
              <a:gd name="connsiteY8" fmla="*/ 2429281 h 3546351"/>
              <a:gd name="connsiteX9" fmla="*/ 0 w 5932714"/>
              <a:gd name="connsiteY9" fmla="*/ 485868 h 3546351"/>
              <a:gd name="connsiteX0" fmla="*/ 0 w 5932714"/>
              <a:gd name="connsiteY0" fmla="*/ 485868 h 3546351"/>
              <a:gd name="connsiteX1" fmla="*/ 485868 w 5932714"/>
              <a:gd name="connsiteY1" fmla="*/ 0 h 3546351"/>
              <a:gd name="connsiteX2" fmla="*/ 4478017 w 5932714"/>
              <a:gd name="connsiteY2" fmla="*/ 370114 h 3546351"/>
              <a:gd name="connsiteX3" fmla="*/ 5932714 w 5932714"/>
              <a:gd name="connsiteY3" fmla="*/ 518525 h 3546351"/>
              <a:gd name="connsiteX4" fmla="*/ 5932714 w 5932714"/>
              <a:gd name="connsiteY4" fmla="*/ 2429281 h 3546351"/>
              <a:gd name="connsiteX5" fmla="*/ 5446846 w 5932714"/>
              <a:gd name="connsiteY5" fmla="*/ 2915149 h 3546351"/>
              <a:gd name="connsiteX6" fmla="*/ 3696166 w 5932714"/>
              <a:gd name="connsiteY6" fmla="*/ 3544304 h 3546351"/>
              <a:gd name="connsiteX7" fmla="*/ 855982 w 5932714"/>
              <a:gd name="connsiteY7" fmla="*/ 3056664 h 3546351"/>
              <a:gd name="connsiteX8" fmla="*/ 0 w 5932714"/>
              <a:gd name="connsiteY8" fmla="*/ 2429281 h 3546351"/>
              <a:gd name="connsiteX9" fmla="*/ 0 w 5932714"/>
              <a:gd name="connsiteY9" fmla="*/ 485868 h 3546351"/>
              <a:gd name="connsiteX0" fmla="*/ 0 w 5954486"/>
              <a:gd name="connsiteY0" fmla="*/ 485868 h 3546351"/>
              <a:gd name="connsiteX1" fmla="*/ 485868 w 5954486"/>
              <a:gd name="connsiteY1" fmla="*/ 0 h 3546351"/>
              <a:gd name="connsiteX2" fmla="*/ 4478017 w 5954486"/>
              <a:gd name="connsiteY2" fmla="*/ 370114 h 3546351"/>
              <a:gd name="connsiteX3" fmla="*/ 5954486 w 5954486"/>
              <a:gd name="connsiteY3" fmla="*/ 1139011 h 3546351"/>
              <a:gd name="connsiteX4" fmla="*/ 5932714 w 5954486"/>
              <a:gd name="connsiteY4" fmla="*/ 2429281 h 3546351"/>
              <a:gd name="connsiteX5" fmla="*/ 5446846 w 5954486"/>
              <a:gd name="connsiteY5" fmla="*/ 2915149 h 3546351"/>
              <a:gd name="connsiteX6" fmla="*/ 3696166 w 5954486"/>
              <a:gd name="connsiteY6" fmla="*/ 3544304 h 3546351"/>
              <a:gd name="connsiteX7" fmla="*/ 855982 w 5954486"/>
              <a:gd name="connsiteY7" fmla="*/ 3056664 h 3546351"/>
              <a:gd name="connsiteX8" fmla="*/ 0 w 5954486"/>
              <a:gd name="connsiteY8" fmla="*/ 2429281 h 3546351"/>
              <a:gd name="connsiteX9" fmla="*/ 0 w 5954486"/>
              <a:gd name="connsiteY9" fmla="*/ 485868 h 3546351"/>
              <a:gd name="connsiteX0" fmla="*/ 0 w 5954486"/>
              <a:gd name="connsiteY0" fmla="*/ 137537 h 3198020"/>
              <a:gd name="connsiteX1" fmla="*/ 409668 w 5954486"/>
              <a:gd name="connsiteY1" fmla="*/ 76212 h 3198020"/>
              <a:gd name="connsiteX2" fmla="*/ 4478017 w 5954486"/>
              <a:gd name="connsiteY2" fmla="*/ 21783 h 3198020"/>
              <a:gd name="connsiteX3" fmla="*/ 5954486 w 5954486"/>
              <a:gd name="connsiteY3" fmla="*/ 790680 h 3198020"/>
              <a:gd name="connsiteX4" fmla="*/ 5932714 w 5954486"/>
              <a:gd name="connsiteY4" fmla="*/ 2080950 h 3198020"/>
              <a:gd name="connsiteX5" fmla="*/ 5446846 w 5954486"/>
              <a:gd name="connsiteY5" fmla="*/ 2566818 h 3198020"/>
              <a:gd name="connsiteX6" fmla="*/ 3696166 w 5954486"/>
              <a:gd name="connsiteY6" fmla="*/ 3195973 h 3198020"/>
              <a:gd name="connsiteX7" fmla="*/ 855982 w 5954486"/>
              <a:gd name="connsiteY7" fmla="*/ 2708333 h 3198020"/>
              <a:gd name="connsiteX8" fmla="*/ 0 w 5954486"/>
              <a:gd name="connsiteY8" fmla="*/ 2080950 h 3198020"/>
              <a:gd name="connsiteX9" fmla="*/ 0 w 5954486"/>
              <a:gd name="connsiteY9" fmla="*/ 137537 h 3198020"/>
              <a:gd name="connsiteX0" fmla="*/ 326572 w 5954486"/>
              <a:gd name="connsiteY0" fmla="*/ 594726 h 3176237"/>
              <a:gd name="connsiteX1" fmla="*/ 409668 w 5954486"/>
              <a:gd name="connsiteY1" fmla="*/ 54429 h 3176237"/>
              <a:gd name="connsiteX2" fmla="*/ 4478017 w 5954486"/>
              <a:gd name="connsiteY2" fmla="*/ 0 h 3176237"/>
              <a:gd name="connsiteX3" fmla="*/ 5954486 w 5954486"/>
              <a:gd name="connsiteY3" fmla="*/ 768897 h 3176237"/>
              <a:gd name="connsiteX4" fmla="*/ 5932714 w 5954486"/>
              <a:gd name="connsiteY4" fmla="*/ 2059167 h 3176237"/>
              <a:gd name="connsiteX5" fmla="*/ 5446846 w 5954486"/>
              <a:gd name="connsiteY5" fmla="*/ 2545035 h 3176237"/>
              <a:gd name="connsiteX6" fmla="*/ 3696166 w 5954486"/>
              <a:gd name="connsiteY6" fmla="*/ 3174190 h 3176237"/>
              <a:gd name="connsiteX7" fmla="*/ 855982 w 5954486"/>
              <a:gd name="connsiteY7" fmla="*/ 2686550 h 3176237"/>
              <a:gd name="connsiteX8" fmla="*/ 0 w 5954486"/>
              <a:gd name="connsiteY8" fmla="*/ 2059167 h 3176237"/>
              <a:gd name="connsiteX9" fmla="*/ 326572 w 5954486"/>
              <a:gd name="connsiteY9" fmla="*/ 594726 h 3176237"/>
              <a:gd name="connsiteX0" fmla="*/ 0 w 5965371"/>
              <a:gd name="connsiteY0" fmla="*/ 616497 h 3176237"/>
              <a:gd name="connsiteX1" fmla="*/ 420553 w 5965371"/>
              <a:gd name="connsiteY1" fmla="*/ 54429 h 3176237"/>
              <a:gd name="connsiteX2" fmla="*/ 4488902 w 5965371"/>
              <a:gd name="connsiteY2" fmla="*/ 0 h 3176237"/>
              <a:gd name="connsiteX3" fmla="*/ 5965371 w 5965371"/>
              <a:gd name="connsiteY3" fmla="*/ 768897 h 3176237"/>
              <a:gd name="connsiteX4" fmla="*/ 5943599 w 5965371"/>
              <a:gd name="connsiteY4" fmla="*/ 2059167 h 3176237"/>
              <a:gd name="connsiteX5" fmla="*/ 5457731 w 5965371"/>
              <a:gd name="connsiteY5" fmla="*/ 2545035 h 3176237"/>
              <a:gd name="connsiteX6" fmla="*/ 3707051 w 5965371"/>
              <a:gd name="connsiteY6" fmla="*/ 3174190 h 3176237"/>
              <a:gd name="connsiteX7" fmla="*/ 866867 w 5965371"/>
              <a:gd name="connsiteY7" fmla="*/ 2686550 h 3176237"/>
              <a:gd name="connsiteX8" fmla="*/ 10885 w 5965371"/>
              <a:gd name="connsiteY8" fmla="*/ 2059167 h 3176237"/>
              <a:gd name="connsiteX9" fmla="*/ 0 w 5965371"/>
              <a:gd name="connsiteY9" fmla="*/ 616497 h 317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65371" h="3176237">
                <a:moveTo>
                  <a:pt x="0" y="616497"/>
                </a:moveTo>
                <a:cubicBezTo>
                  <a:pt x="0" y="348160"/>
                  <a:pt x="152216" y="54429"/>
                  <a:pt x="420553" y="54429"/>
                </a:cubicBezTo>
                <a:lnTo>
                  <a:pt x="4488902" y="0"/>
                </a:lnTo>
                <a:cubicBezTo>
                  <a:pt x="4757239" y="0"/>
                  <a:pt x="5965371" y="500560"/>
                  <a:pt x="5965371" y="768897"/>
                </a:cubicBezTo>
                <a:lnTo>
                  <a:pt x="5943599" y="2059167"/>
                </a:lnTo>
                <a:cubicBezTo>
                  <a:pt x="5943599" y="2327504"/>
                  <a:pt x="5726068" y="2545035"/>
                  <a:pt x="5457731" y="2545035"/>
                </a:cubicBezTo>
                <a:cubicBezTo>
                  <a:pt x="5133959" y="2656487"/>
                  <a:pt x="4435910" y="2160004"/>
                  <a:pt x="3707051" y="3174190"/>
                </a:cubicBezTo>
                <a:cubicBezTo>
                  <a:pt x="2335936" y="3208662"/>
                  <a:pt x="1531880" y="2798002"/>
                  <a:pt x="866867" y="2686550"/>
                </a:cubicBezTo>
                <a:cubicBezTo>
                  <a:pt x="598530" y="2686550"/>
                  <a:pt x="10885" y="2327504"/>
                  <a:pt x="10885" y="2059167"/>
                </a:cubicBezTo>
                <a:cubicBezTo>
                  <a:pt x="7257" y="1578277"/>
                  <a:pt x="3628" y="1097387"/>
                  <a:pt x="0" y="616497"/>
                </a:cubicBezTo>
                <a:close/>
              </a:path>
            </a:pathLst>
          </a:custGeom>
          <a:solidFill>
            <a:srgbClr val="F5CFB1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875;p35">
            <a:extLst>
              <a:ext uri="{FF2B5EF4-FFF2-40B4-BE49-F238E27FC236}">
                <a16:creationId xmlns:a16="http://schemas.microsoft.com/office/drawing/2014/main" xmlns="" id="{29C1EF6A-05C3-40F9-8607-6F0125B1E032}"/>
              </a:ext>
            </a:extLst>
          </p:cNvPr>
          <p:cNvSpPr txBox="1">
            <a:spLocks/>
          </p:cNvSpPr>
          <p:nvPr/>
        </p:nvSpPr>
        <p:spPr>
          <a:xfrm>
            <a:off x="1583457" y="89990"/>
            <a:ext cx="9209913" cy="67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Khí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&amp;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Bảo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Vệ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Môi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Khí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36600"/>
              </a:solidFill>
              <a:effectLst>
                <a:glow rad="228600">
                  <a:srgbClr val="00B050">
                    <a:alpha val="37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j-ea"/>
              <a:cs typeface="+mj-cs"/>
            </a:endParaRPr>
          </a:p>
        </p:txBody>
      </p:sp>
      <p:grpSp>
        <p:nvGrpSpPr>
          <p:cNvPr id="2" name="!!1">
            <a:extLst>
              <a:ext uri="{FF2B5EF4-FFF2-40B4-BE49-F238E27FC236}">
                <a16:creationId xmlns:a16="http://schemas.microsoft.com/office/drawing/2014/main" xmlns="" id="{4AF13971-9A4F-49B7-A4FE-0EDE13B0D8ED}"/>
              </a:ext>
            </a:extLst>
          </p:cNvPr>
          <p:cNvGrpSpPr/>
          <p:nvPr/>
        </p:nvGrpSpPr>
        <p:grpSpPr>
          <a:xfrm>
            <a:off x="4613937" y="2081344"/>
            <a:ext cx="1535135" cy="1181220"/>
            <a:chOff x="727955" y="2252740"/>
            <a:chExt cx="2277063" cy="1752101"/>
          </a:xfrm>
        </p:grpSpPr>
        <p:sp>
          <p:nvSpPr>
            <p:cNvPr id="8" name="!!1">
              <a:extLst>
                <a:ext uri="{FF2B5EF4-FFF2-40B4-BE49-F238E27FC236}">
                  <a16:creationId xmlns:a16="http://schemas.microsoft.com/office/drawing/2014/main" xmlns="" id="{EBD5E95D-5E78-4AF0-AE1E-858848ACF995}"/>
                </a:ext>
              </a:extLst>
            </p:cNvPr>
            <p:cNvSpPr/>
            <p:nvPr/>
          </p:nvSpPr>
          <p:spPr>
            <a:xfrm>
              <a:off x="976907" y="2252740"/>
              <a:ext cx="1752101" cy="1752101"/>
            </a:xfrm>
            <a:prstGeom prst="donut">
              <a:avLst>
                <a:gd name="adj" fmla="val 2617"/>
              </a:avLst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CD9E355-6E76-4554-8344-8B4594C97A36}"/>
                </a:ext>
              </a:extLst>
            </p:cNvPr>
            <p:cNvSpPr txBox="1"/>
            <p:nvPr/>
          </p:nvSpPr>
          <p:spPr>
            <a:xfrm>
              <a:off x="727955" y="2679578"/>
              <a:ext cx="2277063" cy="1050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Thành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Phần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Không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Khí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" name="!!1">
            <a:extLst>
              <a:ext uri="{FF2B5EF4-FFF2-40B4-BE49-F238E27FC236}">
                <a16:creationId xmlns:a16="http://schemas.microsoft.com/office/drawing/2014/main" xmlns="" id="{E198150B-1D73-4B31-B9F4-1BD9833D60CE}"/>
              </a:ext>
            </a:extLst>
          </p:cNvPr>
          <p:cNvGrpSpPr/>
          <p:nvPr/>
        </p:nvGrpSpPr>
        <p:grpSpPr>
          <a:xfrm>
            <a:off x="6149073" y="2069115"/>
            <a:ext cx="1221911" cy="1181220"/>
            <a:chOff x="4634641" y="2753960"/>
            <a:chExt cx="1812458" cy="1752101"/>
          </a:xfrm>
        </p:grpSpPr>
        <p:sp>
          <p:nvSpPr>
            <p:cNvPr id="9" name="!!1">
              <a:extLst>
                <a:ext uri="{FF2B5EF4-FFF2-40B4-BE49-F238E27FC236}">
                  <a16:creationId xmlns:a16="http://schemas.microsoft.com/office/drawing/2014/main" xmlns="" id="{27560504-C0E0-48A3-A4DF-9F126163EEB1}"/>
                </a:ext>
              </a:extLst>
            </p:cNvPr>
            <p:cNvSpPr/>
            <p:nvPr/>
          </p:nvSpPr>
          <p:spPr>
            <a:xfrm>
              <a:off x="4664819" y="2753960"/>
              <a:ext cx="1752101" cy="1752101"/>
            </a:xfrm>
            <a:prstGeom prst="donut">
              <a:avLst>
                <a:gd name="adj" fmla="val 2617"/>
              </a:avLst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2C042DD-E481-49F3-A4A1-C46D5998222C}"/>
                </a:ext>
              </a:extLst>
            </p:cNvPr>
            <p:cNvSpPr txBox="1"/>
            <p:nvPr/>
          </p:nvSpPr>
          <p:spPr>
            <a:xfrm>
              <a:off x="4634641" y="3115251"/>
              <a:ext cx="1812458" cy="1050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Vai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Trò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Không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Khí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7F977B3-594B-40DC-A99E-DD63123F73CD}"/>
              </a:ext>
            </a:extLst>
          </p:cNvPr>
          <p:cNvGrpSpPr/>
          <p:nvPr/>
        </p:nvGrpSpPr>
        <p:grpSpPr>
          <a:xfrm>
            <a:off x="5510278" y="3246817"/>
            <a:ext cx="1233689" cy="1181220"/>
            <a:chOff x="8696558" y="2754748"/>
            <a:chExt cx="1829928" cy="1752101"/>
          </a:xfrm>
        </p:grpSpPr>
        <p:sp>
          <p:nvSpPr>
            <p:cNvPr id="10" name="!!1">
              <a:extLst>
                <a:ext uri="{FF2B5EF4-FFF2-40B4-BE49-F238E27FC236}">
                  <a16:creationId xmlns:a16="http://schemas.microsoft.com/office/drawing/2014/main" xmlns="" id="{A5C31A7D-55FE-432B-8998-ECB33E1E1B31}"/>
                </a:ext>
              </a:extLst>
            </p:cNvPr>
            <p:cNvSpPr/>
            <p:nvPr/>
          </p:nvSpPr>
          <p:spPr>
            <a:xfrm>
              <a:off x="8696558" y="2754748"/>
              <a:ext cx="1752101" cy="1752101"/>
            </a:xfrm>
            <a:prstGeom prst="donut">
              <a:avLst>
                <a:gd name="adj" fmla="val 261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 rad="228600">
                <a:srgbClr val="FFC0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A9C72ACC-07B3-441A-AB26-DC2067D6BD85}"/>
                </a:ext>
              </a:extLst>
            </p:cNvPr>
            <p:cNvSpPr txBox="1"/>
            <p:nvPr/>
          </p:nvSpPr>
          <p:spPr>
            <a:xfrm>
              <a:off x="8726737" y="3153746"/>
              <a:ext cx="1799749" cy="1050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Ô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Nhiễm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Không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Khí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FADD8F2-1F02-4EA6-95AD-4907ABF1A504}"/>
              </a:ext>
            </a:extLst>
          </p:cNvPr>
          <p:cNvGrpSpPr/>
          <p:nvPr/>
        </p:nvGrpSpPr>
        <p:grpSpPr>
          <a:xfrm>
            <a:off x="709034" y="1032761"/>
            <a:ext cx="3557885" cy="2836993"/>
            <a:chOff x="-722233" y="1327918"/>
            <a:chExt cx="4146571" cy="33064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8CDE9BC4-7BA9-42C1-8725-FBC472E6B634}"/>
                </a:ext>
              </a:extLst>
            </p:cNvPr>
            <p:cNvSpPr/>
            <p:nvPr/>
          </p:nvSpPr>
          <p:spPr>
            <a:xfrm rot="21279923">
              <a:off x="2003803" y="1852748"/>
              <a:ext cx="178109" cy="1385918"/>
            </a:xfrm>
            <a:custGeom>
              <a:avLst/>
              <a:gdLst>
                <a:gd name="connsiteX0" fmla="*/ 5377 w 214524"/>
                <a:gd name="connsiteY0" fmla="*/ 0 h 1669275"/>
                <a:gd name="connsiteX1" fmla="*/ 154308 w 214524"/>
                <a:gd name="connsiteY1" fmla="*/ 6583 h 1669275"/>
                <a:gd name="connsiteX2" fmla="*/ 214524 w 214524"/>
                <a:gd name="connsiteY2" fmla="*/ 14615 h 1669275"/>
                <a:gd name="connsiteX3" fmla="*/ 11697 w 214524"/>
                <a:gd name="connsiteY3" fmla="*/ 1667444 h 1669275"/>
                <a:gd name="connsiteX4" fmla="*/ 0 w 214524"/>
                <a:gd name="connsiteY4" fmla="*/ 1669275 h 1669275"/>
                <a:gd name="connsiteX5" fmla="*/ 0 w 214524"/>
                <a:gd name="connsiteY5" fmla="*/ 272 h 1669275"/>
                <a:gd name="connsiteX6" fmla="*/ 5377 w 214524"/>
                <a:gd name="connsiteY6" fmla="*/ 0 h 166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4524" h="1669275">
                  <a:moveTo>
                    <a:pt x="5377" y="0"/>
                  </a:moveTo>
                  <a:cubicBezTo>
                    <a:pt x="55572" y="0"/>
                    <a:pt x="105246" y="2225"/>
                    <a:pt x="154308" y="6583"/>
                  </a:cubicBezTo>
                  <a:lnTo>
                    <a:pt x="214524" y="14615"/>
                  </a:lnTo>
                  <a:lnTo>
                    <a:pt x="11697" y="1667444"/>
                  </a:lnTo>
                  <a:lnTo>
                    <a:pt x="0" y="1669275"/>
                  </a:lnTo>
                  <a:lnTo>
                    <a:pt x="0" y="272"/>
                  </a:lnTo>
                  <a:lnTo>
                    <a:pt x="5377" y="0"/>
                  </a:lnTo>
                  <a:close/>
                </a:path>
              </a:pathLst>
            </a:custGeom>
            <a:solidFill>
              <a:srgbClr val="7030A0"/>
            </a:solidFill>
            <a:ln w="19050">
              <a:solidFill>
                <a:schemeClr val="tx1">
                  <a:lumMod val="85000"/>
                  <a:lumOff val="15000"/>
                </a:schemeClr>
              </a:solidFill>
            </a:ln>
            <a:effectLst>
              <a:glow>
                <a:schemeClr val="accent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91CC973A-753F-4745-9406-888BA7FFCAE9}"/>
                </a:ext>
              </a:extLst>
            </p:cNvPr>
            <p:cNvSpPr/>
            <p:nvPr/>
          </p:nvSpPr>
          <p:spPr>
            <a:xfrm rot="21352722">
              <a:off x="2013124" y="1848691"/>
              <a:ext cx="1357230" cy="1372264"/>
            </a:xfrm>
            <a:custGeom>
              <a:avLst/>
              <a:gdLst>
                <a:gd name="connsiteX0" fmla="*/ 202827 w 1634721"/>
                <a:gd name="connsiteY0" fmla="*/ 0 h 1652829"/>
                <a:gd name="connsiteX1" fmla="*/ 287864 w 1634721"/>
                <a:gd name="connsiteY1" fmla="*/ 11342 h 1652829"/>
                <a:gd name="connsiteX2" fmla="*/ 1621820 w 1634721"/>
                <a:gd name="connsiteY2" fmla="*/ 1312357 h 1652829"/>
                <a:gd name="connsiteX3" fmla="*/ 1634721 w 1634721"/>
                <a:gd name="connsiteY3" fmla="*/ 1396888 h 1652829"/>
                <a:gd name="connsiteX4" fmla="*/ 0 w 1634721"/>
                <a:gd name="connsiteY4" fmla="*/ 1652829 h 1652829"/>
                <a:gd name="connsiteX5" fmla="*/ 202827 w 1634721"/>
                <a:gd name="connsiteY5" fmla="*/ 0 h 1652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4721" h="1652829">
                  <a:moveTo>
                    <a:pt x="202827" y="0"/>
                  </a:moveTo>
                  <a:lnTo>
                    <a:pt x="287864" y="11342"/>
                  </a:lnTo>
                  <a:cubicBezTo>
                    <a:pt x="956260" y="130735"/>
                    <a:pt x="1486225" y="649719"/>
                    <a:pt x="1621820" y="1312357"/>
                  </a:cubicBezTo>
                  <a:lnTo>
                    <a:pt x="1634721" y="1396888"/>
                  </a:lnTo>
                  <a:lnTo>
                    <a:pt x="0" y="1652829"/>
                  </a:lnTo>
                  <a:lnTo>
                    <a:pt x="202827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tx1">
                  <a:lumMod val="85000"/>
                  <a:lumOff val="15000"/>
                </a:schemeClr>
              </a:solidFill>
            </a:ln>
            <a:effectLst>
              <a:glow>
                <a:schemeClr val="accent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3F800F45-C7B3-407E-A03E-C2BBEA9B21F3}"/>
                </a:ext>
              </a:extLst>
            </p:cNvPr>
            <p:cNvSpPr/>
            <p:nvPr/>
          </p:nvSpPr>
          <p:spPr>
            <a:xfrm rot="21353849">
              <a:off x="664741" y="1874947"/>
              <a:ext cx="2759597" cy="2759371"/>
            </a:xfrm>
            <a:custGeom>
              <a:avLst/>
              <a:gdLst>
                <a:gd name="connsiteX0" fmla="*/ 1656527 w 3323808"/>
                <a:gd name="connsiteY0" fmla="*/ 0 h 3323536"/>
                <a:gd name="connsiteX1" fmla="*/ 1656527 w 3323808"/>
                <a:gd name="connsiteY1" fmla="*/ 1669003 h 3323536"/>
                <a:gd name="connsiteX2" fmla="*/ 3302945 w 3323808"/>
                <a:gd name="connsiteY2" fmla="*/ 1411231 h 3323536"/>
                <a:gd name="connsiteX3" fmla="*/ 3315228 w 3323808"/>
                <a:gd name="connsiteY3" fmla="*/ 1491712 h 3323536"/>
                <a:gd name="connsiteX4" fmla="*/ 3323808 w 3323808"/>
                <a:gd name="connsiteY4" fmla="*/ 1661632 h 3323536"/>
                <a:gd name="connsiteX5" fmla="*/ 1661904 w 3323808"/>
                <a:gd name="connsiteY5" fmla="*/ 3323536 h 3323536"/>
                <a:gd name="connsiteX6" fmla="*/ 0 w 3323808"/>
                <a:gd name="connsiteY6" fmla="*/ 1661632 h 3323536"/>
                <a:gd name="connsiteX7" fmla="*/ 1491984 w 3323808"/>
                <a:gd name="connsiteY7" fmla="*/ 8308 h 3323536"/>
                <a:gd name="connsiteX8" fmla="*/ 1656527 w 3323808"/>
                <a:gd name="connsiteY8" fmla="*/ 0 h 3323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3808" h="3323536">
                  <a:moveTo>
                    <a:pt x="1656527" y="0"/>
                  </a:moveTo>
                  <a:lnTo>
                    <a:pt x="1656527" y="1669003"/>
                  </a:lnTo>
                  <a:lnTo>
                    <a:pt x="3302945" y="1411231"/>
                  </a:lnTo>
                  <a:lnTo>
                    <a:pt x="3315228" y="1491712"/>
                  </a:lnTo>
                  <a:cubicBezTo>
                    <a:pt x="3320902" y="1547580"/>
                    <a:pt x="3323808" y="1604267"/>
                    <a:pt x="3323808" y="1661632"/>
                  </a:cubicBezTo>
                  <a:cubicBezTo>
                    <a:pt x="3323808" y="2579476"/>
                    <a:pt x="2579748" y="3323536"/>
                    <a:pt x="1661904" y="3323536"/>
                  </a:cubicBezTo>
                  <a:cubicBezTo>
                    <a:pt x="744060" y="3323536"/>
                    <a:pt x="0" y="2579476"/>
                    <a:pt x="0" y="1661632"/>
                  </a:cubicBezTo>
                  <a:cubicBezTo>
                    <a:pt x="0" y="801153"/>
                    <a:pt x="653959" y="93414"/>
                    <a:pt x="1491984" y="8308"/>
                  </a:cubicBezTo>
                  <a:lnTo>
                    <a:pt x="1656527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>
                  <a:lumMod val="85000"/>
                  <a:lumOff val="15000"/>
                </a:schemeClr>
              </a:solidFill>
            </a:ln>
            <a:effectLst>
              <a:glow>
                <a:schemeClr val="accent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76405782-77E9-4B7D-80FA-BFE9DA1F9FDB}"/>
                </a:ext>
              </a:extLst>
            </p:cNvPr>
            <p:cNvSpPr txBox="1"/>
            <p:nvPr/>
          </p:nvSpPr>
          <p:spPr>
            <a:xfrm>
              <a:off x="1586186" y="3936606"/>
              <a:ext cx="659766" cy="358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78%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40D0D601-833A-4493-9B9B-940E98289409}"/>
                </a:ext>
              </a:extLst>
            </p:cNvPr>
            <p:cNvSpPr txBox="1"/>
            <p:nvPr/>
          </p:nvSpPr>
          <p:spPr>
            <a:xfrm>
              <a:off x="1345631" y="3542976"/>
              <a:ext cx="1258040" cy="322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Khí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 Nitrogen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DF71378A-B078-447E-8C38-F22B685697E5}"/>
                </a:ext>
              </a:extLst>
            </p:cNvPr>
            <p:cNvSpPr txBox="1"/>
            <p:nvPr/>
          </p:nvSpPr>
          <p:spPr>
            <a:xfrm>
              <a:off x="2116550" y="2622532"/>
              <a:ext cx="1150378" cy="322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Khí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 Oxygen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192F3F5-CD51-47D2-A288-9B56D80E1C15}"/>
                </a:ext>
              </a:extLst>
            </p:cNvPr>
            <p:cNvSpPr txBox="1"/>
            <p:nvPr/>
          </p:nvSpPr>
          <p:spPr>
            <a:xfrm>
              <a:off x="2377218" y="2298317"/>
              <a:ext cx="659766" cy="358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21%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96D37E4-879B-4A3A-916B-3FB6ADCDA508}"/>
                </a:ext>
              </a:extLst>
            </p:cNvPr>
            <p:cNvSpPr txBox="1"/>
            <p:nvPr/>
          </p:nvSpPr>
          <p:spPr>
            <a:xfrm>
              <a:off x="1399086" y="1338169"/>
              <a:ext cx="669456" cy="358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(1%)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928AEDC-8353-430D-AC48-7CC8D80CFD9D}"/>
                </a:ext>
              </a:extLst>
            </p:cNvPr>
            <p:cNvSpPr txBox="1"/>
            <p:nvPr/>
          </p:nvSpPr>
          <p:spPr>
            <a:xfrm>
              <a:off x="-722233" y="1327918"/>
              <a:ext cx="2356626" cy="538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Khí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Cacbonic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,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hơi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nước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,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khí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hiếm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và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các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khí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 </a:t>
              </a:r>
              <a:r>
                <a:rPr kumimoji="0" lang="en-US" sz="1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khác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 </a:t>
              </a:r>
            </a:p>
          </p:txBody>
        </p:sp>
        <p:pic>
          <p:nvPicPr>
            <p:cNvPr id="22" name="Graphic 21" descr="Line arrow Counter clockwise curve">
              <a:extLst>
                <a:ext uri="{FF2B5EF4-FFF2-40B4-BE49-F238E27FC236}">
                  <a16:creationId xmlns:a16="http://schemas.microsoft.com/office/drawing/2014/main" xmlns="" id="{171BA467-64DC-4E09-A7BA-536267242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44490" y="1515886"/>
              <a:ext cx="759182" cy="4493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11172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AD0BB346-F9C8-4CEC-B522-ACB911FDDA41}"/>
              </a:ext>
            </a:extLst>
          </p:cNvPr>
          <p:cNvSpPr/>
          <p:nvPr/>
        </p:nvSpPr>
        <p:spPr>
          <a:xfrm>
            <a:off x="0" y="0"/>
            <a:ext cx="6988629" cy="6858000"/>
          </a:xfrm>
          <a:prstGeom prst="rect">
            <a:avLst/>
          </a:prstGeom>
          <a:solidFill>
            <a:srgbClr val="8F9058">
              <a:alpha val="8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!!1">
            <a:extLst>
              <a:ext uri="{FF2B5EF4-FFF2-40B4-BE49-F238E27FC236}">
                <a16:creationId xmlns:a16="http://schemas.microsoft.com/office/drawing/2014/main" xmlns="" id="{E0CDCF1C-E557-4F88-B1D9-2B3CF8939A93}"/>
              </a:ext>
            </a:extLst>
          </p:cNvPr>
          <p:cNvGrpSpPr/>
          <p:nvPr/>
        </p:nvGrpSpPr>
        <p:grpSpPr>
          <a:xfrm>
            <a:off x="270788" y="5323943"/>
            <a:ext cx="1221911" cy="1181220"/>
            <a:chOff x="4634641" y="2753960"/>
            <a:chExt cx="1812458" cy="1752101"/>
          </a:xfrm>
        </p:grpSpPr>
        <p:sp>
          <p:nvSpPr>
            <p:cNvPr id="18" name="!!1">
              <a:extLst>
                <a:ext uri="{FF2B5EF4-FFF2-40B4-BE49-F238E27FC236}">
                  <a16:creationId xmlns:a16="http://schemas.microsoft.com/office/drawing/2014/main" xmlns="" id="{30412AF0-105D-4105-9EDA-BECD0670EAC4}"/>
                </a:ext>
              </a:extLst>
            </p:cNvPr>
            <p:cNvSpPr/>
            <p:nvPr/>
          </p:nvSpPr>
          <p:spPr>
            <a:xfrm>
              <a:off x="4664819" y="2753960"/>
              <a:ext cx="1752101" cy="1752101"/>
            </a:xfrm>
            <a:prstGeom prst="donut">
              <a:avLst>
                <a:gd name="adj" fmla="val 2617"/>
              </a:avLst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7DCAA51F-7B2A-467A-A4CA-1FFB75594B1A}"/>
                </a:ext>
              </a:extLst>
            </p:cNvPr>
            <p:cNvSpPr txBox="1"/>
            <p:nvPr/>
          </p:nvSpPr>
          <p:spPr>
            <a:xfrm>
              <a:off x="4634641" y="3115251"/>
              <a:ext cx="1812458" cy="1050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Vai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Trò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Không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Khí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endParaRPr>
            </a:p>
          </p:txBody>
        </p:sp>
      </p:grpSp>
      <p:pic>
        <p:nvPicPr>
          <p:cNvPr id="24" name="!!1">
            <a:extLst>
              <a:ext uri="{FF2B5EF4-FFF2-40B4-BE49-F238E27FC236}">
                <a16:creationId xmlns:a16="http://schemas.microsoft.com/office/drawing/2014/main" xmlns="" id="{74AFC589-63BB-4502-B7A8-02E4E8C64A92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7345090" y="957231"/>
            <a:ext cx="1840865" cy="14998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A57D768-6D2B-4639-B0A2-57CD34A68E4D}"/>
              </a:ext>
            </a:extLst>
          </p:cNvPr>
          <p:cNvSpPr txBox="1"/>
          <p:nvPr/>
        </p:nvSpPr>
        <p:spPr>
          <a:xfrm>
            <a:off x="478969" y="2179866"/>
            <a:ext cx="5138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Oxygen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hô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hấp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cháy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59FBB6D-0228-4937-82C9-2BC495C765DE}"/>
              </a:ext>
            </a:extLst>
          </p:cNvPr>
          <p:cNvSpPr txBox="1"/>
          <p:nvPr/>
        </p:nvSpPr>
        <p:spPr>
          <a:xfrm>
            <a:off x="478969" y="3006625"/>
            <a:ext cx="4539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Carbon dioxide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sự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quang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hợp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3" name="!!1">
            <a:extLst>
              <a:ext uri="{FF2B5EF4-FFF2-40B4-BE49-F238E27FC236}">
                <a16:creationId xmlns:a16="http://schemas.microsoft.com/office/drawing/2014/main" xmlns="" id="{F69663F2-48B4-4D3C-916D-B68C9DEA09AC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345090" y="2825292"/>
            <a:ext cx="1840865" cy="144462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F034FCB-5612-402C-B658-7E0A1B7C7EA1}"/>
              </a:ext>
            </a:extLst>
          </p:cNvPr>
          <p:cNvSpPr txBox="1"/>
          <p:nvPr/>
        </p:nvSpPr>
        <p:spPr>
          <a:xfrm>
            <a:off x="478969" y="3686252"/>
            <a:ext cx="6509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Nitrogen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cung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cấp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một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phần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dưỡng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chất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cho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vật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5" name="!!1">
            <a:extLst>
              <a:ext uri="{FF2B5EF4-FFF2-40B4-BE49-F238E27FC236}">
                <a16:creationId xmlns:a16="http://schemas.microsoft.com/office/drawing/2014/main" xmlns="" id="{B19B853C-7F89-4A28-8826-C55FF8A436C3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9542417" y="2825292"/>
            <a:ext cx="1706880" cy="1444625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A797486C-612C-417C-AD28-906D50DAF847}"/>
              </a:ext>
            </a:extLst>
          </p:cNvPr>
          <p:cNvSpPr txBox="1"/>
          <p:nvPr/>
        </p:nvSpPr>
        <p:spPr>
          <a:xfrm>
            <a:off x="478969" y="4335231"/>
            <a:ext cx="6204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Hơi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góp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phần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ổn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định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nhiệt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trái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đất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nguồn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sinh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ra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mây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mưa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37" name="!!1">
            <a:extLst>
              <a:ext uri="{FF2B5EF4-FFF2-40B4-BE49-F238E27FC236}">
                <a16:creationId xmlns:a16="http://schemas.microsoft.com/office/drawing/2014/main" xmlns="" id="{1FCEC13F-6D8D-4A2D-B594-4564A4A6986E}"/>
              </a:ext>
            </a:extLst>
          </p:cNvPr>
          <p:cNvPicPr/>
          <p:nvPr/>
        </p:nvPicPr>
        <p:blipFill rotWithShape="1">
          <a:blip r:embed="rId5"/>
          <a:srcRect b="20197"/>
          <a:stretch/>
        </p:blipFill>
        <p:spPr>
          <a:xfrm>
            <a:off x="9542416" y="922903"/>
            <a:ext cx="1840865" cy="1688946"/>
          </a:xfrm>
          <a:prstGeom prst="roundRect">
            <a:avLst>
              <a:gd name="adj" fmla="val 21179"/>
            </a:avLst>
          </a:prstGeom>
          <a:ln>
            <a:solidFill>
              <a:srgbClr val="4472C4"/>
            </a:solidFill>
          </a:ln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F5F5F793-C64B-4F94-AC79-2260A9872A51}"/>
              </a:ext>
            </a:extLst>
          </p:cNvPr>
          <p:cNvSpPr txBox="1"/>
          <p:nvPr/>
        </p:nvSpPr>
        <p:spPr>
          <a:xfrm>
            <a:off x="291133" y="489508"/>
            <a:ext cx="64301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yếu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trưởng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triển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Trái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F20E6551-7719-447B-A71E-44A1DB0FB8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374" y="4335231"/>
            <a:ext cx="3156309" cy="236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6723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50"/>
                            </p:stCondLst>
                            <p:childTnLst>
                              <p:par>
                                <p:cTn id="1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50"/>
                            </p:stCondLst>
                            <p:childTnLst>
                              <p:par>
                                <p:cTn id="14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5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5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50"/>
                            </p:stCondLst>
                            <p:childTnLst>
                              <p:par>
                                <p:cTn id="24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5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650"/>
                            </p:stCondLst>
                            <p:childTnLst>
                              <p:par>
                                <p:cTn id="3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150"/>
                            </p:stCondLst>
                            <p:childTnLst>
                              <p:par>
                                <p:cTn id="34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175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3150"/>
                            </p:stCondLst>
                            <p:childTnLst>
                              <p:par>
                                <p:cTn id="4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650"/>
                            </p:stCondLst>
                            <p:childTnLst>
                              <p:par>
                                <p:cTn id="44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775"/>
                            </p:stCondLst>
                            <p:childTnLst>
                              <p:par>
                                <p:cTn id="5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2" grpId="0"/>
      <p:bldP spid="34" grpId="0"/>
      <p:bldP spid="36" grpId="0"/>
      <p:bldP spid="4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CB3BEA27-3017-44F4-84EE-3EE15B4DB85D}"/>
              </a:ext>
            </a:extLst>
          </p:cNvPr>
          <p:cNvSpPr/>
          <p:nvPr/>
        </p:nvSpPr>
        <p:spPr>
          <a:xfrm>
            <a:off x="-23937" y="2757518"/>
            <a:ext cx="12215937" cy="4100482"/>
          </a:xfrm>
          <a:custGeom>
            <a:avLst/>
            <a:gdLst>
              <a:gd name="connsiteX0" fmla="*/ 0 w 12196482"/>
              <a:gd name="connsiteY0" fmla="*/ 0 h 3957461"/>
              <a:gd name="connsiteX1" fmla="*/ 12196482 w 12196482"/>
              <a:gd name="connsiteY1" fmla="*/ 0 h 3957461"/>
              <a:gd name="connsiteX2" fmla="*/ 12196482 w 12196482"/>
              <a:gd name="connsiteY2" fmla="*/ 3957461 h 3957461"/>
              <a:gd name="connsiteX3" fmla="*/ 0 w 12196482"/>
              <a:gd name="connsiteY3" fmla="*/ 3957461 h 3957461"/>
              <a:gd name="connsiteX4" fmla="*/ 0 w 12196482"/>
              <a:gd name="connsiteY4" fmla="*/ 0 h 3957461"/>
              <a:gd name="connsiteX0" fmla="*/ 19455 w 12196482"/>
              <a:gd name="connsiteY0" fmla="*/ 321012 h 3957461"/>
              <a:gd name="connsiteX1" fmla="*/ 12196482 w 12196482"/>
              <a:gd name="connsiteY1" fmla="*/ 0 h 3957461"/>
              <a:gd name="connsiteX2" fmla="*/ 12196482 w 12196482"/>
              <a:gd name="connsiteY2" fmla="*/ 3957461 h 3957461"/>
              <a:gd name="connsiteX3" fmla="*/ 0 w 12196482"/>
              <a:gd name="connsiteY3" fmla="*/ 3957461 h 3957461"/>
              <a:gd name="connsiteX4" fmla="*/ 19455 w 12196482"/>
              <a:gd name="connsiteY4" fmla="*/ 321012 h 3957461"/>
              <a:gd name="connsiteX0" fmla="*/ 19455 w 12196482"/>
              <a:gd name="connsiteY0" fmla="*/ 321012 h 3957461"/>
              <a:gd name="connsiteX1" fmla="*/ 12196482 w 12196482"/>
              <a:gd name="connsiteY1" fmla="*/ 0 h 3957461"/>
              <a:gd name="connsiteX2" fmla="*/ 12196482 w 12196482"/>
              <a:gd name="connsiteY2" fmla="*/ 3957461 h 3957461"/>
              <a:gd name="connsiteX3" fmla="*/ 0 w 12196482"/>
              <a:gd name="connsiteY3" fmla="*/ 3957461 h 3957461"/>
              <a:gd name="connsiteX4" fmla="*/ 19455 w 12196482"/>
              <a:gd name="connsiteY4" fmla="*/ 321012 h 3957461"/>
              <a:gd name="connsiteX0" fmla="*/ 9727 w 12196482"/>
              <a:gd name="connsiteY0" fmla="*/ 0 h 3996372"/>
              <a:gd name="connsiteX1" fmla="*/ 12196482 w 12196482"/>
              <a:gd name="connsiteY1" fmla="*/ 38911 h 3996372"/>
              <a:gd name="connsiteX2" fmla="*/ 12196482 w 12196482"/>
              <a:gd name="connsiteY2" fmla="*/ 3996372 h 3996372"/>
              <a:gd name="connsiteX3" fmla="*/ 0 w 12196482"/>
              <a:gd name="connsiteY3" fmla="*/ 3996372 h 3996372"/>
              <a:gd name="connsiteX4" fmla="*/ 9727 w 12196482"/>
              <a:gd name="connsiteY4" fmla="*/ 0 h 3996372"/>
              <a:gd name="connsiteX0" fmla="*/ 9727 w 12196482"/>
              <a:gd name="connsiteY0" fmla="*/ 198311 h 4194683"/>
              <a:gd name="connsiteX1" fmla="*/ 1979197 w 12196482"/>
              <a:gd name="connsiteY1" fmla="*/ 653815 h 4194683"/>
              <a:gd name="connsiteX2" fmla="*/ 12196482 w 12196482"/>
              <a:gd name="connsiteY2" fmla="*/ 237222 h 4194683"/>
              <a:gd name="connsiteX3" fmla="*/ 12196482 w 12196482"/>
              <a:gd name="connsiteY3" fmla="*/ 4194683 h 4194683"/>
              <a:gd name="connsiteX4" fmla="*/ 0 w 12196482"/>
              <a:gd name="connsiteY4" fmla="*/ 4194683 h 4194683"/>
              <a:gd name="connsiteX5" fmla="*/ 9727 w 12196482"/>
              <a:gd name="connsiteY5" fmla="*/ 198311 h 4194683"/>
              <a:gd name="connsiteX0" fmla="*/ 9727 w 12196482"/>
              <a:gd name="connsiteY0" fmla="*/ 192634 h 4189006"/>
              <a:gd name="connsiteX1" fmla="*/ 1045342 w 12196482"/>
              <a:gd name="connsiteY1" fmla="*/ 978879 h 4189006"/>
              <a:gd name="connsiteX2" fmla="*/ 1979197 w 12196482"/>
              <a:gd name="connsiteY2" fmla="*/ 648138 h 4189006"/>
              <a:gd name="connsiteX3" fmla="*/ 12196482 w 12196482"/>
              <a:gd name="connsiteY3" fmla="*/ 231545 h 4189006"/>
              <a:gd name="connsiteX4" fmla="*/ 12196482 w 12196482"/>
              <a:gd name="connsiteY4" fmla="*/ 4189006 h 4189006"/>
              <a:gd name="connsiteX5" fmla="*/ 0 w 12196482"/>
              <a:gd name="connsiteY5" fmla="*/ 4189006 h 4189006"/>
              <a:gd name="connsiteX6" fmla="*/ 9727 w 12196482"/>
              <a:gd name="connsiteY6" fmla="*/ 192634 h 4189006"/>
              <a:gd name="connsiteX0" fmla="*/ 9727 w 12196482"/>
              <a:gd name="connsiteY0" fmla="*/ 159433 h 4155805"/>
              <a:gd name="connsiteX1" fmla="*/ 1045342 w 12196482"/>
              <a:gd name="connsiteY1" fmla="*/ 945678 h 4155805"/>
              <a:gd name="connsiteX2" fmla="*/ 1979197 w 12196482"/>
              <a:gd name="connsiteY2" fmla="*/ 614937 h 4155805"/>
              <a:gd name="connsiteX3" fmla="*/ 12196482 w 12196482"/>
              <a:gd name="connsiteY3" fmla="*/ 198344 h 4155805"/>
              <a:gd name="connsiteX4" fmla="*/ 12196482 w 12196482"/>
              <a:gd name="connsiteY4" fmla="*/ 4155805 h 4155805"/>
              <a:gd name="connsiteX5" fmla="*/ 0 w 12196482"/>
              <a:gd name="connsiteY5" fmla="*/ 4155805 h 4155805"/>
              <a:gd name="connsiteX6" fmla="*/ 9727 w 12196482"/>
              <a:gd name="connsiteY6" fmla="*/ 159433 h 4155805"/>
              <a:gd name="connsiteX0" fmla="*/ 9727 w 12196482"/>
              <a:gd name="connsiteY0" fmla="*/ 159433 h 4155805"/>
              <a:gd name="connsiteX1" fmla="*/ 889699 w 12196482"/>
              <a:gd name="connsiteY1" fmla="*/ 770580 h 4155805"/>
              <a:gd name="connsiteX2" fmla="*/ 1979197 w 12196482"/>
              <a:gd name="connsiteY2" fmla="*/ 614937 h 4155805"/>
              <a:gd name="connsiteX3" fmla="*/ 12196482 w 12196482"/>
              <a:gd name="connsiteY3" fmla="*/ 198344 h 4155805"/>
              <a:gd name="connsiteX4" fmla="*/ 12196482 w 12196482"/>
              <a:gd name="connsiteY4" fmla="*/ 4155805 h 4155805"/>
              <a:gd name="connsiteX5" fmla="*/ 0 w 12196482"/>
              <a:gd name="connsiteY5" fmla="*/ 4155805 h 4155805"/>
              <a:gd name="connsiteX6" fmla="*/ 9727 w 12196482"/>
              <a:gd name="connsiteY6" fmla="*/ 159433 h 4155805"/>
              <a:gd name="connsiteX0" fmla="*/ 9727 w 12196482"/>
              <a:gd name="connsiteY0" fmla="*/ 136888 h 4133260"/>
              <a:gd name="connsiteX1" fmla="*/ 889699 w 12196482"/>
              <a:gd name="connsiteY1" fmla="*/ 748035 h 4133260"/>
              <a:gd name="connsiteX2" fmla="*/ 1998653 w 12196482"/>
              <a:gd name="connsiteY2" fmla="*/ 786945 h 4133260"/>
              <a:gd name="connsiteX3" fmla="*/ 12196482 w 12196482"/>
              <a:gd name="connsiteY3" fmla="*/ 175799 h 4133260"/>
              <a:gd name="connsiteX4" fmla="*/ 12196482 w 12196482"/>
              <a:gd name="connsiteY4" fmla="*/ 4133260 h 4133260"/>
              <a:gd name="connsiteX5" fmla="*/ 0 w 12196482"/>
              <a:gd name="connsiteY5" fmla="*/ 4133260 h 4133260"/>
              <a:gd name="connsiteX6" fmla="*/ 9727 w 12196482"/>
              <a:gd name="connsiteY6" fmla="*/ 136888 h 4133260"/>
              <a:gd name="connsiteX0" fmla="*/ 9727 w 12196482"/>
              <a:gd name="connsiteY0" fmla="*/ 121389 h 4117761"/>
              <a:gd name="connsiteX1" fmla="*/ 889699 w 12196482"/>
              <a:gd name="connsiteY1" fmla="*/ 732536 h 4117761"/>
              <a:gd name="connsiteX2" fmla="*/ 1940287 w 12196482"/>
              <a:gd name="connsiteY2" fmla="*/ 936816 h 4117761"/>
              <a:gd name="connsiteX3" fmla="*/ 12196482 w 12196482"/>
              <a:gd name="connsiteY3" fmla="*/ 160300 h 4117761"/>
              <a:gd name="connsiteX4" fmla="*/ 12196482 w 12196482"/>
              <a:gd name="connsiteY4" fmla="*/ 4117761 h 4117761"/>
              <a:gd name="connsiteX5" fmla="*/ 0 w 12196482"/>
              <a:gd name="connsiteY5" fmla="*/ 4117761 h 4117761"/>
              <a:gd name="connsiteX6" fmla="*/ 9727 w 12196482"/>
              <a:gd name="connsiteY6" fmla="*/ 121389 h 4117761"/>
              <a:gd name="connsiteX0" fmla="*/ 9727 w 12196482"/>
              <a:gd name="connsiteY0" fmla="*/ 90274 h 4086646"/>
              <a:gd name="connsiteX1" fmla="*/ 889699 w 12196482"/>
              <a:gd name="connsiteY1" fmla="*/ 701421 h 4086646"/>
              <a:gd name="connsiteX2" fmla="*/ 1940287 w 12196482"/>
              <a:gd name="connsiteY2" fmla="*/ 905701 h 4086646"/>
              <a:gd name="connsiteX3" fmla="*/ 12196482 w 12196482"/>
              <a:gd name="connsiteY3" fmla="*/ 129185 h 4086646"/>
              <a:gd name="connsiteX4" fmla="*/ 12196482 w 12196482"/>
              <a:gd name="connsiteY4" fmla="*/ 4086646 h 4086646"/>
              <a:gd name="connsiteX5" fmla="*/ 0 w 12196482"/>
              <a:gd name="connsiteY5" fmla="*/ 4086646 h 4086646"/>
              <a:gd name="connsiteX6" fmla="*/ 9727 w 12196482"/>
              <a:gd name="connsiteY6" fmla="*/ 90274 h 4086646"/>
              <a:gd name="connsiteX0" fmla="*/ 9727 w 12196482"/>
              <a:gd name="connsiteY0" fmla="*/ 82558 h 4078930"/>
              <a:gd name="connsiteX1" fmla="*/ 889699 w 12196482"/>
              <a:gd name="connsiteY1" fmla="*/ 693705 h 4078930"/>
              <a:gd name="connsiteX2" fmla="*/ 1940287 w 12196482"/>
              <a:gd name="connsiteY2" fmla="*/ 1043900 h 4078930"/>
              <a:gd name="connsiteX3" fmla="*/ 12196482 w 12196482"/>
              <a:gd name="connsiteY3" fmla="*/ 121469 h 4078930"/>
              <a:gd name="connsiteX4" fmla="*/ 12196482 w 12196482"/>
              <a:gd name="connsiteY4" fmla="*/ 4078930 h 4078930"/>
              <a:gd name="connsiteX5" fmla="*/ 0 w 12196482"/>
              <a:gd name="connsiteY5" fmla="*/ 4078930 h 4078930"/>
              <a:gd name="connsiteX6" fmla="*/ 9727 w 12196482"/>
              <a:gd name="connsiteY6" fmla="*/ 82558 h 4078930"/>
              <a:gd name="connsiteX0" fmla="*/ 9727 w 12196482"/>
              <a:gd name="connsiteY0" fmla="*/ 64447 h 4060819"/>
              <a:gd name="connsiteX1" fmla="*/ 889699 w 12196482"/>
              <a:gd name="connsiteY1" fmla="*/ 675594 h 4060819"/>
              <a:gd name="connsiteX2" fmla="*/ 1940287 w 12196482"/>
              <a:gd name="connsiteY2" fmla="*/ 1025789 h 4060819"/>
              <a:gd name="connsiteX3" fmla="*/ 12196482 w 12196482"/>
              <a:gd name="connsiteY3" fmla="*/ 103358 h 4060819"/>
              <a:gd name="connsiteX4" fmla="*/ 12196482 w 12196482"/>
              <a:gd name="connsiteY4" fmla="*/ 4060819 h 4060819"/>
              <a:gd name="connsiteX5" fmla="*/ 0 w 12196482"/>
              <a:gd name="connsiteY5" fmla="*/ 4060819 h 4060819"/>
              <a:gd name="connsiteX6" fmla="*/ 9727 w 12196482"/>
              <a:gd name="connsiteY6" fmla="*/ 64447 h 4060819"/>
              <a:gd name="connsiteX0" fmla="*/ 9727 w 12196482"/>
              <a:gd name="connsiteY0" fmla="*/ 68465 h 4064837"/>
              <a:gd name="connsiteX1" fmla="*/ 889699 w 12196482"/>
              <a:gd name="connsiteY1" fmla="*/ 679612 h 4064837"/>
              <a:gd name="connsiteX2" fmla="*/ 2076474 w 12196482"/>
              <a:gd name="connsiteY2" fmla="*/ 922803 h 4064837"/>
              <a:gd name="connsiteX3" fmla="*/ 12196482 w 12196482"/>
              <a:gd name="connsiteY3" fmla="*/ 107376 h 4064837"/>
              <a:gd name="connsiteX4" fmla="*/ 12196482 w 12196482"/>
              <a:gd name="connsiteY4" fmla="*/ 4064837 h 4064837"/>
              <a:gd name="connsiteX5" fmla="*/ 0 w 12196482"/>
              <a:gd name="connsiteY5" fmla="*/ 4064837 h 4064837"/>
              <a:gd name="connsiteX6" fmla="*/ 9727 w 12196482"/>
              <a:gd name="connsiteY6" fmla="*/ 68465 h 4064837"/>
              <a:gd name="connsiteX0" fmla="*/ 9727 w 12196482"/>
              <a:gd name="connsiteY0" fmla="*/ 68465 h 4064837"/>
              <a:gd name="connsiteX1" fmla="*/ 889699 w 12196482"/>
              <a:gd name="connsiteY1" fmla="*/ 679612 h 4064837"/>
              <a:gd name="connsiteX2" fmla="*/ 2076474 w 12196482"/>
              <a:gd name="connsiteY2" fmla="*/ 922803 h 4064837"/>
              <a:gd name="connsiteX3" fmla="*/ 12196482 w 12196482"/>
              <a:gd name="connsiteY3" fmla="*/ 107376 h 4064837"/>
              <a:gd name="connsiteX4" fmla="*/ 12196482 w 12196482"/>
              <a:gd name="connsiteY4" fmla="*/ 4064837 h 4064837"/>
              <a:gd name="connsiteX5" fmla="*/ 0 w 12196482"/>
              <a:gd name="connsiteY5" fmla="*/ 4064837 h 4064837"/>
              <a:gd name="connsiteX6" fmla="*/ 9727 w 12196482"/>
              <a:gd name="connsiteY6" fmla="*/ 68465 h 4064837"/>
              <a:gd name="connsiteX0" fmla="*/ 9727 w 12196482"/>
              <a:gd name="connsiteY0" fmla="*/ 68465 h 4064837"/>
              <a:gd name="connsiteX1" fmla="*/ 879971 w 12196482"/>
              <a:gd name="connsiteY1" fmla="*/ 669884 h 4064837"/>
              <a:gd name="connsiteX2" fmla="*/ 2076474 w 12196482"/>
              <a:gd name="connsiteY2" fmla="*/ 922803 h 4064837"/>
              <a:gd name="connsiteX3" fmla="*/ 12196482 w 12196482"/>
              <a:gd name="connsiteY3" fmla="*/ 107376 h 4064837"/>
              <a:gd name="connsiteX4" fmla="*/ 12196482 w 12196482"/>
              <a:gd name="connsiteY4" fmla="*/ 4064837 h 4064837"/>
              <a:gd name="connsiteX5" fmla="*/ 0 w 12196482"/>
              <a:gd name="connsiteY5" fmla="*/ 4064837 h 4064837"/>
              <a:gd name="connsiteX6" fmla="*/ 9727 w 12196482"/>
              <a:gd name="connsiteY6" fmla="*/ 68465 h 4064837"/>
              <a:gd name="connsiteX0" fmla="*/ 9727 w 12196482"/>
              <a:gd name="connsiteY0" fmla="*/ 68104 h 4064476"/>
              <a:gd name="connsiteX1" fmla="*/ 879971 w 12196482"/>
              <a:gd name="connsiteY1" fmla="*/ 669523 h 4064476"/>
              <a:gd name="connsiteX2" fmla="*/ 2076474 w 12196482"/>
              <a:gd name="connsiteY2" fmla="*/ 922442 h 4064476"/>
              <a:gd name="connsiteX3" fmla="*/ 12196482 w 12196482"/>
              <a:gd name="connsiteY3" fmla="*/ 107015 h 4064476"/>
              <a:gd name="connsiteX4" fmla="*/ 12196482 w 12196482"/>
              <a:gd name="connsiteY4" fmla="*/ 4064476 h 4064476"/>
              <a:gd name="connsiteX5" fmla="*/ 0 w 12196482"/>
              <a:gd name="connsiteY5" fmla="*/ 4064476 h 4064476"/>
              <a:gd name="connsiteX6" fmla="*/ 9727 w 12196482"/>
              <a:gd name="connsiteY6" fmla="*/ 68104 h 4064476"/>
              <a:gd name="connsiteX0" fmla="*/ 9727 w 12196482"/>
              <a:gd name="connsiteY0" fmla="*/ 66250 h 4062622"/>
              <a:gd name="connsiteX1" fmla="*/ 879971 w 12196482"/>
              <a:gd name="connsiteY1" fmla="*/ 667669 h 4062622"/>
              <a:gd name="connsiteX2" fmla="*/ 2183479 w 12196482"/>
              <a:gd name="connsiteY2" fmla="*/ 969226 h 4062622"/>
              <a:gd name="connsiteX3" fmla="*/ 12196482 w 12196482"/>
              <a:gd name="connsiteY3" fmla="*/ 105161 h 4062622"/>
              <a:gd name="connsiteX4" fmla="*/ 12196482 w 12196482"/>
              <a:gd name="connsiteY4" fmla="*/ 4062622 h 4062622"/>
              <a:gd name="connsiteX5" fmla="*/ 0 w 12196482"/>
              <a:gd name="connsiteY5" fmla="*/ 4062622 h 4062622"/>
              <a:gd name="connsiteX6" fmla="*/ 9727 w 12196482"/>
              <a:gd name="connsiteY6" fmla="*/ 66250 h 4062622"/>
              <a:gd name="connsiteX0" fmla="*/ 9727 w 12196482"/>
              <a:gd name="connsiteY0" fmla="*/ 75316 h 4071688"/>
              <a:gd name="connsiteX1" fmla="*/ 879971 w 12196482"/>
              <a:gd name="connsiteY1" fmla="*/ 676735 h 4071688"/>
              <a:gd name="connsiteX2" fmla="*/ 2183479 w 12196482"/>
              <a:gd name="connsiteY2" fmla="*/ 978292 h 4071688"/>
              <a:gd name="connsiteX3" fmla="*/ 12196482 w 12196482"/>
              <a:gd name="connsiteY3" fmla="*/ 114227 h 4071688"/>
              <a:gd name="connsiteX4" fmla="*/ 12196482 w 12196482"/>
              <a:gd name="connsiteY4" fmla="*/ 4071688 h 4071688"/>
              <a:gd name="connsiteX5" fmla="*/ 0 w 12196482"/>
              <a:gd name="connsiteY5" fmla="*/ 4071688 h 4071688"/>
              <a:gd name="connsiteX6" fmla="*/ 9727 w 12196482"/>
              <a:gd name="connsiteY6" fmla="*/ 75316 h 4071688"/>
              <a:gd name="connsiteX0" fmla="*/ 9727 w 12196482"/>
              <a:gd name="connsiteY0" fmla="*/ 75316 h 4071688"/>
              <a:gd name="connsiteX1" fmla="*/ 879971 w 12196482"/>
              <a:gd name="connsiteY1" fmla="*/ 676735 h 4071688"/>
              <a:gd name="connsiteX2" fmla="*/ 2202934 w 12196482"/>
              <a:gd name="connsiteY2" fmla="*/ 978292 h 4071688"/>
              <a:gd name="connsiteX3" fmla="*/ 12196482 w 12196482"/>
              <a:gd name="connsiteY3" fmla="*/ 114227 h 4071688"/>
              <a:gd name="connsiteX4" fmla="*/ 12196482 w 12196482"/>
              <a:gd name="connsiteY4" fmla="*/ 4071688 h 4071688"/>
              <a:gd name="connsiteX5" fmla="*/ 0 w 12196482"/>
              <a:gd name="connsiteY5" fmla="*/ 4071688 h 4071688"/>
              <a:gd name="connsiteX6" fmla="*/ 9727 w 12196482"/>
              <a:gd name="connsiteY6" fmla="*/ 75316 h 4071688"/>
              <a:gd name="connsiteX0" fmla="*/ 9727 w 12196482"/>
              <a:gd name="connsiteY0" fmla="*/ 82529 h 4078901"/>
              <a:gd name="connsiteX1" fmla="*/ 879971 w 12196482"/>
              <a:gd name="connsiteY1" fmla="*/ 683948 h 4078901"/>
              <a:gd name="connsiteX2" fmla="*/ 2202934 w 12196482"/>
              <a:gd name="connsiteY2" fmla="*/ 985505 h 4078901"/>
              <a:gd name="connsiteX3" fmla="*/ 5588159 w 12196482"/>
              <a:gd name="connsiteY3" fmla="*/ 1111962 h 4078901"/>
              <a:gd name="connsiteX4" fmla="*/ 12196482 w 12196482"/>
              <a:gd name="connsiteY4" fmla="*/ 121440 h 4078901"/>
              <a:gd name="connsiteX5" fmla="*/ 12196482 w 12196482"/>
              <a:gd name="connsiteY5" fmla="*/ 4078901 h 4078901"/>
              <a:gd name="connsiteX6" fmla="*/ 0 w 12196482"/>
              <a:gd name="connsiteY6" fmla="*/ 4078901 h 4078901"/>
              <a:gd name="connsiteX7" fmla="*/ 9727 w 12196482"/>
              <a:gd name="connsiteY7" fmla="*/ 82529 h 4078901"/>
              <a:gd name="connsiteX0" fmla="*/ 9727 w 12196482"/>
              <a:gd name="connsiteY0" fmla="*/ 60986 h 4057358"/>
              <a:gd name="connsiteX1" fmla="*/ 879971 w 12196482"/>
              <a:gd name="connsiteY1" fmla="*/ 662405 h 4057358"/>
              <a:gd name="connsiteX2" fmla="*/ 2202934 w 12196482"/>
              <a:gd name="connsiteY2" fmla="*/ 963962 h 4057358"/>
              <a:gd name="connsiteX3" fmla="*/ 5685436 w 12196482"/>
              <a:gd name="connsiteY3" fmla="*/ 1469798 h 4057358"/>
              <a:gd name="connsiteX4" fmla="*/ 12196482 w 12196482"/>
              <a:gd name="connsiteY4" fmla="*/ 99897 h 4057358"/>
              <a:gd name="connsiteX5" fmla="*/ 12196482 w 12196482"/>
              <a:gd name="connsiteY5" fmla="*/ 4057358 h 4057358"/>
              <a:gd name="connsiteX6" fmla="*/ 0 w 12196482"/>
              <a:gd name="connsiteY6" fmla="*/ 4057358 h 4057358"/>
              <a:gd name="connsiteX7" fmla="*/ 9727 w 12196482"/>
              <a:gd name="connsiteY7" fmla="*/ 60986 h 4057358"/>
              <a:gd name="connsiteX0" fmla="*/ 9727 w 12196482"/>
              <a:gd name="connsiteY0" fmla="*/ 51507 h 4047879"/>
              <a:gd name="connsiteX1" fmla="*/ 879971 w 12196482"/>
              <a:gd name="connsiteY1" fmla="*/ 652926 h 4047879"/>
              <a:gd name="connsiteX2" fmla="*/ 2202934 w 12196482"/>
              <a:gd name="connsiteY2" fmla="*/ 954483 h 4047879"/>
              <a:gd name="connsiteX3" fmla="*/ 6123180 w 12196482"/>
              <a:gd name="connsiteY3" fmla="*/ 1684055 h 4047879"/>
              <a:gd name="connsiteX4" fmla="*/ 12196482 w 12196482"/>
              <a:gd name="connsiteY4" fmla="*/ 90418 h 4047879"/>
              <a:gd name="connsiteX5" fmla="*/ 12196482 w 12196482"/>
              <a:gd name="connsiteY5" fmla="*/ 4047879 h 4047879"/>
              <a:gd name="connsiteX6" fmla="*/ 0 w 12196482"/>
              <a:gd name="connsiteY6" fmla="*/ 4047879 h 4047879"/>
              <a:gd name="connsiteX7" fmla="*/ 9727 w 12196482"/>
              <a:gd name="connsiteY7" fmla="*/ 51507 h 4047879"/>
              <a:gd name="connsiteX0" fmla="*/ 9727 w 12196482"/>
              <a:gd name="connsiteY0" fmla="*/ 163429 h 4159801"/>
              <a:gd name="connsiteX1" fmla="*/ 879971 w 12196482"/>
              <a:gd name="connsiteY1" fmla="*/ 764848 h 4159801"/>
              <a:gd name="connsiteX2" fmla="*/ 2202934 w 12196482"/>
              <a:gd name="connsiteY2" fmla="*/ 1066405 h 4159801"/>
              <a:gd name="connsiteX3" fmla="*/ 6025903 w 12196482"/>
              <a:gd name="connsiteY3" fmla="*/ 482743 h 4159801"/>
              <a:gd name="connsiteX4" fmla="*/ 12196482 w 12196482"/>
              <a:gd name="connsiteY4" fmla="*/ 202340 h 4159801"/>
              <a:gd name="connsiteX5" fmla="*/ 12196482 w 12196482"/>
              <a:gd name="connsiteY5" fmla="*/ 4159801 h 4159801"/>
              <a:gd name="connsiteX6" fmla="*/ 0 w 12196482"/>
              <a:gd name="connsiteY6" fmla="*/ 4159801 h 4159801"/>
              <a:gd name="connsiteX7" fmla="*/ 9727 w 12196482"/>
              <a:gd name="connsiteY7" fmla="*/ 163429 h 4159801"/>
              <a:gd name="connsiteX0" fmla="*/ 9727 w 12196482"/>
              <a:gd name="connsiteY0" fmla="*/ 157646 h 4154018"/>
              <a:gd name="connsiteX1" fmla="*/ 879971 w 12196482"/>
              <a:gd name="connsiteY1" fmla="*/ 759065 h 4154018"/>
              <a:gd name="connsiteX2" fmla="*/ 2202934 w 12196482"/>
              <a:gd name="connsiteY2" fmla="*/ 1060622 h 4154018"/>
              <a:gd name="connsiteX3" fmla="*/ 3807997 w 12196482"/>
              <a:gd name="connsiteY3" fmla="*/ 1002253 h 4154018"/>
              <a:gd name="connsiteX4" fmla="*/ 6025903 w 12196482"/>
              <a:gd name="connsiteY4" fmla="*/ 476960 h 4154018"/>
              <a:gd name="connsiteX5" fmla="*/ 12196482 w 12196482"/>
              <a:gd name="connsiteY5" fmla="*/ 196557 h 4154018"/>
              <a:gd name="connsiteX6" fmla="*/ 12196482 w 12196482"/>
              <a:gd name="connsiteY6" fmla="*/ 4154018 h 4154018"/>
              <a:gd name="connsiteX7" fmla="*/ 0 w 12196482"/>
              <a:gd name="connsiteY7" fmla="*/ 4154018 h 4154018"/>
              <a:gd name="connsiteX8" fmla="*/ 9727 w 12196482"/>
              <a:gd name="connsiteY8" fmla="*/ 157646 h 4154018"/>
              <a:gd name="connsiteX0" fmla="*/ 9727 w 12196482"/>
              <a:gd name="connsiteY0" fmla="*/ 157646 h 4154018"/>
              <a:gd name="connsiteX1" fmla="*/ 879971 w 12196482"/>
              <a:gd name="connsiteY1" fmla="*/ 759065 h 4154018"/>
              <a:gd name="connsiteX2" fmla="*/ 2202934 w 12196482"/>
              <a:gd name="connsiteY2" fmla="*/ 1060622 h 4154018"/>
              <a:gd name="connsiteX3" fmla="*/ 3807997 w 12196482"/>
              <a:gd name="connsiteY3" fmla="*/ 1002253 h 4154018"/>
              <a:gd name="connsiteX4" fmla="*/ 6025903 w 12196482"/>
              <a:gd name="connsiteY4" fmla="*/ 476960 h 4154018"/>
              <a:gd name="connsiteX5" fmla="*/ 12196482 w 12196482"/>
              <a:gd name="connsiteY5" fmla="*/ 196557 h 4154018"/>
              <a:gd name="connsiteX6" fmla="*/ 12196482 w 12196482"/>
              <a:gd name="connsiteY6" fmla="*/ 4154018 h 4154018"/>
              <a:gd name="connsiteX7" fmla="*/ 0 w 12196482"/>
              <a:gd name="connsiteY7" fmla="*/ 4154018 h 4154018"/>
              <a:gd name="connsiteX8" fmla="*/ 9727 w 12196482"/>
              <a:gd name="connsiteY8" fmla="*/ 157646 h 4154018"/>
              <a:gd name="connsiteX0" fmla="*/ 9727 w 12196482"/>
              <a:gd name="connsiteY0" fmla="*/ 157646 h 4154018"/>
              <a:gd name="connsiteX1" fmla="*/ 879971 w 12196482"/>
              <a:gd name="connsiteY1" fmla="*/ 759065 h 4154018"/>
              <a:gd name="connsiteX2" fmla="*/ 2202934 w 12196482"/>
              <a:gd name="connsiteY2" fmla="*/ 1060622 h 4154018"/>
              <a:gd name="connsiteX3" fmla="*/ 3807997 w 12196482"/>
              <a:gd name="connsiteY3" fmla="*/ 1002253 h 4154018"/>
              <a:gd name="connsiteX4" fmla="*/ 6025903 w 12196482"/>
              <a:gd name="connsiteY4" fmla="*/ 476960 h 4154018"/>
              <a:gd name="connsiteX5" fmla="*/ 12196482 w 12196482"/>
              <a:gd name="connsiteY5" fmla="*/ 196557 h 4154018"/>
              <a:gd name="connsiteX6" fmla="*/ 12196482 w 12196482"/>
              <a:gd name="connsiteY6" fmla="*/ 4154018 h 4154018"/>
              <a:gd name="connsiteX7" fmla="*/ 0 w 12196482"/>
              <a:gd name="connsiteY7" fmla="*/ 4154018 h 4154018"/>
              <a:gd name="connsiteX8" fmla="*/ 9727 w 12196482"/>
              <a:gd name="connsiteY8" fmla="*/ 157646 h 4154018"/>
              <a:gd name="connsiteX0" fmla="*/ 9727 w 12196482"/>
              <a:gd name="connsiteY0" fmla="*/ 157646 h 4154018"/>
              <a:gd name="connsiteX1" fmla="*/ 899426 w 12196482"/>
              <a:gd name="connsiteY1" fmla="*/ 720155 h 4154018"/>
              <a:gd name="connsiteX2" fmla="*/ 2202934 w 12196482"/>
              <a:gd name="connsiteY2" fmla="*/ 1060622 h 4154018"/>
              <a:gd name="connsiteX3" fmla="*/ 3807997 w 12196482"/>
              <a:gd name="connsiteY3" fmla="*/ 1002253 h 4154018"/>
              <a:gd name="connsiteX4" fmla="*/ 6025903 w 12196482"/>
              <a:gd name="connsiteY4" fmla="*/ 476960 h 4154018"/>
              <a:gd name="connsiteX5" fmla="*/ 12196482 w 12196482"/>
              <a:gd name="connsiteY5" fmla="*/ 196557 h 4154018"/>
              <a:gd name="connsiteX6" fmla="*/ 12196482 w 12196482"/>
              <a:gd name="connsiteY6" fmla="*/ 4154018 h 4154018"/>
              <a:gd name="connsiteX7" fmla="*/ 0 w 12196482"/>
              <a:gd name="connsiteY7" fmla="*/ 4154018 h 4154018"/>
              <a:gd name="connsiteX8" fmla="*/ 9727 w 12196482"/>
              <a:gd name="connsiteY8" fmla="*/ 157646 h 4154018"/>
              <a:gd name="connsiteX0" fmla="*/ 9727 w 12196482"/>
              <a:gd name="connsiteY0" fmla="*/ 157646 h 4154018"/>
              <a:gd name="connsiteX1" fmla="*/ 899426 w 12196482"/>
              <a:gd name="connsiteY1" fmla="*/ 720155 h 4154018"/>
              <a:gd name="connsiteX2" fmla="*/ 2202934 w 12196482"/>
              <a:gd name="connsiteY2" fmla="*/ 1060622 h 4154018"/>
              <a:gd name="connsiteX3" fmla="*/ 3807997 w 12196482"/>
              <a:gd name="connsiteY3" fmla="*/ 1002253 h 4154018"/>
              <a:gd name="connsiteX4" fmla="*/ 6025903 w 12196482"/>
              <a:gd name="connsiteY4" fmla="*/ 476960 h 4154018"/>
              <a:gd name="connsiteX5" fmla="*/ 12196482 w 12196482"/>
              <a:gd name="connsiteY5" fmla="*/ 196557 h 4154018"/>
              <a:gd name="connsiteX6" fmla="*/ 12196482 w 12196482"/>
              <a:gd name="connsiteY6" fmla="*/ 4154018 h 4154018"/>
              <a:gd name="connsiteX7" fmla="*/ 0 w 12196482"/>
              <a:gd name="connsiteY7" fmla="*/ 4154018 h 4154018"/>
              <a:gd name="connsiteX8" fmla="*/ 9727 w 12196482"/>
              <a:gd name="connsiteY8" fmla="*/ 157646 h 4154018"/>
              <a:gd name="connsiteX0" fmla="*/ 9727 w 12196482"/>
              <a:gd name="connsiteY0" fmla="*/ 157646 h 4154018"/>
              <a:gd name="connsiteX1" fmla="*/ 899426 w 12196482"/>
              <a:gd name="connsiteY1" fmla="*/ 720155 h 4154018"/>
              <a:gd name="connsiteX2" fmla="*/ 2232117 w 12196482"/>
              <a:gd name="connsiteY2" fmla="*/ 1031439 h 4154018"/>
              <a:gd name="connsiteX3" fmla="*/ 3807997 w 12196482"/>
              <a:gd name="connsiteY3" fmla="*/ 1002253 h 4154018"/>
              <a:gd name="connsiteX4" fmla="*/ 6025903 w 12196482"/>
              <a:gd name="connsiteY4" fmla="*/ 476960 h 4154018"/>
              <a:gd name="connsiteX5" fmla="*/ 12196482 w 12196482"/>
              <a:gd name="connsiteY5" fmla="*/ 196557 h 4154018"/>
              <a:gd name="connsiteX6" fmla="*/ 12196482 w 12196482"/>
              <a:gd name="connsiteY6" fmla="*/ 4154018 h 4154018"/>
              <a:gd name="connsiteX7" fmla="*/ 0 w 12196482"/>
              <a:gd name="connsiteY7" fmla="*/ 4154018 h 4154018"/>
              <a:gd name="connsiteX8" fmla="*/ 9727 w 12196482"/>
              <a:gd name="connsiteY8" fmla="*/ 157646 h 4154018"/>
              <a:gd name="connsiteX0" fmla="*/ 9727 w 12196482"/>
              <a:gd name="connsiteY0" fmla="*/ 157646 h 4154018"/>
              <a:gd name="connsiteX1" fmla="*/ 899426 w 12196482"/>
              <a:gd name="connsiteY1" fmla="*/ 720155 h 4154018"/>
              <a:gd name="connsiteX2" fmla="*/ 2232117 w 12196482"/>
              <a:gd name="connsiteY2" fmla="*/ 1031439 h 4154018"/>
              <a:gd name="connsiteX3" fmla="*/ 3807997 w 12196482"/>
              <a:gd name="connsiteY3" fmla="*/ 1002253 h 4154018"/>
              <a:gd name="connsiteX4" fmla="*/ 6025903 w 12196482"/>
              <a:gd name="connsiteY4" fmla="*/ 476960 h 4154018"/>
              <a:gd name="connsiteX5" fmla="*/ 12196482 w 12196482"/>
              <a:gd name="connsiteY5" fmla="*/ 196557 h 4154018"/>
              <a:gd name="connsiteX6" fmla="*/ 12196482 w 12196482"/>
              <a:gd name="connsiteY6" fmla="*/ 4154018 h 4154018"/>
              <a:gd name="connsiteX7" fmla="*/ 0 w 12196482"/>
              <a:gd name="connsiteY7" fmla="*/ 4154018 h 4154018"/>
              <a:gd name="connsiteX8" fmla="*/ 9727 w 12196482"/>
              <a:gd name="connsiteY8" fmla="*/ 157646 h 4154018"/>
              <a:gd name="connsiteX0" fmla="*/ 9727 w 12196482"/>
              <a:gd name="connsiteY0" fmla="*/ 157646 h 4154018"/>
              <a:gd name="connsiteX1" fmla="*/ 899426 w 12196482"/>
              <a:gd name="connsiteY1" fmla="*/ 720155 h 4154018"/>
              <a:gd name="connsiteX2" fmla="*/ 2232117 w 12196482"/>
              <a:gd name="connsiteY2" fmla="*/ 1031439 h 4154018"/>
              <a:gd name="connsiteX3" fmla="*/ 3807997 w 12196482"/>
              <a:gd name="connsiteY3" fmla="*/ 1002253 h 4154018"/>
              <a:gd name="connsiteX4" fmla="*/ 6025903 w 12196482"/>
              <a:gd name="connsiteY4" fmla="*/ 476960 h 4154018"/>
              <a:gd name="connsiteX5" fmla="*/ 12196482 w 12196482"/>
              <a:gd name="connsiteY5" fmla="*/ 196557 h 4154018"/>
              <a:gd name="connsiteX6" fmla="*/ 12196482 w 12196482"/>
              <a:gd name="connsiteY6" fmla="*/ 4154018 h 4154018"/>
              <a:gd name="connsiteX7" fmla="*/ 0 w 12196482"/>
              <a:gd name="connsiteY7" fmla="*/ 4154018 h 4154018"/>
              <a:gd name="connsiteX8" fmla="*/ 9727 w 12196482"/>
              <a:gd name="connsiteY8" fmla="*/ 157646 h 4154018"/>
              <a:gd name="connsiteX0" fmla="*/ 9727 w 12196482"/>
              <a:gd name="connsiteY0" fmla="*/ 156369 h 4152741"/>
              <a:gd name="connsiteX1" fmla="*/ 899426 w 12196482"/>
              <a:gd name="connsiteY1" fmla="*/ 718878 h 4152741"/>
              <a:gd name="connsiteX2" fmla="*/ 2232117 w 12196482"/>
              <a:gd name="connsiteY2" fmla="*/ 1030162 h 4152741"/>
              <a:gd name="connsiteX3" fmla="*/ 3807997 w 12196482"/>
              <a:gd name="connsiteY3" fmla="*/ 1000976 h 4152741"/>
              <a:gd name="connsiteX4" fmla="*/ 4430567 w 12196482"/>
              <a:gd name="connsiteY4" fmla="*/ 611869 h 4152741"/>
              <a:gd name="connsiteX5" fmla="*/ 6025903 w 12196482"/>
              <a:gd name="connsiteY5" fmla="*/ 475683 h 4152741"/>
              <a:gd name="connsiteX6" fmla="*/ 12196482 w 12196482"/>
              <a:gd name="connsiteY6" fmla="*/ 195280 h 4152741"/>
              <a:gd name="connsiteX7" fmla="*/ 12196482 w 12196482"/>
              <a:gd name="connsiteY7" fmla="*/ 4152741 h 4152741"/>
              <a:gd name="connsiteX8" fmla="*/ 0 w 12196482"/>
              <a:gd name="connsiteY8" fmla="*/ 4152741 h 4152741"/>
              <a:gd name="connsiteX9" fmla="*/ 9727 w 12196482"/>
              <a:gd name="connsiteY9" fmla="*/ 156369 h 4152741"/>
              <a:gd name="connsiteX0" fmla="*/ 9727 w 12196482"/>
              <a:gd name="connsiteY0" fmla="*/ 156369 h 4152741"/>
              <a:gd name="connsiteX1" fmla="*/ 899426 w 12196482"/>
              <a:gd name="connsiteY1" fmla="*/ 718878 h 4152741"/>
              <a:gd name="connsiteX2" fmla="*/ 2232117 w 12196482"/>
              <a:gd name="connsiteY2" fmla="*/ 1030162 h 4152741"/>
              <a:gd name="connsiteX3" fmla="*/ 3778814 w 12196482"/>
              <a:gd name="connsiteY3" fmla="*/ 1000976 h 4152741"/>
              <a:gd name="connsiteX4" fmla="*/ 4430567 w 12196482"/>
              <a:gd name="connsiteY4" fmla="*/ 611869 h 4152741"/>
              <a:gd name="connsiteX5" fmla="*/ 6025903 w 12196482"/>
              <a:gd name="connsiteY5" fmla="*/ 475683 h 4152741"/>
              <a:gd name="connsiteX6" fmla="*/ 12196482 w 12196482"/>
              <a:gd name="connsiteY6" fmla="*/ 195280 h 4152741"/>
              <a:gd name="connsiteX7" fmla="*/ 12196482 w 12196482"/>
              <a:gd name="connsiteY7" fmla="*/ 4152741 h 4152741"/>
              <a:gd name="connsiteX8" fmla="*/ 0 w 12196482"/>
              <a:gd name="connsiteY8" fmla="*/ 4152741 h 4152741"/>
              <a:gd name="connsiteX9" fmla="*/ 9727 w 12196482"/>
              <a:gd name="connsiteY9" fmla="*/ 156369 h 4152741"/>
              <a:gd name="connsiteX0" fmla="*/ 9727 w 12196482"/>
              <a:gd name="connsiteY0" fmla="*/ 148985 h 4145357"/>
              <a:gd name="connsiteX1" fmla="*/ 899426 w 12196482"/>
              <a:gd name="connsiteY1" fmla="*/ 711494 h 4145357"/>
              <a:gd name="connsiteX2" fmla="*/ 2232117 w 12196482"/>
              <a:gd name="connsiteY2" fmla="*/ 1022778 h 4145357"/>
              <a:gd name="connsiteX3" fmla="*/ 3778814 w 12196482"/>
              <a:gd name="connsiteY3" fmla="*/ 993592 h 4145357"/>
              <a:gd name="connsiteX4" fmla="*/ 4430567 w 12196482"/>
              <a:gd name="connsiteY4" fmla="*/ 604485 h 4145357"/>
              <a:gd name="connsiteX5" fmla="*/ 5286601 w 12196482"/>
              <a:gd name="connsiteY5" fmla="*/ 711489 h 4145357"/>
              <a:gd name="connsiteX6" fmla="*/ 6025903 w 12196482"/>
              <a:gd name="connsiteY6" fmla="*/ 468299 h 4145357"/>
              <a:gd name="connsiteX7" fmla="*/ 12196482 w 12196482"/>
              <a:gd name="connsiteY7" fmla="*/ 187896 h 4145357"/>
              <a:gd name="connsiteX8" fmla="*/ 12196482 w 12196482"/>
              <a:gd name="connsiteY8" fmla="*/ 4145357 h 4145357"/>
              <a:gd name="connsiteX9" fmla="*/ 0 w 12196482"/>
              <a:gd name="connsiteY9" fmla="*/ 4145357 h 4145357"/>
              <a:gd name="connsiteX10" fmla="*/ 9727 w 12196482"/>
              <a:gd name="connsiteY10" fmla="*/ 148985 h 4145357"/>
              <a:gd name="connsiteX0" fmla="*/ 9727 w 12196482"/>
              <a:gd name="connsiteY0" fmla="*/ 148985 h 4145357"/>
              <a:gd name="connsiteX1" fmla="*/ 899426 w 12196482"/>
              <a:gd name="connsiteY1" fmla="*/ 711494 h 4145357"/>
              <a:gd name="connsiteX2" fmla="*/ 2232117 w 12196482"/>
              <a:gd name="connsiteY2" fmla="*/ 1022778 h 4145357"/>
              <a:gd name="connsiteX3" fmla="*/ 3778814 w 12196482"/>
              <a:gd name="connsiteY3" fmla="*/ 993592 h 4145357"/>
              <a:gd name="connsiteX4" fmla="*/ 4430567 w 12196482"/>
              <a:gd name="connsiteY4" fmla="*/ 604485 h 4145357"/>
              <a:gd name="connsiteX5" fmla="*/ 5286601 w 12196482"/>
              <a:gd name="connsiteY5" fmla="*/ 711489 h 4145357"/>
              <a:gd name="connsiteX6" fmla="*/ 6025903 w 12196482"/>
              <a:gd name="connsiteY6" fmla="*/ 468299 h 4145357"/>
              <a:gd name="connsiteX7" fmla="*/ 12196482 w 12196482"/>
              <a:gd name="connsiteY7" fmla="*/ 187896 h 4145357"/>
              <a:gd name="connsiteX8" fmla="*/ 12196482 w 12196482"/>
              <a:gd name="connsiteY8" fmla="*/ 4145357 h 4145357"/>
              <a:gd name="connsiteX9" fmla="*/ 0 w 12196482"/>
              <a:gd name="connsiteY9" fmla="*/ 4145357 h 4145357"/>
              <a:gd name="connsiteX10" fmla="*/ 9727 w 12196482"/>
              <a:gd name="connsiteY10" fmla="*/ 148985 h 4145357"/>
              <a:gd name="connsiteX0" fmla="*/ 9727 w 12196482"/>
              <a:gd name="connsiteY0" fmla="*/ 127723 h 4124095"/>
              <a:gd name="connsiteX1" fmla="*/ 899426 w 12196482"/>
              <a:gd name="connsiteY1" fmla="*/ 690232 h 4124095"/>
              <a:gd name="connsiteX2" fmla="*/ 2232117 w 12196482"/>
              <a:gd name="connsiteY2" fmla="*/ 1001516 h 4124095"/>
              <a:gd name="connsiteX3" fmla="*/ 3778814 w 12196482"/>
              <a:gd name="connsiteY3" fmla="*/ 972330 h 4124095"/>
              <a:gd name="connsiteX4" fmla="*/ 4430567 w 12196482"/>
              <a:gd name="connsiteY4" fmla="*/ 583223 h 4124095"/>
              <a:gd name="connsiteX5" fmla="*/ 5286601 w 12196482"/>
              <a:gd name="connsiteY5" fmla="*/ 690227 h 4124095"/>
              <a:gd name="connsiteX6" fmla="*/ 6171818 w 12196482"/>
              <a:gd name="connsiteY6" fmla="*/ 592952 h 4124095"/>
              <a:gd name="connsiteX7" fmla="*/ 12196482 w 12196482"/>
              <a:gd name="connsiteY7" fmla="*/ 166634 h 4124095"/>
              <a:gd name="connsiteX8" fmla="*/ 12196482 w 12196482"/>
              <a:gd name="connsiteY8" fmla="*/ 4124095 h 4124095"/>
              <a:gd name="connsiteX9" fmla="*/ 0 w 12196482"/>
              <a:gd name="connsiteY9" fmla="*/ 4124095 h 4124095"/>
              <a:gd name="connsiteX10" fmla="*/ 9727 w 12196482"/>
              <a:gd name="connsiteY10" fmla="*/ 127723 h 4124095"/>
              <a:gd name="connsiteX0" fmla="*/ 9727 w 12196482"/>
              <a:gd name="connsiteY0" fmla="*/ 127723 h 4124095"/>
              <a:gd name="connsiteX1" fmla="*/ 899426 w 12196482"/>
              <a:gd name="connsiteY1" fmla="*/ 690232 h 4124095"/>
              <a:gd name="connsiteX2" fmla="*/ 2232117 w 12196482"/>
              <a:gd name="connsiteY2" fmla="*/ 1001516 h 4124095"/>
              <a:gd name="connsiteX3" fmla="*/ 3778814 w 12196482"/>
              <a:gd name="connsiteY3" fmla="*/ 972330 h 4124095"/>
              <a:gd name="connsiteX4" fmla="*/ 4430567 w 12196482"/>
              <a:gd name="connsiteY4" fmla="*/ 583223 h 4124095"/>
              <a:gd name="connsiteX5" fmla="*/ 5374150 w 12196482"/>
              <a:gd name="connsiteY5" fmla="*/ 729138 h 4124095"/>
              <a:gd name="connsiteX6" fmla="*/ 6171818 w 12196482"/>
              <a:gd name="connsiteY6" fmla="*/ 592952 h 4124095"/>
              <a:gd name="connsiteX7" fmla="*/ 12196482 w 12196482"/>
              <a:gd name="connsiteY7" fmla="*/ 166634 h 4124095"/>
              <a:gd name="connsiteX8" fmla="*/ 12196482 w 12196482"/>
              <a:gd name="connsiteY8" fmla="*/ 4124095 h 4124095"/>
              <a:gd name="connsiteX9" fmla="*/ 0 w 12196482"/>
              <a:gd name="connsiteY9" fmla="*/ 4124095 h 4124095"/>
              <a:gd name="connsiteX10" fmla="*/ 9727 w 12196482"/>
              <a:gd name="connsiteY10" fmla="*/ 127723 h 4124095"/>
              <a:gd name="connsiteX0" fmla="*/ 9727 w 12196482"/>
              <a:gd name="connsiteY0" fmla="*/ 127723 h 4124095"/>
              <a:gd name="connsiteX1" fmla="*/ 899426 w 12196482"/>
              <a:gd name="connsiteY1" fmla="*/ 690232 h 4124095"/>
              <a:gd name="connsiteX2" fmla="*/ 2232117 w 12196482"/>
              <a:gd name="connsiteY2" fmla="*/ 1001516 h 4124095"/>
              <a:gd name="connsiteX3" fmla="*/ 3778814 w 12196482"/>
              <a:gd name="connsiteY3" fmla="*/ 972330 h 4124095"/>
              <a:gd name="connsiteX4" fmla="*/ 4430567 w 12196482"/>
              <a:gd name="connsiteY4" fmla="*/ 583223 h 4124095"/>
              <a:gd name="connsiteX5" fmla="*/ 5374150 w 12196482"/>
              <a:gd name="connsiteY5" fmla="*/ 729138 h 4124095"/>
              <a:gd name="connsiteX6" fmla="*/ 6171818 w 12196482"/>
              <a:gd name="connsiteY6" fmla="*/ 592952 h 4124095"/>
              <a:gd name="connsiteX7" fmla="*/ 12196482 w 12196482"/>
              <a:gd name="connsiteY7" fmla="*/ 166634 h 4124095"/>
              <a:gd name="connsiteX8" fmla="*/ 12196482 w 12196482"/>
              <a:gd name="connsiteY8" fmla="*/ 4124095 h 4124095"/>
              <a:gd name="connsiteX9" fmla="*/ 0 w 12196482"/>
              <a:gd name="connsiteY9" fmla="*/ 4124095 h 4124095"/>
              <a:gd name="connsiteX10" fmla="*/ 9727 w 12196482"/>
              <a:gd name="connsiteY10" fmla="*/ 127723 h 4124095"/>
              <a:gd name="connsiteX0" fmla="*/ 9727 w 12196482"/>
              <a:gd name="connsiteY0" fmla="*/ 137022 h 4133394"/>
              <a:gd name="connsiteX1" fmla="*/ 899426 w 12196482"/>
              <a:gd name="connsiteY1" fmla="*/ 699531 h 4133394"/>
              <a:gd name="connsiteX2" fmla="*/ 2232117 w 12196482"/>
              <a:gd name="connsiteY2" fmla="*/ 1010815 h 4133394"/>
              <a:gd name="connsiteX3" fmla="*/ 3778814 w 12196482"/>
              <a:gd name="connsiteY3" fmla="*/ 981629 h 4133394"/>
              <a:gd name="connsiteX4" fmla="*/ 4430567 w 12196482"/>
              <a:gd name="connsiteY4" fmla="*/ 592522 h 4133394"/>
              <a:gd name="connsiteX5" fmla="*/ 5374150 w 12196482"/>
              <a:gd name="connsiteY5" fmla="*/ 738437 h 4133394"/>
              <a:gd name="connsiteX6" fmla="*/ 6385827 w 12196482"/>
              <a:gd name="connsiteY6" fmla="*/ 534157 h 4133394"/>
              <a:gd name="connsiteX7" fmla="*/ 12196482 w 12196482"/>
              <a:gd name="connsiteY7" fmla="*/ 175933 h 4133394"/>
              <a:gd name="connsiteX8" fmla="*/ 12196482 w 12196482"/>
              <a:gd name="connsiteY8" fmla="*/ 4133394 h 4133394"/>
              <a:gd name="connsiteX9" fmla="*/ 0 w 12196482"/>
              <a:gd name="connsiteY9" fmla="*/ 4133394 h 4133394"/>
              <a:gd name="connsiteX10" fmla="*/ 9727 w 12196482"/>
              <a:gd name="connsiteY10" fmla="*/ 137022 h 4133394"/>
              <a:gd name="connsiteX0" fmla="*/ 9727 w 12196482"/>
              <a:gd name="connsiteY0" fmla="*/ 176554 h 4172926"/>
              <a:gd name="connsiteX1" fmla="*/ 899426 w 12196482"/>
              <a:gd name="connsiteY1" fmla="*/ 739063 h 4172926"/>
              <a:gd name="connsiteX2" fmla="*/ 2232117 w 12196482"/>
              <a:gd name="connsiteY2" fmla="*/ 1050347 h 4172926"/>
              <a:gd name="connsiteX3" fmla="*/ 3778814 w 12196482"/>
              <a:gd name="connsiteY3" fmla="*/ 1021161 h 4172926"/>
              <a:gd name="connsiteX4" fmla="*/ 4430567 w 12196482"/>
              <a:gd name="connsiteY4" fmla="*/ 632054 h 4172926"/>
              <a:gd name="connsiteX5" fmla="*/ 5374150 w 12196482"/>
              <a:gd name="connsiteY5" fmla="*/ 777969 h 4172926"/>
              <a:gd name="connsiteX6" fmla="*/ 6385827 w 12196482"/>
              <a:gd name="connsiteY6" fmla="*/ 573689 h 4172926"/>
              <a:gd name="connsiteX7" fmla="*/ 9090116 w 12196482"/>
              <a:gd name="connsiteY7" fmla="*/ 690420 h 4172926"/>
              <a:gd name="connsiteX8" fmla="*/ 12196482 w 12196482"/>
              <a:gd name="connsiteY8" fmla="*/ 215465 h 4172926"/>
              <a:gd name="connsiteX9" fmla="*/ 12196482 w 12196482"/>
              <a:gd name="connsiteY9" fmla="*/ 4172926 h 4172926"/>
              <a:gd name="connsiteX10" fmla="*/ 0 w 12196482"/>
              <a:gd name="connsiteY10" fmla="*/ 4172926 h 4172926"/>
              <a:gd name="connsiteX11" fmla="*/ 9727 w 12196482"/>
              <a:gd name="connsiteY11" fmla="*/ 176554 h 4172926"/>
              <a:gd name="connsiteX0" fmla="*/ 9727 w 12196482"/>
              <a:gd name="connsiteY0" fmla="*/ 132502 h 4128874"/>
              <a:gd name="connsiteX1" fmla="*/ 899426 w 12196482"/>
              <a:gd name="connsiteY1" fmla="*/ 695011 h 4128874"/>
              <a:gd name="connsiteX2" fmla="*/ 2232117 w 12196482"/>
              <a:gd name="connsiteY2" fmla="*/ 1006295 h 4128874"/>
              <a:gd name="connsiteX3" fmla="*/ 3778814 w 12196482"/>
              <a:gd name="connsiteY3" fmla="*/ 977109 h 4128874"/>
              <a:gd name="connsiteX4" fmla="*/ 4430567 w 12196482"/>
              <a:gd name="connsiteY4" fmla="*/ 588002 h 4128874"/>
              <a:gd name="connsiteX5" fmla="*/ 5374150 w 12196482"/>
              <a:gd name="connsiteY5" fmla="*/ 733917 h 4128874"/>
              <a:gd name="connsiteX6" fmla="*/ 6385827 w 12196482"/>
              <a:gd name="connsiteY6" fmla="*/ 529637 h 4128874"/>
              <a:gd name="connsiteX7" fmla="*/ 9129026 w 12196482"/>
              <a:gd name="connsiteY7" fmla="*/ 1045202 h 4128874"/>
              <a:gd name="connsiteX8" fmla="*/ 12196482 w 12196482"/>
              <a:gd name="connsiteY8" fmla="*/ 171413 h 4128874"/>
              <a:gd name="connsiteX9" fmla="*/ 12196482 w 12196482"/>
              <a:gd name="connsiteY9" fmla="*/ 4128874 h 4128874"/>
              <a:gd name="connsiteX10" fmla="*/ 0 w 12196482"/>
              <a:gd name="connsiteY10" fmla="*/ 4128874 h 4128874"/>
              <a:gd name="connsiteX11" fmla="*/ 9727 w 12196482"/>
              <a:gd name="connsiteY11" fmla="*/ 132502 h 4128874"/>
              <a:gd name="connsiteX0" fmla="*/ 9727 w 12196482"/>
              <a:gd name="connsiteY0" fmla="*/ 103915 h 4100287"/>
              <a:gd name="connsiteX1" fmla="*/ 899426 w 12196482"/>
              <a:gd name="connsiteY1" fmla="*/ 666424 h 4100287"/>
              <a:gd name="connsiteX2" fmla="*/ 2232117 w 12196482"/>
              <a:gd name="connsiteY2" fmla="*/ 977708 h 4100287"/>
              <a:gd name="connsiteX3" fmla="*/ 3778814 w 12196482"/>
              <a:gd name="connsiteY3" fmla="*/ 948522 h 4100287"/>
              <a:gd name="connsiteX4" fmla="*/ 4430567 w 12196482"/>
              <a:gd name="connsiteY4" fmla="*/ 559415 h 4100287"/>
              <a:gd name="connsiteX5" fmla="*/ 5374150 w 12196482"/>
              <a:gd name="connsiteY5" fmla="*/ 705330 h 4100287"/>
              <a:gd name="connsiteX6" fmla="*/ 6385827 w 12196482"/>
              <a:gd name="connsiteY6" fmla="*/ 501050 h 4100287"/>
              <a:gd name="connsiteX7" fmla="*/ 9177664 w 12196482"/>
              <a:gd name="connsiteY7" fmla="*/ 1405721 h 4100287"/>
              <a:gd name="connsiteX8" fmla="*/ 12196482 w 12196482"/>
              <a:gd name="connsiteY8" fmla="*/ 142826 h 4100287"/>
              <a:gd name="connsiteX9" fmla="*/ 12196482 w 12196482"/>
              <a:gd name="connsiteY9" fmla="*/ 4100287 h 4100287"/>
              <a:gd name="connsiteX10" fmla="*/ 0 w 12196482"/>
              <a:gd name="connsiteY10" fmla="*/ 4100287 h 4100287"/>
              <a:gd name="connsiteX11" fmla="*/ 9727 w 12196482"/>
              <a:gd name="connsiteY11" fmla="*/ 103915 h 4100287"/>
              <a:gd name="connsiteX0" fmla="*/ 9727 w 12196482"/>
              <a:gd name="connsiteY0" fmla="*/ 119803 h 4116175"/>
              <a:gd name="connsiteX1" fmla="*/ 899426 w 12196482"/>
              <a:gd name="connsiteY1" fmla="*/ 682312 h 4116175"/>
              <a:gd name="connsiteX2" fmla="*/ 2232117 w 12196482"/>
              <a:gd name="connsiteY2" fmla="*/ 993596 h 4116175"/>
              <a:gd name="connsiteX3" fmla="*/ 3778814 w 12196482"/>
              <a:gd name="connsiteY3" fmla="*/ 964410 h 4116175"/>
              <a:gd name="connsiteX4" fmla="*/ 4430567 w 12196482"/>
              <a:gd name="connsiteY4" fmla="*/ 575303 h 4116175"/>
              <a:gd name="connsiteX5" fmla="*/ 5374150 w 12196482"/>
              <a:gd name="connsiteY5" fmla="*/ 721218 h 4116175"/>
              <a:gd name="connsiteX6" fmla="*/ 6385827 w 12196482"/>
              <a:gd name="connsiteY6" fmla="*/ 516938 h 4116175"/>
              <a:gd name="connsiteX7" fmla="*/ 9167936 w 12196482"/>
              <a:gd name="connsiteY7" fmla="*/ 1188145 h 4116175"/>
              <a:gd name="connsiteX8" fmla="*/ 12196482 w 12196482"/>
              <a:gd name="connsiteY8" fmla="*/ 158714 h 4116175"/>
              <a:gd name="connsiteX9" fmla="*/ 12196482 w 12196482"/>
              <a:gd name="connsiteY9" fmla="*/ 4116175 h 4116175"/>
              <a:gd name="connsiteX10" fmla="*/ 0 w 12196482"/>
              <a:gd name="connsiteY10" fmla="*/ 4116175 h 4116175"/>
              <a:gd name="connsiteX11" fmla="*/ 9727 w 12196482"/>
              <a:gd name="connsiteY11" fmla="*/ 119803 h 4116175"/>
              <a:gd name="connsiteX0" fmla="*/ 9727 w 12196482"/>
              <a:gd name="connsiteY0" fmla="*/ 161823 h 4158195"/>
              <a:gd name="connsiteX1" fmla="*/ 899426 w 12196482"/>
              <a:gd name="connsiteY1" fmla="*/ 724332 h 4158195"/>
              <a:gd name="connsiteX2" fmla="*/ 2232117 w 12196482"/>
              <a:gd name="connsiteY2" fmla="*/ 1035616 h 4158195"/>
              <a:gd name="connsiteX3" fmla="*/ 3778814 w 12196482"/>
              <a:gd name="connsiteY3" fmla="*/ 1006430 h 4158195"/>
              <a:gd name="connsiteX4" fmla="*/ 4430567 w 12196482"/>
              <a:gd name="connsiteY4" fmla="*/ 617323 h 4158195"/>
              <a:gd name="connsiteX5" fmla="*/ 5374150 w 12196482"/>
              <a:gd name="connsiteY5" fmla="*/ 763238 h 4158195"/>
              <a:gd name="connsiteX6" fmla="*/ 6385827 w 12196482"/>
              <a:gd name="connsiteY6" fmla="*/ 558958 h 4158195"/>
              <a:gd name="connsiteX7" fmla="*/ 9167936 w 12196482"/>
              <a:gd name="connsiteY7" fmla="*/ 1230165 h 4158195"/>
              <a:gd name="connsiteX8" fmla="*/ 11016193 w 12196482"/>
              <a:gd name="connsiteY8" fmla="*/ 753510 h 4158195"/>
              <a:gd name="connsiteX9" fmla="*/ 12196482 w 12196482"/>
              <a:gd name="connsiteY9" fmla="*/ 200734 h 4158195"/>
              <a:gd name="connsiteX10" fmla="*/ 12196482 w 12196482"/>
              <a:gd name="connsiteY10" fmla="*/ 4158195 h 4158195"/>
              <a:gd name="connsiteX11" fmla="*/ 0 w 12196482"/>
              <a:gd name="connsiteY11" fmla="*/ 4158195 h 4158195"/>
              <a:gd name="connsiteX12" fmla="*/ 9727 w 12196482"/>
              <a:gd name="connsiteY12" fmla="*/ 161823 h 4158195"/>
              <a:gd name="connsiteX0" fmla="*/ 9727 w 12196482"/>
              <a:gd name="connsiteY0" fmla="*/ 145906 h 4142278"/>
              <a:gd name="connsiteX1" fmla="*/ 899426 w 12196482"/>
              <a:gd name="connsiteY1" fmla="*/ 708415 h 4142278"/>
              <a:gd name="connsiteX2" fmla="*/ 2232117 w 12196482"/>
              <a:gd name="connsiteY2" fmla="*/ 1019699 h 4142278"/>
              <a:gd name="connsiteX3" fmla="*/ 3778814 w 12196482"/>
              <a:gd name="connsiteY3" fmla="*/ 990513 h 4142278"/>
              <a:gd name="connsiteX4" fmla="*/ 4430567 w 12196482"/>
              <a:gd name="connsiteY4" fmla="*/ 601406 h 4142278"/>
              <a:gd name="connsiteX5" fmla="*/ 5374150 w 12196482"/>
              <a:gd name="connsiteY5" fmla="*/ 747321 h 4142278"/>
              <a:gd name="connsiteX6" fmla="*/ 6385827 w 12196482"/>
              <a:gd name="connsiteY6" fmla="*/ 543041 h 4142278"/>
              <a:gd name="connsiteX7" fmla="*/ 9167936 w 12196482"/>
              <a:gd name="connsiteY7" fmla="*/ 1214248 h 4142278"/>
              <a:gd name="connsiteX8" fmla="*/ 11084286 w 12196482"/>
              <a:gd name="connsiteY8" fmla="*/ 864052 h 4142278"/>
              <a:gd name="connsiteX9" fmla="*/ 12196482 w 12196482"/>
              <a:gd name="connsiteY9" fmla="*/ 184817 h 4142278"/>
              <a:gd name="connsiteX10" fmla="*/ 12196482 w 12196482"/>
              <a:gd name="connsiteY10" fmla="*/ 4142278 h 4142278"/>
              <a:gd name="connsiteX11" fmla="*/ 0 w 12196482"/>
              <a:gd name="connsiteY11" fmla="*/ 4142278 h 4142278"/>
              <a:gd name="connsiteX12" fmla="*/ 9727 w 12196482"/>
              <a:gd name="connsiteY12" fmla="*/ 145906 h 4142278"/>
              <a:gd name="connsiteX0" fmla="*/ 9727 w 12196482"/>
              <a:gd name="connsiteY0" fmla="*/ 163159 h 4159531"/>
              <a:gd name="connsiteX1" fmla="*/ 899426 w 12196482"/>
              <a:gd name="connsiteY1" fmla="*/ 725668 h 4159531"/>
              <a:gd name="connsiteX2" fmla="*/ 2232117 w 12196482"/>
              <a:gd name="connsiteY2" fmla="*/ 1036952 h 4159531"/>
              <a:gd name="connsiteX3" fmla="*/ 3778814 w 12196482"/>
              <a:gd name="connsiteY3" fmla="*/ 1007766 h 4159531"/>
              <a:gd name="connsiteX4" fmla="*/ 4430567 w 12196482"/>
              <a:gd name="connsiteY4" fmla="*/ 618659 h 4159531"/>
              <a:gd name="connsiteX5" fmla="*/ 5374150 w 12196482"/>
              <a:gd name="connsiteY5" fmla="*/ 764574 h 4159531"/>
              <a:gd name="connsiteX6" fmla="*/ 6385827 w 12196482"/>
              <a:gd name="connsiteY6" fmla="*/ 560294 h 4159531"/>
              <a:gd name="connsiteX7" fmla="*/ 9167936 w 12196482"/>
              <a:gd name="connsiteY7" fmla="*/ 1231501 h 4159531"/>
              <a:gd name="connsiteX8" fmla="*/ 11084286 w 12196482"/>
              <a:gd name="connsiteY8" fmla="*/ 745118 h 4159531"/>
              <a:gd name="connsiteX9" fmla="*/ 12196482 w 12196482"/>
              <a:gd name="connsiteY9" fmla="*/ 202070 h 4159531"/>
              <a:gd name="connsiteX10" fmla="*/ 12196482 w 12196482"/>
              <a:gd name="connsiteY10" fmla="*/ 4159531 h 4159531"/>
              <a:gd name="connsiteX11" fmla="*/ 0 w 12196482"/>
              <a:gd name="connsiteY11" fmla="*/ 4159531 h 4159531"/>
              <a:gd name="connsiteX12" fmla="*/ 9727 w 12196482"/>
              <a:gd name="connsiteY12" fmla="*/ 163159 h 4159531"/>
              <a:gd name="connsiteX0" fmla="*/ 9727 w 12196482"/>
              <a:gd name="connsiteY0" fmla="*/ 163159 h 4159531"/>
              <a:gd name="connsiteX1" fmla="*/ 899426 w 12196482"/>
              <a:gd name="connsiteY1" fmla="*/ 725668 h 4159531"/>
              <a:gd name="connsiteX2" fmla="*/ 2232117 w 12196482"/>
              <a:gd name="connsiteY2" fmla="*/ 1036952 h 4159531"/>
              <a:gd name="connsiteX3" fmla="*/ 3778814 w 12196482"/>
              <a:gd name="connsiteY3" fmla="*/ 1007766 h 4159531"/>
              <a:gd name="connsiteX4" fmla="*/ 4430567 w 12196482"/>
              <a:gd name="connsiteY4" fmla="*/ 618659 h 4159531"/>
              <a:gd name="connsiteX5" fmla="*/ 5374150 w 12196482"/>
              <a:gd name="connsiteY5" fmla="*/ 764574 h 4159531"/>
              <a:gd name="connsiteX6" fmla="*/ 6385827 w 12196482"/>
              <a:gd name="connsiteY6" fmla="*/ 560294 h 4159531"/>
              <a:gd name="connsiteX7" fmla="*/ 9167936 w 12196482"/>
              <a:gd name="connsiteY7" fmla="*/ 1231501 h 4159531"/>
              <a:gd name="connsiteX8" fmla="*/ 11084286 w 12196482"/>
              <a:gd name="connsiteY8" fmla="*/ 745118 h 4159531"/>
              <a:gd name="connsiteX9" fmla="*/ 12196482 w 12196482"/>
              <a:gd name="connsiteY9" fmla="*/ 202070 h 4159531"/>
              <a:gd name="connsiteX10" fmla="*/ 12196482 w 12196482"/>
              <a:gd name="connsiteY10" fmla="*/ 4159531 h 4159531"/>
              <a:gd name="connsiteX11" fmla="*/ 0 w 12196482"/>
              <a:gd name="connsiteY11" fmla="*/ 4159531 h 4159531"/>
              <a:gd name="connsiteX12" fmla="*/ 9727 w 12196482"/>
              <a:gd name="connsiteY12" fmla="*/ 163159 h 4159531"/>
              <a:gd name="connsiteX0" fmla="*/ 9727 w 12196482"/>
              <a:gd name="connsiteY0" fmla="*/ 220451 h 4216823"/>
              <a:gd name="connsiteX1" fmla="*/ 899426 w 12196482"/>
              <a:gd name="connsiteY1" fmla="*/ 782960 h 4216823"/>
              <a:gd name="connsiteX2" fmla="*/ 2232117 w 12196482"/>
              <a:gd name="connsiteY2" fmla="*/ 1094244 h 4216823"/>
              <a:gd name="connsiteX3" fmla="*/ 3778814 w 12196482"/>
              <a:gd name="connsiteY3" fmla="*/ 1065058 h 4216823"/>
              <a:gd name="connsiteX4" fmla="*/ 4430567 w 12196482"/>
              <a:gd name="connsiteY4" fmla="*/ 675951 h 4216823"/>
              <a:gd name="connsiteX5" fmla="*/ 5374150 w 12196482"/>
              <a:gd name="connsiteY5" fmla="*/ 821866 h 4216823"/>
              <a:gd name="connsiteX6" fmla="*/ 6385827 w 12196482"/>
              <a:gd name="connsiteY6" fmla="*/ 617586 h 4216823"/>
              <a:gd name="connsiteX7" fmla="*/ 9167936 w 12196482"/>
              <a:gd name="connsiteY7" fmla="*/ 1288793 h 4216823"/>
              <a:gd name="connsiteX8" fmla="*/ 11084286 w 12196482"/>
              <a:gd name="connsiteY8" fmla="*/ 802410 h 4216823"/>
              <a:gd name="connsiteX9" fmla="*/ 11872227 w 12196482"/>
              <a:gd name="connsiteY9" fmla="*/ 530036 h 4216823"/>
              <a:gd name="connsiteX10" fmla="*/ 12196482 w 12196482"/>
              <a:gd name="connsiteY10" fmla="*/ 259362 h 4216823"/>
              <a:gd name="connsiteX11" fmla="*/ 12196482 w 12196482"/>
              <a:gd name="connsiteY11" fmla="*/ 4216823 h 4216823"/>
              <a:gd name="connsiteX12" fmla="*/ 0 w 12196482"/>
              <a:gd name="connsiteY12" fmla="*/ 4216823 h 4216823"/>
              <a:gd name="connsiteX13" fmla="*/ 9727 w 12196482"/>
              <a:gd name="connsiteY13" fmla="*/ 220451 h 4216823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385827 w 12215937"/>
              <a:gd name="connsiteY6" fmla="*/ 439070 h 4038307"/>
              <a:gd name="connsiteX7" fmla="*/ 9167936 w 12215937"/>
              <a:gd name="connsiteY7" fmla="*/ 1110277 h 4038307"/>
              <a:gd name="connsiteX8" fmla="*/ 11084286 w 12215937"/>
              <a:gd name="connsiteY8" fmla="*/ 623894 h 4038307"/>
              <a:gd name="connsiteX9" fmla="*/ 11872227 w 12215937"/>
              <a:gd name="connsiteY9" fmla="*/ 351520 h 4038307"/>
              <a:gd name="connsiteX10" fmla="*/ 12215937 w 12215937"/>
              <a:gd name="connsiteY10" fmla="*/ 567229 h 4038307"/>
              <a:gd name="connsiteX11" fmla="*/ 12196482 w 12215937"/>
              <a:gd name="connsiteY11" fmla="*/ 4038307 h 4038307"/>
              <a:gd name="connsiteX12" fmla="*/ 0 w 12215937"/>
              <a:gd name="connsiteY12" fmla="*/ 4038307 h 4038307"/>
              <a:gd name="connsiteX13" fmla="*/ 9727 w 12215937"/>
              <a:gd name="connsiteY13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385827 w 12215937"/>
              <a:gd name="connsiteY6" fmla="*/ 439070 h 4038307"/>
              <a:gd name="connsiteX7" fmla="*/ 9167936 w 12215937"/>
              <a:gd name="connsiteY7" fmla="*/ 1110277 h 4038307"/>
              <a:gd name="connsiteX8" fmla="*/ 11084286 w 12215937"/>
              <a:gd name="connsiteY8" fmla="*/ 623894 h 4038307"/>
              <a:gd name="connsiteX9" fmla="*/ 11872227 w 12215937"/>
              <a:gd name="connsiteY9" fmla="*/ 351520 h 4038307"/>
              <a:gd name="connsiteX10" fmla="*/ 12215937 w 12215937"/>
              <a:gd name="connsiteY10" fmla="*/ 567229 h 4038307"/>
              <a:gd name="connsiteX11" fmla="*/ 12196482 w 12215937"/>
              <a:gd name="connsiteY11" fmla="*/ 4038307 h 4038307"/>
              <a:gd name="connsiteX12" fmla="*/ 0 w 12215937"/>
              <a:gd name="connsiteY12" fmla="*/ 4038307 h 4038307"/>
              <a:gd name="connsiteX13" fmla="*/ 9727 w 12215937"/>
              <a:gd name="connsiteY13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385827 w 12215937"/>
              <a:gd name="connsiteY6" fmla="*/ 439070 h 4038307"/>
              <a:gd name="connsiteX7" fmla="*/ 9167936 w 12215937"/>
              <a:gd name="connsiteY7" fmla="*/ 1110277 h 4038307"/>
              <a:gd name="connsiteX8" fmla="*/ 11084286 w 12215937"/>
              <a:gd name="connsiteY8" fmla="*/ 623894 h 4038307"/>
              <a:gd name="connsiteX9" fmla="*/ 11872227 w 12215937"/>
              <a:gd name="connsiteY9" fmla="*/ 351520 h 4038307"/>
              <a:gd name="connsiteX10" fmla="*/ 12215937 w 12215937"/>
              <a:gd name="connsiteY10" fmla="*/ 61390 h 4038307"/>
              <a:gd name="connsiteX11" fmla="*/ 12196482 w 12215937"/>
              <a:gd name="connsiteY11" fmla="*/ 4038307 h 4038307"/>
              <a:gd name="connsiteX12" fmla="*/ 0 w 12215937"/>
              <a:gd name="connsiteY12" fmla="*/ 4038307 h 4038307"/>
              <a:gd name="connsiteX13" fmla="*/ 9727 w 12215937"/>
              <a:gd name="connsiteY13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385827 w 12215937"/>
              <a:gd name="connsiteY6" fmla="*/ 439070 h 4038307"/>
              <a:gd name="connsiteX7" fmla="*/ 9167936 w 12215937"/>
              <a:gd name="connsiteY7" fmla="*/ 1110277 h 4038307"/>
              <a:gd name="connsiteX8" fmla="*/ 11094013 w 12215937"/>
              <a:gd name="connsiteY8" fmla="*/ 711443 h 4038307"/>
              <a:gd name="connsiteX9" fmla="*/ 11872227 w 12215937"/>
              <a:gd name="connsiteY9" fmla="*/ 351520 h 4038307"/>
              <a:gd name="connsiteX10" fmla="*/ 12215937 w 12215937"/>
              <a:gd name="connsiteY10" fmla="*/ 61390 h 4038307"/>
              <a:gd name="connsiteX11" fmla="*/ 12196482 w 12215937"/>
              <a:gd name="connsiteY11" fmla="*/ 4038307 h 4038307"/>
              <a:gd name="connsiteX12" fmla="*/ 0 w 12215937"/>
              <a:gd name="connsiteY12" fmla="*/ 4038307 h 4038307"/>
              <a:gd name="connsiteX13" fmla="*/ 9727 w 12215937"/>
              <a:gd name="connsiteY13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385827 w 12215937"/>
              <a:gd name="connsiteY6" fmla="*/ 439070 h 4038307"/>
              <a:gd name="connsiteX7" fmla="*/ 9167936 w 12215937"/>
              <a:gd name="connsiteY7" fmla="*/ 1110277 h 4038307"/>
              <a:gd name="connsiteX8" fmla="*/ 11094013 w 12215937"/>
              <a:gd name="connsiteY8" fmla="*/ 711443 h 4038307"/>
              <a:gd name="connsiteX9" fmla="*/ 11872227 w 12215937"/>
              <a:gd name="connsiteY9" fmla="*/ 351520 h 4038307"/>
              <a:gd name="connsiteX10" fmla="*/ 12215937 w 12215937"/>
              <a:gd name="connsiteY10" fmla="*/ 61390 h 4038307"/>
              <a:gd name="connsiteX11" fmla="*/ 12196482 w 12215937"/>
              <a:gd name="connsiteY11" fmla="*/ 4038307 h 4038307"/>
              <a:gd name="connsiteX12" fmla="*/ 0 w 12215937"/>
              <a:gd name="connsiteY12" fmla="*/ 4038307 h 4038307"/>
              <a:gd name="connsiteX13" fmla="*/ 9727 w 12215937"/>
              <a:gd name="connsiteY13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385827 w 12215937"/>
              <a:gd name="connsiteY6" fmla="*/ 439070 h 4038307"/>
              <a:gd name="connsiteX7" fmla="*/ 9167936 w 12215937"/>
              <a:gd name="connsiteY7" fmla="*/ 1110277 h 4038307"/>
              <a:gd name="connsiteX8" fmla="*/ 11094013 w 12215937"/>
              <a:gd name="connsiteY8" fmla="*/ 711443 h 4038307"/>
              <a:gd name="connsiteX9" fmla="*/ 11872227 w 12215937"/>
              <a:gd name="connsiteY9" fmla="*/ 351520 h 4038307"/>
              <a:gd name="connsiteX10" fmla="*/ 12215937 w 12215937"/>
              <a:gd name="connsiteY10" fmla="*/ 61390 h 4038307"/>
              <a:gd name="connsiteX11" fmla="*/ 12196482 w 12215937"/>
              <a:gd name="connsiteY11" fmla="*/ 4038307 h 4038307"/>
              <a:gd name="connsiteX12" fmla="*/ 0 w 12215937"/>
              <a:gd name="connsiteY12" fmla="*/ 4038307 h 4038307"/>
              <a:gd name="connsiteX13" fmla="*/ 9727 w 12215937"/>
              <a:gd name="connsiteY13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385827 w 12215937"/>
              <a:gd name="connsiteY6" fmla="*/ 439070 h 4038307"/>
              <a:gd name="connsiteX7" fmla="*/ 9167936 w 12215937"/>
              <a:gd name="connsiteY7" fmla="*/ 1110277 h 4038307"/>
              <a:gd name="connsiteX8" fmla="*/ 11094013 w 12215937"/>
              <a:gd name="connsiteY8" fmla="*/ 711443 h 4038307"/>
              <a:gd name="connsiteX9" fmla="*/ 11950048 w 12215937"/>
              <a:gd name="connsiteY9" fmla="*/ 409886 h 4038307"/>
              <a:gd name="connsiteX10" fmla="*/ 12215937 w 12215937"/>
              <a:gd name="connsiteY10" fmla="*/ 61390 h 4038307"/>
              <a:gd name="connsiteX11" fmla="*/ 12196482 w 12215937"/>
              <a:gd name="connsiteY11" fmla="*/ 4038307 h 4038307"/>
              <a:gd name="connsiteX12" fmla="*/ 0 w 12215937"/>
              <a:gd name="connsiteY12" fmla="*/ 4038307 h 4038307"/>
              <a:gd name="connsiteX13" fmla="*/ 9727 w 12215937"/>
              <a:gd name="connsiteY13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385827 w 12215937"/>
              <a:gd name="connsiteY6" fmla="*/ 439070 h 4038307"/>
              <a:gd name="connsiteX7" fmla="*/ 9167936 w 12215937"/>
              <a:gd name="connsiteY7" fmla="*/ 1110277 h 4038307"/>
              <a:gd name="connsiteX8" fmla="*/ 11094013 w 12215937"/>
              <a:gd name="connsiteY8" fmla="*/ 711443 h 4038307"/>
              <a:gd name="connsiteX9" fmla="*/ 11950048 w 12215937"/>
              <a:gd name="connsiteY9" fmla="*/ 351520 h 4038307"/>
              <a:gd name="connsiteX10" fmla="*/ 12215937 w 12215937"/>
              <a:gd name="connsiteY10" fmla="*/ 61390 h 4038307"/>
              <a:gd name="connsiteX11" fmla="*/ 12196482 w 12215937"/>
              <a:gd name="connsiteY11" fmla="*/ 4038307 h 4038307"/>
              <a:gd name="connsiteX12" fmla="*/ 0 w 12215937"/>
              <a:gd name="connsiteY12" fmla="*/ 4038307 h 4038307"/>
              <a:gd name="connsiteX13" fmla="*/ 9727 w 12215937"/>
              <a:gd name="connsiteY13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385827 w 12215937"/>
              <a:gd name="connsiteY6" fmla="*/ 439070 h 4038307"/>
              <a:gd name="connsiteX7" fmla="*/ 9167936 w 12215937"/>
              <a:gd name="connsiteY7" fmla="*/ 1110277 h 4038307"/>
              <a:gd name="connsiteX8" fmla="*/ 11094013 w 12215937"/>
              <a:gd name="connsiteY8" fmla="*/ 711443 h 4038307"/>
              <a:gd name="connsiteX9" fmla="*/ 11950048 w 12215937"/>
              <a:gd name="connsiteY9" fmla="*/ 351520 h 4038307"/>
              <a:gd name="connsiteX10" fmla="*/ 12215937 w 12215937"/>
              <a:gd name="connsiteY10" fmla="*/ 61390 h 4038307"/>
              <a:gd name="connsiteX11" fmla="*/ 12196482 w 12215937"/>
              <a:gd name="connsiteY11" fmla="*/ 4038307 h 4038307"/>
              <a:gd name="connsiteX12" fmla="*/ 0 w 12215937"/>
              <a:gd name="connsiteY12" fmla="*/ 4038307 h 4038307"/>
              <a:gd name="connsiteX13" fmla="*/ 9727 w 12215937"/>
              <a:gd name="connsiteY13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385827 w 12215937"/>
              <a:gd name="connsiteY6" fmla="*/ 439070 h 4038307"/>
              <a:gd name="connsiteX7" fmla="*/ 7397503 w 12215937"/>
              <a:gd name="connsiteY7" fmla="*/ 974090 h 4038307"/>
              <a:gd name="connsiteX8" fmla="*/ 9167936 w 12215937"/>
              <a:gd name="connsiteY8" fmla="*/ 1110277 h 4038307"/>
              <a:gd name="connsiteX9" fmla="*/ 11094013 w 12215937"/>
              <a:gd name="connsiteY9" fmla="*/ 711443 h 4038307"/>
              <a:gd name="connsiteX10" fmla="*/ 11950048 w 12215937"/>
              <a:gd name="connsiteY10" fmla="*/ 351520 h 4038307"/>
              <a:gd name="connsiteX11" fmla="*/ 12215937 w 12215937"/>
              <a:gd name="connsiteY11" fmla="*/ 61390 h 4038307"/>
              <a:gd name="connsiteX12" fmla="*/ 12196482 w 12215937"/>
              <a:gd name="connsiteY12" fmla="*/ 4038307 h 4038307"/>
              <a:gd name="connsiteX13" fmla="*/ 0 w 12215937"/>
              <a:gd name="connsiteY13" fmla="*/ 4038307 h 4038307"/>
              <a:gd name="connsiteX14" fmla="*/ 9727 w 12215937"/>
              <a:gd name="connsiteY14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385827 w 12215937"/>
              <a:gd name="connsiteY6" fmla="*/ 439070 h 4038307"/>
              <a:gd name="connsiteX7" fmla="*/ 7280771 w 12215937"/>
              <a:gd name="connsiteY7" fmla="*/ 1207554 h 4038307"/>
              <a:gd name="connsiteX8" fmla="*/ 9167936 w 12215937"/>
              <a:gd name="connsiteY8" fmla="*/ 1110277 h 4038307"/>
              <a:gd name="connsiteX9" fmla="*/ 11094013 w 12215937"/>
              <a:gd name="connsiteY9" fmla="*/ 711443 h 4038307"/>
              <a:gd name="connsiteX10" fmla="*/ 11950048 w 12215937"/>
              <a:gd name="connsiteY10" fmla="*/ 351520 h 4038307"/>
              <a:gd name="connsiteX11" fmla="*/ 12215937 w 12215937"/>
              <a:gd name="connsiteY11" fmla="*/ 61390 h 4038307"/>
              <a:gd name="connsiteX12" fmla="*/ 12196482 w 12215937"/>
              <a:gd name="connsiteY12" fmla="*/ 4038307 h 4038307"/>
              <a:gd name="connsiteX13" fmla="*/ 0 w 12215937"/>
              <a:gd name="connsiteY13" fmla="*/ 4038307 h 4038307"/>
              <a:gd name="connsiteX14" fmla="*/ 9727 w 12215937"/>
              <a:gd name="connsiteY14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337188 w 12215937"/>
              <a:gd name="connsiteY6" fmla="*/ 409887 h 4038307"/>
              <a:gd name="connsiteX7" fmla="*/ 7280771 w 12215937"/>
              <a:gd name="connsiteY7" fmla="*/ 1207554 h 4038307"/>
              <a:gd name="connsiteX8" fmla="*/ 9167936 w 12215937"/>
              <a:gd name="connsiteY8" fmla="*/ 1110277 h 4038307"/>
              <a:gd name="connsiteX9" fmla="*/ 11094013 w 12215937"/>
              <a:gd name="connsiteY9" fmla="*/ 711443 h 4038307"/>
              <a:gd name="connsiteX10" fmla="*/ 11950048 w 12215937"/>
              <a:gd name="connsiteY10" fmla="*/ 351520 h 4038307"/>
              <a:gd name="connsiteX11" fmla="*/ 12215937 w 12215937"/>
              <a:gd name="connsiteY11" fmla="*/ 61390 h 4038307"/>
              <a:gd name="connsiteX12" fmla="*/ 12196482 w 12215937"/>
              <a:gd name="connsiteY12" fmla="*/ 4038307 h 4038307"/>
              <a:gd name="connsiteX13" fmla="*/ 0 w 12215937"/>
              <a:gd name="connsiteY13" fmla="*/ 4038307 h 4038307"/>
              <a:gd name="connsiteX14" fmla="*/ 9727 w 12215937"/>
              <a:gd name="connsiteY14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035631 w 12215937"/>
              <a:gd name="connsiteY6" fmla="*/ 322337 h 4038307"/>
              <a:gd name="connsiteX7" fmla="*/ 6337188 w 12215937"/>
              <a:gd name="connsiteY7" fmla="*/ 409887 h 4038307"/>
              <a:gd name="connsiteX8" fmla="*/ 7280771 w 12215937"/>
              <a:gd name="connsiteY8" fmla="*/ 1207554 h 4038307"/>
              <a:gd name="connsiteX9" fmla="*/ 9167936 w 12215937"/>
              <a:gd name="connsiteY9" fmla="*/ 1110277 h 4038307"/>
              <a:gd name="connsiteX10" fmla="*/ 11094013 w 12215937"/>
              <a:gd name="connsiteY10" fmla="*/ 711443 h 4038307"/>
              <a:gd name="connsiteX11" fmla="*/ 11950048 w 12215937"/>
              <a:gd name="connsiteY11" fmla="*/ 351520 h 4038307"/>
              <a:gd name="connsiteX12" fmla="*/ 12215937 w 12215937"/>
              <a:gd name="connsiteY12" fmla="*/ 61390 h 4038307"/>
              <a:gd name="connsiteX13" fmla="*/ 12196482 w 12215937"/>
              <a:gd name="connsiteY13" fmla="*/ 4038307 h 4038307"/>
              <a:gd name="connsiteX14" fmla="*/ 0 w 12215937"/>
              <a:gd name="connsiteY14" fmla="*/ 4038307 h 4038307"/>
              <a:gd name="connsiteX15" fmla="*/ 9727 w 12215937"/>
              <a:gd name="connsiteY15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035631 w 12215937"/>
              <a:gd name="connsiteY6" fmla="*/ 322337 h 4038307"/>
              <a:gd name="connsiteX7" fmla="*/ 6337188 w 12215937"/>
              <a:gd name="connsiteY7" fmla="*/ 409887 h 4038307"/>
              <a:gd name="connsiteX8" fmla="*/ 7280771 w 12215937"/>
              <a:gd name="connsiteY8" fmla="*/ 1207554 h 4038307"/>
              <a:gd name="connsiteX9" fmla="*/ 9167936 w 12215937"/>
              <a:gd name="connsiteY9" fmla="*/ 1110277 h 4038307"/>
              <a:gd name="connsiteX10" fmla="*/ 11094013 w 12215937"/>
              <a:gd name="connsiteY10" fmla="*/ 711443 h 4038307"/>
              <a:gd name="connsiteX11" fmla="*/ 11950048 w 12215937"/>
              <a:gd name="connsiteY11" fmla="*/ 351520 h 4038307"/>
              <a:gd name="connsiteX12" fmla="*/ 12215937 w 12215937"/>
              <a:gd name="connsiteY12" fmla="*/ 61390 h 4038307"/>
              <a:gd name="connsiteX13" fmla="*/ 12196482 w 12215937"/>
              <a:gd name="connsiteY13" fmla="*/ 4038307 h 4038307"/>
              <a:gd name="connsiteX14" fmla="*/ 0 w 12215937"/>
              <a:gd name="connsiteY14" fmla="*/ 4038307 h 4038307"/>
              <a:gd name="connsiteX15" fmla="*/ 9727 w 12215937"/>
              <a:gd name="connsiteY15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035631 w 12215937"/>
              <a:gd name="connsiteY6" fmla="*/ 322337 h 4038307"/>
              <a:gd name="connsiteX7" fmla="*/ 6337188 w 12215937"/>
              <a:gd name="connsiteY7" fmla="*/ 409887 h 4038307"/>
              <a:gd name="connsiteX8" fmla="*/ 6687384 w 12215937"/>
              <a:gd name="connsiteY8" fmla="*/ 575256 h 4038307"/>
              <a:gd name="connsiteX9" fmla="*/ 7280771 w 12215937"/>
              <a:gd name="connsiteY9" fmla="*/ 1207554 h 4038307"/>
              <a:gd name="connsiteX10" fmla="*/ 9167936 w 12215937"/>
              <a:gd name="connsiteY10" fmla="*/ 1110277 h 4038307"/>
              <a:gd name="connsiteX11" fmla="*/ 11094013 w 12215937"/>
              <a:gd name="connsiteY11" fmla="*/ 711443 h 4038307"/>
              <a:gd name="connsiteX12" fmla="*/ 11950048 w 12215937"/>
              <a:gd name="connsiteY12" fmla="*/ 351520 h 4038307"/>
              <a:gd name="connsiteX13" fmla="*/ 12215937 w 12215937"/>
              <a:gd name="connsiteY13" fmla="*/ 61390 h 4038307"/>
              <a:gd name="connsiteX14" fmla="*/ 12196482 w 12215937"/>
              <a:gd name="connsiteY14" fmla="*/ 4038307 h 4038307"/>
              <a:gd name="connsiteX15" fmla="*/ 0 w 12215937"/>
              <a:gd name="connsiteY15" fmla="*/ 4038307 h 4038307"/>
              <a:gd name="connsiteX16" fmla="*/ 9727 w 12215937"/>
              <a:gd name="connsiteY16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035631 w 12215937"/>
              <a:gd name="connsiteY6" fmla="*/ 322337 h 4038307"/>
              <a:gd name="connsiteX7" fmla="*/ 6337188 w 12215937"/>
              <a:gd name="connsiteY7" fmla="*/ 409887 h 4038307"/>
              <a:gd name="connsiteX8" fmla="*/ 6687384 w 12215937"/>
              <a:gd name="connsiteY8" fmla="*/ 575256 h 4038307"/>
              <a:gd name="connsiteX9" fmla="*/ 7232133 w 12215937"/>
              <a:gd name="connsiteY9" fmla="*/ 1217282 h 4038307"/>
              <a:gd name="connsiteX10" fmla="*/ 9167936 w 12215937"/>
              <a:gd name="connsiteY10" fmla="*/ 1110277 h 4038307"/>
              <a:gd name="connsiteX11" fmla="*/ 11094013 w 12215937"/>
              <a:gd name="connsiteY11" fmla="*/ 711443 h 4038307"/>
              <a:gd name="connsiteX12" fmla="*/ 11950048 w 12215937"/>
              <a:gd name="connsiteY12" fmla="*/ 351520 h 4038307"/>
              <a:gd name="connsiteX13" fmla="*/ 12215937 w 12215937"/>
              <a:gd name="connsiteY13" fmla="*/ 61390 h 4038307"/>
              <a:gd name="connsiteX14" fmla="*/ 12196482 w 12215937"/>
              <a:gd name="connsiteY14" fmla="*/ 4038307 h 4038307"/>
              <a:gd name="connsiteX15" fmla="*/ 0 w 12215937"/>
              <a:gd name="connsiteY15" fmla="*/ 4038307 h 4038307"/>
              <a:gd name="connsiteX16" fmla="*/ 9727 w 12215937"/>
              <a:gd name="connsiteY16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035631 w 12215937"/>
              <a:gd name="connsiteY6" fmla="*/ 322337 h 4038307"/>
              <a:gd name="connsiteX7" fmla="*/ 6337188 w 12215937"/>
              <a:gd name="connsiteY7" fmla="*/ 409887 h 4038307"/>
              <a:gd name="connsiteX8" fmla="*/ 6687384 w 12215937"/>
              <a:gd name="connsiteY8" fmla="*/ 575256 h 4038307"/>
              <a:gd name="connsiteX9" fmla="*/ 7232133 w 12215937"/>
              <a:gd name="connsiteY9" fmla="*/ 1217282 h 4038307"/>
              <a:gd name="connsiteX10" fmla="*/ 9167936 w 12215937"/>
              <a:gd name="connsiteY10" fmla="*/ 1110277 h 4038307"/>
              <a:gd name="connsiteX11" fmla="*/ 11094013 w 12215937"/>
              <a:gd name="connsiteY11" fmla="*/ 711443 h 4038307"/>
              <a:gd name="connsiteX12" fmla="*/ 11950048 w 12215937"/>
              <a:gd name="connsiteY12" fmla="*/ 351520 h 4038307"/>
              <a:gd name="connsiteX13" fmla="*/ 12215937 w 12215937"/>
              <a:gd name="connsiteY13" fmla="*/ 61390 h 4038307"/>
              <a:gd name="connsiteX14" fmla="*/ 12196482 w 12215937"/>
              <a:gd name="connsiteY14" fmla="*/ 4038307 h 4038307"/>
              <a:gd name="connsiteX15" fmla="*/ 0 w 12215937"/>
              <a:gd name="connsiteY15" fmla="*/ 4038307 h 4038307"/>
              <a:gd name="connsiteX16" fmla="*/ 9727 w 12215937"/>
              <a:gd name="connsiteY16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035631 w 12215937"/>
              <a:gd name="connsiteY6" fmla="*/ 322337 h 4038307"/>
              <a:gd name="connsiteX7" fmla="*/ 6337188 w 12215937"/>
              <a:gd name="connsiteY7" fmla="*/ 409887 h 4038307"/>
              <a:gd name="connsiteX8" fmla="*/ 6687384 w 12215937"/>
              <a:gd name="connsiteY8" fmla="*/ 575256 h 4038307"/>
              <a:gd name="connsiteX9" fmla="*/ 7232133 w 12215937"/>
              <a:gd name="connsiteY9" fmla="*/ 1217282 h 4038307"/>
              <a:gd name="connsiteX10" fmla="*/ 9167936 w 12215937"/>
              <a:gd name="connsiteY10" fmla="*/ 1110277 h 4038307"/>
              <a:gd name="connsiteX11" fmla="*/ 11094013 w 12215937"/>
              <a:gd name="connsiteY11" fmla="*/ 711443 h 4038307"/>
              <a:gd name="connsiteX12" fmla="*/ 11950048 w 12215937"/>
              <a:gd name="connsiteY12" fmla="*/ 351520 h 4038307"/>
              <a:gd name="connsiteX13" fmla="*/ 12215937 w 12215937"/>
              <a:gd name="connsiteY13" fmla="*/ 61390 h 4038307"/>
              <a:gd name="connsiteX14" fmla="*/ 12196482 w 12215937"/>
              <a:gd name="connsiteY14" fmla="*/ 4038307 h 4038307"/>
              <a:gd name="connsiteX15" fmla="*/ 0 w 12215937"/>
              <a:gd name="connsiteY15" fmla="*/ 4038307 h 4038307"/>
              <a:gd name="connsiteX16" fmla="*/ 9727 w 12215937"/>
              <a:gd name="connsiteY16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035631 w 12215937"/>
              <a:gd name="connsiteY6" fmla="*/ 322337 h 4038307"/>
              <a:gd name="connsiteX7" fmla="*/ 6337188 w 12215937"/>
              <a:gd name="connsiteY7" fmla="*/ 409887 h 4038307"/>
              <a:gd name="connsiteX8" fmla="*/ 6687384 w 12215937"/>
              <a:gd name="connsiteY8" fmla="*/ 575256 h 4038307"/>
              <a:gd name="connsiteX9" fmla="*/ 7271044 w 12215937"/>
              <a:gd name="connsiteY9" fmla="*/ 1188099 h 4038307"/>
              <a:gd name="connsiteX10" fmla="*/ 9167936 w 12215937"/>
              <a:gd name="connsiteY10" fmla="*/ 1110277 h 4038307"/>
              <a:gd name="connsiteX11" fmla="*/ 11094013 w 12215937"/>
              <a:gd name="connsiteY11" fmla="*/ 711443 h 4038307"/>
              <a:gd name="connsiteX12" fmla="*/ 11950048 w 12215937"/>
              <a:gd name="connsiteY12" fmla="*/ 351520 h 4038307"/>
              <a:gd name="connsiteX13" fmla="*/ 12215937 w 12215937"/>
              <a:gd name="connsiteY13" fmla="*/ 61390 h 4038307"/>
              <a:gd name="connsiteX14" fmla="*/ 12196482 w 12215937"/>
              <a:gd name="connsiteY14" fmla="*/ 4038307 h 4038307"/>
              <a:gd name="connsiteX15" fmla="*/ 0 w 12215937"/>
              <a:gd name="connsiteY15" fmla="*/ 4038307 h 4038307"/>
              <a:gd name="connsiteX16" fmla="*/ 9727 w 12215937"/>
              <a:gd name="connsiteY16" fmla="*/ 41935 h 4038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15937" h="4038307">
                <a:moveTo>
                  <a:pt x="9727" y="41935"/>
                </a:moveTo>
                <a:cubicBezTo>
                  <a:pt x="65598" y="-176937"/>
                  <a:pt x="571181" y="528527"/>
                  <a:pt x="899426" y="604444"/>
                </a:cubicBezTo>
                <a:cubicBezTo>
                  <a:pt x="1354131" y="660906"/>
                  <a:pt x="1755462" y="862227"/>
                  <a:pt x="2232117" y="915728"/>
                </a:cubicBezTo>
                <a:cubicBezTo>
                  <a:pt x="2776866" y="925455"/>
                  <a:pt x="3243793" y="1071368"/>
                  <a:pt x="3778814" y="886542"/>
                </a:cubicBezTo>
                <a:cubicBezTo>
                  <a:pt x="4153329" y="847631"/>
                  <a:pt x="4060916" y="584984"/>
                  <a:pt x="4430567" y="497435"/>
                </a:cubicBezTo>
                <a:cubicBezTo>
                  <a:pt x="4680244" y="414750"/>
                  <a:pt x="5010985" y="432584"/>
                  <a:pt x="5374150" y="643350"/>
                </a:cubicBezTo>
                <a:cubicBezTo>
                  <a:pt x="5648146" y="627137"/>
                  <a:pt x="5797304" y="332065"/>
                  <a:pt x="6035631" y="322337"/>
                </a:cubicBezTo>
                <a:cubicBezTo>
                  <a:pt x="6196137" y="283427"/>
                  <a:pt x="6136150" y="275321"/>
                  <a:pt x="6337188" y="409887"/>
                </a:cubicBezTo>
                <a:cubicBezTo>
                  <a:pt x="6455541" y="471496"/>
                  <a:pt x="6530120" y="442312"/>
                  <a:pt x="6687384" y="575256"/>
                </a:cubicBezTo>
                <a:cubicBezTo>
                  <a:pt x="6844648" y="708200"/>
                  <a:pt x="6915984" y="1060018"/>
                  <a:pt x="7271044" y="1188099"/>
                </a:cubicBezTo>
                <a:cubicBezTo>
                  <a:pt x="7781747" y="1121626"/>
                  <a:pt x="8571306" y="1111898"/>
                  <a:pt x="9167936" y="1110277"/>
                </a:cubicBezTo>
                <a:cubicBezTo>
                  <a:pt x="9913723" y="1040562"/>
                  <a:pt x="10608710" y="785738"/>
                  <a:pt x="11094013" y="711443"/>
                </a:cubicBezTo>
                <a:cubicBezTo>
                  <a:pt x="11583639" y="627137"/>
                  <a:pt x="11764682" y="442028"/>
                  <a:pt x="11950048" y="351520"/>
                </a:cubicBezTo>
                <a:cubicBezTo>
                  <a:pt x="12135414" y="261012"/>
                  <a:pt x="12161895" y="101921"/>
                  <a:pt x="12215937" y="61390"/>
                </a:cubicBezTo>
                <a:lnTo>
                  <a:pt x="12196482" y="4038307"/>
                </a:lnTo>
                <a:lnTo>
                  <a:pt x="0" y="4038307"/>
                </a:lnTo>
                <a:cubicBezTo>
                  <a:pt x="3242" y="2706183"/>
                  <a:pt x="6485" y="1374059"/>
                  <a:pt x="9727" y="41935"/>
                </a:cubicBezTo>
                <a:close/>
              </a:path>
            </a:pathLst>
          </a:custGeom>
          <a:solidFill>
            <a:srgbClr val="F7DF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: Rounded Corners 22">
            <a:extLst>
              <a:ext uri="{FF2B5EF4-FFF2-40B4-BE49-F238E27FC236}">
                <a16:creationId xmlns:a16="http://schemas.microsoft.com/office/drawing/2014/main" xmlns="" id="{F983B0BE-8322-4CC8-BFDE-3A80018DF086}"/>
              </a:ext>
            </a:extLst>
          </p:cNvPr>
          <p:cNvSpPr/>
          <p:nvPr/>
        </p:nvSpPr>
        <p:spPr>
          <a:xfrm flipH="1">
            <a:off x="4920542" y="702088"/>
            <a:ext cx="7255594" cy="3277229"/>
          </a:xfrm>
          <a:custGeom>
            <a:avLst/>
            <a:gdLst>
              <a:gd name="connsiteX0" fmla="*/ 0 w 5932714"/>
              <a:gd name="connsiteY0" fmla="*/ 485868 h 2915149"/>
              <a:gd name="connsiteX1" fmla="*/ 485868 w 5932714"/>
              <a:gd name="connsiteY1" fmla="*/ 0 h 2915149"/>
              <a:gd name="connsiteX2" fmla="*/ 5446846 w 5932714"/>
              <a:gd name="connsiteY2" fmla="*/ 0 h 2915149"/>
              <a:gd name="connsiteX3" fmla="*/ 5932714 w 5932714"/>
              <a:gd name="connsiteY3" fmla="*/ 485868 h 2915149"/>
              <a:gd name="connsiteX4" fmla="*/ 5932714 w 5932714"/>
              <a:gd name="connsiteY4" fmla="*/ 2429281 h 2915149"/>
              <a:gd name="connsiteX5" fmla="*/ 5446846 w 5932714"/>
              <a:gd name="connsiteY5" fmla="*/ 2915149 h 2915149"/>
              <a:gd name="connsiteX6" fmla="*/ 485868 w 5932714"/>
              <a:gd name="connsiteY6" fmla="*/ 2915149 h 2915149"/>
              <a:gd name="connsiteX7" fmla="*/ 0 w 5932714"/>
              <a:gd name="connsiteY7" fmla="*/ 2429281 h 2915149"/>
              <a:gd name="connsiteX8" fmla="*/ 0 w 5932714"/>
              <a:gd name="connsiteY8" fmla="*/ 485868 h 2915149"/>
              <a:gd name="connsiteX0" fmla="*/ 0 w 5932714"/>
              <a:gd name="connsiteY0" fmla="*/ 485868 h 3252606"/>
              <a:gd name="connsiteX1" fmla="*/ 485868 w 5932714"/>
              <a:gd name="connsiteY1" fmla="*/ 0 h 3252606"/>
              <a:gd name="connsiteX2" fmla="*/ 5446846 w 5932714"/>
              <a:gd name="connsiteY2" fmla="*/ 0 h 3252606"/>
              <a:gd name="connsiteX3" fmla="*/ 5932714 w 5932714"/>
              <a:gd name="connsiteY3" fmla="*/ 485868 h 3252606"/>
              <a:gd name="connsiteX4" fmla="*/ 5932714 w 5932714"/>
              <a:gd name="connsiteY4" fmla="*/ 2429281 h 3252606"/>
              <a:gd name="connsiteX5" fmla="*/ 5446846 w 5932714"/>
              <a:gd name="connsiteY5" fmla="*/ 2915149 h 3252606"/>
              <a:gd name="connsiteX6" fmla="*/ 551182 w 5932714"/>
              <a:gd name="connsiteY6" fmla="*/ 3252606 h 3252606"/>
              <a:gd name="connsiteX7" fmla="*/ 0 w 5932714"/>
              <a:gd name="connsiteY7" fmla="*/ 2429281 h 3252606"/>
              <a:gd name="connsiteX8" fmla="*/ 0 w 5932714"/>
              <a:gd name="connsiteY8" fmla="*/ 485868 h 3252606"/>
              <a:gd name="connsiteX0" fmla="*/ 0 w 5932714"/>
              <a:gd name="connsiteY0" fmla="*/ 485868 h 3342927"/>
              <a:gd name="connsiteX1" fmla="*/ 485868 w 5932714"/>
              <a:gd name="connsiteY1" fmla="*/ 0 h 3342927"/>
              <a:gd name="connsiteX2" fmla="*/ 5446846 w 5932714"/>
              <a:gd name="connsiteY2" fmla="*/ 0 h 3342927"/>
              <a:gd name="connsiteX3" fmla="*/ 5932714 w 5932714"/>
              <a:gd name="connsiteY3" fmla="*/ 485868 h 3342927"/>
              <a:gd name="connsiteX4" fmla="*/ 5932714 w 5932714"/>
              <a:gd name="connsiteY4" fmla="*/ 2429281 h 3342927"/>
              <a:gd name="connsiteX5" fmla="*/ 5446846 w 5932714"/>
              <a:gd name="connsiteY5" fmla="*/ 2915149 h 3342927"/>
              <a:gd name="connsiteX6" fmla="*/ 551182 w 5932714"/>
              <a:gd name="connsiteY6" fmla="*/ 3252606 h 3342927"/>
              <a:gd name="connsiteX7" fmla="*/ 0 w 5932714"/>
              <a:gd name="connsiteY7" fmla="*/ 2429281 h 3342927"/>
              <a:gd name="connsiteX8" fmla="*/ 0 w 5932714"/>
              <a:gd name="connsiteY8" fmla="*/ 485868 h 3342927"/>
              <a:gd name="connsiteX0" fmla="*/ 0 w 5932714"/>
              <a:gd name="connsiteY0" fmla="*/ 485868 h 3284735"/>
              <a:gd name="connsiteX1" fmla="*/ 485868 w 5932714"/>
              <a:gd name="connsiteY1" fmla="*/ 0 h 3284735"/>
              <a:gd name="connsiteX2" fmla="*/ 5446846 w 5932714"/>
              <a:gd name="connsiteY2" fmla="*/ 0 h 3284735"/>
              <a:gd name="connsiteX3" fmla="*/ 5932714 w 5932714"/>
              <a:gd name="connsiteY3" fmla="*/ 485868 h 3284735"/>
              <a:gd name="connsiteX4" fmla="*/ 5932714 w 5932714"/>
              <a:gd name="connsiteY4" fmla="*/ 2429281 h 3284735"/>
              <a:gd name="connsiteX5" fmla="*/ 5446846 w 5932714"/>
              <a:gd name="connsiteY5" fmla="*/ 2915149 h 3284735"/>
              <a:gd name="connsiteX6" fmla="*/ 3990079 w 5932714"/>
              <a:gd name="connsiteY6" fmla="*/ 3097991 h 3284735"/>
              <a:gd name="connsiteX7" fmla="*/ 551182 w 5932714"/>
              <a:gd name="connsiteY7" fmla="*/ 3252606 h 3284735"/>
              <a:gd name="connsiteX8" fmla="*/ 0 w 5932714"/>
              <a:gd name="connsiteY8" fmla="*/ 2429281 h 3284735"/>
              <a:gd name="connsiteX9" fmla="*/ 0 w 5932714"/>
              <a:gd name="connsiteY9" fmla="*/ 485868 h 3284735"/>
              <a:gd name="connsiteX0" fmla="*/ 0 w 5932714"/>
              <a:gd name="connsiteY0" fmla="*/ 485868 h 3552824"/>
              <a:gd name="connsiteX1" fmla="*/ 485868 w 5932714"/>
              <a:gd name="connsiteY1" fmla="*/ 0 h 3552824"/>
              <a:gd name="connsiteX2" fmla="*/ 5446846 w 5932714"/>
              <a:gd name="connsiteY2" fmla="*/ 0 h 3552824"/>
              <a:gd name="connsiteX3" fmla="*/ 5932714 w 5932714"/>
              <a:gd name="connsiteY3" fmla="*/ 485868 h 3552824"/>
              <a:gd name="connsiteX4" fmla="*/ 5932714 w 5932714"/>
              <a:gd name="connsiteY4" fmla="*/ 2429281 h 3552824"/>
              <a:gd name="connsiteX5" fmla="*/ 5446846 w 5932714"/>
              <a:gd name="connsiteY5" fmla="*/ 2915149 h 3552824"/>
              <a:gd name="connsiteX6" fmla="*/ 3957422 w 5932714"/>
              <a:gd name="connsiteY6" fmla="*/ 3544305 h 3552824"/>
              <a:gd name="connsiteX7" fmla="*/ 551182 w 5932714"/>
              <a:gd name="connsiteY7" fmla="*/ 3252606 h 3552824"/>
              <a:gd name="connsiteX8" fmla="*/ 0 w 5932714"/>
              <a:gd name="connsiteY8" fmla="*/ 2429281 h 3552824"/>
              <a:gd name="connsiteX9" fmla="*/ 0 w 5932714"/>
              <a:gd name="connsiteY9" fmla="*/ 485868 h 3552824"/>
              <a:gd name="connsiteX0" fmla="*/ 0 w 5932714"/>
              <a:gd name="connsiteY0" fmla="*/ 485868 h 3552824"/>
              <a:gd name="connsiteX1" fmla="*/ 485868 w 5932714"/>
              <a:gd name="connsiteY1" fmla="*/ 0 h 3552824"/>
              <a:gd name="connsiteX2" fmla="*/ 5446846 w 5932714"/>
              <a:gd name="connsiteY2" fmla="*/ 0 h 3552824"/>
              <a:gd name="connsiteX3" fmla="*/ 5932714 w 5932714"/>
              <a:gd name="connsiteY3" fmla="*/ 485868 h 3552824"/>
              <a:gd name="connsiteX4" fmla="*/ 5932714 w 5932714"/>
              <a:gd name="connsiteY4" fmla="*/ 2429281 h 3552824"/>
              <a:gd name="connsiteX5" fmla="*/ 5446846 w 5932714"/>
              <a:gd name="connsiteY5" fmla="*/ 2915149 h 3552824"/>
              <a:gd name="connsiteX6" fmla="*/ 3957422 w 5932714"/>
              <a:gd name="connsiteY6" fmla="*/ 3544305 h 3552824"/>
              <a:gd name="connsiteX7" fmla="*/ 551182 w 5932714"/>
              <a:gd name="connsiteY7" fmla="*/ 3252606 h 3552824"/>
              <a:gd name="connsiteX8" fmla="*/ 0 w 5932714"/>
              <a:gd name="connsiteY8" fmla="*/ 2429281 h 3552824"/>
              <a:gd name="connsiteX9" fmla="*/ 0 w 5932714"/>
              <a:gd name="connsiteY9" fmla="*/ 485868 h 3552824"/>
              <a:gd name="connsiteX0" fmla="*/ 0 w 5932714"/>
              <a:gd name="connsiteY0" fmla="*/ 485868 h 3531759"/>
              <a:gd name="connsiteX1" fmla="*/ 485868 w 5932714"/>
              <a:gd name="connsiteY1" fmla="*/ 0 h 3531759"/>
              <a:gd name="connsiteX2" fmla="*/ 5446846 w 5932714"/>
              <a:gd name="connsiteY2" fmla="*/ 0 h 3531759"/>
              <a:gd name="connsiteX3" fmla="*/ 5932714 w 5932714"/>
              <a:gd name="connsiteY3" fmla="*/ 485868 h 3531759"/>
              <a:gd name="connsiteX4" fmla="*/ 5932714 w 5932714"/>
              <a:gd name="connsiteY4" fmla="*/ 2429281 h 3531759"/>
              <a:gd name="connsiteX5" fmla="*/ 5446846 w 5932714"/>
              <a:gd name="connsiteY5" fmla="*/ 2915149 h 3531759"/>
              <a:gd name="connsiteX6" fmla="*/ 3902994 w 5932714"/>
              <a:gd name="connsiteY6" fmla="*/ 3522533 h 3531759"/>
              <a:gd name="connsiteX7" fmla="*/ 551182 w 5932714"/>
              <a:gd name="connsiteY7" fmla="*/ 3252606 h 3531759"/>
              <a:gd name="connsiteX8" fmla="*/ 0 w 5932714"/>
              <a:gd name="connsiteY8" fmla="*/ 2429281 h 3531759"/>
              <a:gd name="connsiteX9" fmla="*/ 0 w 5932714"/>
              <a:gd name="connsiteY9" fmla="*/ 485868 h 3531759"/>
              <a:gd name="connsiteX0" fmla="*/ 0 w 5932714"/>
              <a:gd name="connsiteY0" fmla="*/ 485868 h 3531759"/>
              <a:gd name="connsiteX1" fmla="*/ 485868 w 5932714"/>
              <a:gd name="connsiteY1" fmla="*/ 0 h 3531759"/>
              <a:gd name="connsiteX2" fmla="*/ 5446846 w 5932714"/>
              <a:gd name="connsiteY2" fmla="*/ 0 h 3531759"/>
              <a:gd name="connsiteX3" fmla="*/ 5932714 w 5932714"/>
              <a:gd name="connsiteY3" fmla="*/ 485868 h 3531759"/>
              <a:gd name="connsiteX4" fmla="*/ 5932714 w 5932714"/>
              <a:gd name="connsiteY4" fmla="*/ 2429281 h 3531759"/>
              <a:gd name="connsiteX5" fmla="*/ 5446846 w 5932714"/>
              <a:gd name="connsiteY5" fmla="*/ 2915149 h 3531759"/>
              <a:gd name="connsiteX6" fmla="*/ 3902994 w 5932714"/>
              <a:gd name="connsiteY6" fmla="*/ 3522533 h 3531759"/>
              <a:gd name="connsiteX7" fmla="*/ 551182 w 5932714"/>
              <a:gd name="connsiteY7" fmla="*/ 3252606 h 3531759"/>
              <a:gd name="connsiteX8" fmla="*/ 0 w 5932714"/>
              <a:gd name="connsiteY8" fmla="*/ 2429281 h 3531759"/>
              <a:gd name="connsiteX9" fmla="*/ 0 w 5932714"/>
              <a:gd name="connsiteY9" fmla="*/ 485868 h 3531759"/>
              <a:gd name="connsiteX0" fmla="*/ 0 w 5932714"/>
              <a:gd name="connsiteY0" fmla="*/ 485868 h 3526598"/>
              <a:gd name="connsiteX1" fmla="*/ 485868 w 5932714"/>
              <a:gd name="connsiteY1" fmla="*/ 0 h 3526598"/>
              <a:gd name="connsiteX2" fmla="*/ 5446846 w 5932714"/>
              <a:gd name="connsiteY2" fmla="*/ 0 h 3526598"/>
              <a:gd name="connsiteX3" fmla="*/ 5932714 w 5932714"/>
              <a:gd name="connsiteY3" fmla="*/ 485868 h 3526598"/>
              <a:gd name="connsiteX4" fmla="*/ 5932714 w 5932714"/>
              <a:gd name="connsiteY4" fmla="*/ 2429281 h 3526598"/>
              <a:gd name="connsiteX5" fmla="*/ 5446846 w 5932714"/>
              <a:gd name="connsiteY5" fmla="*/ 2915149 h 3526598"/>
              <a:gd name="connsiteX6" fmla="*/ 3902994 w 5932714"/>
              <a:gd name="connsiteY6" fmla="*/ 3522533 h 3526598"/>
              <a:gd name="connsiteX7" fmla="*/ 551182 w 5932714"/>
              <a:gd name="connsiteY7" fmla="*/ 3252606 h 3526598"/>
              <a:gd name="connsiteX8" fmla="*/ 0 w 5932714"/>
              <a:gd name="connsiteY8" fmla="*/ 2429281 h 3526598"/>
              <a:gd name="connsiteX9" fmla="*/ 0 w 5932714"/>
              <a:gd name="connsiteY9" fmla="*/ 485868 h 3526598"/>
              <a:gd name="connsiteX0" fmla="*/ 0 w 5932714"/>
              <a:gd name="connsiteY0" fmla="*/ 485868 h 3548006"/>
              <a:gd name="connsiteX1" fmla="*/ 485868 w 5932714"/>
              <a:gd name="connsiteY1" fmla="*/ 0 h 3548006"/>
              <a:gd name="connsiteX2" fmla="*/ 5446846 w 5932714"/>
              <a:gd name="connsiteY2" fmla="*/ 0 h 3548006"/>
              <a:gd name="connsiteX3" fmla="*/ 5932714 w 5932714"/>
              <a:gd name="connsiteY3" fmla="*/ 485868 h 3548006"/>
              <a:gd name="connsiteX4" fmla="*/ 5932714 w 5932714"/>
              <a:gd name="connsiteY4" fmla="*/ 2429281 h 3548006"/>
              <a:gd name="connsiteX5" fmla="*/ 5446846 w 5932714"/>
              <a:gd name="connsiteY5" fmla="*/ 2915149 h 3548006"/>
              <a:gd name="connsiteX6" fmla="*/ 3696166 w 5932714"/>
              <a:gd name="connsiteY6" fmla="*/ 3544304 h 3548006"/>
              <a:gd name="connsiteX7" fmla="*/ 551182 w 5932714"/>
              <a:gd name="connsiteY7" fmla="*/ 3252606 h 3548006"/>
              <a:gd name="connsiteX8" fmla="*/ 0 w 5932714"/>
              <a:gd name="connsiteY8" fmla="*/ 2429281 h 3548006"/>
              <a:gd name="connsiteX9" fmla="*/ 0 w 5932714"/>
              <a:gd name="connsiteY9" fmla="*/ 485868 h 3548006"/>
              <a:gd name="connsiteX0" fmla="*/ 0 w 5932714"/>
              <a:gd name="connsiteY0" fmla="*/ 485868 h 3546351"/>
              <a:gd name="connsiteX1" fmla="*/ 485868 w 5932714"/>
              <a:gd name="connsiteY1" fmla="*/ 0 h 3546351"/>
              <a:gd name="connsiteX2" fmla="*/ 5446846 w 5932714"/>
              <a:gd name="connsiteY2" fmla="*/ 0 h 3546351"/>
              <a:gd name="connsiteX3" fmla="*/ 5932714 w 5932714"/>
              <a:gd name="connsiteY3" fmla="*/ 485868 h 3546351"/>
              <a:gd name="connsiteX4" fmla="*/ 5932714 w 5932714"/>
              <a:gd name="connsiteY4" fmla="*/ 2429281 h 3546351"/>
              <a:gd name="connsiteX5" fmla="*/ 5446846 w 5932714"/>
              <a:gd name="connsiteY5" fmla="*/ 2915149 h 3546351"/>
              <a:gd name="connsiteX6" fmla="*/ 3696166 w 5932714"/>
              <a:gd name="connsiteY6" fmla="*/ 3544304 h 3546351"/>
              <a:gd name="connsiteX7" fmla="*/ 855982 w 5932714"/>
              <a:gd name="connsiteY7" fmla="*/ 3056664 h 3546351"/>
              <a:gd name="connsiteX8" fmla="*/ 0 w 5932714"/>
              <a:gd name="connsiteY8" fmla="*/ 2429281 h 3546351"/>
              <a:gd name="connsiteX9" fmla="*/ 0 w 5932714"/>
              <a:gd name="connsiteY9" fmla="*/ 485868 h 3546351"/>
              <a:gd name="connsiteX0" fmla="*/ 0 w 5932714"/>
              <a:gd name="connsiteY0" fmla="*/ 485868 h 3546351"/>
              <a:gd name="connsiteX1" fmla="*/ 485868 w 5932714"/>
              <a:gd name="connsiteY1" fmla="*/ 0 h 3546351"/>
              <a:gd name="connsiteX2" fmla="*/ 5446846 w 5932714"/>
              <a:gd name="connsiteY2" fmla="*/ 0 h 3546351"/>
              <a:gd name="connsiteX3" fmla="*/ 5932714 w 5932714"/>
              <a:gd name="connsiteY3" fmla="*/ 518525 h 3546351"/>
              <a:gd name="connsiteX4" fmla="*/ 5932714 w 5932714"/>
              <a:gd name="connsiteY4" fmla="*/ 2429281 h 3546351"/>
              <a:gd name="connsiteX5" fmla="*/ 5446846 w 5932714"/>
              <a:gd name="connsiteY5" fmla="*/ 2915149 h 3546351"/>
              <a:gd name="connsiteX6" fmla="*/ 3696166 w 5932714"/>
              <a:gd name="connsiteY6" fmla="*/ 3544304 h 3546351"/>
              <a:gd name="connsiteX7" fmla="*/ 855982 w 5932714"/>
              <a:gd name="connsiteY7" fmla="*/ 3056664 h 3546351"/>
              <a:gd name="connsiteX8" fmla="*/ 0 w 5932714"/>
              <a:gd name="connsiteY8" fmla="*/ 2429281 h 3546351"/>
              <a:gd name="connsiteX9" fmla="*/ 0 w 5932714"/>
              <a:gd name="connsiteY9" fmla="*/ 485868 h 3546351"/>
              <a:gd name="connsiteX0" fmla="*/ 0 w 5932714"/>
              <a:gd name="connsiteY0" fmla="*/ 485868 h 3546351"/>
              <a:gd name="connsiteX1" fmla="*/ 485868 w 5932714"/>
              <a:gd name="connsiteY1" fmla="*/ 0 h 3546351"/>
              <a:gd name="connsiteX2" fmla="*/ 4478017 w 5932714"/>
              <a:gd name="connsiteY2" fmla="*/ 370114 h 3546351"/>
              <a:gd name="connsiteX3" fmla="*/ 5932714 w 5932714"/>
              <a:gd name="connsiteY3" fmla="*/ 518525 h 3546351"/>
              <a:gd name="connsiteX4" fmla="*/ 5932714 w 5932714"/>
              <a:gd name="connsiteY4" fmla="*/ 2429281 h 3546351"/>
              <a:gd name="connsiteX5" fmla="*/ 5446846 w 5932714"/>
              <a:gd name="connsiteY5" fmla="*/ 2915149 h 3546351"/>
              <a:gd name="connsiteX6" fmla="*/ 3696166 w 5932714"/>
              <a:gd name="connsiteY6" fmla="*/ 3544304 h 3546351"/>
              <a:gd name="connsiteX7" fmla="*/ 855982 w 5932714"/>
              <a:gd name="connsiteY7" fmla="*/ 3056664 h 3546351"/>
              <a:gd name="connsiteX8" fmla="*/ 0 w 5932714"/>
              <a:gd name="connsiteY8" fmla="*/ 2429281 h 3546351"/>
              <a:gd name="connsiteX9" fmla="*/ 0 w 5932714"/>
              <a:gd name="connsiteY9" fmla="*/ 485868 h 3546351"/>
              <a:gd name="connsiteX0" fmla="*/ 0 w 5954486"/>
              <a:gd name="connsiteY0" fmla="*/ 485868 h 3546351"/>
              <a:gd name="connsiteX1" fmla="*/ 485868 w 5954486"/>
              <a:gd name="connsiteY1" fmla="*/ 0 h 3546351"/>
              <a:gd name="connsiteX2" fmla="*/ 4478017 w 5954486"/>
              <a:gd name="connsiteY2" fmla="*/ 370114 h 3546351"/>
              <a:gd name="connsiteX3" fmla="*/ 5954486 w 5954486"/>
              <a:gd name="connsiteY3" fmla="*/ 1139011 h 3546351"/>
              <a:gd name="connsiteX4" fmla="*/ 5932714 w 5954486"/>
              <a:gd name="connsiteY4" fmla="*/ 2429281 h 3546351"/>
              <a:gd name="connsiteX5" fmla="*/ 5446846 w 5954486"/>
              <a:gd name="connsiteY5" fmla="*/ 2915149 h 3546351"/>
              <a:gd name="connsiteX6" fmla="*/ 3696166 w 5954486"/>
              <a:gd name="connsiteY6" fmla="*/ 3544304 h 3546351"/>
              <a:gd name="connsiteX7" fmla="*/ 855982 w 5954486"/>
              <a:gd name="connsiteY7" fmla="*/ 3056664 h 3546351"/>
              <a:gd name="connsiteX8" fmla="*/ 0 w 5954486"/>
              <a:gd name="connsiteY8" fmla="*/ 2429281 h 3546351"/>
              <a:gd name="connsiteX9" fmla="*/ 0 w 5954486"/>
              <a:gd name="connsiteY9" fmla="*/ 485868 h 3546351"/>
              <a:gd name="connsiteX0" fmla="*/ 0 w 5954486"/>
              <a:gd name="connsiteY0" fmla="*/ 137537 h 3198020"/>
              <a:gd name="connsiteX1" fmla="*/ 409668 w 5954486"/>
              <a:gd name="connsiteY1" fmla="*/ 76212 h 3198020"/>
              <a:gd name="connsiteX2" fmla="*/ 4478017 w 5954486"/>
              <a:gd name="connsiteY2" fmla="*/ 21783 h 3198020"/>
              <a:gd name="connsiteX3" fmla="*/ 5954486 w 5954486"/>
              <a:gd name="connsiteY3" fmla="*/ 790680 h 3198020"/>
              <a:gd name="connsiteX4" fmla="*/ 5932714 w 5954486"/>
              <a:gd name="connsiteY4" fmla="*/ 2080950 h 3198020"/>
              <a:gd name="connsiteX5" fmla="*/ 5446846 w 5954486"/>
              <a:gd name="connsiteY5" fmla="*/ 2566818 h 3198020"/>
              <a:gd name="connsiteX6" fmla="*/ 3696166 w 5954486"/>
              <a:gd name="connsiteY6" fmla="*/ 3195973 h 3198020"/>
              <a:gd name="connsiteX7" fmla="*/ 855982 w 5954486"/>
              <a:gd name="connsiteY7" fmla="*/ 2708333 h 3198020"/>
              <a:gd name="connsiteX8" fmla="*/ 0 w 5954486"/>
              <a:gd name="connsiteY8" fmla="*/ 2080950 h 3198020"/>
              <a:gd name="connsiteX9" fmla="*/ 0 w 5954486"/>
              <a:gd name="connsiteY9" fmla="*/ 137537 h 3198020"/>
              <a:gd name="connsiteX0" fmla="*/ 326572 w 5954486"/>
              <a:gd name="connsiteY0" fmla="*/ 594726 h 3176237"/>
              <a:gd name="connsiteX1" fmla="*/ 409668 w 5954486"/>
              <a:gd name="connsiteY1" fmla="*/ 54429 h 3176237"/>
              <a:gd name="connsiteX2" fmla="*/ 4478017 w 5954486"/>
              <a:gd name="connsiteY2" fmla="*/ 0 h 3176237"/>
              <a:gd name="connsiteX3" fmla="*/ 5954486 w 5954486"/>
              <a:gd name="connsiteY3" fmla="*/ 768897 h 3176237"/>
              <a:gd name="connsiteX4" fmla="*/ 5932714 w 5954486"/>
              <a:gd name="connsiteY4" fmla="*/ 2059167 h 3176237"/>
              <a:gd name="connsiteX5" fmla="*/ 5446846 w 5954486"/>
              <a:gd name="connsiteY5" fmla="*/ 2545035 h 3176237"/>
              <a:gd name="connsiteX6" fmla="*/ 3696166 w 5954486"/>
              <a:gd name="connsiteY6" fmla="*/ 3174190 h 3176237"/>
              <a:gd name="connsiteX7" fmla="*/ 855982 w 5954486"/>
              <a:gd name="connsiteY7" fmla="*/ 2686550 h 3176237"/>
              <a:gd name="connsiteX8" fmla="*/ 0 w 5954486"/>
              <a:gd name="connsiteY8" fmla="*/ 2059167 h 3176237"/>
              <a:gd name="connsiteX9" fmla="*/ 326572 w 5954486"/>
              <a:gd name="connsiteY9" fmla="*/ 594726 h 3176237"/>
              <a:gd name="connsiteX0" fmla="*/ 0 w 5965371"/>
              <a:gd name="connsiteY0" fmla="*/ 616497 h 3176237"/>
              <a:gd name="connsiteX1" fmla="*/ 420553 w 5965371"/>
              <a:gd name="connsiteY1" fmla="*/ 54429 h 3176237"/>
              <a:gd name="connsiteX2" fmla="*/ 4488902 w 5965371"/>
              <a:gd name="connsiteY2" fmla="*/ 0 h 3176237"/>
              <a:gd name="connsiteX3" fmla="*/ 5965371 w 5965371"/>
              <a:gd name="connsiteY3" fmla="*/ 768897 h 3176237"/>
              <a:gd name="connsiteX4" fmla="*/ 5943599 w 5965371"/>
              <a:gd name="connsiteY4" fmla="*/ 2059167 h 3176237"/>
              <a:gd name="connsiteX5" fmla="*/ 5457731 w 5965371"/>
              <a:gd name="connsiteY5" fmla="*/ 2545035 h 3176237"/>
              <a:gd name="connsiteX6" fmla="*/ 3707051 w 5965371"/>
              <a:gd name="connsiteY6" fmla="*/ 3174190 h 3176237"/>
              <a:gd name="connsiteX7" fmla="*/ 866867 w 5965371"/>
              <a:gd name="connsiteY7" fmla="*/ 2686550 h 3176237"/>
              <a:gd name="connsiteX8" fmla="*/ 10885 w 5965371"/>
              <a:gd name="connsiteY8" fmla="*/ 2059167 h 3176237"/>
              <a:gd name="connsiteX9" fmla="*/ 0 w 5965371"/>
              <a:gd name="connsiteY9" fmla="*/ 616497 h 3176237"/>
              <a:gd name="connsiteX0" fmla="*/ 0 w 6966252"/>
              <a:gd name="connsiteY0" fmla="*/ 677355 h 3237095"/>
              <a:gd name="connsiteX1" fmla="*/ 420553 w 6966252"/>
              <a:gd name="connsiteY1" fmla="*/ 115287 h 3237095"/>
              <a:gd name="connsiteX2" fmla="*/ 4488902 w 6966252"/>
              <a:gd name="connsiteY2" fmla="*/ 60858 h 3237095"/>
              <a:gd name="connsiteX3" fmla="*/ 6935088 w 6966252"/>
              <a:gd name="connsiteY3" fmla="*/ 44827 h 3237095"/>
              <a:gd name="connsiteX4" fmla="*/ 5965371 w 6966252"/>
              <a:gd name="connsiteY4" fmla="*/ 829755 h 3237095"/>
              <a:gd name="connsiteX5" fmla="*/ 5943599 w 6966252"/>
              <a:gd name="connsiteY5" fmla="*/ 2120025 h 3237095"/>
              <a:gd name="connsiteX6" fmla="*/ 5457731 w 6966252"/>
              <a:gd name="connsiteY6" fmla="*/ 2605893 h 3237095"/>
              <a:gd name="connsiteX7" fmla="*/ 3707051 w 6966252"/>
              <a:gd name="connsiteY7" fmla="*/ 3235048 h 3237095"/>
              <a:gd name="connsiteX8" fmla="*/ 866867 w 6966252"/>
              <a:gd name="connsiteY8" fmla="*/ 2747408 h 3237095"/>
              <a:gd name="connsiteX9" fmla="*/ 10885 w 6966252"/>
              <a:gd name="connsiteY9" fmla="*/ 2120025 h 3237095"/>
              <a:gd name="connsiteX10" fmla="*/ 0 w 6966252"/>
              <a:gd name="connsiteY10" fmla="*/ 677355 h 3237095"/>
              <a:gd name="connsiteX0" fmla="*/ 0 w 6966252"/>
              <a:gd name="connsiteY0" fmla="*/ 677355 h 3294622"/>
              <a:gd name="connsiteX1" fmla="*/ 420553 w 6966252"/>
              <a:gd name="connsiteY1" fmla="*/ 115287 h 3294622"/>
              <a:gd name="connsiteX2" fmla="*/ 4488902 w 6966252"/>
              <a:gd name="connsiteY2" fmla="*/ 60858 h 3294622"/>
              <a:gd name="connsiteX3" fmla="*/ 6935088 w 6966252"/>
              <a:gd name="connsiteY3" fmla="*/ 44827 h 3294622"/>
              <a:gd name="connsiteX4" fmla="*/ 5965371 w 6966252"/>
              <a:gd name="connsiteY4" fmla="*/ 829755 h 3294622"/>
              <a:gd name="connsiteX5" fmla="*/ 5943599 w 6966252"/>
              <a:gd name="connsiteY5" fmla="*/ 2120025 h 3294622"/>
              <a:gd name="connsiteX6" fmla="*/ 5457731 w 6966252"/>
              <a:gd name="connsiteY6" fmla="*/ 2605893 h 3294622"/>
              <a:gd name="connsiteX7" fmla="*/ 4855218 w 6966252"/>
              <a:gd name="connsiteY7" fmla="*/ 3256112 h 3294622"/>
              <a:gd name="connsiteX8" fmla="*/ 3707051 w 6966252"/>
              <a:gd name="connsiteY8" fmla="*/ 3235048 h 3294622"/>
              <a:gd name="connsiteX9" fmla="*/ 866867 w 6966252"/>
              <a:gd name="connsiteY9" fmla="*/ 2747408 h 3294622"/>
              <a:gd name="connsiteX10" fmla="*/ 10885 w 6966252"/>
              <a:gd name="connsiteY10" fmla="*/ 2120025 h 3294622"/>
              <a:gd name="connsiteX11" fmla="*/ 0 w 6966252"/>
              <a:gd name="connsiteY11" fmla="*/ 677355 h 3294622"/>
              <a:gd name="connsiteX0" fmla="*/ 0 w 6966252"/>
              <a:gd name="connsiteY0" fmla="*/ 677355 h 3294622"/>
              <a:gd name="connsiteX1" fmla="*/ 420553 w 6966252"/>
              <a:gd name="connsiteY1" fmla="*/ 115287 h 3294622"/>
              <a:gd name="connsiteX2" fmla="*/ 4488902 w 6966252"/>
              <a:gd name="connsiteY2" fmla="*/ 60858 h 3294622"/>
              <a:gd name="connsiteX3" fmla="*/ 6935088 w 6966252"/>
              <a:gd name="connsiteY3" fmla="*/ 44827 h 3294622"/>
              <a:gd name="connsiteX4" fmla="*/ 5965371 w 6966252"/>
              <a:gd name="connsiteY4" fmla="*/ 829755 h 3294622"/>
              <a:gd name="connsiteX5" fmla="*/ 5943599 w 6966252"/>
              <a:gd name="connsiteY5" fmla="*/ 2120025 h 3294622"/>
              <a:gd name="connsiteX6" fmla="*/ 5415925 w 6966252"/>
              <a:gd name="connsiteY6" fmla="*/ 2573236 h 3294622"/>
              <a:gd name="connsiteX7" fmla="*/ 4855218 w 6966252"/>
              <a:gd name="connsiteY7" fmla="*/ 3256112 h 3294622"/>
              <a:gd name="connsiteX8" fmla="*/ 3707051 w 6966252"/>
              <a:gd name="connsiteY8" fmla="*/ 3235048 h 3294622"/>
              <a:gd name="connsiteX9" fmla="*/ 866867 w 6966252"/>
              <a:gd name="connsiteY9" fmla="*/ 2747408 h 3294622"/>
              <a:gd name="connsiteX10" fmla="*/ 10885 w 6966252"/>
              <a:gd name="connsiteY10" fmla="*/ 2120025 h 3294622"/>
              <a:gd name="connsiteX11" fmla="*/ 0 w 6966252"/>
              <a:gd name="connsiteY11" fmla="*/ 677355 h 3294622"/>
              <a:gd name="connsiteX0" fmla="*/ 0 w 6966252"/>
              <a:gd name="connsiteY0" fmla="*/ 677355 h 3285807"/>
              <a:gd name="connsiteX1" fmla="*/ 420553 w 6966252"/>
              <a:gd name="connsiteY1" fmla="*/ 115287 h 3285807"/>
              <a:gd name="connsiteX2" fmla="*/ 4488902 w 6966252"/>
              <a:gd name="connsiteY2" fmla="*/ 60858 h 3285807"/>
              <a:gd name="connsiteX3" fmla="*/ 6935088 w 6966252"/>
              <a:gd name="connsiteY3" fmla="*/ 44827 h 3285807"/>
              <a:gd name="connsiteX4" fmla="*/ 5965371 w 6966252"/>
              <a:gd name="connsiteY4" fmla="*/ 829755 h 3285807"/>
              <a:gd name="connsiteX5" fmla="*/ 5943599 w 6966252"/>
              <a:gd name="connsiteY5" fmla="*/ 2120025 h 3285807"/>
              <a:gd name="connsiteX6" fmla="*/ 5415925 w 6966252"/>
              <a:gd name="connsiteY6" fmla="*/ 2573236 h 3285807"/>
              <a:gd name="connsiteX7" fmla="*/ 4876122 w 6966252"/>
              <a:gd name="connsiteY7" fmla="*/ 3245226 h 3285807"/>
              <a:gd name="connsiteX8" fmla="*/ 3707051 w 6966252"/>
              <a:gd name="connsiteY8" fmla="*/ 3235048 h 3285807"/>
              <a:gd name="connsiteX9" fmla="*/ 866867 w 6966252"/>
              <a:gd name="connsiteY9" fmla="*/ 2747408 h 3285807"/>
              <a:gd name="connsiteX10" fmla="*/ 10885 w 6966252"/>
              <a:gd name="connsiteY10" fmla="*/ 2120025 h 3285807"/>
              <a:gd name="connsiteX11" fmla="*/ 0 w 6966252"/>
              <a:gd name="connsiteY11" fmla="*/ 677355 h 3285807"/>
              <a:gd name="connsiteX0" fmla="*/ 0 w 6966252"/>
              <a:gd name="connsiteY0" fmla="*/ 677355 h 3277229"/>
              <a:gd name="connsiteX1" fmla="*/ 420553 w 6966252"/>
              <a:gd name="connsiteY1" fmla="*/ 115287 h 3277229"/>
              <a:gd name="connsiteX2" fmla="*/ 4488902 w 6966252"/>
              <a:gd name="connsiteY2" fmla="*/ 60858 h 3277229"/>
              <a:gd name="connsiteX3" fmla="*/ 6935088 w 6966252"/>
              <a:gd name="connsiteY3" fmla="*/ 44827 h 3277229"/>
              <a:gd name="connsiteX4" fmla="*/ 5965371 w 6966252"/>
              <a:gd name="connsiteY4" fmla="*/ 829755 h 3277229"/>
              <a:gd name="connsiteX5" fmla="*/ 5943599 w 6966252"/>
              <a:gd name="connsiteY5" fmla="*/ 2120025 h 3277229"/>
              <a:gd name="connsiteX6" fmla="*/ 5415925 w 6966252"/>
              <a:gd name="connsiteY6" fmla="*/ 2573236 h 3277229"/>
              <a:gd name="connsiteX7" fmla="*/ 4823865 w 6966252"/>
              <a:gd name="connsiteY7" fmla="*/ 3234341 h 3277229"/>
              <a:gd name="connsiteX8" fmla="*/ 3707051 w 6966252"/>
              <a:gd name="connsiteY8" fmla="*/ 3235048 h 3277229"/>
              <a:gd name="connsiteX9" fmla="*/ 866867 w 6966252"/>
              <a:gd name="connsiteY9" fmla="*/ 2747408 h 3277229"/>
              <a:gd name="connsiteX10" fmla="*/ 10885 w 6966252"/>
              <a:gd name="connsiteY10" fmla="*/ 2120025 h 3277229"/>
              <a:gd name="connsiteX11" fmla="*/ 0 w 6966252"/>
              <a:gd name="connsiteY11" fmla="*/ 677355 h 3277229"/>
              <a:gd name="connsiteX0" fmla="*/ 0 w 6966252"/>
              <a:gd name="connsiteY0" fmla="*/ 677355 h 3277229"/>
              <a:gd name="connsiteX1" fmla="*/ 420553 w 6966252"/>
              <a:gd name="connsiteY1" fmla="*/ 115287 h 3277229"/>
              <a:gd name="connsiteX2" fmla="*/ 4488902 w 6966252"/>
              <a:gd name="connsiteY2" fmla="*/ 60858 h 3277229"/>
              <a:gd name="connsiteX3" fmla="*/ 6935088 w 6966252"/>
              <a:gd name="connsiteY3" fmla="*/ 44827 h 3277229"/>
              <a:gd name="connsiteX4" fmla="*/ 5965371 w 6966252"/>
              <a:gd name="connsiteY4" fmla="*/ 829755 h 3277229"/>
              <a:gd name="connsiteX5" fmla="*/ 5943599 w 6966252"/>
              <a:gd name="connsiteY5" fmla="*/ 2120025 h 3277229"/>
              <a:gd name="connsiteX6" fmla="*/ 5415925 w 6966252"/>
              <a:gd name="connsiteY6" fmla="*/ 2573236 h 3277229"/>
              <a:gd name="connsiteX7" fmla="*/ 4823865 w 6966252"/>
              <a:gd name="connsiteY7" fmla="*/ 3234341 h 3277229"/>
              <a:gd name="connsiteX8" fmla="*/ 3707051 w 6966252"/>
              <a:gd name="connsiteY8" fmla="*/ 3235048 h 3277229"/>
              <a:gd name="connsiteX9" fmla="*/ 866867 w 6966252"/>
              <a:gd name="connsiteY9" fmla="*/ 2747408 h 3277229"/>
              <a:gd name="connsiteX10" fmla="*/ 10885 w 6966252"/>
              <a:gd name="connsiteY10" fmla="*/ 2120025 h 3277229"/>
              <a:gd name="connsiteX11" fmla="*/ 0 w 6966252"/>
              <a:gd name="connsiteY11" fmla="*/ 677355 h 327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66252" h="3277229">
                <a:moveTo>
                  <a:pt x="0" y="677355"/>
                </a:moveTo>
                <a:cubicBezTo>
                  <a:pt x="0" y="409018"/>
                  <a:pt x="152216" y="115287"/>
                  <a:pt x="420553" y="115287"/>
                </a:cubicBezTo>
                <a:lnTo>
                  <a:pt x="4488902" y="60858"/>
                </a:lnTo>
                <a:cubicBezTo>
                  <a:pt x="5330787" y="108986"/>
                  <a:pt x="6689010" y="-83323"/>
                  <a:pt x="6935088" y="44827"/>
                </a:cubicBezTo>
                <a:cubicBezTo>
                  <a:pt x="7181166" y="172977"/>
                  <a:pt x="5886748" y="543760"/>
                  <a:pt x="5965371" y="829755"/>
                </a:cubicBezTo>
                <a:lnTo>
                  <a:pt x="5943599" y="2120025"/>
                </a:lnTo>
                <a:cubicBezTo>
                  <a:pt x="5943599" y="2388362"/>
                  <a:pt x="5684262" y="2573236"/>
                  <a:pt x="5415925" y="2573236"/>
                </a:cubicBezTo>
                <a:cubicBezTo>
                  <a:pt x="5166593" y="2659170"/>
                  <a:pt x="5084291" y="3260110"/>
                  <a:pt x="4823865" y="3234341"/>
                </a:cubicBezTo>
                <a:cubicBezTo>
                  <a:pt x="4532085" y="3339200"/>
                  <a:pt x="4303841" y="3216418"/>
                  <a:pt x="3707051" y="3235048"/>
                </a:cubicBezTo>
                <a:cubicBezTo>
                  <a:pt x="2335936" y="3269520"/>
                  <a:pt x="1531880" y="2858860"/>
                  <a:pt x="866867" y="2747408"/>
                </a:cubicBezTo>
                <a:cubicBezTo>
                  <a:pt x="598530" y="2747408"/>
                  <a:pt x="10885" y="2388362"/>
                  <a:pt x="10885" y="2120025"/>
                </a:cubicBezTo>
                <a:cubicBezTo>
                  <a:pt x="7257" y="1639135"/>
                  <a:pt x="3628" y="1158245"/>
                  <a:pt x="0" y="677355"/>
                </a:cubicBezTo>
                <a:close/>
              </a:path>
            </a:pathLst>
          </a:custGeom>
          <a:solidFill>
            <a:srgbClr val="D1E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1EC329FA-A844-443B-9E0E-C63DBBB6C671}"/>
              </a:ext>
            </a:extLst>
          </p:cNvPr>
          <p:cNvSpPr/>
          <p:nvPr/>
        </p:nvSpPr>
        <p:spPr>
          <a:xfrm>
            <a:off x="15864" y="717797"/>
            <a:ext cx="5965371" cy="3176237"/>
          </a:xfrm>
          <a:custGeom>
            <a:avLst/>
            <a:gdLst>
              <a:gd name="connsiteX0" fmla="*/ 0 w 5932714"/>
              <a:gd name="connsiteY0" fmla="*/ 485868 h 2915149"/>
              <a:gd name="connsiteX1" fmla="*/ 485868 w 5932714"/>
              <a:gd name="connsiteY1" fmla="*/ 0 h 2915149"/>
              <a:gd name="connsiteX2" fmla="*/ 5446846 w 5932714"/>
              <a:gd name="connsiteY2" fmla="*/ 0 h 2915149"/>
              <a:gd name="connsiteX3" fmla="*/ 5932714 w 5932714"/>
              <a:gd name="connsiteY3" fmla="*/ 485868 h 2915149"/>
              <a:gd name="connsiteX4" fmla="*/ 5932714 w 5932714"/>
              <a:gd name="connsiteY4" fmla="*/ 2429281 h 2915149"/>
              <a:gd name="connsiteX5" fmla="*/ 5446846 w 5932714"/>
              <a:gd name="connsiteY5" fmla="*/ 2915149 h 2915149"/>
              <a:gd name="connsiteX6" fmla="*/ 485868 w 5932714"/>
              <a:gd name="connsiteY6" fmla="*/ 2915149 h 2915149"/>
              <a:gd name="connsiteX7" fmla="*/ 0 w 5932714"/>
              <a:gd name="connsiteY7" fmla="*/ 2429281 h 2915149"/>
              <a:gd name="connsiteX8" fmla="*/ 0 w 5932714"/>
              <a:gd name="connsiteY8" fmla="*/ 485868 h 2915149"/>
              <a:gd name="connsiteX0" fmla="*/ 0 w 5932714"/>
              <a:gd name="connsiteY0" fmla="*/ 485868 h 3252606"/>
              <a:gd name="connsiteX1" fmla="*/ 485868 w 5932714"/>
              <a:gd name="connsiteY1" fmla="*/ 0 h 3252606"/>
              <a:gd name="connsiteX2" fmla="*/ 5446846 w 5932714"/>
              <a:gd name="connsiteY2" fmla="*/ 0 h 3252606"/>
              <a:gd name="connsiteX3" fmla="*/ 5932714 w 5932714"/>
              <a:gd name="connsiteY3" fmla="*/ 485868 h 3252606"/>
              <a:gd name="connsiteX4" fmla="*/ 5932714 w 5932714"/>
              <a:gd name="connsiteY4" fmla="*/ 2429281 h 3252606"/>
              <a:gd name="connsiteX5" fmla="*/ 5446846 w 5932714"/>
              <a:gd name="connsiteY5" fmla="*/ 2915149 h 3252606"/>
              <a:gd name="connsiteX6" fmla="*/ 551182 w 5932714"/>
              <a:gd name="connsiteY6" fmla="*/ 3252606 h 3252606"/>
              <a:gd name="connsiteX7" fmla="*/ 0 w 5932714"/>
              <a:gd name="connsiteY7" fmla="*/ 2429281 h 3252606"/>
              <a:gd name="connsiteX8" fmla="*/ 0 w 5932714"/>
              <a:gd name="connsiteY8" fmla="*/ 485868 h 3252606"/>
              <a:gd name="connsiteX0" fmla="*/ 0 w 5932714"/>
              <a:gd name="connsiteY0" fmla="*/ 485868 h 3342927"/>
              <a:gd name="connsiteX1" fmla="*/ 485868 w 5932714"/>
              <a:gd name="connsiteY1" fmla="*/ 0 h 3342927"/>
              <a:gd name="connsiteX2" fmla="*/ 5446846 w 5932714"/>
              <a:gd name="connsiteY2" fmla="*/ 0 h 3342927"/>
              <a:gd name="connsiteX3" fmla="*/ 5932714 w 5932714"/>
              <a:gd name="connsiteY3" fmla="*/ 485868 h 3342927"/>
              <a:gd name="connsiteX4" fmla="*/ 5932714 w 5932714"/>
              <a:gd name="connsiteY4" fmla="*/ 2429281 h 3342927"/>
              <a:gd name="connsiteX5" fmla="*/ 5446846 w 5932714"/>
              <a:gd name="connsiteY5" fmla="*/ 2915149 h 3342927"/>
              <a:gd name="connsiteX6" fmla="*/ 551182 w 5932714"/>
              <a:gd name="connsiteY6" fmla="*/ 3252606 h 3342927"/>
              <a:gd name="connsiteX7" fmla="*/ 0 w 5932714"/>
              <a:gd name="connsiteY7" fmla="*/ 2429281 h 3342927"/>
              <a:gd name="connsiteX8" fmla="*/ 0 w 5932714"/>
              <a:gd name="connsiteY8" fmla="*/ 485868 h 3342927"/>
              <a:gd name="connsiteX0" fmla="*/ 0 w 5932714"/>
              <a:gd name="connsiteY0" fmla="*/ 485868 h 3284735"/>
              <a:gd name="connsiteX1" fmla="*/ 485868 w 5932714"/>
              <a:gd name="connsiteY1" fmla="*/ 0 h 3284735"/>
              <a:gd name="connsiteX2" fmla="*/ 5446846 w 5932714"/>
              <a:gd name="connsiteY2" fmla="*/ 0 h 3284735"/>
              <a:gd name="connsiteX3" fmla="*/ 5932714 w 5932714"/>
              <a:gd name="connsiteY3" fmla="*/ 485868 h 3284735"/>
              <a:gd name="connsiteX4" fmla="*/ 5932714 w 5932714"/>
              <a:gd name="connsiteY4" fmla="*/ 2429281 h 3284735"/>
              <a:gd name="connsiteX5" fmla="*/ 5446846 w 5932714"/>
              <a:gd name="connsiteY5" fmla="*/ 2915149 h 3284735"/>
              <a:gd name="connsiteX6" fmla="*/ 3990079 w 5932714"/>
              <a:gd name="connsiteY6" fmla="*/ 3097991 h 3284735"/>
              <a:gd name="connsiteX7" fmla="*/ 551182 w 5932714"/>
              <a:gd name="connsiteY7" fmla="*/ 3252606 h 3284735"/>
              <a:gd name="connsiteX8" fmla="*/ 0 w 5932714"/>
              <a:gd name="connsiteY8" fmla="*/ 2429281 h 3284735"/>
              <a:gd name="connsiteX9" fmla="*/ 0 w 5932714"/>
              <a:gd name="connsiteY9" fmla="*/ 485868 h 3284735"/>
              <a:gd name="connsiteX0" fmla="*/ 0 w 5932714"/>
              <a:gd name="connsiteY0" fmla="*/ 485868 h 3552824"/>
              <a:gd name="connsiteX1" fmla="*/ 485868 w 5932714"/>
              <a:gd name="connsiteY1" fmla="*/ 0 h 3552824"/>
              <a:gd name="connsiteX2" fmla="*/ 5446846 w 5932714"/>
              <a:gd name="connsiteY2" fmla="*/ 0 h 3552824"/>
              <a:gd name="connsiteX3" fmla="*/ 5932714 w 5932714"/>
              <a:gd name="connsiteY3" fmla="*/ 485868 h 3552824"/>
              <a:gd name="connsiteX4" fmla="*/ 5932714 w 5932714"/>
              <a:gd name="connsiteY4" fmla="*/ 2429281 h 3552824"/>
              <a:gd name="connsiteX5" fmla="*/ 5446846 w 5932714"/>
              <a:gd name="connsiteY5" fmla="*/ 2915149 h 3552824"/>
              <a:gd name="connsiteX6" fmla="*/ 3957422 w 5932714"/>
              <a:gd name="connsiteY6" fmla="*/ 3544305 h 3552824"/>
              <a:gd name="connsiteX7" fmla="*/ 551182 w 5932714"/>
              <a:gd name="connsiteY7" fmla="*/ 3252606 h 3552824"/>
              <a:gd name="connsiteX8" fmla="*/ 0 w 5932714"/>
              <a:gd name="connsiteY8" fmla="*/ 2429281 h 3552824"/>
              <a:gd name="connsiteX9" fmla="*/ 0 w 5932714"/>
              <a:gd name="connsiteY9" fmla="*/ 485868 h 3552824"/>
              <a:gd name="connsiteX0" fmla="*/ 0 w 5932714"/>
              <a:gd name="connsiteY0" fmla="*/ 485868 h 3552824"/>
              <a:gd name="connsiteX1" fmla="*/ 485868 w 5932714"/>
              <a:gd name="connsiteY1" fmla="*/ 0 h 3552824"/>
              <a:gd name="connsiteX2" fmla="*/ 5446846 w 5932714"/>
              <a:gd name="connsiteY2" fmla="*/ 0 h 3552824"/>
              <a:gd name="connsiteX3" fmla="*/ 5932714 w 5932714"/>
              <a:gd name="connsiteY3" fmla="*/ 485868 h 3552824"/>
              <a:gd name="connsiteX4" fmla="*/ 5932714 w 5932714"/>
              <a:gd name="connsiteY4" fmla="*/ 2429281 h 3552824"/>
              <a:gd name="connsiteX5" fmla="*/ 5446846 w 5932714"/>
              <a:gd name="connsiteY5" fmla="*/ 2915149 h 3552824"/>
              <a:gd name="connsiteX6" fmla="*/ 3957422 w 5932714"/>
              <a:gd name="connsiteY6" fmla="*/ 3544305 h 3552824"/>
              <a:gd name="connsiteX7" fmla="*/ 551182 w 5932714"/>
              <a:gd name="connsiteY7" fmla="*/ 3252606 h 3552824"/>
              <a:gd name="connsiteX8" fmla="*/ 0 w 5932714"/>
              <a:gd name="connsiteY8" fmla="*/ 2429281 h 3552824"/>
              <a:gd name="connsiteX9" fmla="*/ 0 w 5932714"/>
              <a:gd name="connsiteY9" fmla="*/ 485868 h 3552824"/>
              <a:gd name="connsiteX0" fmla="*/ 0 w 5932714"/>
              <a:gd name="connsiteY0" fmla="*/ 485868 h 3531759"/>
              <a:gd name="connsiteX1" fmla="*/ 485868 w 5932714"/>
              <a:gd name="connsiteY1" fmla="*/ 0 h 3531759"/>
              <a:gd name="connsiteX2" fmla="*/ 5446846 w 5932714"/>
              <a:gd name="connsiteY2" fmla="*/ 0 h 3531759"/>
              <a:gd name="connsiteX3" fmla="*/ 5932714 w 5932714"/>
              <a:gd name="connsiteY3" fmla="*/ 485868 h 3531759"/>
              <a:gd name="connsiteX4" fmla="*/ 5932714 w 5932714"/>
              <a:gd name="connsiteY4" fmla="*/ 2429281 h 3531759"/>
              <a:gd name="connsiteX5" fmla="*/ 5446846 w 5932714"/>
              <a:gd name="connsiteY5" fmla="*/ 2915149 h 3531759"/>
              <a:gd name="connsiteX6" fmla="*/ 3902994 w 5932714"/>
              <a:gd name="connsiteY6" fmla="*/ 3522533 h 3531759"/>
              <a:gd name="connsiteX7" fmla="*/ 551182 w 5932714"/>
              <a:gd name="connsiteY7" fmla="*/ 3252606 h 3531759"/>
              <a:gd name="connsiteX8" fmla="*/ 0 w 5932714"/>
              <a:gd name="connsiteY8" fmla="*/ 2429281 h 3531759"/>
              <a:gd name="connsiteX9" fmla="*/ 0 w 5932714"/>
              <a:gd name="connsiteY9" fmla="*/ 485868 h 3531759"/>
              <a:gd name="connsiteX0" fmla="*/ 0 w 5932714"/>
              <a:gd name="connsiteY0" fmla="*/ 485868 h 3531759"/>
              <a:gd name="connsiteX1" fmla="*/ 485868 w 5932714"/>
              <a:gd name="connsiteY1" fmla="*/ 0 h 3531759"/>
              <a:gd name="connsiteX2" fmla="*/ 5446846 w 5932714"/>
              <a:gd name="connsiteY2" fmla="*/ 0 h 3531759"/>
              <a:gd name="connsiteX3" fmla="*/ 5932714 w 5932714"/>
              <a:gd name="connsiteY3" fmla="*/ 485868 h 3531759"/>
              <a:gd name="connsiteX4" fmla="*/ 5932714 w 5932714"/>
              <a:gd name="connsiteY4" fmla="*/ 2429281 h 3531759"/>
              <a:gd name="connsiteX5" fmla="*/ 5446846 w 5932714"/>
              <a:gd name="connsiteY5" fmla="*/ 2915149 h 3531759"/>
              <a:gd name="connsiteX6" fmla="*/ 3902994 w 5932714"/>
              <a:gd name="connsiteY6" fmla="*/ 3522533 h 3531759"/>
              <a:gd name="connsiteX7" fmla="*/ 551182 w 5932714"/>
              <a:gd name="connsiteY7" fmla="*/ 3252606 h 3531759"/>
              <a:gd name="connsiteX8" fmla="*/ 0 w 5932714"/>
              <a:gd name="connsiteY8" fmla="*/ 2429281 h 3531759"/>
              <a:gd name="connsiteX9" fmla="*/ 0 w 5932714"/>
              <a:gd name="connsiteY9" fmla="*/ 485868 h 3531759"/>
              <a:gd name="connsiteX0" fmla="*/ 0 w 5932714"/>
              <a:gd name="connsiteY0" fmla="*/ 485868 h 3526598"/>
              <a:gd name="connsiteX1" fmla="*/ 485868 w 5932714"/>
              <a:gd name="connsiteY1" fmla="*/ 0 h 3526598"/>
              <a:gd name="connsiteX2" fmla="*/ 5446846 w 5932714"/>
              <a:gd name="connsiteY2" fmla="*/ 0 h 3526598"/>
              <a:gd name="connsiteX3" fmla="*/ 5932714 w 5932714"/>
              <a:gd name="connsiteY3" fmla="*/ 485868 h 3526598"/>
              <a:gd name="connsiteX4" fmla="*/ 5932714 w 5932714"/>
              <a:gd name="connsiteY4" fmla="*/ 2429281 h 3526598"/>
              <a:gd name="connsiteX5" fmla="*/ 5446846 w 5932714"/>
              <a:gd name="connsiteY5" fmla="*/ 2915149 h 3526598"/>
              <a:gd name="connsiteX6" fmla="*/ 3902994 w 5932714"/>
              <a:gd name="connsiteY6" fmla="*/ 3522533 h 3526598"/>
              <a:gd name="connsiteX7" fmla="*/ 551182 w 5932714"/>
              <a:gd name="connsiteY7" fmla="*/ 3252606 h 3526598"/>
              <a:gd name="connsiteX8" fmla="*/ 0 w 5932714"/>
              <a:gd name="connsiteY8" fmla="*/ 2429281 h 3526598"/>
              <a:gd name="connsiteX9" fmla="*/ 0 w 5932714"/>
              <a:gd name="connsiteY9" fmla="*/ 485868 h 3526598"/>
              <a:gd name="connsiteX0" fmla="*/ 0 w 5932714"/>
              <a:gd name="connsiteY0" fmla="*/ 485868 h 3548006"/>
              <a:gd name="connsiteX1" fmla="*/ 485868 w 5932714"/>
              <a:gd name="connsiteY1" fmla="*/ 0 h 3548006"/>
              <a:gd name="connsiteX2" fmla="*/ 5446846 w 5932714"/>
              <a:gd name="connsiteY2" fmla="*/ 0 h 3548006"/>
              <a:gd name="connsiteX3" fmla="*/ 5932714 w 5932714"/>
              <a:gd name="connsiteY3" fmla="*/ 485868 h 3548006"/>
              <a:gd name="connsiteX4" fmla="*/ 5932714 w 5932714"/>
              <a:gd name="connsiteY4" fmla="*/ 2429281 h 3548006"/>
              <a:gd name="connsiteX5" fmla="*/ 5446846 w 5932714"/>
              <a:gd name="connsiteY5" fmla="*/ 2915149 h 3548006"/>
              <a:gd name="connsiteX6" fmla="*/ 3696166 w 5932714"/>
              <a:gd name="connsiteY6" fmla="*/ 3544304 h 3548006"/>
              <a:gd name="connsiteX7" fmla="*/ 551182 w 5932714"/>
              <a:gd name="connsiteY7" fmla="*/ 3252606 h 3548006"/>
              <a:gd name="connsiteX8" fmla="*/ 0 w 5932714"/>
              <a:gd name="connsiteY8" fmla="*/ 2429281 h 3548006"/>
              <a:gd name="connsiteX9" fmla="*/ 0 w 5932714"/>
              <a:gd name="connsiteY9" fmla="*/ 485868 h 3548006"/>
              <a:gd name="connsiteX0" fmla="*/ 0 w 5932714"/>
              <a:gd name="connsiteY0" fmla="*/ 485868 h 3546351"/>
              <a:gd name="connsiteX1" fmla="*/ 485868 w 5932714"/>
              <a:gd name="connsiteY1" fmla="*/ 0 h 3546351"/>
              <a:gd name="connsiteX2" fmla="*/ 5446846 w 5932714"/>
              <a:gd name="connsiteY2" fmla="*/ 0 h 3546351"/>
              <a:gd name="connsiteX3" fmla="*/ 5932714 w 5932714"/>
              <a:gd name="connsiteY3" fmla="*/ 485868 h 3546351"/>
              <a:gd name="connsiteX4" fmla="*/ 5932714 w 5932714"/>
              <a:gd name="connsiteY4" fmla="*/ 2429281 h 3546351"/>
              <a:gd name="connsiteX5" fmla="*/ 5446846 w 5932714"/>
              <a:gd name="connsiteY5" fmla="*/ 2915149 h 3546351"/>
              <a:gd name="connsiteX6" fmla="*/ 3696166 w 5932714"/>
              <a:gd name="connsiteY6" fmla="*/ 3544304 h 3546351"/>
              <a:gd name="connsiteX7" fmla="*/ 855982 w 5932714"/>
              <a:gd name="connsiteY7" fmla="*/ 3056664 h 3546351"/>
              <a:gd name="connsiteX8" fmla="*/ 0 w 5932714"/>
              <a:gd name="connsiteY8" fmla="*/ 2429281 h 3546351"/>
              <a:gd name="connsiteX9" fmla="*/ 0 w 5932714"/>
              <a:gd name="connsiteY9" fmla="*/ 485868 h 3546351"/>
              <a:gd name="connsiteX0" fmla="*/ 0 w 5932714"/>
              <a:gd name="connsiteY0" fmla="*/ 485868 h 3546351"/>
              <a:gd name="connsiteX1" fmla="*/ 485868 w 5932714"/>
              <a:gd name="connsiteY1" fmla="*/ 0 h 3546351"/>
              <a:gd name="connsiteX2" fmla="*/ 5446846 w 5932714"/>
              <a:gd name="connsiteY2" fmla="*/ 0 h 3546351"/>
              <a:gd name="connsiteX3" fmla="*/ 5932714 w 5932714"/>
              <a:gd name="connsiteY3" fmla="*/ 518525 h 3546351"/>
              <a:gd name="connsiteX4" fmla="*/ 5932714 w 5932714"/>
              <a:gd name="connsiteY4" fmla="*/ 2429281 h 3546351"/>
              <a:gd name="connsiteX5" fmla="*/ 5446846 w 5932714"/>
              <a:gd name="connsiteY5" fmla="*/ 2915149 h 3546351"/>
              <a:gd name="connsiteX6" fmla="*/ 3696166 w 5932714"/>
              <a:gd name="connsiteY6" fmla="*/ 3544304 h 3546351"/>
              <a:gd name="connsiteX7" fmla="*/ 855982 w 5932714"/>
              <a:gd name="connsiteY7" fmla="*/ 3056664 h 3546351"/>
              <a:gd name="connsiteX8" fmla="*/ 0 w 5932714"/>
              <a:gd name="connsiteY8" fmla="*/ 2429281 h 3546351"/>
              <a:gd name="connsiteX9" fmla="*/ 0 w 5932714"/>
              <a:gd name="connsiteY9" fmla="*/ 485868 h 3546351"/>
              <a:gd name="connsiteX0" fmla="*/ 0 w 5932714"/>
              <a:gd name="connsiteY0" fmla="*/ 485868 h 3546351"/>
              <a:gd name="connsiteX1" fmla="*/ 485868 w 5932714"/>
              <a:gd name="connsiteY1" fmla="*/ 0 h 3546351"/>
              <a:gd name="connsiteX2" fmla="*/ 4478017 w 5932714"/>
              <a:gd name="connsiteY2" fmla="*/ 370114 h 3546351"/>
              <a:gd name="connsiteX3" fmla="*/ 5932714 w 5932714"/>
              <a:gd name="connsiteY3" fmla="*/ 518525 h 3546351"/>
              <a:gd name="connsiteX4" fmla="*/ 5932714 w 5932714"/>
              <a:gd name="connsiteY4" fmla="*/ 2429281 h 3546351"/>
              <a:gd name="connsiteX5" fmla="*/ 5446846 w 5932714"/>
              <a:gd name="connsiteY5" fmla="*/ 2915149 h 3546351"/>
              <a:gd name="connsiteX6" fmla="*/ 3696166 w 5932714"/>
              <a:gd name="connsiteY6" fmla="*/ 3544304 h 3546351"/>
              <a:gd name="connsiteX7" fmla="*/ 855982 w 5932714"/>
              <a:gd name="connsiteY7" fmla="*/ 3056664 h 3546351"/>
              <a:gd name="connsiteX8" fmla="*/ 0 w 5932714"/>
              <a:gd name="connsiteY8" fmla="*/ 2429281 h 3546351"/>
              <a:gd name="connsiteX9" fmla="*/ 0 w 5932714"/>
              <a:gd name="connsiteY9" fmla="*/ 485868 h 3546351"/>
              <a:gd name="connsiteX0" fmla="*/ 0 w 5954486"/>
              <a:gd name="connsiteY0" fmla="*/ 485868 h 3546351"/>
              <a:gd name="connsiteX1" fmla="*/ 485868 w 5954486"/>
              <a:gd name="connsiteY1" fmla="*/ 0 h 3546351"/>
              <a:gd name="connsiteX2" fmla="*/ 4478017 w 5954486"/>
              <a:gd name="connsiteY2" fmla="*/ 370114 h 3546351"/>
              <a:gd name="connsiteX3" fmla="*/ 5954486 w 5954486"/>
              <a:gd name="connsiteY3" fmla="*/ 1139011 h 3546351"/>
              <a:gd name="connsiteX4" fmla="*/ 5932714 w 5954486"/>
              <a:gd name="connsiteY4" fmla="*/ 2429281 h 3546351"/>
              <a:gd name="connsiteX5" fmla="*/ 5446846 w 5954486"/>
              <a:gd name="connsiteY5" fmla="*/ 2915149 h 3546351"/>
              <a:gd name="connsiteX6" fmla="*/ 3696166 w 5954486"/>
              <a:gd name="connsiteY6" fmla="*/ 3544304 h 3546351"/>
              <a:gd name="connsiteX7" fmla="*/ 855982 w 5954486"/>
              <a:gd name="connsiteY7" fmla="*/ 3056664 h 3546351"/>
              <a:gd name="connsiteX8" fmla="*/ 0 w 5954486"/>
              <a:gd name="connsiteY8" fmla="*/ 2429281 h 3546351"/>
              <a:gd name="connsiteX9" fmla="*/ 0 w 5954486"/>
              <a:gd name="connsiteY9" fmla="*/ 485868 h 3546351"/>
              <a:gd name="connsiteX0" fmla="*/ 0 w 5954486"/>
              <a:gd name="connsiteY0" fmla="*/ 137537 h 3198020"/>
              <a:gd name="connsiteX1" fmla="*/ 409668 w 5954486"/>
              <a:gd name="connsiteY1" fmla="*/ 76212 h 3198020"/>
              <a:gd name="connsiteX2" fmla="*/ 4478017 w 5954486"/>
              <a:gd name="connsiteY2" fmla="*/ 21783 h 3198020"/>
              <a:gd name="connsiteX3" fmla="*/ 5954486 w 5954486"/>
              <a:gd name="connsiteY3" fmla="*/ 790680 h 3198020"/>
              <a:gd name="connsiteX4" fmla="*/ 5932714 w 5954486"/>
              <a:gd name="connsiteY4" fmla="*/ 2080950 h 3198020"/>
              <a:gd name="connsiteX5" fmla="*/ 5446846 w 5954486"/>
              <a:gd name="connsiteY5" fmla="*/ 2566818 h 3198020"/>
              <a:gd name="connsiteX6" fmla="*/ 3696166 w 5954486"/>
              <a:gd name="connsiteY6" fmla="*/ 3195973 h 3198020"/>
              <a:gd name="connsiteX7" fmla="*/ 855982 w 5954486"/>
              <a:gd name="connsiteY7" fmla="*/ 2708333 h 3198020"/>
              <a:gd name="connsiteX8" fmla="*/ 0 w 5954486"/>
              <a:gd name="connsiteY8" fmla="*/ 2080950 h 3198020"/>
              <a:gd name="connsiteX9" fmla="*/ 0 w 5954486"/>
              <a:gd name="connsiteY9" fmla="*/ 137537 h 3198020"/>
              <a:gd name="connsiteX0" fmla="*/ 326572 w 5954486"/>
              <a:gd name="connsiteY0" fmla="*/ 594726 h 3176237"/>
              <a:gd name="connsiteX1" fmla="*/ 409668 w 5954486"/>
              <a:gd name="connsiteY1" fmla="*/ 54429 h 3176237"/>
              <a:gd name="connsiteX2" fmla="*/ 4478017 w 5954486"/>
              <a:gd name="connsiteY2" fmla="*/ 0 h 3176237"/>
              <a:gd name="connsiteX3" fmla="*/ 5954486 w 5954486"/>
              <a:gd name="connsiteY3" fmla="*/ 768897 h 3176237"/>
              <a:gd name="connsiteX4" fmla="*/ 5932714 w 5954486"/>
              <a:gd name="connsiteY4" fmla="*/ 2059167 h 3176237"/>
              <a:gd name="connsiteX5" fmla="*/ 5446846 w 5954486"/>
              <a:gd name="connsiteY5" fmla="*/ 2545035 h 3176237"/>
              <a:gd name="connsiteX6" fmla="*/ 3696166 w 5954486"/>
              <a:gd name="connsiteY6" fmla="*/ 3174190 h 3176237"/>
              <a:gd name="connsiteX7" fmla="*/ 855982 w 5954486"/>
              <a:gd name="connsiteY7" fmla="*/ 2686550 h 3176237"/>
              <a:gd name="connsiteX8" fmla="*/ 0 w 5954486"/>
              <a:gd name="connsiteY8" fmla="*/ 2059167 h 3176237"/>
              <a:gd name="connsiteX9" fmla="*/ 326572 w 5954486"/>
              <a:gd name="connsiteY9" fmla="*/ 594726 h 3176237"/>
              <a:gd name="connsiteX0" fmla="*/ 0 w 5965371"/>
              <a:gd name="connsiteY0" fmla="*/ 616497 h 3176237"/>
              <a:gd name="connsiteX1" fmla="*/ 420553 w 5965371"/>
              <a:gd name="connsiteY1" fmla="*/ 54429 h 3176237"/>
              <a:gd name="connsiteX2" fmla="*/ 4488902 w 5965371"/>
              <a:gd name="connsiteY2" fmla="*/ 0 h 3176237"/>
              <a:gd name="connsiteX3" fmla="*/ 5965371 w 5965371"/>
              <a:gd name="connsiteY3" fmla="*/ 768897 h 3176237"/>
              <a:gd name="connsiteX4" fmla="*/ 5943599 w 5965371"/>
              <a:gd name="connsiteY4" fmla="*/ 2059167 h 3176237"/>
              <a:gd name="connsiteX5" fmla="*/ 5457731 w 5965371"/>
              <a:gd name="connsiteY5" fmla="*/ 2545035 h 3176237"/>
              <a:gd name="connsiteX6" fmla="*/ 3707051 w 5965371"/>
              <a:gd name="connsiteY6" fmla="*/ 3174190 h 3176237"/>
              <a:gd name="connsiteX7" fmla="*/ 866867 w 5965371"/>
              <a:gd name="connsiteY7" fmla="*/ 2686550 h 3176237"/>
              <a:gd name="connsiteX8" fmla="*/ 10885 w 5965371"/>
              <a:gd name="connsiteY8" fmla="*/ 2059167 h 3176237"/>
              <a:gd name="connsiteX9" fmla="*/ 0 w 5965371"/>
              <a:gd name="connsiteY9" fmla="*/ 616497 h 317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65371" h="3176237">
                <a:moveTo>
                  <a:pt x="0" y="616497"/>
                </a:moveTo>
                <a:cubicBezTo>
                  <a:pt x="0" y="348160"/>
                  <a:pt x="152216" y="54429"/>
                  <a:pt x="420553" y="54429"/>
                </a:cubicBezTo>
                <a:lnTo>
                  <a:pt x="4488902" y="0"/>
                </a:lnTo>
                <a:cubicBezTo>
                  <a:pt x="4757239" y="0"/>
                  <a:pt x="5965371" y="500560"/>
                  <a:pt x="5965371" y="768897"/>
                </a:cubicBezTo>
                <a:lnTo>
                  <a:pt x="5943599" y="2059167"/>
                </a:lnTo>
                <a:cubicBezTo>
                  <a:pt x="5943599" y="2327504"/>
                  <a:pt x="5726068" y="2545035"/>
                  <a:pt x="5457731" y="2545035"/>
                </a:cubicBezTo>
                <a:cubicBezTo>
                  <a:pt x="5133959" y="2656487"/>
                  <a:pt x="4435910" y="2160004"/>
                  <a:pt x="3707051" y="3174190"/>
                </a:cubicBezTo>
                <a:cubicBezTo>
                  <a:pt x="2335936" y="3208662"/>
                  <a:pt x="1531880" y="2798002"/>
                  <a:pt x="866867" y="2686550"/>
                </a:cubicBezTo>
                <a:cubicBezTo>
                  <a:pt x="598530" y="2686550"/>
                  <a:pt x="10885" y="2327504"/>
                  <a:pt x="10885" y="2059167"/>
                </a:cubicBezTo>
                <a:cubicBezTo>
                  <a:pt x="7257" y="1578277"/>
                  <a:pt x="3628" y="1097387"/>
                  <a:pt x="0" y="616497"/>
                </a:cubicBezTo>
                <a:close/>
              </a:path>
            </a:pathLst>
          </a:custGeom>
          <a:solidFill>
            <a:srgbClr val="F5CFB1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875;p35">
            <a:extLst>
              <a:ext uri="{FF2B5EF4-FFF2-40B4-BE49-F238E27FC236}">
                <a16:creationId xmlns:a16="http://schemas.microsoft.com/office/drawing/2014/main" xmlns="" id="{29C1EF6A-05C3-40F9-8607-6F0125B1E032}"/>
              </a:ext>
            </a:extLst>
          </p:cNvPr>
          <p:cNvSpPr txBox="1">
            <a:spLocks/>
          </p:cNvSpPr>
          <p:nvPr/>
        </p:nvSpPr>
        <p:spPr>
          <a:xfrm>
            <a:off x="1583457" y="89990"/>
            <a:ext cx="9209913" cy="67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Khí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&amp;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Bảo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Vệ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Môi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Khí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36600"/>
              </a:solidFill>
              <a:effectLst>
                <a:glow rad="228600">
                  <a:srgbClr val="00B050">
                    <a:alpha val="37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j-ea"/>
              <a:cs typeface="+mj-cs"/>
            </a:endParaRPr>
          </a:p>
        </p:txBody>
      </p:sp>
      <p:grpSp>
        <p:nvGrpSpPr>
          <p:cNvPr id="2" name="!!1">
            <a:extLst>
              <a:ext uri="{FF2B5EF4-FFF2-40B4-BE49-F238E27FC236}">
                <a16:creationId xmlns:a16="http://schemas.microsoft.com/office/drawing/2014/main" xmlns="" id="{4AF13971-9A4F-49B7-A4FE-0EDE13B0D8ED}"/>
              </a:ext>
            </a:extLst>
          </p:cNvPr>
          <p:cNvGrpSpPr/>
          <p:nvPr/>
        </p:nvGrpSpPr>
        <p:grpSpPr>
          <a:xfrm>
            <a:off x="4613937" y="2081344"/>
            <a:ext cx="1535135" cy="1181220"/>
            <a:chOff x="727955" y="2252740"/>
            <a:chExt cx="2277063" cy="1752101"/>
          </a:xfrm>
        </p:grpSpPr>
        <p:sp>
          <p:nvSpPr>
            <p:cNvPr id="8" name="!!1">
              <a:extLst>
                <a:ext uri="{FF2B5EF4-FFF2-40B4-BE49-F238E27FC236}">
                  <a16:creationId xmlns:a16="http://schemas.microsoft.com/office/drawing/2014/main" xmlns="" id="{EBD5E95D-5E78-4AF0-AE1E-858848ACF995}"/>
                </a:ext>
              </a:extLst>
            </p:cNvPr>
            <p:cNvSpPr/>
            <p:nvPr/>
          </p:nvSpPr>
          <p:spPr>
            <a:xfrm>
              <a:off x="976907" y="2252740"/>
              <a:ext cx="1752101" cy="1752101"/>
            </a:xfrm>
            <a:prstGeom prst="donut">
              <a:avLst>
                <a:gd name="adj" fmla="val 2617"/>
              </a:avLst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CD9E355-6E76-4554-8344-8B4594C97A36}"/>
                </a:ext>
              </a:extLst>
            </p:cNvPr>
            <p:cNvSpPr txBox="1"/>
            <p:nvPr/>
          </p:nvSpPr>
          <p:spPr>
            <a:xfrm>
              <a:off x="727955" y="2679578"/>
              <a:ext cx="2277063" cy="1050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Thành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Phần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Không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Khí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" name="!!1">
            <a:extLst>
              <a:ext uri="{FF2B5EF4-FFF2-40B4-BE49-F238E27FC236}">
                <a16:creationId xmlns:a16="http://schemas.microsoft.com/office/drawing/2014/main" xmlns="" id="{E198150B-1D73-4B31-B9F4-1BD9833D60CE}"/>
              </a:ext>
            </a:extLst>
          </p:cNvPr>
          <p:cNvGrpSpPr/>
          <p:nvPr/>
        </p:nvGrpSpPr>
        <p:grpSpPr>
          <a:xfrm>
            <a:off x="6149073" y="2069115"/>
            <a:ext cx="1221911" cy="1181220"/>
            <a:chOff x="4634641" y="2753960"/>
            <a:chExt cx="1812458" cy="1752101"/>
          </a:xfrm>
        </p:grpSpPr>
        <p:sp>
          <p:nvSpPr>
            <p:cNvPr id="9" name="!!1">
              <a:extLst>
                <a:ext uri="{FF2B5EF4-FFF2-40B4-BE49-F238E27FC236}">
                  <a16:creationId xmlns:a16="http://schemas.microsoft.com/office/drawing/2014/main" xmlns="" id="{27560504-C0E0-48A3-A4DF-9F126163EEB1}"/>
                </a:ext>
              </a:extLst>
            </p:cNvPr>
            <p:cNvSpPr/>
            <p:nvPr/>
          </p:nvSpPr>
          <p:spPr>
            <a:xfrm>
              <a:off x="4664819" y="2753960"/>
              <a:ext cx="1752101" cy="1752101"/>
            </a:xfrm>
            <a:prstGeom prst="donut">
              <a:avLst>
                <a:gd name="adj" fmla="val 2617"/>
              </a:avLst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2C042DD-E481-49F3-A4A1-C46D5998222C}"/>
                </a:ext>
              </a:extLst>
            </p:cNvPr>
            <p:cNvSpPr txBox="1"/>
            <p:nvPr/>
          </p:nvSpPr>
          <p:spPr>
            <a:xfrm>
              <a:off x="4634641" y="3115251"/>
              <a:ext cx="1812458" cy="1050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Vai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Trò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Không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Khí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7F977B3-594B-40DC-A99E-DD63123F73CD}"/>
              </a:ext>
            </a:extLst>
          </p:cNvPr>
          <p:cNvGrpSpPr/>
          <p:nvPr/>
        </p:nvGrpSpPr>
        <p:grpSpPr>
          <a:xfrm>
            <a:off x="5510278" y="3246817"/>
            <a:ext cx="1233689" cy="1181220"/>
            <a:chOff x="8696558" y="2754748"/>
            <a:chExt cx="1829928" cy="1752101"/>
          </a:xfrm>
        </p:grpSpPr>
        <p:sp>
          <p:nvSpPr>
            <p:cNvPr id="10" name="!!1">
              <a:extLst>
                <a:ext uri="{FF2B5EF4-FFF2-40B4-BE49-F238E27FC236}">
                  <a16:creationId xmlns:a16="http://schemas.microsoft.com/office/drawing/2014/main" xmlns="" id="{A5C31A7D-55FE-432B-8998-ECB33E1E1B31}"/>
                </a:ext>
              </a:extLst>
            </p:cNvPr>
            <p:cNvSpPr/>
            <p:nvPr/>
          </p:nvSpPr>
          <p:spPr>
            <a:xfrm>
              <a:off x="8696558" y="2754748"/>
              <a:ext cx="1752101" cy="1752101"/>
            </a:xfrm>
            <a:prstGeom prst="donut">
              <a:avLst>
                <a:gd name="adj" fmla="val 261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 rad="228600">
                <a:srgbClr val="FFC0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A9C72ACC-07B3-441A-AB26-DC2067D6BD85}"/>
                </a:ext>
              </a:extLst>
            </p:cNvPr>
            <p:cNvSpPr txBox="1"/>
            <p:nvPr/>
          </p:nvSpPr>
          <p:spPr>
            <a:xfrm>
              <a:off x="8726737" y="3153746"/>
              <a:ext cx="1799749" cy="1050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Ô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Nhiễm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Không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Khí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FADD8F2-1F02-4EA6-95AD-4907ABF1A504}"/>
              </a:ext>
            </a:extLst>
          </p:cNvPr>
          <p:cNvGrpSpPr/>
          <p:nvPr/>
        </p:nvGrpSpPr>
        <p:grpSpPr>
          <a:xfrm>
            <a:off x="709029" y="856845"/>
            <a:ext cx="3557885" cy="2836993"/>
            <a:chOff x="-722233" y="1327918"/>
            <a:chExt cx="4146571" cy="33064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8CDE9BC4-7BA9-42C1-8725-FBC472E6B634}"/>
                </a:ext>
              </a:extLst>
            </p:cNvPr>
            <p:cNvSpPr/>
            <p:nvPr/>
          </p:nvSpPr>
          <p:spPr>
            <a:xfrm rot="21279923">
              <a:off x="2003803" y="1852748"/>
              <a:ext cx="178109" cy="1385918"/>
            </a:xfrm>
            <a:custGeom>
              <a:avLst/>
              <a:gdLst>
                <a:gd name="connsiteX0" fmla="*/ 5377 w 214524"/>
                <a:gd name="connsiteY0" fmla="*/ 0 h 1669275"/>
                <a:gd name="connsiteX1" fmla="*/ 154308 w 214524"/>
                <a:gd name="connsiteY1" fmla="*/ 6583 h 1669275"/>
                <a:gd name="connsiteX2" fmla="*/ 214524 w 214524"/>
                <a:gd name="connsiteY2" fmla="*/ 14615 h 1669275"/>
                <a:gd name="connsiteX3" fmla="*/ 11697 w 214524"/>
                <a:gd name="connsiteY3" fmla="*/ 1667444 h 1669275"/>
                <a:gd name="connsiteX4" fmla="*/ 0 w 214524"/>
                <a:gd name="connsiteY4" fmla="*/ 1669275 h 1669275"/>
                <a:gd name="connsiteX5" fmla="*/ 0 w 214524"/>
                <a:gd name="connsiteY5" fmla="*/ 272 h 1669275"/>
                <a:gd name="connsiteX6" fmla="*/ 5377 w 214524"/>
                <a:gd name="connsiteY6" fmla="*/ 0 h 166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4524" h="1669275">
                  <a:moveTo>
                    <a:pt x="5377" y="0"/>
                  </a:moveTo>
                  <a:cubicBezTo>
                    <a:pt x="55572" y="0"/>
                    <a:pt x="105246" y="2225"/>
                    <a:pt x="154308" y="6583"/>
                  </a:cubicBezTo>
                  <a:lnTo>
                    <a:pt x="214524" y="14615"/>
                  </a:lnTo>
                  <a:lnTo>
                    <a:pt x="11697" y="1667444"/>
                  </a:lnTo>
                  <a:lnTo>
                    <a:pt x="0" y="1669275"/>
                  </a:lnTo>
                  <a:lnTo>
                    <a:pt x="0" y="272"/>
                  </a:lnTo>
                  <a:lnTo>
                    <a:pt x="5377" y="0"/>
                  </a:lnTo>
                  <a:close/>
                </a:path>
              </a:pathLst>
            </a:custGeom>
            <a:solidFill>
              <a:srgbClr val="7030A0"/>
            </a:solidFill>
            <a:ln w="19050">
              <a:solidFill>
                <a:schemeClr val="tx1">
                  <a:lumMod val="85000"/>
                  <a:lumOff val="15000"/>
                </a:schemeClr>
              </a:solidFill>
            </a:ln>
            <a:effectLst>
              <a:glow>
                <a:schemeClr val="accent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91CC973A-753F-4745-9406-888BA7FFCAE9}"/>
                </a:ext>
              </a:extLst>
            </p:cNvPr>
            <p:cNvSpPr/>
            <p:nvPr/>
          </p:nvSpPr>
          <p:spPr>
            <a:xfrm rot="21352722">
              <a:off x="2013124" y="1848691"/>
              <a:ext cx="1357230" cy="1372264"/>
            </a:xfrm>
            <a:custGeom>
              <a:avLst/>
              <a:gdLst>
                <a:gd name="connsiteX0" fmla="*/ 202827 w 1634721"/>
                <a:gd name="connsiteY0" fmla="*/ 0 h 1652829"/>
                <a:gd name="connsiteX1" fmla="*/ 287864 w 1634721"/>
                <a:gd name="connsiteY1" fmla="*/ 11342 h 1652829"/>
                <a:gd name="connsiteX2" fmla="*/ 1621820 w 1634721"/>
                <a:gd name="connsiteY2" fmla="*/ 1312357 h 1652829"/>
                <a:gd name="connsiteX3" fmla="*/ 1634721 w 1634721"/>
                <a:gd name="connsiteY3" fmla="*/ 1396888 h 1652829"/>
                <a:gd name="connsiteX4" fmla="*/ 0 w 1634721"/>
                <a:gd name="connsiteY4" fmla="*/ 1652829 h 1652829"/>
                <a:gd name="connsiteX5" fmla="*/ 202827 w 1634721"/>
                <a:gd name="connsiteY5" fmla="*/ 0 h 1652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4721" h="1652829">
                  <a:moveTo>
                    <a:pt x="202827" y="0"/>
                  </a:moveTo>
                  <a:lnTo>
                    <a:pt x="287864" y="11342"/>
                  </a:lnTo>
                  <a:cubicBezTo>
                    <a:pt x="956260" y="130735"/>
                    <a:pt x="1486225" y="649719"/>
                    <a:pt x="1621820" y="1312357"/>
                  </a:cubicBezTo>
                  <a:lnTo>
                    <a:pt x="1634721" y="1396888"/>
                  </a:lnTo>
                  <a:lnTo>
                    <a:pt x="0" y="1652829"/>
                  </a:lnTo>
                  <a:lnTo>
                    <a:pt x="202827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tx1">
                  <a:lumMod val="85000"/>
                  <a:lumOff val="15000"/>
                </a:schemeClr>
              </a:solidFill>
            </a:ln>
            <a:effectLst>
              <a:glow>
                <a:schemeClr val="accent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3F800F45-C7B3-407E-A03E-C2BBEA9B21F3}"/>
                </a:ext>
              </a:extLst>
            </p:cNvPr>
            <p:cNvSpPr/>
            <p:nvPr/>
          </p:nvSpPr>
          <p:spPr>
            <a:xfrm rot="21353849">
              <a:off x="664741" y="1874947"/>
              <a:ext cx="2759597" cy="2759371"/>
            </a:xfrm>
            <a:custGeom>
              <a:avLst/>
              <a:gdLst>
                <a:gd name="connsiteX0" fmla="*/ 1656527 w 3323808"/>
                <a:gd name="connsiteY0" fmla="*/ 0 h 3323536"/>
                <a:gd name="connsiteX1" fmla="*/ 1656527 w 3323808"/>
                <a:gd name="connsiteY1" fmla="*/ 1669003 h 3323536"/>
                <a:gd name="connsiteX2" fmla="*/ 3302945 w 3323808"/>
                <a:gd name="connsiteY2" fmla="*/ 1411231 h 3323536"/>
                <a:gd name="connsiteX3" fmla="*/ 3315228 w 3323808"/>
                <a:gd name="connsiteY3" fmla="*/ 1491712 h 3323536"/>
                <a:gd name="connsiteX4" fmla="*/ 3323808 w 3323808"/>
                <a:gd name="connsiteY4" fmla="*/ 1661632 h 3323536"/>
                <a:gd name="connsiteX5" fmla="*/ 1661904 w 3323808"/>
                <a:gd name="connsiteY5" fmla="*/ 3323536 h 3323536"/>
                <a:gd name="connsiteX6" fmla="*/ 0 w 3323808"/>
                <a:gd name="connsiteY6" fmla="*/ 1661632 h 3323536"/>
                <a:gd name="connsiteX7" fmla="*/ 1491984 w 3323808"/>
                <a:gd name="connsiteY7" fmla="*/ 8308 h 3323536"/>
                <a:gd name="connsiteX8" fmla="*/ 1656527 w 3323808"/>
                <a:gd name="connsiteY8" fmla="*/ 0 h 3323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3808" h="3323536">
                  <a:moveTo>
                    <a:pt x="1656527" y="0"/>
                  </a:moveTo>
                  <a:lnTo>
                    <a:pt x="1656527" y="1669003"/>
                  </a:lnTo>
                  <a:lnTo>
                    <a:pt x="3302945" y="1411231"/>
                  </a:lnTo>
                  <a:lnTo>
                    <a:pt x="3315228" y="1491712"/>
                  </a:lnTo>
                  <a:cubicBezTo>
                    <a:pt x="3320902" y="1547580"/>
                    <a:pt x="3323808" y="1604267"/>
                    <a:pt x="3323808" y="1661632"/>
                  </a:cubicBezTo>
                  <a:cubicBezTo>
                    <a:pt x="3323808" y="2579476"/>
                    <a:pt x="2579748" y="3323536"/>
                    <a:pt x="1661904" y="3323536"/>
                  </a:cubicBezTo>
                  <a:cubicBezTo>
                    <a:pt x="744060" y="3323536"/>
                    <a:pt x="0" y="2579476"/>
                    <a:pt x="0" y="1661632"/>
                  </a:cubicBezTo>
                  <a:cubicBezTo>
                    <a:pt x="0" y="801153"/>
                    <a:pt x="653959" y="93414"/>
                    <a:pt x="1491984" y="8308"/>
                  </a:cubicBezTo>
                  <a:lnTo>
                    <a:pt x="1656527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>
                  <a:lumMod val="85000"/>
                  <a:lumOff val="15000"/>
                </a:schemeClr>
              </a:solidFill>
            </a:ln>
            <a:effectLst>
              <a:glow>
                <a:schemeClr val="accent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76405782-77E9-4B7D-80FA-BFE9DA1F9FDB}"/>
                </a:ext>
              </a:extLst>
            </p:cNvPr>
            <p:cNvSpPr txBox="1"/>
            <p:nvPr/>
          </p:nvSpPr>
          <p:spPr>
            <a:xfrm>
              <a:off x="1586186" y="3936606"/>
              <a:ext cx="659766" cy="358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78%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40D0D601-833A-4493-9B9B-940E98289409}"/>
                </a:ext>
              </a:extLst>
            </p:cNvPr>
            <p:cNvSpPr txBox="1"/>
            <p:nvPr/>
          </p:nvSpPr>
          <p:spPr>
            <a:xfrm>
              <a:off x="1345631" y="3542976"/>
              <a:ext cx="1258040" cy="322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Khí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 Nitrogen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DF71378A-B078-447E-8C38-F22B685697E5}"/>
                </a:ext>
              </a:extLst>
            </p:cNvPr>
            <p:cNvSpPr txBox="1"/>
            <p:nvPr/>
          </p:nvSpPr>
          <p:spPr>
            <a:xfrm>
              <a:off x="2116550" y="2622532"/>
              <a:ext cx="1150378" cy="322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Khí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 Oxygen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192F3F5-CD51-47D2-A288-9B56D80E1C15}"/>
                </a:ext>
              </a:extLst>
            </p:cNvPr>
            <p:cNvSpPr txBox="1"/>
            <p:nvPr/>
          </p:nvSpPr>
          <p:spPr>
            <a:xfrm>
              <a:off x="2377218" y="2298317"/>
              <a:ext cx="659766" cy="358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21%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96D37E4-879B-4A3A-916B-3FB6ADCDA508}"/>
                </a:ext>
              </a:extLst>
            </p:cNvPr>
            <p:cNvSpPr txBox="1"/>
            <p:nvPr/>
          </p:nvSpPr>
          <p:spPr>
            <a:xfrm>
              <a:off x="1399086" y="1338169"/>
              <a:ext cx="669456" cy="358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(1%)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928AEDC-8353-430D-AC48-7CC8D80CFD9D}"/>
                </a:ext>
              </a:extLst>
            </p:cNvPr>
            <p:cNvSpPr txBox="1"/>
            <p:nvPr/>
          </p:nvSpPr>
          <p:spPr>
            <a:xfrm>
              <a:off x="-722233" y="1327918"/>
              <a:ext cx="2356626" cy="538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Khí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Cacbonic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,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hơi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nước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,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khí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hiếm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và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các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khí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khác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 </a:t>
              </a:r>
            </a:p>
          </p:txBody>
        </p:sp>
        <p:pic>
          <p:nvPicPr>
            <p:cNvPr id="22" name="Graphic 21" descr="Line arrow Counter clockwise curve">
              <a:extLst>
                <a:ext uri="{FF2B5EF4-FFF2-40B4-BE49-F238E27FC236}">
                  <a16:creationId xmlns:a16="http://schemas.microsoft.com/office/drawing/2014/main" xmlns="" id="{171BA467-64DC-4E09-A7BA-536267242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44490" y="1515886"/>
              <a:ext cx="759182" cy="449324"/>
            </a:xfrm>
            <a:prstGeom prst="rect">
              <a:avLst/>
            </a:prstGeom>
          </p:spPr>
        </p:pic>
      </p:grpSp>
      <p:pic>
        <p:nvPicPr>
          <p:cNvPr id="26" name="!!1">
            <a:extLst>
              <a:ext uri="{FF2B5EF4-FFF2-40B4-BE49-F238E27FC236}">
                <a16:creationId xmlns:a16="http://schemas.microsoft.com/office/drawing/2014/main" xmlns="" id="{D7EED6D7-837B-45AF-997F-F85EC165EB04}"/>
              </a:ext>
            </a:extLst>
          </p:cNvPr>
          <p:cNvPicPr/>
          <p:nvPr/>
        </p:nvPicPr>
        <p:blipFill>
          <a:blip r:embed="rId4"/>
          <a:stretch/>
        </p:blipFill>
        <p:spPr>
          <a:xfrm flipH="1">
            <a:off x="8790150" y="1067790"/>
            <a:ext cx="713391" cy="5812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ED5E319-2EF2-4ED6-B0DB-0981B42C974A}"/>
              </a:ext>
            </a:extLst>
          </p:cNvPr>
          <p:cNvSpPr txBox="1"/>
          <p:nvPr/>
        </p:nvSpPr>
        <p:spPr>
          <a:xfrm flipH="1">
            <a:off x="8216106" y="1714069"/>
            <a:ext cx="1759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Oxygen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cần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cho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sự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hô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hấp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sự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cháy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F845039-DDD6-4C8A-9E06-9B5255276887}"/>
              </a:ext>
            </a:extLst>
          </p:cNvPr>
          <p:cNvSpPr txBox="1"/>
          <p:nvPr/>
        </p:nvSpPr>
        <p:spPr>
          <a:xfrm flipH="1">
            <a:off x="9221086" y="3020574"/>
            <a:ext cx="1759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Carbon dioxide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cần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cho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sự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quang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hợp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9" name="!!1">
            <a:extLst>
              <a:ext uri="{FF2B5EF4-FFF2-40B4-BE49-F238E27FC236}">
                <a16:creationId xmlns:a16="http://schemas.microsoft.com/office/drawing/2014/main" xmlns="" id="{355C8287-4728-472B-8361-8DDB4DA51692}"/>
              </a:ext>
            </a:extLst>
          </p:cNvPr>
          <p:cNvPicPr/>
          <p:nvPr/>
        </p:nvPicPr>
        <p:blipFill>
          <a:blip r:embed="rId5"/>
          <a:stretch/>
        </p:blipFill>
        <p:spPr>
          <a:xfrm flipH="1">
            <a:off x="10754137" y="1106892"/>
            <a:ext cx="713391" cy="55983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79C32B03-90DB-4D42-9FEE-96BEC24B7616}"/>
              </a:ext>
            </a:extLst>
          </p:cNvPr>
          <p:cNvSpPr txBox="1"/>
          <p:nvPr/>
        </p:nvSpPr>
        <p:spPr>
          <a:xfrm flipH="1">
            <a:off x="10171006" y="1674240"/>
            <a:ext cx="1894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Nitrogen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cung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cấp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một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phần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dưỡng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chất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cho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sinh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vật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1" name="!!1">
            <a:extLst>
              <a:ext uri="{FF2B5EF4-FFF2-40B4-BE49-F238E27FC236}">
                <a16:creationId xmlns:a16="http://schemas.microsoft.com/office/drawing/2014/main" xmlns="" id="{88B6A4AE-749D-4D19-9FC2-4D152A0CE460}"/>
              </a:ext>
            </a:extLst>
          </p:cNvPr>
          <p:cNvPicPr/>
          <p:nvPr/>
        </p:nvPicPr>
        <p:blipFill>
          <a:blip r:embed="rId6"/>
          <a:stretch/>
        </p:blipFill>
        <p:spPr>
          <a:xfrm flipH="1">
            <a:off x="7820391" y="2340703"/>
            <a:ext cx="661468" cy="55983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10D7DBD-9719-415B-8174-C102CC05B236}"/>
              </a:ext>
            </a:extLst>
          </p:cNvPr>
          <p:cNvSpPr txBox="1"/>
          <p:nvPr/>
        </p:nvSpPr>
        <p:spPr>
          <a:xfrm flipH="1">
            <a:off x="7217057" y="2876135"/>
            <a:ext cx="19096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Hơi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nước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góp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phần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ổn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định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nhiệt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độ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trái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đất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nguồn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sinh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ra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mây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mưa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33" name="!!1">
            <a:extLst>
              <a:ext uri="{FF2B5EF4-FFF2-40B4-BE49-F238E27FC236}">
                <a16:creationId xmlns:a16="http://schemas.microsoft.com/office/drawing/2014/main" xmlns="" id="{566DD63F-122C-4251-BCD5-3B51A1E8F7D9}"/>
              </a:ext>
            </a:extLst>
          </p:cNvPr>
          <p:cNvPicPr/>
          <p:nvPr/>
        </p:nvPicPr>
        <p:blipFill rotWithShape="1">
          <a:blip r:embed="rId7"/>
          <a:srcRect b="20197"/>
          <a:stretch/>
        </p:blipFill>
        <p:spPr>
          <a:xfrm flipH="1">
            <a:off x="9713386" y="2340007"/>
            <a:ext cx="713391" cy="654518"/>
          </a:xfrm>
          <a:prstGeom prst="roundRect">
            <a:avLst>
              <a:gd name="adj" fmla="val 21179"/>
            </a:avLst>
          </a:prstGeom>
          <a:ln>
            <a:solidFill>
              <a:srgbClr val="4472C4"/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2F216A8A-8BDF-4789-BA48-9B349D33EA60}"/>
              </a:ext>
            </a:extLst>
          </p:cNvPr>
          <p:cNvSpPr txBox="1"/>
          <p:nvPr/>
        </p:nvSpPr>
        <p:spPr>
          <a:xfrm flipH="1">
            <a:off x="5809903" y="856845"/>
            <a:ext cx="2491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khí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yếu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thể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thiếu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đối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với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sinh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trưởng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phát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triển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sinh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vật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trên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Trái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5386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Isosceles Triangle 16">
            <a:extLst>
              <a:ext uri="{FF2B5EF4-FFF2-40B4-BE49-F238E27FC236}">
                <a16:creationId xmlns:a16="http://schemas.microsoft.com/office/drawing/2014/main" xmlns="" id="{C3B178F4-A807-4B69-BF5A-4EFD63772F24}"/>
              </a:ext>
            </a:extLst>
          </p:cNvPr>
          <p:cNvSpPr/>
          <p:nvPr/>
        </p:nvSpPr>
        <p:spPr>
          <a:xfrm rot="5400000" flipH="1">
            <a:off x="-350000" y="366563"/>
            <a:ext cx="3343336" cy="2646175"/>
          </a:xfrm>
          <a:custGeom>
            <a:avLst/>
            <a:gdLst>
              <a:gd name="connsiteX0" fmla="*/ 0 w 3988904"/>
              <a:gd name="connsiteY0" fmla="*/ 2955234 h 2955234"/>
              <a:gd name="connsiteX1" fmla="*/ 3988904 w 3988904"/>
              <a:gd name="connsiteY1" fmla="*/ 0 h 2955234"/>
              <a:gd name="connsiteX2" fmla="*/ 3988904 w 3988904"/>
              <a:gd name="connsiteY2" fmla="*/ 2955234 h 2955234"/>
              <a:gd name="connsiteX3" fmla="*/ 0 w 3988904"/>
              <a:gd name="connsiteY3" fmla="*/ 2955234 h 2955234"/>
              <a:gd name="connsiteX0" fmla="*/ 0 w 2650434"/>
              <a:gd name="connsiteY0" fmla="*/ 2968486 h 2968486"/>
              <a:gd name="connsiteX1" fmla="*/ 2650434 w 2650434"/>
              <a:gd name="connsiteY1" fmla="*/ 0 h 2968486"/>
              <a:gd name="connsiteX2" fmla="*/ 2650434 w 2650434"/>
              <a:gd name="connsiteY2" fmla="*/ 2955234 h 2968486"/>
              <a:gd name="connsiteX3" fmla="*/ 0 w 2650434"/>
              <a:gd name="connsiteY3" fmla="*/ 2968486 h 2968486"/>
              <a:gd name="connsiteX0" fmla="*/ 0 w 2690191"/>
              <a:gd name="connsiteY0" fmla="*/ 5565912 h 5565912"/>
              <a:gd name="connsiteX1" fmla="*/ 2690191 w 2690191"/>
              <a:gd name="connsiteY1" fmla="*/ 0 h 5565912"/>
              <a:gd name="connsiteX2" fmla="*/ 2650434 w 2690191"/>
              <a:gd name="connsiteY2" fmla="*/ 5552660 h 5565912"/>
              <a:gd name="connsiteX3" fmla="*/ 0 w 2690191"/>
              <a:gd name="connsiteY3" fmla="*/ 5565912 h 5565912"/>
              <a:gd name="connsiteX0" fmla="*/ 0 w 3949147"/>
              <a:gd name="connsiteY0" fmla="*/ 5605671 h 5605671"/>
              <a:gd name="connsiteX1" fmla="*/ 3949147 w 3949147"/>
              <a:gd name="connsiteY1" fmla="*/ 0 h 5605671"/>
              <a:gd name="connsiteX2" fmla="*/ 3909390 w 3949147"/>
              <a:gd name="connsiteY2" fmla="*/ 5552660 h 5605671"/>
              <a:gd name="connsiteX3" fmla="*/ 0 w 3949147"/>
              <a:gd name="connsiteY3" fmla="*/ 5605671 h 5605671"/>
              <a:gd name="connsiteX0" fmla="*/ 0 w 3949147"/>
              <a:gd name="connsiteY0" fmla="*/ 5605671 h 5605671"/>
              <a:gd name="connsiteX1" fmla="*/ 3949147 w 3949147"/>
              <a:gd name="connsiteY1" fmla="*/ 0 h 5605671"/>
              <a:gd name="connsiteX2" fmla="*/ 3909390 w 3949147"/>
              <a:gd name="connsiteY2" fmla="*/ 5552660 h 5605671"/>
              <a:gd name="connsiteX3" fmla="*/ 0 w 3949147"/>
              <a:gd name="connsiteY3" fmla="*/ 5605671 h 5605671"/>
              <a:gd name="connsiteX0" fmla="*/ 0 w 3089177"/>
              <a:gd name="connsiteY0" fmla="*/ 5573017 h 5573017"/>
              <a:gd name="connsiteX1" fmla="*/ 3089177 w 3089177"/>
              <a:gd name="connsiteY1" fmla="*/ 0 h 5573017"/>
              <a:gd name="connsiteX2" fmla="*/ 3049420 w 3089177"/>
              <a:gd name="connsiteY2" fmla="*/ 5552660 h 5573017"/>
              <a:gd name="connsiteX3" fmla="*/ 0 w 3089177"/>
              <a:gd name="connsiteY3" fmla="*/ 5573017 h 5573017"/>
              <a:gd name="connsiteX0" fmla="*/ 0 w 3383091"/>
              <a:gd name="connsiteY0" fmla="*/ 5540360 h 5552660"/>
              <a:gd name="connsiteX1" fmla="*/ 3383091 w 3383091"/>
              <a:gd name="connsiteY1" fmla="*/ 0 h 5552660"/>
              <a:gd name="connsiteX2" fmla="*/ 3343334 w 3383091"/>
              <a:gd name="connsiteY2" fmla="*/ 5552660 h 5552660"/>
              <a:gd name="connsiteX3" fmla="*/ 0 w 3383091"/>
              <a:gd name="connsiteY3" fmla="*/ 5540360 h 5552660"/>
              <a:gd name="connsiteX0" fmla="*/ 0 w 3343334"/>
              <a:gd name="connsiteY0" fmla="*/ 2633875 h 2646175"/>
              <a:gd name="connsiteX1" fmla="*/ 3328662 w 3343334"/>
              <a:gd name="connsiteY1" fmla="*/ 0 h 2646175"/>
              <a:gd name="connsiteX2" fmla="*/ 3343334 w 3343334"/>
              <a:gd name="connsiteY2" fmla="*/ 2646175 h 2646175"/>
              <a:gd name="connsiteX3" fmla="*/ 0 w 3343334"/>
              <a:gd name="connsiteY3" fmla="*/ 2633875 h 2646175"/>
              <a:gd name="connsiteX0" fmla="*/ 0 w 3343334"/>
              <a:gd name="connsiteY0" fmla="*/ 2633875 h 2646175"/>
              <a:gd name="connsiteX1" fmla="*/ 3328662 w 3343334"/>
              <a:gd name="connsiteY1" fmla="*/ 0 h 2646175"/>
              <a:gd name="connsiteX2" fmla="*/ 3343334 w 3343334"/>
              <a:gd name="connsiteY2" fmla="*/ 2646175 h 2646175"/>
              <a:gd name="connsiteX3" fmla="*/ 0 w 3343334"/>
              <a:gd name="connsiteY3" fmla="*/ 2633875 h 2646175"/>
              <a:gd name="connsiteX0" fmla="*/ 0 w 3343334"/>
              <a:gd name="connsiteY0" fmla="*/ 2633875 h 2646175"/>
              <a:gd name="connsiteX1" fmla="*/ 3328662 w 3343334"/>
              <a:gd name="connsiteY1" fmla="*/ 0 h 2646175"/>
              <a:gd name="connsiteX2" fmla="*/ 3343334 w 3343334"/>
              <a:gd name="connsiteY2" fmla="*/ 2646175 h 2646175"/>
              <a:gd name="connsiteX3" fmla="*/ 0 w 3343334"/>
              <a:gd name="connsiteY3" fmla="*/ 2633875 h 2646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3334" h="2646175">
                <a:moveTo>
                  <a:pt x="0" y="2633875"/>
                </a:moveTo>
                <a:cubicBezTo>
                  <a:pt x="3728278" y="1838744"/>
                  <a:pt x="41961" y="1095671"/>
                  <a:pt x="3328662" y="0"/>
                </a:cubicBezTo>
                <a:cubicBezTo>
                  <a:pt x="3333553" y="882058"/>
                  <a:pt x="3338443" y="1764117"/>
                  <a:pt x="3343334" y="2646175"/>
                </a:cubicBezTo>
                <a:lnTo>
                  <a:pt x="0" y="2633875"/>
                </a:lnTo>
                <a:close/>
              </a:path>
            </a:pathLst>
          </a:custGeom>
          <a:solidFill>
            <a:srgbClr val="8F9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Isosceles Triangle 16">
            <a:extLst>
              <a:ext uri="{FF2B5EF4-FFF2-40B4-BE49-F238E27FC236}">
                <a16:creationId xmlns:a16="http://schemas.microsoft.com/office/drawing/2014/main" xmlns="" id="{0DB81AC5-648D-4071-81CD-477C7F8AC612}"/>
              </a:ext>
            </a:extLst>
          </p:cNvPr>
          <p:cNvSpPr/>
          <p:nvPr/>
        </p:nvSpPr>
        <p:spPr>
          <a:xfrm rot="16200000" flipH="1">
            <a:off x="7454350" y="2120348"/>
            <a:ext cx="3949147" cy="5605671"/>
          </a:xfrm>
          <a:custGeom>
            <a:avLst/>
            <a:gdLst>
              <a:gd name="connsiteX0" fmla="*/ 0 w 3988904"/>
              <a:gd name="connsiteY0" fmla="*/ 2955234 h 2955234"/>
              <a:gd name="connsiteX1" fmla="*/ 3988904 w 3988904"/>
              <a:gd name="connsiteY1" fmla="*/ 0 h 2955234"/>
              <a:gd name="connsiteX2" fmla="*/ 3988904 w 3988904"/>
              <a:gd name="connsiteY2" fmla="*/ 2955234 h 2955234"/>
              <a:gd name="connsiteX3" fmla="*/ 0 w 3988904"/>
              <a:gd name="connsiteY3" fmla="*/ 2955234 h 2955234"/>
              <a:gd name="connsiteX0" fmla="*/ 0 w 2650434"/>
              <a:gd name="connsiteY0" fmla="*/ 2968486 h 2968486"/>
              <a:gd name="connsiteX1" fmla="*/ 2650434 w 2650434"/>
              <a:gd name="connsiteY1" fmla="*/ 0 h 2968486"/>
              <a:gd name="connsiteX2" fmla="*/ 2650434 w 2650434"/>
              <a:gd name="connsiteY2" fmla="*/ 2955234 h 2968486"/>
              <a:gd name="connsiteX3" fmla="*/ 0 w 2650434"/>
              <a:gd name="connsiteY3" fmla="*/ 2968486 h 2968486"/>
              <a:gd name="connsiteX0" fmla="*/ 0 w 2690191"/>
              <a:gd name="connsiteY0" fmla="*/ 5565912 h 5565912"/>
              <a:gd name="connsiteX1" fmla="*/ 2690191 w 2690191"/>
              <a:gd name="connsiteY1" fmla="*/ 0 h 5565912"/>
              <a:gd name="connsiteX2" fmla="*/ 2650434 w 2690191"/>
              <a:gd name="connsiteY2" fmla="*/ 5552660 h 5565912"/>
              <a:gd name="connsiteX3" fmla="*/ 0 w 2690191"/>
              <a:gd name="connsiteY3" fmla="*/ 5565912 h 5565912"/>
              <a:gd name="connsiteX0" fmla="*/ 0 w 3949147"/>
              <a:gd name="connsiteY0" fmla="*/ 5605671 h 5605671"/>
              <a:gd name="connsiteX1" fmla="*/ 3949147 w 3949147"/>
              <a:gd name="connsiteY1" fmla="*/ 0 h 5605671"/>
              <a:gd name="connsiteX2" fmla="*/ 3909390 w 3949147"/>
              <a:gd name="connsiteY2" fmla="*/ 5552660 h 5605671"/>
              <a:gd name="connsiteX3" fmla="*/ 0 w 3949147"/>
              <a:gd name="connsiteY3" fmla="*/ 5605671 h 5605671"/>
              <a:gd name="connsiteX0" fmla="*/ 0 w 3949147"/>
              <a:gd name="connsiteY0" fmla="*/ 5605671 h 5605671"/>
              <a:gd name="connsiteX1" fmla="*/ 3949147 w 3949147"/>
              <a:gd name="connsiteY1" fmla="*/ 0 h 5605671"/>
              <a:gd name="connsiteX2" fmla="*/ 3909390 w 3949147"/>
              <a:gd name="connsiteY2" fmla="*/ 5552660 h 5605671"/>
              <a:gd name="connsiteX3" fmla="*/ 0 w 3949147"/>
              <a:gd name="connsiteY3" fmla="*/ 5605671 h 5605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9147" h="5605671">
                <a:moveTo>
                  <a:pt x="0" y="5605671"/>
                </a:moveTo>
                <a:cubicBezTo>
                  <a:pt x="3728278" y="4810540"/>
                  <a:pt x="2632765" y="1868557"/>
                  <a:pt x="3949147" y="0"/>
                </a:cubicBezTo>
                <a:lnTo>
                  <a:pt x="3909390" y="5552660"/>
                </a:lnTo>
                <a:lnTo>
                  <a:pt x="0" y="5605671"/>
                </a:lnTo>
                <a:close/>
              </a:path>
            </a:pathLst>
          </a:custGeom>
          <a:solidFill>
            <a:srgbClr val="8F9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Isosceles Triangle 16">
            <a:extLst>
              <a:ext uri="{FF2B5EF4-FFF2-40B4-BE49-F238E27FC236}">
                <a16:creationId xmlns:a16="http://schemas.microsoft.com/office/drawing/2014/main" xmlns="" id="{5054459F-EAB7-46E5-9C99-195D9070FD24}"/>
              </a:ext>
            </a:extLst>
          </p:cNvPr>
          <p:cNvSpPr/>
          <p:nvPr/>
        </p:nvSpPr>
        <p:spPr>
          <a:xfrm flipH="1">
            <a:off x="-5208" y="5292347"/>
            <a:ext cx="6101208" cy="1576942"/>
          </a:xfrm>
          <a:custGeom>
            <a:avLst/>
            <a:gdLst>
              <a:gd name="connsiteX0" fmla="*/ 0 w 3988904"/>
              <a:gd name="connsiteY0" fmla="*/ 2955234 h 2955234"/>
              <a:gd name="connsiteX1" fmla="*/ 3988904 w 3988904"/>
              <a:gd name="connsiteY1" fmla="*/ 0 h 2955234"/>
              <a:gd name="connsiteX2" fmla="*/ 3988904 w 3988904"/>
              <a:gd name="connsiteY2" fmla="*/ 2955234 h 2955234"/>
              <a:gd name="connsiteX3" fmla="*/ 0 w 3988904"/>
              <a:gd name="connsiteY3" fmla="*/ 2955234 h 2955234"/>
              <a:gd name="connsiteX0" fmla="*/ 0 w 2650434"/>
              <a:gd name="connsiteY0" fmla="*/ 2968486 h 2968486"/>
              <a:gd name="connsiteX1" fmla="*/ 2650434 w 2650434"/>
              <a:gd name="connsiteY1" fmla="*/ 0 h 2968486"/>
              <a:gd name="connsiteX2" fmla="*/ 2650434 w 2650434"/>
              <a:gd name="connsiteY2" fmla="*/ 2955234 h 2968486"/>
              <a:gd name="connsiteX3" fmla="*/ 0 w 2650434"/>
              <a:gd name="connsiteY3" fmla="*/ 2968486 h 2968486"/>
              <a:gd name="connsiteX0" fmla="*/ 0 w 2690191"/>
              <a:gd name="connsiteY0" fmla="*/ 5565912 h 5565912"/>
              <a:gd name="connsiteX1" fmla="*/ 2690191 w 2690191"/>
              <a:gd name="connsiteY1" fmla="*/ 0 h 5565912"/>
              <a:gd name="connsiteX2" fmla="*/ 2650434 w 2690191"/>
              <a:gd name="connsiteY2" fmla="*/ 5552660 h 5565912"/>
              <a:gd name="connsiteX3" fmla="*/ 0 w 2690191"/>
              <a:gd name="connsiteY3" fmla="*/ 5565912 h 5565912"/>
              <a:gd name="connsiteX0" fmla="*/ 0 w 3949147"/>
              <a:gd name="connsiteY0" fmla="*/ 5605671 h 5605671"/>
              <a:gd name="connsiteX1" fmla="*/ 3949147 w 3949147"/>
              <a:gd name="connsiteY1" fmla="*/ 0 h 5605671"/>
              <a:gd name="connsiteX2" fmla="*/ 3909390 w 3949147"/>
              <a:gd name="connsiteY2" fmla="*/ 5552660 h 5605671"/>
              <a:gd name="connsiteX3" fmla="*/ 0 w 3949147"/>
              <a:gd name="connsiteY3" fmla="*/ 5605671 h 5605671"/>
              <a:gd name="connsiteX0" fmla="*/ 0 w 3949147"/>
              <a:gd name="connsiteY0" fmla="*/ 5605671 h 5605671"/>
              <a:gd name="connsiteX1" fmla="*/ 3949147 w 3949147"/>
              <a:gd name="connsiteY1" fmla="*/ 0 h 5605671"/>
              <a:gd name="connsiteX2" fmla="*/ 3909390 w 3949147"/>
              <a:gd name="connsiteY2" fmla="*/ 5552660 h 5605671"/>
              <a:gd name="connsiteX3" fmla="*/ 0 w 3949147"/>
              <a:gd name="connsiteY3" fmla="*/ 5605671 h 5605671"/>
              <a:gd name="connsiteX0" fmla="*/ 0 w 3909390"/>
              <a:gd name="connsiteY0" fmla="*/ 5684149 h 5684149"/>
              <a:gd name="connsiteX1" fmla="*/ 3886696 w 3909390"/>
              <a:gd name="connsiteY1" fmla="*/ 0 h 5684149"/>
              <a:gd name="connsiteX2" fmla="*/ 3909390 w 3909390"/>
              <a:gd name="connsiteY2" fmla="*/ 5631138 h 5684149"/>
              <a:gd name="connsiteX3" fmla="*/ 0 w 3909390"/>
              <a:gd name="connsiteY3" fmla="*/ 5684149 h 5684149"/>
              <a:gd name="connsiteX0" fmla="*/ 0 w 3887799"/>
              <a:gd name="connsiteY0" fmla="*/ 5684149 h 5684149"/>
              <a:gd name="connsiteX1" fmla="*/ 3886696 w 3887799"/>
              <a:gd name="connsiteY1" fmla="*/ 0 h 5684149"/>
              <a:gd name="connsiteX2" fmla="*/ 3867757 w 3887799"/>
              <a:gd name="connsiteY2" fmla="*/ 5552663 h 5684149"/>
              <a:gd name="connsiteX3" fmla="*/ 0 w 3887799"/>
              <a:gd name="connsiteY3" fmla="*/ 5684149 h 5684149"/>
              <a:gd name="connsiteX0" fmla="*/ 0 w 3889121"/>
              <a:gd name="connsiteY0" fmla="*/ 5684149 h 5684149"/>
              <a:gd name="connsiteX1" fmla="*/ 3886696 w 3889121"/>
              <a:gd name="connsiteY1" fmla="*/ 0 h 5684149"/>
              <a:gd name="connsiteX2" fmla="*/ 3888575 w 3889121"/>
              <a:gd name="connsiteY2" fmla="*/ 5552663 h 5684149"/>
              <a:gd name="connsiteX3" fmla="*/ 0 w 3889121"/>
              <a:gd name="connsiteY3" fmla="*/ 5684149 h 568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9121" h="5684149">
                <a:moveTo>
                  <a:pt x="0" y="5684149"/>
                </a:moveTo>
                <a:cubicBezTo>
                  <a:pt x="3728278" y="4889018"/>
                  <a:pt x="2570314" y="1868557"/>
                  <a:pt x="3886696" y="0"/>
                </a:cubicBezTo>
                <a:cubicBezTo>
                  <a:pt x="3894261" y="1877046"/>
                  <a:pt x="3881010" y="3675617"/>
                  <a:pt x="3888575" y="5552663"/>
                </a:cubicBezTo>
                <a:lnTo>
                  <a:pt x="0" y="5684149"/>
                </a:lnTo>
                <a:close/>
              </a:path>
            </a:pathLst>
          </a:custGeom>
          <a:solidFill>
            <a:srgbClr val="8F9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Isosceles Triangle 16">
            <a:extLst>
              <a:ext uri="{FF2B5EF4-FFF2-40B4-BE49-F238E27FC236}">
                <a16:creationId xmlns:a16="http://schemas.microsoft.com/office/drawing/2014/main" xmlns="" id="{5524659D-FCA7-447B-B811-4C221608D6C8}"/>
              </a:ext>
            </a:extLst>
          </p:cNvPr>
          <p:cNvSpPr/>
          <p:nvPr/>
        </p:nvSpPr>
        <p:spPr>
          <a:xfrm flipV="1">
            <a:off x="10644741" y="0"/>
            <a:ext cx="1546528" cy="1576942"/>
          </a:xfrm>
          <a:custGeom>
            <a:avLst/>
            <a:gdLst>
              <a:gd name="connsiteX0" fmla="*/ 0 w 3988904"/>
              <a:gd name="connsiteY0" fmla="*/ 2955234 h 2955234"/>
              <a:gd name="connsiteX1" fmla="*/ 3988904 w 3988904"/>
              <a:gd name="connsiteY1" fmla="*/ 0 h 2955234"/>
              <a:gd name="connsiteX2" fmla="*/ 3988904 w 3988904"/>
              <a:gd name="connsiteY2" fmla="*/ 2955234 h 2955234"/>
              <a:gd name="connsiteX3" fmla="*/ 0 w 3988904"/>
              <a:gd name="connsiteY3" fmla="*/ 2955234 h 2955234"/>
              <a:gd name="connsiteX0" fmla="*/ 0 w 2650434"/>
              <a:gd name="connsiteY0" fmla="*/ 2968486 h 2968486"/>
              <a:gd name="connsiteX1" fmla="*/ 2650434 w 2650434"/>
              <a:gd name="connsiteY1" fmla="*/ 0 h 2968486"/>
              <a:gd name="connsiteX2" fmla="*/ 2650434 w 2650434"/>
              <a:gd name="connsiteY2" fmla="*/ 2955234 h 2968486"/>
              <a:gd name="connsiteX3" fmla="*/ 0 w 2650434"/>
              <a:gd name="connsiteY3" fmla="*/ 2968486 h 2968486"/>
              <a:gd name="connsiteX0" fmla="*/ 0 w 2690191"/>
              <a:gd name="connsiteY0" fmla="*/ 5565912 h 5565912"/>
              <a:gd name="connsiteX1" fmla="*/ 2690191 w 2690191"/>
              <a:gd name="connsiteY1" fmla="*/ 0 h 5565912"/>
              <a:gd name="connsiteX2" fmla="*/ 2650434 w 2690191"/>
              <a:gd name="connsiteY2" fmla="*/ 5552660 h 5565912"/>
              <a:gd name="connsiteX3" fmla="*/ 0 w 2690191"/>
              <a:gd name="connsiteY3" fmla="*/ 5565912 h 5565912"/>
              <a:gd name="connsiteX0" fmla="*/ 0 w 3949147"/>
              <a:gd name="connsiteY0" fmla="*/ 5605671 h 5605671"/>
              <a:gd name="connsiteX1" fmla="*/ 3949147 w 3949147"/>
              <a:gd name="connsiteY1" fmla="*/ 0 h 5605671"/>
              <a:gd name="connsiteX2" fmla="*/ 3909390 w 3949147"/>
              <a:gd name="connsiteY2" fmla="*/ 5552660 h 5605671"/>
              <a:gd name="connsiteX3" fmla="*/ 0 w 3949147"/>
              <a:gd name="connsiteY3" fmla="*/ 5605671 h 5605671"/>
              <a:gd name="connsiteX0" fmla="*/ 0 w 3949147"/>
              <a:gd name="connsiteY0" fmla="*/ 5605671 h 5605671"/>
              <a:gd name="connsiteX1" fmla="*/ 3949147 w 3949147"/>
              <a:gd name="connsiteY1" fmla="*/ 0 h 5605671"/>
              <a:gd name="connsiteX2" fmla="*/ 3909390 w 3949147"/>
              <a:gd name="connsiteY2" fmla="*/ 5552660 h 5605671"/>
              <a:gd name="connsiteX3" fmla="*/ 0 w 3949147"/>
              <a:gd name="connsiteY3" fmla="*/ 5605671 h 5605671"/>
              <a:gd name="connsiteX0" fmla="*/ 0 w 3909390"/>
              <a:gd name="connsiteY0" fmla="*/ 5684149 h 5684149"/>
              <a:gd name="connsiteX1" fmla="*/ 3886696 w 3909390"/>
              <a:gd name="connsiteY1" fmla="*/ 0 h 5684149"/>
              <a:gd name="connsiteX2" fmla="*/ 3909390 w 3909390"/>
              <a:gd name="connsiteY2" fmla="*/ 5631138 h 5684149"/>
              <a:gd name="connsiteX3" fmla="*/ 0 w 3909390"/>
              <a:gd name="connsiteY3" fmla="*/ 5684149 h 5684149"/>
              <a:gd name="connsiteX0" fmla="*/ 0 w 3887799"/>
              <a:gd name="connsiteY0" fmla="*/ 5684149 h 5684149"/>
              <a:gd name="connsiteX1" fmla="*/ 3886696 w 3887799"/>
              <a:gd name="connsiteY1" fmla="*/ 0 h 5684149"/>
              <a:gd name="connsiteX2" fmla="*/ 3867757 w 3887799"/>
              <a:gd name="connsiteY2" fmla="*/ 5552663 h 5684149"/>
              <a:gd name="connsiteX3" fmla="*/ 0 w 3887799"/>
              <a:gd name="connsiteY3" fmla="*/ 5684149 h 5684149"/>
              <a:gd name="connsiteX0" fmla="*/ 0 w 3889121"/>
              <a:gd name="connsiteY0" fmla="*/ 5684149 h 5684149"/>
              <a:gd name="connsiteX1" fmla="*/ 3886696 w 3889121"/>
              <a:gd name="connsiteY1" fmla="*/ 0 h 5684149"/>
              <a:gd name="connsiteX2" fmla="*/ 3888575 w 3889121"/>
              <a:gd name="connsiteY2" fmla="*/ 5552663 h 5684149"/>
              <a:gd name="connsiteX3" fmla="*/ 0 w 3889121"/>
              <a:gd name="connsiteY3" fmla="*/ 5684149 h 5684149"/>
              <a:gd name="connsiteX0" fmla="*/ 0 w 3887123"/>
              <a:gd name="connsiteY0" fmla="*/ 5684149 h 5684149"/>
              <a:gd name="connsiteX1" fmla="*/ 3886696 w 3887123"/>
              <a:gd name="connsiteY1" fmla="*/ 0 h 5684149"/>
              <a:gd name="connsiteX2" fmla="*/ 3806490 w 3887123"/>
              <a:gd name="connsiteY2" fmla="*/ 5474185 h 5684149"/>
              <a:gd name="connsiteX3" fmla="*/ 0 w 3887123"/>
              <a:gd name="connsiteY3" fmla="*/ 5684149 h 5684149"/>
              <a:gd name="connsiteX0" fmla="*/ 0 w 3887123"/>
              <a:gd name="connsiteY0" fmla="*/ 5684149 h 5684149"/>
              <a:gd name="connsiteX1" fmla="*/ 3886696 w 3887123"/>
              <a:gd name="connsiteY1" fmla="*/ 0 h 5684149"/>
              <a:gd name="connsiteX2" fmla="*/ 3806491 w 3887123"/>
              <a:gd name="connsiteY2" fmla="*/ 5670376 h 5684149"/>
              <a:gd name="connsiteX3" fmla="*/ 0 w 3887123"/>
              <a:gd name="connsiteY3" fmla="*/ 5684149 h 5684149"/>
              <a:gd name="connsiteX0" fmla="*/ 0 w 3887284"/>
              <a:gd name="connsiteY0" fmla="*/ 5684149 h 5684149"/>
              <a:gd name="connsiteX1" fmla="*/ 3886696 w 3887284"/>
              <a:gd name="connsiteY1" fmla="*/ 0 h 5684149"/>
              <a:gd name="connsiteX2" fmla="*/ 3833851 w 3887284"/>
              <a:gd name="connsiteY2" fmla="*/ 5591902 h 5684149"/>
              <a:gd name="connsiteX3" fmla="*/ 0 w 3887284"/>
              <a:gd name="connsiteY3" fmla="*/ 5684149 h 5684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87284" h="5684149">
                <a:moveTo>
                  <a:pt x="0" y="5684149"/>
                </a:moveTo>
                <a:cubicBezTo>
                  <a:pt x="3728278" y="4889018"/>
                  <a:pt x="2570314" y="1868557"/>
                  <a:pt x="3886696" y="0"/>
                </a:cubicBezTo>
                <a:cubicBezTo>
                  <a:pt x="3894261" y="1877046"/>
                  <a:pt x="3826286" y="3714856"/>
                  <a:pt x="3833851" y="5591902"/>
                </a:cubicBezTo>
                <a:lnTo>
                  <a:pt x="0" y="5684149"/>
                </a:lnTo>
                <a:close/>
              </a:path>
            </a:pathLst>
          </a:custGeom>
          <a:solidFill>
            <a:srgbClr val="8F9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8C1F09C-07F9-4988-9351-9EFF008FA97B}"/>
              </a:ext>
            </a:extLst>
          </p:cNvPr>
          <p:cNvGrpSpPr/>
          <p:nvPr/>
        </p:nvGrpSpPr>
        <p:grpSpPr>
          <a:xfrm>
            <a:off x="10644741" y="5490208"/>
            <a:ext cx="1233689" cy="1181220"/>
            <a:chOff x="8696558" y="2754748"/>
            <a:chExt cx="1829928" cy="1752101"/>
          </a:xfrm>
        </p:grpSpPr>
        <p:sp>
          <p:nvSpPr>
            <p:cNvPr id="11" name="!!1">
              <a:extLst>
                <a:ext uri="{FF2B5EF4-FFF2-40B4-BE49-F238E27FC236}">
                  <a16:creationId xmlns:a16="http://schemas.microsoft.com/office/drawing/2014/main" xmlns="" id="{8CCDAC9E-6071-49EF-86B2-44C824B01668}"/>
                </a:ext>
              </a:extLst>
            </p:cNvPr>
            <p:cNvSpPr/>
            <p:nvPr/>
          </p:nvSpPr>
          <p:spPr>
            <a:xfrm>
              <a:off x="8696558" y="2754748"/>
              <a:ext cx="1752101" cy="1752101"/>
            </a:xfrm>
            <a:prstGeom prst="donut">
              <a:avLst>
                <a:gd name="adj" fmla="val 261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 rad="228600">
                <a:srgbClr val="FFC0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C21D2744-E881-4094-ADEF-757CE1231F94}"/>
                </a:ext>
              </a:extLst>
            </p:cNvPr>
            <p:cNvSpPr txBox="1"/>
            <p:nvPr/>
          </p:nvSpPr>
          <p:spPr>
            <a:xfrm>
              <a:off x="8726737" y="3153746"/>
              <a:ext cx="1799749" cy="1050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Ô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Nhiễm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Không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Khí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5A70BA04-56E3-4629-93FF-0B18C888BFAB}"/>
              </a:ext>
            </a:extLst>
          </p:cNvPr>
          <p:cNvSpPr/>
          <p:nvPr/>
        </p:nvSpPr>
        <p:spPr>
          <a:xfrm>
            <a:off x="1933809" y="2381696"/>
            <a:ext cx="2097751" cy="2093976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0A5F4E88-CA4F-4A92-B6F3-A444A12B48A1}"/>
              </a:ext>
            </a:extLst>
          </p:cNvPr>
          <p:cNvSpPr/>
          <p:nvPr/>
        </p:nvSpPr>
        <p:spPr>
          <a:xfrm>
            <a:off x="5047124" y="2382012"/>
            <a:ext cx="2097751" cy="2093976"/>
          </a:xfrm>
          <a:prstGeom prst="ellipse">
            <a:avLst/>
          </a:prstGeom>
          <a:solidFill>
            <a:srgbClr val="F574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1B446DA6-F4A0-40CD-BEDA-F97F512D67CD}"/>
              </a:ext>
            </a:extLst>
          </p:cNvPr>
          <p:cNvSpPr/>
          <p:nvPr/>
        </p:nvSpPr>
        <p:spPr>
          <a:xfrm>
            <a:off x="8160439" y="2382328"/>
            <a:ext cx="2097751" cy="2093976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2" name="Graphic 41" descr="City">
            <a:extLst>
              <a:ext uri="{FF2B5EF4-FFF2-40B4-BE49-F238E27FC236}">
                <a16:creationId xmlns:a16="http://schemas.microsoft.com/office/drawing/2014/main" xmlns="" id="{DF8B1E75-6599-4E86-B7C0-A0BADD18DB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2466143" y="2932724"/>
            <a:ext cx="1182549" cy="1182549"/>
          </a:xfrm>
          <a:prstGeom prst="rect">
            <a:avLst/>
          </a:prstGeom>
        </p:spPr>
      </p:pic>
      <p:pic>
        <p:nvPicPr>
          <p:cNvPr id="43" name="Graphic 42" descr="Comment Heart Break">
            <a:extLst>
              <a:ext uri="{FF2B5EF4-FFF2-40B4-BE49-F238E27FC236}">
                <a16:creationId xmlns:a16="http://schemas.microsoft.com/office/drawing/2014/main" xmlns="" id="{CD16D7B8-DD8C-4152-B8E7-8A20561C05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18627" y="2820803"/>
            <a:ext cx="1479228" cy="1479228"/>
          </a:xfrm>
          <a:prstGeom prst="rect">
            <a:avLst/>
          </a:prstGeom>
        </p:spPr>
      </p:pic>
      <p:pic>
        <p:nvPicPr>
          <p:cNvPr id="44" name="Graphic 43" descr="Business Growth">
            <a:extLst>
              <a:ext uri="{FF2B5EF4-FFF2-40B4-BE49-F238E27FC236}">
                <a16:creationId xmlns:a16="http://schemas.microsoft.com/office/drawing/2014/main" xmlns="" id="{B9E320AC-BC76-44AE-B5C7-844BE39495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756127" y="2877764"/>
            <a:ext cx="1157471" cy="11574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5C15DB4-5A91-42CB-9024-B4B02B8C9D3C}"/>
              </a:ext>
            </a:extLst>
          </p:cNvPr>
          <p:cNvGrpSpPr/>
          <p:nvPr/>
        </p:nvGrpSpPr>
        <p:grpSpPr>
          <a:xfrm>
            <a:off x="5084079" y="1366264"/>
            <a:ext cx="754079" cy="2741379"/>
            <a:chOff x="5084079" y="1366264"/>
            <a:chExt cx="754079" cy="274137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17856AB5-1D63-4868-855D-D94C78B5E956}"/>
                </a:ext>
              </a:extLst>
            </p:cNvPr>
            <p:cNvGrpSpPr/>
            <p:nvPr/>
          </p:nvGrpSpPr>
          <p:grpSpPr>
            <a:xfrm rot="729934">
              <a:off x="5084079" y="1366264"/>
              <a:ext cx="754079" cy="2741379"/>
              <a:chOff x="1228706" y="159659"/>
              <a:chExt cx="991316" cy="3439886"/>
            </a:xfrm>
            <a:solidFill>
              <a:schemeClr val="bg1">
                <a:lumMod val="85000"/>
              </a:schemeClr>
            </a:solidFill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xmlns="" id="{5EF301E8-F1B8-40C6-A029-07A1B10BD733}"/>
                  </a:ext>
                </a:extLst>
              </p:cNvPr>
              <p:cNvSpPr/>
              <p:nvPr/>
            </p:nvSpPr>
            <p:spPr>
              <a:xfrm rot="1742295">
                <a:off x="1581393" y="594407"/>
                <a:ext cx="638629" cy="2859314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27000" dist="50800" dir="2700000" sx="102000" sy="1020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xmlns="" id="{F45C5B7D-6CDD-4B1D-AF13-2992AC90EE73}"/>
                  </a:ext>
                </a:extLst>
              </p:cNvPr>
              <p:cNvSpPr/>
              <p:nvPr/>
            </p:nvSpPr>
            <p:spPr>
              <a:xfrm rot="1789268">
                <a:off x="1228706" y="159659"/>
                <a:ext cx="957943" cy="343988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64DA70E3-C8D3-430F-8566-5C8C5BC813D9}"/>
                </a:ext>
              </a:extLst>
            </p:cNvPr>
            <p:cNvSpPr txBox="1"/>
            <p:nvPr/>
          </p:nvSpPr>
          <p:spPr>
            <a:xfrm rot="18633202">
              <a:off x="4232870" y="2480281"/>
              <a:ext cx="23448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Nyala" panose="0204060305050602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Nyal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Nyala" panose="02040603050506020204" pitchFamily="18" charset="0"/>
                  <a:ea typeface="+mn-ea"/>
                  <a:cs typeface="+mn-cs"/>
                </a:rPr>
                <a:t>Hại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E328B54-9500-444B-AD87-405EAF265AEA}"/>
              </a:ext>
            </a:extLst>
          </p:cNvPr>
          <p:cNvGrpSpPr/>
          <p:nvPr/>
        </p:nvGrpSpPr>
        <p:grpSpPr>
          <a:xfrm>
            <a:off x="1941159" y="1408029"/>
            <a:ext cx="786100" cy="2741379"/>
            <a:chOff x="1941159" y="1408029"/>
            <a:chExt cx="786100" cy="274137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8F43D120-17CB-4BB4-A296-6F1325B3CBBC}"/>
                </a:ext>
              </a:extLst>
            </p:cNvPr>
            <p:cNvGrpSpPr/>
            <p:nvPr/>
          </p:nvGrpSpPr>
          <p:grpSpPr>
            <a:xfrm rot="729934">
              <a:off x="1941159" y="1408029"/>
              <a:ext cx="786100" cy="2741379"/>
              <a:chOff x="1186611" y="147053"/>
              <a:chExt cx="1033411" cy="3439886"/>
            </a:xfrm>
            <a:solidFill>
              <a:schemeClr val="bg1">
                <a:lumMod val="85000"/>
              </a:schemeClr>
            </a:solidFill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1C2D7279-989F-4EE9-B80A-13F0F33CE159}"/>
                  </a:ext>
                </a:extLst>
              </p:cNvPr>
              <p:cNvSpPr/>
              <p:nvPr/>
            </p:nvSpPr>
            <p:spPr>
              <a:xfrm rot="1742295">
                <a:off x="1581393" y="594407"/>
                <a:ext cx="638629" cy="2859314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27000" dist="50800" dir="2700000" sx="102000" sy="1020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11E9C743-38AD-4468-9B36-CFF30A9DFE79}"/>
                  </a:ext>
                </a:extLst>
              </p:cNvPr>
              <p:cNvSpPr/>
              <p:nvPr/>
            </p:nvSpPr>
            <p:spPr>
              <a:xfrm rot="1789268">
                <a:off x="1186611" y="147053"/>
                <a:ext cx="957942" cy="343988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D04974E5-C250-4334-908D-A5A40F3B3C7F}"/>
                </a:ext>
              </a:extLst>
            </p:cNvPr>
            <p:cNvSpPr txBox="1"/>
            <p:nvPr/>
          </p:nvSpPr>
          <p:spPr>
            <a:xfrm rot="18665127">
              <a:off x="1172673" y="2480282"/>
              <a:ext cx="23448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Nyala" panose="02040603050506020204" pitchFamily="18" charset="0"/>
                  <a:ea typeface="+mn-ea"/>
                  <a:cs typeface="+mn-cs"/>
                </a:rPr>
                <a:t>Nguyên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Nyal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Nyala" panose="02040603050506020204" pitchFamily="18" charset="0"/>
                  <a:ea typeface="+mn-ea"/>
                  <a:cs typeface="+mn-cs"/>
                </a:rPr>
                <a:t>Nhân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9903991-0A1B-4D9E-8495-32D234264C2F}"/>
              </a:ext>
            </a:extLst>
          </p:cNvPr>
          <p:cNvGrpSpPr/>
          <p:nvPr/>
        </p:nvGrpSpPr>
        <p:grpSpPr>
          <a:xfrm>
            <a:off x="8163485" y="1366265"/>
            <a:ext cx="754079" cy="2741379"/>
            <a:chOff x="8163485" y="1366265"/>
            <a:chExt cx="754079" cy="2741379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E0342532-BF00-4577-A296-FED5B46216EE}"/>
                </a:ext>
              </a:extLst>
            </p:cNvPr>
            <p:cNvGrpSpPr/>
            <p:nvPr/>
          </p:nvGrpSpPr>
          <p:grpSpPr>
            <a:xfrm rot="729934">
              <a:off x="8163485" y="1366265"/>
              <a:ext cx="754079" cy="2741379"/>
              <a:chOff x="1228706" y="159659"/>
              <a:chExt cx="991316" cy="3439886"/>
            </a:xfrm>
            <a:solidFill>
              <a:schemeClr val="bg1">
                <a:lumMod val="85000"/>
              </a:schemeClr>
            </a:solidFill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xmlns="" id="{C3771CCD-DC4A-43A6-BC95-EB2986F735FF}"/>
                  </a:ext>
                </a:extLst>
              </p:cNvPr>
              <p:cNvSpPr/>
              <p:nvPr/>
            </p:nvSpPr>
            <p:spPr>
              <a:xfrm rot="1742295">
                <a:off x="1581393" y="594407"/>
                <a:ext cx="638629" cy="2859314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27000" dist="50800" dir="2700000" sx="102000" sy="1020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xmlns="" id="{5B7ED859-33DA-4C67-84F6-5C0AA1F1DD9B}"/>
                  </a:ext>
                </a:extLst>
              </p:cNvPr>
              <p:cNvSpPr/>
              <p:nvPr/>
            </p:nvSpPr>
            <p:spPr>
              <a:xfrm rot="1789268">
                <a:off x="1228706" y="159659"/>
                <a:ext cx="957943" cy="343988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82A9506F-BA78-4562-A155-AD3D32BE7E6C}"/>
                </a:ext>
              </a:extLst>
            </p:cNvPr>
            <p:cNvSpPr txBox="1"/>
            <p:nvPr/>
          </p:nvSpPr>
          <p:spPr>
            <a:xfrm rot="18633202">
              <a:off x="7357525" y="2480281"/>
              <a:ext cx="23448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Nyala" panose="02040603050506020204" pitchFamily="18" charset="0"/>
                  <a:ea typeface="+mn-ea"/>
                  <a:cs typeface="+mn-cs"/>
                </a:rPr>
                <a:t>Bảo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Nyal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Nyala" panose="02040603050506020204" pitchFamily="18" charset="0"/>
                  <a:ea typeface="+mn-ea"/>
                  <a:cs typeface="+mn-cs"/>
                </a:rPr>
                <a:t>vệ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531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7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!!1">
            <a:extLst>
              <a:ext uri="{FF2B5EF4-FFF2-40B4-BE49-F238E27FC236}">
                <a16:creationId xmlns:a16="http://schemas.microsoft.com/office/drawing/2014/main" xmlns="" id="{2F55EC6E-53B8-4BC9-BA43-7B604408DE77}"/>
              </a:ext>
            </a:extLst>
          </p:cNvPr>
          <p:cNvGrpSpPr/>
          <p:nvPr/>
        </p:nvGrpSpPr>
        <p:grpSpPr>
          <a:xfrm>
            <a:off x="201693" y="58962"/>
            <a:ext cx="3011800" cy="902493"/>
            <a:chOff x="717509" y="1559515"/>
            <a:chExt cx="3011800" cy="90249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3F239A55-E81A-468F-B707-2C045ACDC6EC}"/>
                </a:ext>
              </a:extLst>
            </p:cNvPr>
            <p:cNvSpPr/>
            <p:nvPr/>
          </p:nvSpPr>
          <p:spPr>
            <a:xfrm>
              <a:off x="765128" y="1901449"/>
              <a:ext cx="2964181" cy="515526"/>
            </a:xfrm>
            <a:prstGeom prst="rect">
              <a:avLst/>
            </a:prstGeom>
            <a:solidFill>
              <a:srgbClr val="E7EC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13AF59C-D43D-47F0-A568-38CA632560E6}"/>
                </a:ext>
              </a:extLst>
            </p:cNvPr>
            <p:cNvSpPr txBox="1"/>
            <p:nvPr/>
          </p:nvSpPr>
          <p:spPr>
            <a:xfrm>
              <a:off x="982529" y="1559515"/>
              <a:ext cx="2567111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Tìm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Hiểu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 Chung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FF3BA954-5D5B-430B-AD52-C9528C34190C}"/>
                </a:ext>
              </a:extLst>
            </p:cNvPr>
            <p:cNvGrpSpPr/>
            <p:nvPr/>
          </p:nvGrpSpPr>
          <p:grpSpPr>
            <a:xfrm>
              <a:off x="717509" y="1851308"/>
              <a:ext cx="2964181" cy="610700"/>
              <a:chOff x="264800" y="1834513"/>
              <a:chExt cx="3057520" cy="2734717"/>
            </a:xfrm>
          </p:grpSpPr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xmlns="" id="{072F234D-1A59-4EB9-AC4A-719740955386}"/>
                  </a:ext>
                </a:extLst>
              </p:cNvPr>
              <p:cNvSpPr/>
              <p:nvPr/>
            </p:nvSpPr>
            <p:spPr>
              <a:xfrm>
                <a:off x="266700" y="1857374"/>
                <a:ext cx="45719" cy="2478405"/>
              </a:xfrm>
              <a:prstGeom prst="rect">
                <a:avLst/>
              </a:prstGeom>
              <a:solidFill>
                <a:srgbClr val="2F55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14E52B33-9703-4540-80C9-302FADB444E9}"/>
                  </a:ext>
                </a:extLst>
              </p:cNvPr>
              <p:cNvSpPr/>
              <p:nvPr/>
            </p:nvSpPr>
            <p:spPr>
              <a:xfrm>
                <a:off x="3276600" y="1857375"/>
                <a:ext cx="45719" cy="2487930"/>
              </a:xfrm>
              <a:prstGeom prst="rect">
                <a:avLst/>
              </a:prstGeom>
              <a:solidFill>
                <a:srgbClr val="2F55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xmlns="" id="{0C68593D-EBA8-4B9B-BCB7-EED500BBDE11}"/>
                  </a:ext>
                </a:extLst>
              </p:cNvPr>
              <p:cNvSpPr/>
              <p:nvPr/>
            </p:nvSpPr>
            <p:spPr>
              <a:xfrm rot="16200000" flipH="1">
                <a:off x="278221" y="1846326"/>
                <a:ext cx="247396" cy="269491"/>
              </a:xfrm>
              <a:prstGeom prst="rect">
                <a:avLst/>
              </a:prstGeom>
              <a:solidFill>
                <a:srgbClr val="2F55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DB3681FC-2F26-4986-8B26-706DE89F4394}"/>
                  </a:ext>
                </a:extLst>
              </p:cNvPr>
              <p:cNvSpPr/>
              <p:nvPr/>
            </p:nvSpPr>
            <p:spPr>
              <a:xfrm rot="16200000">
                <a:off x="2910390" y="1627315"/>
                <a:ext cx="204730" cy="619126"/>
              </a:xfrm>
              <a:prstGeom prst="rect">
                <a:avLst/>
              </a:prstGeom>
              <a:solidFill>
                <a:srgbClr val="2F55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0FE8117F-465A-493C-ADFB-48DE22E82AB5}"/>
                  </a:ext>
                </a:extLst>
              </p:cNvPr>
              <p:cNvSpPr/>
              <p:nvPr/>
            </p:nvSpPr>
            <p:spPr>
              <a:xfrm rot="16200000">
                <a:off x="1669864" y="2916775"/>
                <a:ext cx="247391" cy="3057520"/>
              </a:xfrm>
              <a:prstGeom prst="rect">
                <a:avLst/>
              </a:prstGeom>
              <a:solidFill>
                <a:srgbClr val="2F55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026" name="!!1">
            <a:extLst>
              <a:ext uri="{FF2B5EF4-FFF2-40B4-BE49-F238E27FC236}">
                <a16:creationId xmlns:a16="http://schemas.microsoft.com/office/drawing/2014/main" xmlns="" id="{DF0833BD-FCAB-4EFA-99C4-5FD925176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319" y="3817694"/>
            <a:ext cx="5479833" cy="304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18070BC-75B3-49D0-A85C-0C427DBE7D32}"/>
              </a:ext>
            </a:extLst>
          </p:cNvPr>
          <p:cNvGrpSpPr/>
          <p:nvPr/>
        </p:nvGrpSpPr>
        <p:grpSpPr>
          <a:xfrm>
            <a:off x="6841864" y="58962"/>
            <a:ext cx="5827113" cy="4708308"/>
            <a:chOff x="6841864" y="58962"/>
            <a:chExt cx="5827113" cy="4708308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xmlns="" id="{E2064265-7372-49F4-BE74-AF8B31ECF8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1864" y="58962"/>
              <a:ext cx="5827113" cy="47083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9DC4C307-1B87-4A9D-8975-A9530AC00260}"/>
                </a:ext>
              </a:extLst>
            </p:cNvPr>
            <p:cNvSpPr txBox="1"/>
            <p:nvPr/>
          </p:nvSpPr>
          <p:spPr>
            <a:xfrm>
              <a:off x="7853084" y="1859340"/>
              <a:ext cx="364503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2" charset="-93"/>
                </a:rPr>
                <a:t>Oxygen </a:t>
              </a:r>
              <a:r>
                <a:rPr lang="en-US" sz="2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2" charset="-93"/>
                </a:rPr>
                <a:t>có</a:t>
              </a:r>
              <a:r>
                <a: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2" charset="-93"/>
                </a:rPr>
                <a:t> ở </a:t>
              </a:r>
              <a:r>
                <a:rPr lang="en-US" sz="2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2" charset="-93"/>
                </a:rPr>
                <a:t>đâu</a:t>
              </a:r>
              <a:r>
                <a: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2" charset="-93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2" charset="-93"/>
                </a:rPr>
                <a:t>nhỉ</a:t>
              </a:r>
              <a:r>
                <a: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2" charset="-93"/>
                </a:rPr>
                <a:t>???</a:t>
              </a:r>
            </a:p>
            <a:p>
              <a:pPr algn="ctr"/>
              <a:r>
                <a:rPr lang="en-US" sz="2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2" charset="-93"/>
                </a:rPr>
                <a:t>Tìm</a:t>
              </a:r>
              <a:r>
                <a: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2" charset="-93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2" charset="-93"/>
                </a:rPr>
                <a:t>dẫn</a:t>
              </a:r>
              <a:r>
                <a: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2" charset="-93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2" charset="-93"/>
                </a:rPr>
                <a:t>chứng</a:t>
              </a:r>
              <a:r>
                <a: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2" charset="-93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2" charset="-93"/>
                </a:rPr>
                <a:t>cụ</a:t>
              </a:r>
              <a:r>
                <a: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2" charset="-93"/>
                </a:rPr>
                <a:t> </a:t>
              </a:r>
              <a:r>
                <a:rPr lang="en-US" sz="2400" b="1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2" charset="-93"/>
                </a:rPr>
                <a:t>thể</a:t>
              </a:r>
              <a:r>
                <a:rPr lang="en-US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ntserrat" panose="00000500000000000000" pitchFamily="2" charset="-93"/>
                </a:rPr>
                <a:t>.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24F30CD6-670D-4FC3-A6F5-101CA6A3C213}"/>
              </a:ext>
            </a:extLst>
          </p:cNvPr>
          <p:cNvSpPr txBox="1"/>
          <p:nvPr/>
        </p:nvSpPr>
        <p:spPr>
          <a:xfrm>
            <a:off x="2946097" y="5353391"/>
            <a:ext cx="5177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Oxygen </a:t>
            </a:r>
            <a:r>
              <a:rPr lang="en-US" sz="2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có</a:t>
            </a:r>
            <a:r>
              <a:rPr lang="en-US" sz="2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 ở </a:t>
            </a:r>
            <a:r>
              <a:rPr lang="en-US" sz="2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khắp</a:t>
            </a:r>
            <a:r>
              <a:rPr lang="en-US" sz="2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 </a:t>
            </a:r>
            <a:r>
              <a:rPr lang="en-US" sz="2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nơi</a:t>
            </a:r>
            <a:r>
              <a:rPr lang="en-US" sz="2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 </a:t>
            </a:r>
            <a:r>
              <a:rPr lang="en-US" sz="2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trên</a:t>
            </a:r>
            <a:r>
              <a:rPr lang="en-US" sz="2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 </a:t>
            </a:r>
            <a:r>
              <a:rPr lang="en-US" sz="2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Trái</a:t>
            </a:r>
            <a:r>
              <a:rPr lang="en-US" sz="20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 </a:t>
            </a:r>
            <a:r>
              <a:rPr lang="en-US" sz="2000" b="1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Đất</a:t>
            </a:r>
            <a:endParaRPr lang="en-US" sz="2000" b="1" i="1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-93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CE7B594-EFAE-421A-A989-4C548AFF9309}"/>
              </a:ext>
            </a:extLst>
          </p:cNvPr>
          <p:cNvSpPr txBox="1"/>
          <p:nvPr/>
        </p:nvSpPr>
        <p:spPr>
          <a:xfrm>
            <a:off x="1058516" y="4206967"/>
            <a:ext cx="2361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Oxygen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có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trong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không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khí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-93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F9FA2808-C30F-4205-AB55-48D02EAB11B6}"/>
              </a:ext>
            </a:extLst>
          </p:cNvPr>
          <p:cNvSpPr txBox="1"/>
          <p:nvPr/>
        </p:nvSpPr>
        <p:spPr>
          <a:xfrm>
            <a:off x="3959175" y="4206967"/>
            <a:ext cx="2361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Oxygen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có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trong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nước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-93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A3BAFD8-1BF2-4FD1-8668-D251DCE3E9FB}"/>
              </a:ext>
            </a:extLst>
          </p:cNvPr>
          <p:cNvSpPr txBox="1"/>
          <p:nvPr/>
        </p:nvSpPr>
        <p:spPr>
          <a:xfrm>
            <a:off x="6859835" y="4102293"/>
            <a:ext cx="2361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Oxygen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có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trong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đất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 </a:t>
            </a:r>
            <a:r>
              <a:rPr lang="en-US" sz="20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xốp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-93"/>
            </a:endParaRPr>
          </a:p>
        </p:txBody>
      </p:sp>
      <p:pic>
        <p:nvPicPr>
          <p:cNvPr id="1032" name="!!1">
            <a:extLst>
              <a:ext uri="{FF2B5EF4-FFF2-40B4-BE49-F238E27FC236}">
                <a16:creationId xmlns:a16="http://schemas.microsoft.com/office/drawing/2014/main" xmlns="" id="{FCA29F63-E4C5-468F-BAFD-EE887C454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689" y="42599"/>
            <a:ext cx="3629311" cy="3536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him, Đang Bay, Tự Do, Vịt, Bầu Trời, Động Vật">
            <a:extLst>
              <a:ext uri="{FF2B5EF4-FFF2-40B4-BE49-F238E27FC236}">
                <a16:creationId xmlns:a16="http://schemas.microsoft.com/office/drawing/2014/main" xmlns="" id="{998916BE-ECAB-481F-B757-273F89DA0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04" y="2106287"/>
            <a:ext cx="2567111" cy="171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ộng Vật, Hồ Cá, Thủy Sản, Màu Xanh">
            <a:extLst>
              <a:ext uri="{FF2B5EF4-FFF2-40B4-BE49-F238E27FC236}">
                <a16:creationId xmlns:a16="http://schemas.microsoft.com/office/drawing/2014/main" xmlns="" id="{980A09A4-871A-490A-8393-18A3C033E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8839" y="2095876"/>
            <a:ext cx="2567111" cy="171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oil Editable vector illustration of earthworms in garden soil earthworms stock illustrations">
            <a:extLst>
              <a:ext uri="{FF2B5EF4-FFF2-40B4-BE49-F238E27FC236}">
                <a16:creationId xmlns:a16="http://schemas.microsoft.com/office/drawing/2014/main" xmlns="" id="{FD8BBA64-2BCF-4BCF-A640-E794A0617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004" y="2095876"/>
            <a:ext cx="2522788" cy="171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him, Đang Bay, Tự Do, Vịt, Bầu Trời, Động Vật">
            <a:extLst>
              <a:ext uri="{FF2B5EF4-FFF2-40B4-BE49-F238E27FC236}">
                <a16:creationId xmlns:a16="http://schemas.microsoft.com/office/drawing/2014/main" xmlns="" id="{FD0B8E65-C046-46FB-9FDE-445508B20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54" y="73958"/>
            <a:ext cx="9754940" cy="6503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396A0FA-E12B-47A3-B6B4-B5FCF766E47B}"/>
              </a:ext>
            </a:extLst>
          </p:cNvPr>
          <p:cNvSpPr txBox="1"/>
          <p:nvPr/>
        </p:nvSpPr>
        <p:spPr>
          <a:xfrm>
            <a:off x="2899745" y="4404391"/>
            <a:ext cx="6188758" cy="1137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-93"/>
              </a:rPr>
              <a:t>Chim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-93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-93"/>
              </a:rPr>
              <a:t>có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-93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-93"/>
              </a:rPr>
              <a:t>thể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-93"/>
              </a:rPr>
              <a:t> bay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-93"/>
              </a:rPr>
              <a:t>trên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-93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-93"/>
              </a:rPr>
              <a:t>trời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-93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-93"/>
              </a:rPr>
              <a:t>vì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-93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-93"/>
              </a:rPr>
              <a:t>độ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-93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-93"/>
              </a:rPr>
              <a:t>cao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-93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-93"/>
              </a:rPr>
              <a:t>đó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-93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-93"/>
              </a:rPr>
              <a:t>vẫn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-93"/>
              </a:rPr>
              <a:t> </a:t>
            </a:r>
            <a:r>
              <a:rPr lang="en-US" sz="2400" b="1" dirty="0" err="1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-93"/>
              </a:rPr>
              <a:t>có</a:t>
            </a:r>
            <a:r>
              <a:rPr lang="en-US" sz="2400" b="1" dirty="0">
                <a:solidFill>
                  <a:schemeClr val="tx2">
                    <a:lumMod val="50000"/>
                  </a:schemeClr>
                </a:solidFill>
                <a:latin typeface="Montserrat" panose="00000500000000000000" pitchFamily="2" charset="-93"/>
              </a:rPr>
              <a:t> oxygen</a:t>
            </a:r>
          </a:p>
        </p:txBody>
      </p:sp>
      <p:pic>
        <p:nvPicPr>
          <p:cNvPr id="36" name="Picture 4" descr="Động Vật, Hồ Cá, Thủy Sản, Màu Xanh">
            <a:extLst>
              <a:ext uri="{FF2B5EF4-FFF2-40B4-BE49-F238E27FC236}">
                <a16:creationId xmlns:a16="http://schemas.microsoft.com/office/drawing/2014/main" xmlns="" id="{9F5357EF-9D04-4543-B5BE-4555786E3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1979" y="252413"/>
            <a:ext cx="9529761" cy="635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D7D7D2A4-5049-4D90-8CB8-8865868C1DD0}"/>
              </a:ext>
            </a:extLst>
          </p:cNvPr>
          <p:cNvSpPr txBox="1"/>
          <p:nvPr/>
        </p:nvSpPr>
        <p:spPr>
          <a:xfrm>
            <a:off x="4605112" y="750758"/>
            <a:ext cx="6188758" cy="169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bg1"/>
                </a:solidFill>
                <a:latin typeface="Montserrat" panose="00000500000000000000" pitchFamily="2" charset="-93"/>
              </a:rPr>
              <a:t>C</a:t>
            </a:r>
            <a:r>
              <a:rPr lang="vi-VN" sz="2400" b="1" dirty="0">
                <a:solidFill>
                  <a:schemeClr val="bg1"/>
                </a:solidFill>
                <a:latin typeface="Montserrat" panose="00000500000000000000" pitchFamily="2" charset="-93"/>
              </a:rPr>
              <a:t>á sống được trong nước vì trong nước có một lượng oxygen hoà tan dù rất nhỏ</a:t>
            </a:r>
            <a:endParaRPr lang="en-US" sz="3200" b="1" dirty="0">
              <a:solidFill>
                <a:schemeClr val="bg1"/>
              </a:solidFill>
              <a:latin typeface="Montserrat" panose="00000500000000000000" pitchFamily="2" charset="-93"/>
            </a:endParaRPr>
          </a:p>
        </p:txBody>
      </p:sp>
      <p:pic>
        <p:nvPicPr>
          <p:cNvPr id="38" name="Picture 6" descr="Soil Editable vector illustration of earthworms in garden soil earthworms stock illustrations">
            <a:extLst>
              <a:ext uri="{FF2B5EF4-FFF2-40B4-BE49-F238E27FC236}">
                <a16:creationId xmlns:a16="http://schemas.microsoft.com/office/drawing/2014/main" xmlns="" id="{3220E5F0-F9B1-4ACE-8258-8FE3865F1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730" y="324425"/>
            <a:ext cx="9006696" cy="610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5D50BB5-240B-45B9-B956-E31ED07D965F}"/>
              </a:ext>
            </a:extLst>
          </p:cNvPr>
          <p:cNvSpPr txBox="1"/>
          <p:nvPr/>
        </p:nvSpPr>
        <p:spPr>
          <a:xfrm>
            <a:off x="2537688" y="5159583"/>
            <a:ext cx="6188758" cy="1137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Montserrat" panose="00000500000000000000" pitchFamily="2" charset="-93"/>
              </a:rPr>
              <a:t>G</a:t>
            </a:r>
            <a:r>
              <a:rPr lang="vi-VN" sz="2400" b="1" dirty="0">
                <a:solidFill>
                  <a:srgbClr val="C00000"/>
                </a:solidFill>
                <a:latin typeface="Montserrat" panose="00000500000000000000" pitchFamily="2" charset="-93"/>
              </a:rPr>
              <a:t>iun sống được trong lòng đất tơi xốp vì trong đất có chứa oxygen. </a:t>
            </a:r>
            <a:endParaRPr lang="en-US" sz="2400" b="1" dirty="0">
              <a:solidFill>
                <a:srgbClr val="C00000"/>
              </a:solidFill>
              <a:latin typeface="Montserrat" panose="000005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52609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25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250"/>
                            </p:stCondLst>
                            <p:childTnLst>
                              <p:par>
                                <p:cTn id="51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1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25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250"/>
                            </p:stCondLst>
                            <p:childTnLst>
                              <p:par>
                                <p:cTn id="9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6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10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2" grpId="0"/>
      <p:bldP spid="32" grpId="0"/>
      <p:bldP spid="32" grpId="1"/>
      <p:bldP spid="35" grpId="0"/>
      <p:bldP spid="35" grpId="1"/>
      <p:bldP spid="37" grpId="0"/>
      <p:bldP spid="37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Cloud 53">
            <a:extLst>
              <a:ext uri="{FF2B5EF4-FFF2-40B4-BE49-F238E27FC236}">
                <a16:creationId xmlns:a16="http://schemas.microsoft.com/office/drawing/2014/main" xmlns="" id="{ABF141F5-812C-4658-98CB-895D5BB53901}"/>
              </a:ext>
            </a:extLst>
          </p:cNvPr>
          <p:cNvSpPr/>
          <p:nvPr/>
        </p:nvSpPr>
        <p:spPr>
          <a:xfrm>
            <a:off x="3512523" y="3731445"/>
            <a:ext cx="4134693" cy="183009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34165 w 43256"/>
              <a:gd name="connsiteY8" fmla="*/ 22813 h 43219"/>
              <a:gd name="connsiteX9" fmla="*/ 37416 w 43256"/>
              <a:gd name="connsiteY9" fmla="*/ 29949 h 43219"/>
              <a:gd name="connsiteX10" fmla="*/ 41834 w 43256"/>
              <a:gd name="connsiteY10" fmla="*/ 15213 h 43219"/>
              <a:gd name="connsiteX11" fmla="*/ 40386 w 43256"/>
              <a:gd name="connsiteY11" fmla="*/ 17889 h 43219"/>
              <a:gd name="connsiteX12" fmla="*/ 38360 w 43256"/>
              <a:gd name="connsiteY12" fmla="*/ 5285 h 43219"/>
              <a:gd name="connsiteX13" fmla="*/ 32018 w 43256"/>
              <a:gd name="connsiteY13" fmla="*/ 13470 h 43219"/>
              <a:gd name="connsiteX14" fmla="*/ 29114 w 43256"/>
              <a:gd name="connsiteY14" fmla="*/ 3811 h 43219"/>
              <a:gd name="connsiteX15" fmla="*/ 29856 w 43256"/>
              <a:gd name="connsiteY15" fmla="*/ 2199 h 43219"/>
              <a:gd name="connsiteX16" fmla="*/ 22177 w 43256"/>
              <a:gd name="connsiteY16" fmla="*/ 4579 h 43219"/>
              <a:gd name="connsiteX17" fmla="*/ 22536 w 43256"/>
              <a:gd name="connsiteY17" fmla="*/ 3189 h 43219"/>
              <a:gd name="connsiteX18" fmla="*/ 14036 w 43256"/>
              <a:gd name="connsiteY18" fmla="*/ 5051 h 43219"/>
              <a:gd name="connsiteX19" fmla="*/ 15336 w 43256"/>
              <a:gd name="connsiteY19" fmla="*/ 6399 h 43219"/>
              <a:gd name="connsiteX20" fmla="*/ 4163 w 43256"/>
              <a:gd name="connsiteY20" fmla="*/ 15648 h 43219"/>
              <a:gd name="connsiteX21" fmla="*/ 3936 w 43256"/>
              <a:gd name="connsiteY21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34165 w 43256"/>
              <a:gd name="connsiteY8" fmla="*/ 22813 h 43219"/>
              <a:gd name="connsiteX9" fmla="*/ 37416 w 43256"/>
              <a:gd name="connsiteY9" fmla="*/ 29949 h 43219"/>
              <a:gd name="connsiteX10" fmla="*/ 41834 w 43256"/>
              <a:gd name="connsiteY10" fmla="*/ 15213 h 43219"/>
              <a:gd name="connsiteX11" fmla="*/ 40386 w 43256"/>
              <a:gd name="connsiteY11" fmla="*/ 17889 h 43219"/>
              <a:gd name="connsiteX12" fmla="*/ 36333 w 43256"/>
              <a:gd name="connsiteY12" fmla="*/ 13867 h 43219"/>
              <a:gd name="connsiteX13" fmla="*/ 32018 w 43256"/>
              <a:gd name="connsiteY13" fmla="*/ 13470 h 43219"/>
              <a:gd name="connsiteX14" fmla="*/ 29114 w 43256"/>
              <a:gd name="connsiteY14" fmla="*/ 3811 h 43219"/>
              <a:gd name="connsiteX15" fmla="*/ 29856 w 43256"/>
              <a:gd name="connsiteY15" fmla="*/ 2199 h 43219"/>
              <a:gd name="connsiteX16" fmla="*/ 22177 w 43256"/>
              <a:gd name="connsiteY16" fmla="*/ 4579 h 43219"/>
              <a:gd name="connsiteX17" fmla="*/ 22536 w 43256"/>
              <a:gd name="connsiteY17" fmla="*/ 3189 h 43219"/>
              <a:gd name="connsiteX18" fmla="*/ 14036 w 43256"/>
              <a:gd name="connsiteY18" fmla="*/ 5051 h 43219"/>
              <a:gd name="connsiteX19" fmla="*/ 15336 w 43256"/>
              <a:gd name="connsiteY19" fmla="*/ 6399 h 43219"/>
              <a:gd name="connsiteX20" fmla="*/ 4163 w 43256"/>
              <a:gd name="connsiteY20" fmla="*/ 15648 h 43219"/>
              <a:gd name="connsiteX21" fmla="*/ 3936 w 43256"/>
              <a:gd name="connsiteY21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2234 w 43256"/>
              <a:gd name="connsiteY6" fmla="*/ 3317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34165 w 43256"/>
              <a:gd name="connsiteY8" fmla="*/ 22813 h 43219"/>
              <a:gd name="connsiteX9" fmla="*/ 37416 w 43256"/>
              <a:gd name="connsiteY9" fmla="*/ 29949 h 43219"/>
              <a:gd name="connsiteX10" fmla="*/ 41834 w 43256"/>
              <a:gd name="connsiteY10" fmla="*/ 15213 h 43219"/>
              <a:gd name="connsiteX11" fmla="*/ 40386 w 43256"/>
              <a:gd name="connsiteY11" fmla="*/ 17889 h 43219"/>
              <a:gd name="connsiteX12" fmla="*/ 36333 w 43256"/>
              <a:gd name="connsiteY12" fmla="*/ 13867 h 43219"/>
              <a:gd name="connsiteX13" fmla="*/ 32018 w 43256"/>
              <a:gd name="connsiteY13" fmla="*/ 13470 h 43219"/>
              <a:gd name="connsiteX14" fmla="*/ 29114 w 43256"/>
              <a:gd name="connsiteY14" fmla="*/ 3811 h 43219"/>
              <a:gd name="connsiteX15" fmla="*/ 29856 w 43256"/>
              <a:gd name="connsiteY15" fmla="*/ 2199 h 43219"/>
              <a:gd name="connsiteX16" fmla="*/ 22177 w 43256"/>
              <a:gd name="connsiteY16" fmla="*/ 4579 h 43219"/>
              <a:gd name="connsiteX17" fmla="*/ 22536 w 43256"/>
              <a:gd name="connsiteY17" fmla="*/ 3189 h 43219"/>
              <a:gd name="connsiteX18" fmla="*/ 14036 w 43256"/>
              <a:gd name="connsiteY18" fmla="*/ 5051 h 43219"/>
              <a:gd name="connsiteX19" fmla="*/ 15336 w 43256"/>
              <a:gd name="connsiteY19" fmla="*/ 6399 h 43219"/>
              <a:gd name="connsiteX20" fmla="*/ 4163 w 43256"/>
              <a:gd name="connsiteY20" fmla="*/ 15648 h 43219"/>
              <a:gd name="connsiteX21" fmla="*/ 3936 w 43256"/>
              <a:gd name="connsiteY21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2234 w 43256"/>
              <a:gd name="connsiteY6" fmla="*/ 3317 h 43219"/>
              <a:gd name="connsiteX7" fmla="*/ 38354 w 43256"/>
              <a:gd name="connsiteY7" fmla="*/ 5435 h 43219"/>
              <a:gd name="connsiteX8" fmla="*/ 37852 w 43256"/>
              <a:gd name="connsiteY8" fmla="*/ 14883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34165 w 43256"/>
              <a:gd name="connsiteY8" fmla="*/ 22813 h 43219"/>
              <a:gd name="connsiteX9" fmla="*/ 37416 w 43256"/>
              <a:gd name="connsiteY9" fmla="*/ 29949 h 43219"/>
              <a:gd name="connsiteX10" fmla="*/ 41834 w 43256"/>
              <a:gd name="connsiteY10" fmla="*/ 15213 h 43219"/>
              <a:gd name="connsiteX11" fmla="*/ 40386 w 43256"/>
              <a:gd name="connsiteY11" fmla="*/ 17889 h 43219"/>
              <a:gd name="connsiteX12" fmla="*/ 36333 w 43256"/>
              <a:gd name="connsiteY12" fmla="*/ 13867 h 43219"/>
              <a:gd name="connsiteX13" fmla="*/ 32018 w 43256"/>
              <a:gd name="connsiteY13" fmla="*/ 13470 h 43219"/>
              <a:gd name="connsiteX14" fmla="*/ 29114 w 43256"/>
              <a:gd name="connsiteY14" fmla="*/ 3811 h 43219"/>
              <a:gd name="connsiteX15" fmla="*/ 29856 w 43256"/>
              <a:gd name="connsiteY15" fmla="*/ 2199 h 43219"/>
              <a:gd name="connsiteX16" fmla="*/ 22177 w 43256"/>
              <a:gd name="connsiteY16" fmla="*/ 4579 h 43219"/>
              <a:gd name="connsiteX17" fmla="*/ 22536 w 43256"/>
              <a:gd name="connsiteY17" fmla="*/ 3189 h 43219"/>
              <a:gd name="connsiteX18" fmla="*/ 14036 w 43256"/>
              <a:gd name="connsiteY18" fmla="*/ 5051 h 43219"/>
              <a:gd name="connsiteX19" fmla="*/ 15336 w 43256"/>
              <a:gd name="connsiteY19" fmla="*/ 6399 h 43219"/>
              <a:gd name="connsiteX20" fmla="*/ 4163 w 43256"/>
              <a:gd name="connsiteY20" fmla="*/ 15648 h 43219"/>
              <a:gd name="connsiteX21" fmla="*/ 3936 w 43256"/>
              <a:gd name="connsiteY21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2234 w 43256"/>
              <a:gd name="connsiteY6" fmla="*/ 3317 h 43219"/>
              <a:gd name="connsiteX7" fmla="*/ 32724 w 43256"/>
              <a:gd name="connsiteY7" fmla="*/ 10695 h 43219"/>
              <a:gd name="connsiteX8" fmla="*/ 37852 w 43256"/>
              <a:gd name="connsiteY8" fmla="*/ 14883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34165 w 43256"/>
              <a:gd name="connsiteY8" fmla="*/ 22813 h 43219"/>
              <a:gd name="connsiteX9" fmla="*/ 37416 w 43256"/>
              <a:gd name="connsiteY9" fmla="*/ 29949 h 43219"/>
              <a:gd name="connsiteX10" fmla="*/ 41834 w 43256"/>
              <a:gd name="connsiteY10" fmla="*/ 15213 h 43219"/>
              <a:gd name="connsiteX11" fmla="*/ 40386 w 43256"/>
              <a:gd name="connsiteY11" fmla="*/ 17889 h 43219"/>
              <a:gd name="connsiteX12" fmla="*/ 36333 w 43256"/>
              <a:gd name="connsiteY12" fmla="*/ 13867 h 43219"/>
              <a:gd name="connsiteX13" fmla="*/ 32018 w 43256"/>
              <a:gd name="connsiteY13" fmla="*/ 13470 h 43219"/>
              <a:gd name="connsiteX14" fmla="*/ 29114 w 43256"/>
              <a:gd name="connsiteY14" fmla="*/ 3811 h 43219"/>
              <a:gd name="connsiteX15" fmla="*/ 29856 w 43256"/>
              <a:gd name="connsiteY15" fmla="*/ 2199 h 43219"/>
              <a:gd name="connsiteX16" fmla="*/ 22177 w 43256"/>
              <a:gd name="connsiteY16" fmla="*/ 4579 h 43219"/>
              <a:gd name="connsiteX17" fmla="*/ 22536 w 43256"/>
              <a:gd name="connsiteY17" fmla="*/ 3189 h 43219"/>
              <a:gd name="connsiteX18" fmla="*/ 14036 w 43256"/>
              <a:gd name="connsiteY18" fmla="*/ 5051 h 43219"/>
              <a:gd name="connsiteX19" fmla="*/ 15336 w 43256"/>
              <a:gd name="connsiteY19" fmla="*/ 6399 h 43219"/>
              <a:gd name="connsiteX20" fmla="*/ 4163 w 43256"/>
              <a:gd name="connsiteY20" fmla="*/ 15648 h 43219"/>
              <a:gd name="connsiteX21" fmla="*/ 3936 w 43256"/>
              <a:gd name="connsiteY21" fmla="*/ 14229 h 43219"/>
              <a:gd name="connsiteX0" fmla="*/ 3936 w 42165"/>
              <a:gd name="connsiteY0" fmla="*/ 14229 h 43219"/>
              <a:gd name="connsiteX1" fmla="*/ 5659 w 42165"/>
              <a:gd name="connsiteY1" fmla="*/ 6766 h 43219"/>
              <a:gd name="connsiteX2" fmla="*/ 14041 w 42165"/>
              <a:gd name="connsiteY2" fmla="*/ 5061 h 43219"/>
              <a:gd name="connsiteX3" fmla="*/ 22492 w 42165"/>
              <a:gd name="connsiteY3" fmla="*/ 3291 h 43219"/>
              <a:gd name="connsiteX4" fmla="*/ 25785 w 42165"/>
              <a:gd name="connsiteY4" fmla="*/ 59 h 43219"/>
              <a:gd name="connsiteX5" fmla="*/ 29869 w 42165"/>
              <a:gd name="connsiteY5" fmla="*/ 2340 h 43219"/>
              <a:gd name="connsiteX6" fmla="*/ 32234 w 42165"/>
              <a:gd name="connsiteY6" fmla="*/ 3317 h 43219"/>
              <a:gd name="connsiteX7" fmla="*/ 32724 w 42165"/>
              <a:gd name="connsiteY7" fmla="*/ 10695 h 43219"/>
              <a:gd name="connsiteX8" fmla="*/ 37852 w 42165"/>
              <a:gd name="connsiteY8" fmla="*/ 14883 h 43219"/>
              <a:gd name="connsiteX9" fmla="*/ 41854 w 42165"/>
              <a:gd name="connsiteY9" fmla="*/ 15319 h 43219"/>
              <a:gd name="connsiteX10" fmla="*/ 39674 w 42165"/>
              <a:gd name="connsiteY10" fmla="*/ 28441 h 43219"/>
              <a:gd name="connsiteX11" fmla="*/ 37440 w 42165"/>
              <a:gd name="connsiteY11" fmla="*/ 30063 h 43219"/>
              <a:gd name="connsiteX12" fmla="*/ 35431 w 42165"/>
              <a:gd name="connsiteY12" fmla="*/ 35960 h 43219"/>
              <a:gd name="connsiteX13" fmla="*/ 28591 w 42165"/>
              <a:gd name="connsiteY13" fmla="*/ 36674 h 43219"/>
              <a:gd name="connsiteX14" fmla="*/ 23703 w 42165"/>
              <a:gd name="connsiteY14" fmla="*/ 42965 h 43219"/>
              <a:gd name="connsiteX15" fmla="*/ 16516 w 42165"/>
              <a:gd name="connsiteY15" fmla="*/ 39125 h 43219"/>
              <a:gd name="connsiteX16" fmla="*/ 5840 w 42165"/>
              <a:gd name="connsiteY16" fmla="*/ 35331 h 43219"/>
              <a:gd name="connsiteX17" fmla="*/ 1146 w 42165"/>
              <a:gd name="connsiteY17" fmla="*/ 31109 h 43219"/>
              <a:gd name="connsiteX18" fmla="*/ 2149 w 42165"/>
              <a:gd name="connsiteY18" fmla="*/ 25410 h 43219"/>
              <a:gd name="connsiteX19" fmla="*/ 31 w 42165"/>
              <a:gd name="connsiteY19" fmla="*/ 19563 h 43219"/>
              <a:gd name="connsiteX20" fmla="*/ 3899 w 42165"/>
              <a:gd name="connsiteY20" fmla="*/ 14366 h 43219"/>
              <a:gd name="connsiteX21" fmla="*/ 3936 w 42165"/>
              <a:gd name="connsiteY21" fmla="*/ 14229 h 43219"/>
              <a:gd name="connsiteX0" fmla="*/ 4729 w 42165"/>
              <a:gd name="connsiteY0" fmla="*/ 26036 h 43219"/>
              <a:gd name="connsiteX1" fmla="*/ 2196 w 42165"/>
              <a:gd name="connsiteY1" fmla="*/ 25239 h 43219"/>
              <a:gd name="connsiteX2" fmla="*/ 6964 w 42165"/>
              <a:gd name="connsiteY2" fmla="*/ 34758 h 43219"/>
              <a:gd name="connsiteX3" fmla="*/ 5856 w 42165"/>
              <a:gd name="connsiteY3" fmla="*/ 35139 h 43219"/>
              <a:gd name="connsiteX4" fmla="*/ 16514 w 42165"/>
              <a:gd name="connsiteY4" fmla="*/ 38949 h 43219"/>
              <a:gd name="connsiteX5" fmla="*/ 15846 w 42165"/>
              <a:gd name="connsiteY5" fmla="*/ 37209 h 43219"/>
              <a:gd name="connsiteX6" fmla="*/ 28863 w 42165"/>
              <a:gd name="connsiteY6" fmla="*/ 34610 h 43219"/>
              <a:gd name="connsiteX7" fmla="*/ 28596 w 42165"/>
              <a:gd name="connsiteY7" fmla="*/ 36519 h 43219"/>
              <a:gd name="connsiteX8" fmla="*/ 34165 w 42165"/>
              <a:gd name="connsiteY8" fmla="*/ 22813 h 43219"/>
              <a:gd name="connsiteX9" fmla="*/ 37416 w 42165"/>
              <a:gd name="connsiteY9" fmla="*/ 29949 h 43219"/>
              <a:gd name="connsiteX10" fmla="*/ 41834 w 42165"/>
              <a:gd name="connsiteY10" fmla="*/ 15213 h 43219"/>
              <a:gd name="connsiteX11" fmla="*/ 40386 w 42165"/>
              <a:gd name="connsiteY11" fmla="*/ 17889 h 43219"/>
              <a:gd name="connsiteX12" fmla="*/ 36333 w 42165"/>
              <a:gd name="connsiteY12" fmla="*/ 13867 h 43219"/>
              <a:gd name="connsiteX13" fmla="*/ 32018 w 42165"/>
              <a:gd name="connsiteY13" fmla="*/ 13470 h 43219"/>
              <a:gd name="connsiteX14" fmla="*/ 29114 w 42165"/>
              <a:gd name="connsiteY14" fmla="*/ 3811 h 43219"/>
              <a:gd name="connsiteX15" fmla="*/ 29856 w 42165"/>
              <a:gd name="connsiteY15" fmla="*/ 2199 h 43219"/>
              <a:gd name="connsiteX16" fmla="*/ 22177 w 42165"/>
              <a:gd name="connsiteY16" fmla="*/ 4579 h 43219"/>
              <a:gd name="connsiteX17" fmla="*/ 22536 w 42165"/>
              <a:gd name="connsiteY17" fmla="*/ 3189 h 43219"/>
              <a:gd name="connsiteX18" fmla="*/ 14036 w 42165"/>
              <a:gd name="connsiteY18" fmla="*/ 5051 h 43219"/>
              <a:gd name="connsiteX19" fmla="*/ 15336 w 42165"/>
              <a:gd name="connsiteY19" fmla="*/ 6399 h 43219"/>
              <a:gd name="connsiteX20" fmla="*/ 4163 w 42165"/>
              <a:gd name="connsiteY20" fmla="*/ 15648 h 43219"/>
              <a:gd name="connsiteX21" fmla="*/ 3936 w 42165"/>
              <a:gd name="connsiteY21" fmla="*/ 14229 h 43219"/>
              <a:gd name="connsiteX0" fmla="*/ 3936 w 42165"/>
              <a:gd name="connsiteY0" fmla="*/ 14229 h 43219"/>
              <a:gd name="connsiteX1" fmla="*/ 5659 w 42165"/>
              <a:gd name="connsiteY1" fmla="*/ 6766 h 43219"/>
              <a:gd name="connsiteX2" fmla="*/ 14041 w 42165"/>
              <a:gd name="connsiteY2" fmla="*/ 5061 h 43219"/>
              <a:gd name="connsiteX3" fmla="*/ 22492 w 42165"/>
              <a:gd name="connsiteY3" fmla="*/ 3291 h 43219"/>
              <a:gd name="connsiteX4" fmla="*/ 25785 w 42165"/>
              <a:gd name="connsiteY4" fmla="*/ 59 h 43219"/>
              <a:gd name="connsiteX5" fmla="*/ 29869 w 42165"/>
              <a:gd name="connsiteY5" fmla="*/ 2340 h 43219"/>
              <a:gd name="connsiteX6" fmla="*/ 32234 w 42165"/>
              <a:gd name="connsiteY6" fmla="*/ 3317 h 43219"/>
              <a:gd name="connsiteX7" fmla="*/ 32724 w 42165"/>
              <a:gd name="connsiteY7" fmla="*/ 10695 h 43219"/>
              <a:gd name="connsiteX8" fmla="*/ 37852 w 42165"/>
              <a:gd name="connsiteY8" fmla="*/ 14883 h 43219"/>
              <a:gd name="connsiteX9" fmla="*/ 41854 w 42165"/>
              <a:gd name="connsiteY9" fmla="*/ 15319 h 43219"/>
              <a:gd name="connsiteX10" fmla="*/ 39674 w 42165"/>
              <a:gd name="connsiteY10" fmla="*/ 28441 h 43219"/>
              <a:gd name="connsiteX11" fmla="*/ 37440 w 42165"/>
              <a:gd name="connsiteY11" fmla="*/ 30063 h 43219"/>
              <a:gd name="connsiteX12" fmla="*/ 35431 w 42165"/>
              <a:gd name="connsiteY12" fmla="*/ 35960 h 43219"/>
              <a:gd name="connsiteX13" fmla="*/ 28591 w 42165"/>
              <a:gd name="connsiteY13" fmla="*/ 36674 h 43219"/>
              <a:gd name="connsiteX14" fmla="*/ 23703 w 42165"/>
              <a:gd name="connsiteY14" fmla="*/ 42965 h 43219"/>
              <a:gd name="connsiteX15" fmla="*/ 16516 w 42165"/>
              <a:gd name="connsiteY15" fmla="*/ 39125 h 43219"/>
              <a:gd name="connsiteX16" fmla="*/ 5840 w 42165"/>
              <a:gd name="connsiteY16" fmla="*/ 35331 h 43219"/>
              <a:gd name="connsiteX17" fmla="*/ 1146 w 42165"/>
              <a:gd name="connsiteY17" fmla="*/ 31109 h 43219"/>
              <a:gd name="connsiteX18" fmla="*/ 2149 w 42165"/>
              <a:gd name="connsiteY18" fmla="*/ 25410 h 43219"/>
              <a:gd name="connsiteX19" fmla="*/ 31 w 42165"/>
              <a:gd name="connsiteY19" fmla="*/ 19563 h 43219"/>
              <a:gd name="connsiteX20" fmla="*/ 3899 w 42165"/>
              <a:gd name="connsiteY20" fmla="*/ 14366 h 43219"/>
              <a:gd name="connsiteX21" fmla="*/ 3936 w 42165"/>
              <a:gd name="connsiteY21" fmla="*/ 14229 h 43219"/>
              <a:gd name="connsiteX0" fmla="*/ 4729 w 42165"/>
              <a:gd name="connsiteY0" fmla="*/ 26036 h 43219"/>
              <a:gd name="connsiteX1" fmla="*/ 2196 w 42165"/>
              <a:gd name="connsiteY1" fmla="*/ 25239 h 43219"/>
              <a:gd name="connsiteX2" fmla="*/ 6964 w 42165"/>
              <a:gd name="connsiteY2" fmla="*/ 34758 h 43219"/>
              <a:gd name="connsiteX3" fmla="*/ 5856 w 42165"/>
              <a:gd name="connsiteY3" fmla="*/ 35139 h 43219"/>
              <a:gd name="connsiteX4" fmla="*/ 16514 w 42165"/>
              <a:gd name="connsiteY4" fmla="*/ 38949 h 43219"/>
              <a:gd name="connsiteX5" fmla="*/ 15846 w 42165"/>
              <a:gd name="connsiteY5" fmla="*/ 37209 h 43219"/>
              <a:gd name="connsiteX6" fmla="*/ 28863 w 42165"/>
              <a:gd name="connsiteY6" fmla="*/ 34610 h 43219"/>
              <a:gd name="connsiteX7" fmla="*/ 28596 w 42165"/>
              <a:gd name="connsiteY7" fmla="*/ 36519 h 43219"/>
              <a:gd name="connsiteX8" fmla="*/ 34165 w 42165"/>
              <a:gd name="connsiteY8" fmla="*/ 22813 h 43219"/>
              <a:gd name="connsiteX9" fmla="*/ 37416 w 42165"/>
              <a:gd name="connsiteY9" fmla="*/ 29949 h 43219"/>
              <a:gd name="connsiteX10" fmla="*/ 37893 w 42165"/>
              <a:gd name="connsiteY10" fmla="*/ 23518 h 43219"/>
              <a:gd name="connsiteX11" fmla="*/ 40386 w 42165"/>
              <a:gd name="connsiteY11" fmla="*/ 17889 h 43219"/>
              <a:gd name="connsiteX12" fmla="*/ 36333 w 42165"/>
              <a:gd name="connsiteY12" fmla="*/ 13867 h 43219"/>
              <a:gd name="connsiteX13" fmla="*/ 32018 w 42165"/>
              <a:gd name="connsiteY13" fmla="*/ 13470 h 43219"/>
              <a:gd name="connsiteX14" fmla="*/ 29114 w 42165"/>
              <a:gd name="connsiteY14" fmla="*/ 3811 h 43219"/>
              <a:gd name="connsiteX15" fmla="*/ 29856 w 42165"/>
              <a:gd name="connsiteY15" fmla="*/ 2199 h 43219"/>
              <a:gd name="connsiteX16" fmla="*/ 22177 w 42165"/>
              <a:gd name="connsiteY16" fmla="*/ 4579 h 43219"/>
              <a:gd name="connsiteX17" fmla="*/ 22536 w 42165"/>
              <a:gd name="connsiteY17" fmla="*/ 3189 h 43219"/>
              <a:gd name="connsiteX18" fmla="*/ 14036 w 42165"/>
              <a:gd name="connsiteY18" fmla="*/ 5051 h 43219"/>
              <a:gd name="connsiteX19" fmla="*/ 15336 w 42165"/>
              <a:gd name="connsiteY19" fmla="*/ 6399 h 43219"/>
              <a:gd name="connsiteX20" fmla="*/ 4163 w 42165"/>
              <a:gd name="connsiteY20" fmla="*/ 15648 h 43219"/>
              <a:gd name="connsiteX21" fmla="*/ 3936 w 42165"/>
              <a:gd name="connsiteY21" fmla="*/ 14229 h 43219"/>
              <a:gd name="connsiteX0" fmla="*/ 3936 w 40462"/>
              <a:gd name="connsiteY0" fmla="*/ 14229 h 43219"/>
              <a:gd name="connsiteX1" fmla="*/ 5659 w 40462"/>
              <a:gd name="connsiteY1" fmla="*/ 6766 h 43219"/>
              <a:gd name="connsiteX2" fmla="*/ 14041 w 40462"/>
              <a:gd name="connsiteY2" fmla="*/ 5061 h 43219"/>
              <a:gd name="connsiteX3" fmla="*/ 22492 w 40462"/>
              <a:gd name="connsiteY3" fmla="*/ 3291 h 43219"/>
              <a:gd name="connsiteX4" fmla="*/ 25785 w 40462"/>
              <a:gd name="connsiteY4" fmla="*/ 59 h 43219"/>
              <a:gd name="connsiteX5" fmla="*/ 29869 w 40462"/>
              <a:gd name="connsiteY5" fmla="*/ 2340 h 43219"/>
              <a:gd name="connsiteX6" fmla="*/ 32234 w 40462"/>
              <a:gd name="connsiteY6" fmla="*/ 3317 h 43219"/>
              <a:gd name="connsiteX7" fmla="*/ 32724 w 40462"/>
              <a:gd name="connsiteY7" fmla="*/ 10695 h 43219"/>
              <a:gd name="connsiteX8" fmla="*/ 37852 w 40462"/>
              <a:gd name="connsiteY8" fmla="*/ 14883 h 43219"/>
              <a:gd name="connsiteX9" fmla="*/ 37350 w 40462"/>
              <a:gd name="connsiteY9" fmla="*/ 20579 h 43219"/>
              <a:gd name="connsiteX10" fmla="*/ 39674 w 40462"/>
              <a:gd name="connsiteY10" fmla="*/ 28441 h 43219"/>
              <a:gd name="connsiteX11" fmla="*/ 37440 w 40462"/>
              <a:gd name="connsiteY11" fmla="*/ 30063 h 43219"/>
              <a:gd name="connsiteX12" fmla="*/ 35431 w 40462"/>
              <a:gd name="connsiteY12" fmla="*/ 35960 h 43219"/>
              <a:gd name="connsiteX13" fmla="*/ 28591 w 40462"/>
              <a:gd name="connsiteY13" fmla="*/ 36674 h 43219"/>
              <a:gd name="connsiteX14" fmla="*/ 23703 w 40462"/>
              <a:gd name="connsiteY14" fmla="*/ 42965 h 43219"/>
              <a:gd name="connsiteX15" fmla="*/ 16516 w 40462"/>
              <a:gd name="connsiteY15" fmla="*/ 39125 h 43219"/>
              <a:gd name="connsiteX16" fmla="*/ 5840 w 40462"/>
              <a:gd name="connsiteY16" fmla="*/ 35331 h 43219"/>
              <a:gd name="connsiteX17" fmla="*/ 1146 w 40462"/>
              <a:gd name="connsiteY17" fmla="*/ 31109 h 43219"/>
              <a:gd name="connsiteX18" fmla="*/ 2149 w 40462"/>
              <a:gd name="connsiteY18" fmla="*/ 25410 h 43219"/>
              <a:gd name="connsiteX19" fmla="*/ 31 w 40462"/>
              <a:gd name="connsiteY19" fmla="*/ 19563 h 43219"/>
              <a:gd name="connsiteX20" fmla="*/ 3899 w 40462"/>
              <a:gd name="connsiteY20" fmla="*/ 14366 h 43219"/>
              <a:gd name="connsiteX21" fmla="*/ 3936 w 40462"/>
              <a:gd name="connsiteY21" fmla="*/ 14229 h 43219"/>
              <a:gd name="connsiteX0" fmla="*/ 4729 w 40462"/>
              <a:gd name="connsiteY0" fmla="*/ 26036 h 43219"/>
              <a:gd name="connsiteX1" fmla="*/ 2196 w 40462"/>
              <a:gd name="connsiteY1" fmla="*/ 25239 h 43219"/>
              <a:gd name="connsiteX2" fmla="*/ 6964 w 40462"/>
              <a:gd name="connsiteY2" fmla="*/ 34758 h 43219"/>
              <a:gd name="connsiteX3" fmla="*/ 5856 w 40462"/>
              <a:gd name="connsiteY3" fmla="*/ 35139 h 43219"/>
              <a:gd name="connsiteX4" fmla="*/ 16514 w 40462"/>
              <a:gd name="connsiteY4" fmla="*/ 38949 h 43219"/>
              <a:gd name="connsiteX5" fmla="*/ 15846 w 40462"/>
              <a:gd name="connsiteY5" fmla="*/ 37209 h 43219"/>
              <a:gd name="connsiteX6" fmla="*/ 28863 w 40462"/>
              <a:gd name="connsiteY6" fmla="*/ 34610 h 43219"/>
              <a:gd name="connsiteX7" fmla="*/ 28596 w 40462"/>
              <a:gd name="connsiteY7" fmla="*/ 36519 h 43219"/>
              <a:gd name="connsiteX8" fmla="*/ 34165 w 40462"/>
              <a:gd name="connsiteY8" fmla="*/ 22813 h 43219"/>
              <a:gd name="connsiteX9" fmla="*/ 37416 w 40462"/>
              <a:gd name="connsiteY9" fmla="*/ 29949 h 43219"/>
              <a:gd name="connsiteX10" fmla="*/ 37893 w 40462"/>
              <a:gd name="connsiteY10" fmla="*/ 23518 h 43219"/>
              <a:gd name="connsiteX11" fmla="*/ 40386 w 40462"/>
              <a:gd name="connsiteY11" fmla="*/ 17889 h 43219"/>
              <a:gd name="connsiteX12" fmla="*/ 36333 w 40462"/>
              <a:gd name="connsiteY12" fmla="*/ 13867 h 43219"/>
              <a:gd name="connsiteX13" fmla="*/ 32018 w 40462"/>
              <a:gd name="connsiteY13" fmla="*/ 13470 h 43219"/>
              <a:gd name="connsiteX14" fmla="*/ 29114 w 40462"/>
              <a:gd name="connsiteY14" fmla="*/ 3811 h 43219"/>
              <a:gd name="connsiteX15" fmla="*/ 29856 w 40462"/>
              <a:gd name="connsiteY15" fmla="*/ 2199 h 43219"/>
              <a:gd name="connsiteX16" fmla="*/ 22177 w 40462"/>
              <a:gd name="connsiteY16" fmla="*/ 4579 h 43219"/>
              <a:gd name="connsiteX17" fmla="*/ 22536 w 40462"/>
              <a:gd name="connsiteY17" fmla="*/ 3189 h 43219"/>
              <a:gd name="connsiteX18" fmla="*/ 14036 w 40462"/>
              <a:gd name="connsiteY18" fmla="*/ 5051 h 43219"/>
              <a:gd name="connsiteX19" fmla="*/ 15336 w 40462"/>
              <a:gd name="connsiteY19" fmla="*/ 6399 h 43219"/>
              <a:gd name="connsiteX20" fmla="*/ 4163 w 40462"/>
              <a:gd name="connsiteY20" fmla="*/ 15648 h 43219"/>
              <a:gd name="connsiteX21" fmla="*/ 3936 w 40462"/>
              <a:gd name="connsiteY21" fmla="*/ 14229 h 43219"/>
              <a:gd name="connsiteX0" fmla="*/ 3936 w 39714"/>
              <a:gd name="connsiteY0" fmla="*/ 14229 h 43219"/>
              <a:gd name="connsiteX1" fmla="*/ 5659 w 39714"/>
              <a:gd name="connsiteY1" fmla="*/ 6766 h 43219"/>
              <a:gd name="connsiteX2" fmla="*/ 14041 w 39714"/>
              <a:gd name="connsiteY2" fmla="*/ 5061 h 43219"/>
              <a:gd name="connsiteX3" fmla="*/ 22492 w 39714"/>
              <a:gd name="connsiteY3" fmla="*/ 3291 h 43219"/>
              <a:gd name="connsiteX4" fmla="*/ 25785 w 39714"/>
              <a:gd name="connsiteY4" fmla="*/ 59 h 43219"/>
              <a:gd name="connsiteX5" fmla="*/ 29869 w 39714"/>
              <a:gd name="connsiteY5" fmla="*/ 2340 h 43219"/>
              <a:gd name="connsiteX6" fmla="*/ 32234 w 39714"/>
              <a:gd name="connsiteY6" fmla="*/ 3317 h 43219"/>
              <a:gd name="connsiteX7" fmla="*/ 32724 w 39714"/>
              <a:gd name="connsiteY7" fmla="*/ 10695 h 43219"/>
              <a:gd name="connsiteX8" fmla="*/ 37852 w 39714"/>
              <a:gd name="connsiteY8" fmla="*/ 14883 h 43219"/>
              <a:gd name="connsiteX9" fmla="*/ 37350 w 39714"/>
              <a:gd name="connsiteY9" fmla="*/ 20579 h 43219"/>
              <a:gd name="connsiteX10" fmla="*/ 39674 w 39714"/>
              <a:gd name="connsiteY10" fmla="*/ 28441 h 43219"/>
              <a:gd name="connsiteX11" fmla="*/ 37440 w 39714"/>
              <a:gd name="connsiteY11" fmla="*/ 30063 h 43219"/>
              <a:gd name="connsiteX12" fmla="*/ 35431 w 39714"/>
              <a:gd name="connsiteY12" fmla="*/ 35960 h 43219"/>
              <a:gd name="connsiteX13" fmla="*/ 28591 w 39714"/>
              <a:gd name="connsiteY13" fmla="*/ 36674 h 43219"/>
              <a:gd name="connsiteX14" fmla="*/ 23703 w 39714"/>
              <a:gd name="connsiteY14" fmla="*/ 42965 h 43219"/>
              <a:gd name="connsiteX15" fmla="*/ 16516 w 39714"/>
              <a:gd name="connsiteY15" fmla="*/ 39125 h 43219"/>
              <a:gd name="connsiteX16" fmla="*/ 5840 w 39714"/>
              <a:gd name="connsiteY16" fmla="*/ 35331 h 43219"/>
              <a:gd name="connsiteX17" fmla="*/ 1146 w 39714"/>
              <a:gd name="connsiteY17" fmla="*/ 31109 h 43219"/>
              <a:gd name="connsiteX18" fmla="*/ 2149 w 39714"/>
              <a:gd name="connsiteY18" fmla="*/ 25410 h 43219"/>
              <a:gd name="connsiteX19" fmla="*/ 31 w 39714"/>
              <a:gd name="connsiteY19" fmla="*/ 19563 h 43219"/>
              <a:gd name="connsiteX20" fmla="*/ 3899 w 39714"/>
              <a:gd name="connsiteY20" fmla="*/ 14366 h 43219"/>
              <a:gd name="connsiteX21" fmla="*/ 3936 w 39714"/>
              <a:gd name="connsiteY21" fmla="*/ 14229 h 43219"/>
              <a:gd name="connsiteX0" fmla="*/ 4729 w 39714"/>
              <a:gd name="connsiteY0" fmla="*/ 26036 h 43219"/>
              <a:gd name="connsiteX1" fmla="*/ 2196 w 39714"/>
              <a:gd name="connsiteY1" fmla="*/ 25239 h 43219"/>
              <a:gd name="connsiteX2" fmla="*/ 6964 w 39714"/>
              <a:gd name="connsiteY2" fmla="*/ 34758 h 43219"/>
              <a:gd name="connsiteX3" fmla="*/ 5856 w 39714"/>
              <a:gd name="connsiteY3" fmla="*/ 35139 h 43219"/>
              <a:gd name="connsiteX4" fmla="*/ 16514 w 39714"/>
              <a:gd name="connsiteY4" fmla="*/ 38949 h 43219"/>
              <a:gd name="connsiteX5" fmla="*/ 15846 w 39714"/>
              <a:gd name="connsiteY5" fmla="*/ 37209 h 43219"/>
              <a:gd name="connsiteX6" fmla="*/ 28863 w 39714"/>
              <a:gd name="connsiteY6" fmla="*/ 34610 h 43219"/>
              <a:gd name="connsiteX7" fmla="*/ 28596 w 39714"/>
              <a:gd name="connsiteY7" fmla="*/ 36519 h 43219"/>
              <a:gd name="connsiteX8" fmla="*/ 34165 w 39714"/>
              <a:gd name="connsiteY8" fmla="*/ 22813 h 43219"/>
              <a:gd name="connsiteX9" fmla="*/ 37416 w 39714"/>
              <a:gd name="connsiteY9" fmla="*/ 29949 h 43219"/>
              <a:gd name="connsiteX10" fmla="*/ 37893 w 39714"/>
              <a:gd name="connsiteY10" fmla="*/ 23518 h 43219"/>
              <a:gd name="connsiteX11" fmla="*/ 33855 w 39714"/>
              <a:gd name="connsiteY11" fmla="*/ 20934 h 43219"/>
              <a:gd name="connsiteX12" fmla="*/ 36333 w 39714"/>
              <a:gd name="connsiteY12" fmla="*/ 13867 h 43219"/>
              <a:gd name="connsiteX13" fmla="*/ 32018 w 39714"/>
              <a:gd name="connsiteY13" fmla="*/ 13470 h 43219"/>
              <a:gd name="connsiteX14" fmla="*/ 29114 w 39714"/>
              <a:gd name="connsiteY14" fmla="*/ 3811 h 43219"/>
              <a:gd name="connsiteX15" fmla="*/ 29856 w 39714"/>
              <a:gd name="connsiteY15" fmla="*/ 2199 h 43219"/>
              <a:gd name="connsiteX16" fmla="*/ 22177 w 39714"/>
              <a:gd name="connsiteY16" fmla="*/ 4579 h 43219"/>
              <a:gd name="connsiteX17" fmla="*/ 22536 w 39714"/>
              <a:gd name="connsiteY17" fmla="*/ 3189 h 43219"/>
              <a:gd name="connsiteX18" fmla="*/ 14036 w 39714"/>
              <a:gd name="connsiteY18" fmla="*/ 5051 h 43219"/>
              <a:gd name="connsiteX19" fmla="*/ 15336 w 39714"/>
              <a:gd name="connsiteY19" fmla="*/ 6399 h 43219"/>
              <a:gd name="connsiteX20" fmla="*/ 4163 w 39714"/>
              <a:gd name="connsiteY20" fmla="*/ 15648 h 43219"/>
              <a:gd name="connsiteX21" fmla="*/ 3936 w 39714"/>
              <a:gd name="connsiteY21" fmla="*/ 14229 h 43219"/>
              <a:gd name="connsiteX0" fmla="*/ 3936 w 39714"/>
              <a:gd name="connsiteY0" fmla="*/ 14229 h 43219"/>
              <a:gd name="connsiteX1" fmla="*/ 5659 w 39714"/>
              <a:gd name="connsiteY1" fmla="*/ 6766 h 43219"/>
              <a:gd name="connsiteX2" fmla="*/ 14041 w 39714"/>
              <a:gd name="connsiteY2" fmla="*/ 5061 h 43219"/>
              <a:gd name="connsiteX3" fmla="*/ 22492 w 39714"/>
              <a:gd name="connsiteY3" fmla="*/ 3291 h 43219"/>
              <a:gd name="connsiteX4" fmla="*/ 25785 w 39714"/>
              <a:gd name="connsiteY4" fmla="*/ 59 h 43219"/>
              <a:gd name="connsiteX5" fmla="*/ 29869 w 39714"/>
              <a:gd name="connsiteY5" fmla="*/ 2340 h 43219"/>
              <a:gd name="connsiteX6" fmla="*/ 32234 w 39714"/>
              <a:gd name="connsiteY6" fmla="*/ 3317 h 43219"/>
              <a:gd name="connsiteX7" fmla="*/ 32724 w 39714"/>
              <a:gd name="connsiteY7" fmla="*/ 10695 h 43219"/>
              <a:gd name="connsiteX8" fmla="*/ 32898 w 39714"/>
              <a:gd name="connsiteY8" fmla="*/ 19866 h 43219"/>
              <a:gd name="connsiteX9" fmla="*/ 37350 w 39714"/>
              <a:gd name="connsiteY9" fmla="*/ 20579 h 43219"/>
              <a:gd name="connsiteX10" fmla="*/ 39674 w 39714"/>
              <a:gd name="connsiteY10" fmla="*/ 28441 h 43219"/>
              <a:gd name="connsiteX11" fmla="*/ 37440 w 39714"/>
              <a:gd name="connsiteY11" fmla="*/ 30063 h 43219"/>
              <a:gd name="connsiteX12" fmla="*/ 35431 w 39714"/>
              <a:gd name="connsiteY12" fmla="*/ 35960 h 43219"/>
              <a:gd name="connsiteX13" fmla="*/ 28591 w 39714"/>
              <a:gd name="connsiteY13" fmla="*/ 36674 h 43219"/>
              <a:gd name="connsiteX14" fmla="*/ 23703 w 39714"/>
              <a:gd name="connsiteY14" fmla="*/ 42965 h 43219"/>
              <a:gd name="connsiteX15" fmla="*/ 16516 w 39714"/>
              <a:gd name="connsiteY15" fmla="*/ 39125 h 43219"/>
              <a:gd name="connsiteX16" fmla="*/ 5840 w 39714"/>
              <a:gd name="connsiteY16" fmla="*/ 35331 h 43219"/>
              <a:gd name="connsiteX17" fmla="*/ 1146 w 39714"/>
              <a:gd name="connsiteY17" fmla="*/ 31109 h 43219"/>
              <a:gd name="connsiteX18" fmla="*/ 2149 w 39714"/>
              <a:gd name="connsiteY18" fmla="*/ 25410 h 43219"/>
              <a:gd name="connsiteX19" fmla="*/ 31 w 39714"/>
              <a:gd name="connsiteY19" fmla="*/ 19563 h 43219"/>
              <a:gd name="connsiteX20" fmla="*/ 3899 w 39714"/>
              <a:gd name="connsiteY20" fmla="*/ 14366 h 43219"/>
              <a:gd name="connsiteX21" fmla="*/ 3936 w 39714"/>
              <a:gd name="connsiteY21" fmla="*/ 14229 h 43219"/>
              <a:gd name="connsiteX0" fmla="*/ 4729 w 39714"/>
              <a:gd name="connsiteY0" fmla="*/ 26036 h 43219"/>
              <a:gd name="connsiteX1" fmla="*/ 2196 w 39714"/>
              <a:gd name="connsiteY1" fmla="*/ 25239 h 43219"/>
              <a:gd name="connsiteX2" fmla="*/ 6964 w 39714"/>
              <a:gd name="connsiteY2" fmla="*/ 34758 h 43219"/>
              <a:gd name="connsiteX3" fmla="*/ 5856 w 39714"/>
              <a:gd name="connsiteY3" fmla="*/ 35139 h 43219"/>
              <a:gd name="connsiteX4" fmla="*/ 16514 w 39714"/>
              <a:gd name="connsiteY4" fmla="*/ 38949 h 43219"/>
              <a:gd name="connsiteX5" fmla="*/ 15846 w 39714"/>
              <a:gd name="connsiteY5" fmla="*/ 37209 h 43219"/>
              <a:gd name="connsiteX6" fmla="*/ 28863 w 39714"/>
              <a:gd name="connsiteY6" fmla="*/ 34610 h 43219"/>
              <a:gd name="connsiteX7" fmla="*/ 28596 w 39714"/>
              <a:gd name="connsiteY7" fmla="*/ 36519 h 43219"/>
              <a:gd name="connsiteX8" fmla="*/ 34165 w 39714"/>
              <a:gd name="connsiteY8" fmla="*/ 22813 h 43219"/>
              <a:gd name="connsiteX9" fmla="*/ 37416 w 39714"/>
              <a:gd name="connsiteY9" fmla="*/ 29949 h 43219"/>
              <a:gd name="connsiteX10" fmla="*/ 37893 w 39714"/>
              <a:gd name="connsiteY10" fmla="*/ 23518 h 43219"/>
              <a:gd name="connsiteX11" fmla="*/ 33855 w 39714"/>
              <a:gd name="connsiteY11" fmla="*/ 20934 h 43219"/>
              <a:gd name="connsiteX12" fmla="*/ 36333 w 39714"/>
              <a:gd name="connsiteY12" fmla="*/ 13867 h 43219"/>
              <a:gd name="connsiteX13" fmla="*/ 32018 w 39714"/>
              <a:gd name="connsiteY13" fmla="*/ 13470 h 43219"/>
              <a:gd name="connsiteX14" fmla="*/ 29114 w 39714"/>
              <a:gd name="connsiteY14" fmla="*/ 3811 h 43219"/>
              <a:gd name="connsiteX15" fmla="*/ 29856 w 39714"/>
              <a:gd name="connsiteY15" fmla="*/ 2199 h 43219"/>
              <a:gd name="connsiteX16" fmla="*/ 22177 w 39714"/>
              <a:gd name="connsiteY16" fmla="*/ 4579 h 43219"/>
              <a:gd name="connsiteX17" fmla="*/ 22536 w 39714"/>
              <a:gd name="connsiteY17" fmla="*/ 3189 h 43219"/>
              <a:gd name="connsiteX18" fmla="*/ 14036 w 39714"/>
              <a:gd name="connsiteY18" fmla="*/ 5051 h 43219"/>
              <a:gd name="connsiteX19" fmla="*/ 15336 w 39714"/>
              <a:gd name="connsiteY19" fmla="*/ 6399 h 43219"/>
              <a:gd name="connsiteX20" fmla="*/ 4163 w 39714"/>
              <a:gd name="connsiteY20" fmla="*/ 15648 h 43219"/>
              <a:gd name="connsiteX21" fmla="*/ 3936 w 39714"/>
              <a:gd name="connsiteY21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9714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1758" y="1925"/>
                  <a:pt x="32234" y="3317"/>
                </a:cubicBezTo>
                <a:cubicBezTo>
                  <a:pt x="32710" y="4710"/>
                  <a:pt x="32436" y="8519"/>
                  <a:pt x="32724" y="10695"/>
                </a:cubicBezTo>
                <a:cubicBezTo>
                  <a:pt x="34452" y="11337"/>
                  <a:pt x="32127" y="18219"/>
                  <a:pt x="32898" y="19866"/>
                </a:cubicBezTo>
                <a:cubicBezTo>
                  <a:pt x="33669" y="21513"/>
                  <a:pt x="37863" y="18950"/>
                  <a:pt x="37350" y="20579"/>
                </a:cubicBezTo>
                <a:cubicBezTo>
                  <a:pt x="38611" y="22813"/>
                  <a:pt x="39659" y="26860"/>
                  <a:pt x="39674" y="28441"/>
                </a:cubicBezTo>
                <a:cubicBezTo>
                  <a:pt x="39689" y="30022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39714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37893" y="23518"/>
                </a:moveTo>
                <a:cubicBezTo>
                  <a:pt x="37568" y="24550"/>
                  <a:pt x="34483" y="20206"/>
                  <a:pt x="33855" y="20934"/>
                </a:cubicBezTo>
                <a:moveTo>
                  <a:pt x="36333" y="13867"/>
                </a:moveTo>
                <a:cubicBezTo>
                  <a:pt x="36388" y="14284"/>
                  <a:pt x="32023" y="13046"/>
                  <a:pt x="32018" y="13470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Isosceles Triangle 16">
            <a:extLst>
              <a:ext uri="{FF2B5EF4-FFF2-40B4-BE49-F238E27FC236}">
                <a16:creationId xmlns:a16="http://schemas.microsoft.com/office/drawing/2014/main" xmlns="" id="{C3B178F4-A807-4B69-BF5A-4EFD63772F24}"/>
              </a:ext>
            </a:extLst>
          </p:cNvPr>
          <p:cNvSpPr/>
          <p:nvPr/>
        </p:nvSpPr>
        <p:spPr>
          <a:xfrm rot="5400000" flipH="1">
            <a:off x="-746255" y="715926"/>
            <a:ext cx="3343336" cy="1853665"/>
          </a:xfrm>
          <a:custGeom>
            <a:avLst/>
            <a:gdLst>
              <a:gd name="connsiteX0" fmla="*/ 0 w 3988904"/>
              <a:gd name="connsiteY0" fmla="*/ 2955234 h 2955234"/>
              <a:gd name="connsiteX1" fmla="*/ 3988904 w 3988904"/>
              <a:gd name="connsiteY1" fmla="*/ 0 h 2955234"/>
              <a:gd name="connsiteX2" fmla="*/ 3988904 w 3988904"/>
              <a:gd name="connsiteY2" fmla="*/ 2955234 h 2955234"/>
              <a:gd name="connsiteX3" fmla="*/ 0 w 3988904"/>
              <a:gd name="connsiteY3" fmla="*/ 2955234 h 2955234"/>
              <a:gd name="connsiteX0" fmla="*/ 0 w 2650434"/>
              <a:gd name="connsiteY0" fmla="*/ 2968486 h 2968486"/>
              <a:gd name="connsiteX1" fmla="*/ 2650434 w 2650434"/>
              <a:gd name="connsiteY1" fmla="*/ 0 h 2968486"/>
              <a:gd name="connsiteX2" fmla="*/ 2650434 w 2650434"/>
              <a:gd name="connsiteY2" fmla="*/ 2955234 h 2968486"/>
              <a:gd name="connsiteX3" fmla="*/ 0 w 2650434"/>
              <a:gd name="connsiteY3" fmla="*/ 2968486 h 2968486"/>
              <a:gd name="connsiteX0" fmla="*/ 0 w 2690191"/>
              <a:gd name="connsiteY0" fmla="*/ 5565912 h 5565912"/>
              <a:gd name="connsiteX1" fmla="*/ 2690191 w 2690191"/>
              <a:gd name="connsiteY1" fmla="*/ 0 h 5565912"/>
              <a:gd name="connsiteX2" fmla="*/ 2650434 w 2690191"/>
              <a:gd name="connsiteY2" fmla="*/ 5552660 h 5565912"/>
              <a:gd name="connsiteX3" fmla="*/ 0 w 2690191"/>
              <a:gd name="connsiteY3" fmla="*/ 5565912 h 5565912"/>
              <a:gd name="connsiteX0" fmla="*/ 0 w 3949147"/>
              <a:gd name="connsiteY0" fmla="*/ 5605671 h 5605671"/>
              <a:gd name="connsiteX1" fmla="*/ 3949147 w 3949147"/>
              <a:gd name="connsiteY1" fmla="*/ 0 h 5605671"/>
              <a:gd name="connsiteX2" fmla="*/ 3909390 w 3949147"/>
              <a:gd name="connsiteY2" fmla="*/ 5552660 h 5605671"/>
              <a:gd name="connsiteX3" fmla="*/ 0 w 3949147"/>
              <a:gd name="connsiteY3" fmla="*/ 5605671 h 5605671"/>
              <a:gd name="connsiteX0" fmla="*/ 0 w 3949147"/>
              <a:gd name="connsiteY0" fmla="*/ 5605671 h 5605671"/>
              <a:gd name="connsiteX1" fmla="*/ 3949147 w 3949147"/>
              <a:gd name="connsiteY1" fmla="*/ 0 h 5605671"/>
              <a:gd name="connsiteX2" fmla="*/ 3909390 w 3949147"/>
              <a:gd name="connsiteY2" fmla="*/ 5552660 h 5605671"/>
              <a:gd name="connsiteX3" fmla="*/ 0 w 3949147"/>
              <a:gd name="connsiteY3" fmla="*/ 5605671 h 5605671"/>
              <a:gd name="connsiteX0" fmla="*/ 0 w 3089177"/>
              <a:gd name="connsiteY0" fmla="*/ 5573017 h 5573017"/>
              <a:gd name="connsiteX1" fmla="*/ 3089177 w 3089177"/>
              <a:gd name="connsiteY1" fmla="*/ 0 h 5573017"/>
              <a:gd name="connsiteX2" fmla="*/ 3049420 w 3089177"/>
              <a:gd name="connsiteY2" fmla="*/ 5552660 h 5573017"/>
              <a:gd name="connsiteX3" fmla="*/ 0 w 3089177"/>
              <a:gd name="connsiteY3" fmla="*/ 5573017 h 5573017"/>
              <a:gd name="connsiteX0" fmla="*/ 0 w 3383091"/>
              <a:gd name="connsiteY0" fmla="*/ 5540360 h 5552660"/>
              <a:gd name="connsiteX1" fmla="*/ 3383091 w 3383091"/>
              <a:gd name="connsiteY1" fmla="*/ 0 h 5552660"/>
              <a:gd name="connsiteX2" fmla="*/ 3343334 w 3383091"/>
              <a:gd name="connsiteY2" fmla="*/ 5552660 h 5552660"/>
              <a:gd name="connsiteX3" fmla="*/ 0 w 3383091"/>
              <a:gd name="connsiteY3" fmla="*/ 5540360 h 5552660"/>
              <a:gd name="connsiteX0" fmla="*/ 0 w 3343334"/>
              <a:gd name="connsiteY0" fmla="*/ 2633875 h 2646175"/>
              <a:gd name="connsiteX1" fmla="*/ 3328662 w 3343334"/>
              <a:gd name="connsiteY1" fmla="*/ 0 h 2646175"/>
              <a:gd name="connsiteX2" fmla="*/ 3343334 w 3343334"/>
              <a:gd name="connsiteY2" fmla="*/ 2646175 h 2646175"/>
              <a:gd name="connsiteX3" fmla="*/ 0 w 3343334"/>
              <a:gd name="connsiteY3" fmla="*/ 2633875 h 2646175"/>
              <a:gd name="connsiteX0" fmla="*/ 0 w 3343334"/>
              <a:gd name="connsiteY0" fmla="*/ 2633875 h 2646175"/>
              <a:gd name="connsiteX1" fmla="*/ 3328662 w 3343334"/>
              <a:gd name="connsiteY1" fmla="*/ 0 h 2646175"/>
              <a:gd name="connsiteX2" fmla="*/ 3343334 w 3343334"/>
              <a:gd name="connsiteY2" fmla="*/ 2646175 h 2646175"/>
              <a:gd name="connsiteX3" fmla="*/ 0 w 3343334"/>
              <a:gd name="connsiteY3" fmla="*/ 2633875 h 2646175"/>
              <a:gd name="connsiteX0" fmla="*/ 0 w 3343334"/>
              <a:gd name="connsiteY0" fmla="*/ 2633875 h 2646175"/>
              <a:gd name="connsiteX1" fmla="*/ 3328662 w 3343334"/>
              <a:gd name="connsiteY1" fmla="*/ 0 h 2646175"/>
              <a:gd name="connsiteX2" fmla="*/ 3343334 w 3343334"/>
              <a:gd name="connsiteY2" fmla="*/ 2646175 h 2646175"/>
              <a:gd name="connsiteX3" fmla="*/ 0 w 3343334"/>
              <a:gd name="connsiteY3" fmla="*/ 2633875 h 2646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3334" h="2646175">
                <a:moveTo>
                  <a:pt x="0" y="2633875"/>
                </a:moveTo>
                <a:cubicBezTo>
                  <a:pt x="3728278" y="1838744"/>
                  <a:pt x="41961" y="1095671"/>
                  <a:pt x="3328662" y="0"/>
                </a:cubicBezTo>
                <a:cubicBezTo>
                  <a:pt x="3333553" y="882058"/>
                  <a:pt x="3338443" y="1764117"/>
                  <a:pt x="3343334" y="2646175"/>
                </a:cubicBezTo>
                <a:lnTo>
                  <a:pt x="0" y="2633875"/>
                </a:lnTo>
                <a:close/>
              </a:path>
            </a:pathLst>
          </a:custGeom>
          <a:solidFill>
            <a:srgbClr val="8F9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8C1F09C-07F9-4988-9351-9EFF008FA97B}"/>
              </a:ext>
            </a:extLst>
          </p:cNvPr>
          <p:cNvGrpSpPr/>
          <p:nvPr/>
        </p:nvGrpSpPr>
        <p:grpSpPr>
          <a:xfrm>
            <a:off x="174204" y="145189"/>
            <a:ext cx="1233689" cy="1181220"/>
            <a:chOff x="8696558" y="2754748"/>
            <a:chExt cx="1829928" cy="1752101"/>
          </a:xfrm>
        </p:grpSpPr>
        <p:sp>
          <p:nvSpPr>
            <p:cNvPr id="11" name="!!1">
              <a:extLst>
                <a:ext uri="{FF2B5EF4-FFF2-40B4-BE49-F238E27FC236}">
                  <a16:creationId xmlns:a16="http://schemas.microsoft.com/office/drawing/2014/main" xmlns="" id="{8CCDAC9E-6071-49EF-86B2-44C824B01668}"/>
                </a:ext>
              </a:extLst>
            </p:cNvPr>
            <p:cNvSpPr/>
            <p:nvPr/>
          </p:nvSpPr>
          <p:spPr>
            <a:xfrm>
              <a:off x="8696558" y="2754748"/>
              <a:ext cx="1752101" cy="1752101"/>
            </a:xfrm>
            <a:prstGeom prst="donut">
              <a:avLst>
                <a:gd name="adj" fmla="val 261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 rad="228600">
                <a:srgbClr val="FFC0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C21D2744-E881-4094-ADEF-757CE1231F94}"/>
                </a:ext>
              </a:extLst>
            </p:cNvPr>
            <p:cNvSpPr txBox="1"/>
            <p:nvPr/>
          </p:nvSpPr>
          <p:spPr>
            <a:xfrm>
              <a:off x="8726737" y="3153746"/>
              <a:ext cx="1799749" cy="1050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Ô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Nhiễm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Không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Khí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5A70BA04-56E3-4629-93FF-0B18C888BFAB}"/>
              </a:ext>
            </a:extLst>
          </p:cNvPr>
          <p:cNvSpPr/>
          <p:nvPr/>
        </p:nvSpPr>
        <p:spPr>
          <a:xfrm>
            <a:off x="4881190" y="5591552"/>
            <a:ext cx="2097751" cy="104698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0A5F4E88-CA4F-4A92-B6F3-A444A12B48A1}"/>
              </a:ext>
            </a:extLst>
          </p:cNvPr>
          <p:cNvSpPr/>
          <p:nvPr/>
        </p:nvSpPr>
        <p:spPr>
          <a:xfrm>
            <a:off x="631828" y="5499584"/>
            <a:ext cx="2097751" cy="1046989"/>
          </a:xfrm>
          <a:prstGeom prst="ellipse">
            <a:avLst/>
          </a:prstGeom>
          <a:solidFill>
            <a:srgbClr val="F574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1B446DA6-F4A0-40CD-BEDA-F97F512D67CD}"/>
              </a:ext>
            </a:extLst>
          </p:cNvPr>
          <p:cNvSpPr/>
          <p:nvPr/>
        </p:nvSpPr>
        <p:spPr>
          <a:xfrm>
            <a:off x="9396057" y="5642175"/>
            <a:ext cx="2097751" cy="113426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25C15DB4-5A91-42CB-9024-B4B02B8C9D3C}"/>
              </a:ext>
            </a:extLst>
          </p:cNvPr>
          <p:cNvGrpSpPr/>
          <p:nvPr/>
        </p:nvGrpSpPr>
        <p:grpSpPr>
          <a:xfrm rot="3008268">
            <a:off x="1343254" y="4632851"/>
            <a:ext cx="754079" cy="2741379"/>
            <a:chOff x="5084079" y="1366264"/>
            <a:chExt cx="754079" cy="274137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17856AB5-1D63-4868-855D-D94C78B5E956}"/>
                </a:ext>
              </a:extLst>
            </p:cNvPr>
            <p:cNvGrpSpPr/>
            <p:nvPr/>
          </p:nvGrpSpPr>
          <p:grpSpPr>
            <a:xfrm rot="729934">
              <a:off x="5084079" y="1366264"/>
              <a:ext cx="754079" cy="2741379"/>
              <a:chOff x="1228706" y="159659"/>
              <a:chExt cx="991316" cy="3439886"/>
            </a:xfrm>
            <a:solidFill>
              <a:schemeClr val="bg1">
                <a:lumMod val="85000"/>
              </a:schemeClr>
            </a:solidFill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xmlns="" id="{5EF301E8-F1B8-40C6-A029-07A1B10BD733}"/>
                  </a:ext>
                </a:extLst>
              </p:cNvPr>
              <p:cNvSpPr/>
              <p:nvPr/>
            </p:nvSpPr>
            <p:spPr>
              <a:xfrm rot="1742295">
                <a:off x="1581393" y="594407"/>
                <a:ext cx="638629" cy="2859314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27000" dist="50800" dir="2700000" sx="102000" sy="1020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xmlns="" id="{F45C5B7D-6CDD-4B1D-AF13-2992AC90EE73}"/>
                  </a:ext>
                </a:extLst>
              </p:cNvPr>
              <p:cNvSpPr/>
              <p:nvPr/>
            </p:nvSpPr>
            <p:spPr>
              <a:xfrm rot="1789268">
                <a:off x="1228706" y="159659"/>
                <a:ext cx="957943" cy="343988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64DA70E3-C8D3-430F-8566-5C8C5BC813D9}"/>
                </a:ext>
              </a:extLst>
            </p:cNvPr>
            <p:cNvSpPr txBox="1"/>
            <p:nvPr/>
          </p:nvSpPr>
          <p:spPr>
            <a:xfrm rot="18633202">
              <a:off x="4232870" y="2480281"/>
              <a:ext cx="23448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Nyala" panose="02040603050506020204" pitchFamily="18" charset="0"/>
                  <a:ea typeface="+mn-ea"/>
                  <a:cs typeface="+mn-cs"/>
                </a:rPr>
                <a:t>Tác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Nyal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Nyala" panose="02040603050506020204" pitchFamily="18" charset="0"/>
                  <a:ea typeface="+mn-ea"/>
                  <a:cs typeface="+mn-cs"/>
                </a:rPr>
                <a:t>Hại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E328B54-9500-444B-AD87-405EAF265AEA}"/>
              </a:ext>
            </a:extLst>
          </p:cNvPr>
          <p:cNvGrpSpPr/>
          <p:nvPr/>
        </p:nvGrpSpPr>
        <p:grpSpPr>
          <a:xfrm rot="2892152">
            <a:off x="5571580" y="4728838"/>
            <a:ext cx="786100" cy="2741379"/>
            <a:chOff x="1941159" y="1408029"/>
            <a:chExt cx="786100" cy="274137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8F43D120-17CB-4BB4-A296-6F1325B3CBBC}"/>
                </a:ext>
              </a:extLst>
            </p:cNvPr>
            <p:cNvGrpSpPr/>
            <p:nvPr/>
          </p:nvGrpSpPr>
          <p:grpSpPr>
            <a:xfrm rot="729934">
              <a:off x="1941159" y="1408029"/>
              <a:ext cx="786100" cy="2741379"/>
              <a:chOff x="1186611" y="147053"/>
              <a:chExt cx="1033411" cy="3439886"/>
            </a:xfrm>
            <a:solidFill>
              <a:schemeClr val="bg1">
                <a:lumMod val="85000"/>
              </a:schemeClr>
            </a:solidFill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xmlns="" id="{1C2D7279-989F-4EE9-B80A-13F0F33CE159}"/>
                  </a:ext>
                </a:extLst>
              </p:cNvPr>
              <p:cNvSpPr/>
              <p:nvPr/>
            </p:nvSpPr>
            <p:spPr>
              <a:xfrm rot="1742295">
                <a:off x="1581393" y="594407"/>
                <a:ext cx="638629" cy="2859314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27000" dist="50800" dir="2700000" sx="102000" sy="1020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11E9C743-38AD-4468-9B36-CFF30A9DFE79}"/>
                  </a:ext>
                </a:extLst>
              </p:cNvPr>
              <p:cNvSpPr/>
              <p:nvPr/>
            </p:nvSpPr>
            <p:spPr>
              <a:xfrm rot="1789268">
                <a:off x="1186611" y="147053"/>
                <a:ext cx="957942" cy="343988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D04974E5-C250-4334-908D-A5A40F3B3C7F}"/>
                </a:ext>
              </a:extLst>
            </p:cNvPr>
            <p:cNvSpPr txBox="1"/>
            <p:nvPr/>
          </p:nvSpPr>
          <p:spPr>
            <a:xfrm rot="18665127">
              <a:off x="1172673" y="2480282"/>
              <a:ext cx="23448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Nyala" panose="02040603050506020204" pitchFamily="18" charset="0"/>
                  <a:ea typeface="+mn-ea"/>
                  <a:cs typeface="+mn-cs"/>
                </a:rPr>
                <a:t>Nguyên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Nyal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Nyala" panose="02040603050506020204" pitchFamily="18" charset="0"/>
                  <a:ea typeface="+mn-ea"/>
                  <a:cs typeface="+mn-cs"/>
                </a:rPr>
                <a:t>Nhân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29903991-0A1B-4D9E-8495-32D234264C2F}"/>
              </a:ext>
            </a:extLst>
          </p:cNvPr>
          <p:cNvGrpSpPr/>
          <p:nvPr/>
        </p:nvGrpSpPr>
        <p:grpSpPr>
          <a:xfrm rot="3001729">
            <a:off x="10011718" y="4838620"/>
            <a:ext cx="754079" cy="2741379"/>
            <a:chOff x="8163485" y="1366265"/>
            <a:chExt cx="754079" cy="2741379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xmlns="" id="{E0342532-BF00-4577-A296-FED5B46216EE}"/>
                </a:ext>
              </a:extLst>
            </p:cNvPr>
            <p:cNvGrpSpPr/>
            <p:nvPr/>
          </p:nvGrpSpPr>
          <p:grpSpPr>
            <a:xfrm rot="729934">
              <a:off x="8163485" y="1366265"/>
              <a:ext cx="754079" cy="2741379"/>
              <a:chOff x="1228706" y="159659"/>
              <a:chExt cx="991316" cy="3439886"/>
            </a:xfrm>
            <a:solidFill>
              <a:schemeClr val="bg1">
                <a:lumMod val="85000"/>
              </a:schemeClr>
            </a:solidFill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xmlns="" id="{C3771CCD-DC4A-43A6-BC95-EB2986F735FF}"/>
                  </a:ext>
                </a:extLst>
              </p:cNvPr>
              <p:cNvSpPr/>
              <p:nvPr/>
            </p:nvSpPr>
            <p:spPr>
              <a:xfrm rot="1742295">
                <a:off x="1581393" y="594407"/>
                <a:ext cx="638629" cy="2859314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27000" dist="50800" dir="2700000" sx="102000" sy="1020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xmlns="" id="{5B7ED859-33DA-4C67-84F6-5C0AA1F1DD9B}"/>
                  </a:ext>
                </a:extLst>
              </p:cNvPr>
              <p:cNvSpPr/>
              <p:nvPr/>
            </p:nvSpPr>
            <p:spPr>
              <a:xfrm rot="1789268">
                <a:off x="1228706" y="159659"/>
                <a:ext cx="957943" cy="343988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82A9506F-BA78-4562-A155-AD3D32BE7E6C}"/>
                </a:ext>
              </a:extLst>
            </p:cNvPr>
            <p:cNvSpPr txBox="1"/>
            <p:nvPr/>
          </p:nvSpPr>
          <p:spPr>
            <a:xfrm rot="18633202">
              <a:off x="7357525" y="2480281"/>
              <a:ext cx="23448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Nyala" panose="02040603050506020204" pitchFamily="18" charset="0"/>
                  <a:ea typeface="+mn-ea"/>
                  <a:cs typeface="+mn-cs"/>
                </a:rPr>
                <a:t>Bảo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Nyal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Nyala" panose="02040603050506020204" pitchFamily="18" charset="0"/>
                  <a:ea typeface="+mn-ea"/>
                  <a:cs typeface="+mn-cs"/>
                </a:rPr>
                <a:t>vệ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7" name="Graphic 6" descr="Group of women">
            <a:extLst>
              <a:ext uri="{FF2B5EF4-FFF2-40B4-BE49-F238E27FC236}">
                <a16:creationId xmlns:a16="http://schemas.microsoft.com/office/drawing/2014/main" xmlns="" id="{E61E8638-9BC9-4293-AF99-FF51AB2C6E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88151" y="31329"/>
            <a:ext cx="914400" cy="914400"/>
          </a:xfrm>
          <a:prstGeom prst="rect">
            <a:avLst/>
          </a:prstGeom>
        </p:spPr>
      </p:pic>
      <p:pic>
        <p:nvPicPr>
          <p:cNvPr id="9" name="Graphic 8" descr="Earth Globe   Asia">
            <a:extLst>
              <a:ext uri="{FF2B5EF4-FFF2-40B4-BE49-F238E27FC236}">
                <a16:creationId xmlns:a16="http://schemas.microsoft.com/office/drawing/2014/main" xmlns="" id="{19C2F07F-6DB3-4AE5-8EBA-0F72F71241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66790" y="27112"/>
            <a:ext cx="914400" cy="9144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32CFE39-4B52-4773-A175-6D540E0984FE}"/>
              </a:ext>
            </a:extLst>
          </p:cNvPr>
          <p:cNvSpPr txBox="1"/>
          <p:nvPr/>
        </p:nvSpPr>
        <p:spPr>
          <a:xfrm>
            <a:off x="6143276" y="871424"/>
            <a:ext cx="1266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Con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Người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81AAC6D7-3411-428A-843C-D1F71D3AD375}"/>
              </a:ext>
            </a:extLst>
          </p:cNvPr>
          <p:cNvSpPr txBox="1"/>
          <p:nvPr/>
        </p:nvSpPr>
        <p:spPr>
          <a:xfrm>
            <a:off x="3821915" y="922612"/>
            <a:ext cx="1266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Tự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Nhiên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C5427A2-DCC1-43FE-A95C-E069B97DF2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173" t="28718" r="43687" b="28376"/>
          <a:stretch/>
        </p:blipFill>
        <p:spPr>
          <a:xfrm>
            <a:off x="3473959" y="1478790"/>
            <a:ext cx="925726" cy="96552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2F96634A-EDA3-46A6-836E-D0C25DAF645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678" t="24254" r="58002" b="39144"/>
          <a:stretch/>
        </p:blipFill>
        <p:spPr>
          <a:xfrm>
            <a:off x="3494883" y="2603877"/>
            <a:ext cx="925726" cy="110043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892034A-4617-4E33-B7BA-7294902B44A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115" t="24253" r="52681" b="26996"/>
          <a:stretch/>
        </p:blipFill>
        <p:spPr>
          <a:xfrm>
            <a:off x="4671838" y="1478790"/>
            <a:ext cx="832338" cy="108290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99B5D072-E28C-4DFD-B2A0-8567B017FCC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8846" t="31624" r="35737" b="26512"/>
          <a:stretch/>
        </p:blipFill>
        <p:spPr>
          <a:xfrm>
            <a:off x="4671838" y="2603877"/>
            <a:ext cx="806910" cy="110043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A3D6A833-3037-401E-877D-7733989FFB7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410" t="21368" r="48424" b="25812"/>
          <a:stretch/>
        </p:blipFill>
        <p:spPr>
          <a:xfrm>
            <a:off x="5896699" y="1478790"/>
            <a:ext cx="923677" cy="101021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D23BC445-443F-4B4A-97A0-86FD44F813A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7554" t="30790" r="36258" b="27523"/>
          <a:stretch/>
        </p:blipFill>
        <p:spPr>
          <a:xfrm>
            <a:off x="6978941" y="1478790"/>
            <a:ext cx="923677" cy="980867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9A43D408-111D-4500-A50B-19DCE152EEDC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49388" t="29695" r="35237" b="25299"/>
          <a:stretch/>
        </p:blipFill>
        <p:spPr>
          <a:xfrm>
            <a:off x="5894650" y="2579989"/>
            <a:ext cx="925726" cy="1124327"/>
          </a:xfrm>
          <a:prstGeom prst="rect">
            <a:avLst/>
          </a:prstGeom>
        </p:spPr>
      </p:pic>
      <p:pic>
        <p:nvPicPr>
          <p:cNvPr id="1026" name="Picture 2" descr="Happy Farm Animals Vectors Illustration A vector illustration of a farm scene with different kinds of farm animals like horse, cow, pigs, sheeps, cat, dog, bird and chickens. pig piglet stock illustrations">
            <a:extLst>
              <a:ext uri="{FF2B5EF4-FFF2-40B4-BE49-F238E27FC236}">
                <a16:creationId xmlns:a16="http://schemas.microsoft.com/office/drawing/2014/main" xmlns="" id="{062FCDE0-0345-4C49-943A-18A864D08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789" y="2561691"/>
            <a:ext cx="949829" cy="114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25726558-95AC-40A9-9A1A-966BD3BEAAB1}"/>
              </a:ext>
            </a:extLst>
          </p:cNvPr>
          <p:cNvSpPr txBox="1"/>
          <p:nvPr/>
        </p:nvSpPr>
        <p:spPr>
          <a:xfrm>
            <a:off x="3966790" y="4138501"/>
            <a:ext cx="806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CO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1EC69021-AB95-4321-A573-77D4B7AC684F}"/>
              </a:ext>
            </a:extLst>
          </p:cNvPr>
          <p:cNvSpPr txBox="1"/>
          <p:nvPr/>
        </p:nvSpPr>
        <p:spPr>
          <a:xfrm>
            <a:off x="4916356" y="4083484"/>
            <a:ext cx="6068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CO</a:t>
            </a:r>
            <a:endParaRPr kumimoji="0" lang="en-US" sz="2000" b="1" i="0" u="none" strike="noStrike" kern="1200" cap="none" spc="0" normalizeH="0" baseline="-2500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F2218B1F-053E-4F6F-BC35-39F997C75A2B}"/>
              </a:ext>
            </a:extLst>
          </p:cNvPr>
          <p:cNvSpPr txBox="1"/>
          <p:nvPr/>
        </p:nvSpPr>
        <p:spPr>
          <a:xfrm>
            <a:off x="5488295" y="4574583"/>
            <a:ext cx="532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Tro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98F16A51-8A9A-4780-9B7C-57F9C4D52704}"/>
              </a:ext>
            </a:extLst>
          </p:cNvPr>
          <p:cNvSpPr txBox="1"/>
          <p:nvPr/>
        </p:nvSpPr>
        <p:spPr>
          <a:xfrm>
            <a:off x="5661524" y="3927869"/>
            <a:ext cx="923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Khói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bụi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0D48A666-083C-4D9F-B312-8DCD3397E63E}"/>
              </a:ext>
            </a:extLst>
          </p:cNvPr>
          <p:cNvSpPr txBox="1"/>
          <p:nvPr/>
        </p:nvSpPr>
        <p:spPr>
          <a:xfrm>
            <a:off x="4650784" y="4835633"/>
            <a:ext cx="8279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SO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EE23A2F-F29A-45F4-8CE7-C420B357FB3A}"/>
              </a:ext>
            </a:extLst>
          </p:cNvPr>
          <p:cNvSpPr txBox="1"/>
          <p:nvPr/>
        </p:nvSpPr>
        <p:spPr>
          <a:xfrm>
            <a:off x="6145879" y="4832662"/>
            <a:ext cx="8069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NO</a:t>
            </a:r>
            <a:r>
              <a:rPr kumimoji="0" lang="en-US" sz="2000" b="1" i="0" u="none" strike="noStrike" kern="1200" cap="none" spc="0" normalizeH="0" baseline="-2500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62" name="Shape 677">
            <a:extLst>
              <a:ext uri="{FF2B5EF4-FFF2-40B4-BE49-F238E27FC236}">
                <a16:creationId xmlns:a16="http://schemas.microsoft.com/office/drawing/2014/main" xmlns="" id="{73D53541-23D5-44EE-9169-15699E4D8662}"/>
              </a:ext>
            </a:extLst>
          </p:cNvPr>
          <p:cNvPicPr/>
          <p:nvPr/>
        </p:nvPicPr>
        <p:blipFill>
          <a:blip r:embed="rId13"/>
          <a:stretch/>
        </p:blipFill>
        <p:spPr>
          <a:xfrm>
            <a:off x="6612530" y="3806350"/>
            <a:ext cx="1290088" cy="670460"/>
          </a:xfrm>
          <a:prstGeom prst="rect">
            <a:avLst/>
          </a:prstGeom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677127F4-1D41-43A5-BA69-460029C87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681" y="1183934"/>
            <a:ext cx="1368743" cy="1368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5EC467D0-29C9-4841-8756-405DB05845AE}"/>
              </a:ext>
            </a:extLst>
          </p:cNvPr>
          <p:cNvSpPr txBox="1"/>
          <p:nvPr/>
        </p:nvSpPr>
        <p:spPr>
          <a:xfrm>
            <a:off x="1585698" y="697416"/>
            <a:ext cx="1266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Sức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khỏe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6" name="Shape 803">
            <a:extLst>
              <a:ext uri="{FF2B5EF4-FFF2-40B4-BE49-F238E27FC236}">
                <a16:creationId xmlns:a16="http://schemas.microsoft.com/office/drawing/2014/main" xmlns="" id="{71F9D278-C005-4D0B-BE87-2CD1E38088CF}"/>
              </a:ext>
            </a:extLst>
          </p:cNvPr>
          <p:cNvPicPr/>
          <p:nvPr/>
        </p:nvPicPr>
        <p:blipFill>
          <a:blip r:embed="rId15"/>
          <a:stretch/>
        </p:blipFill>
        <p:spPr>
          <a:xfrm>
            <a:off x="3396615" y="1627887"/>
            <a:ext cx="4642557" cy="3405711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xmlns="" id="{8BA06D17-64BA-4831-9168-C27E3137F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74" y="1365313"/>
            <a:ext cx="1116458" cy="111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1CA5229E-4FA0-4FF4-AF4A-5FAD8E73E3FC}"/>
              </a:ext>
            </a:extLst>
          </p:cNvPr>
          <p:cNvSpPr txBox="1"/>
          <p:nvPr/>
        </p:nvSpPr>
        <p:spPr>
          <a:xfrm>
            <a:off x="927644" y="2710877"/>
            <a:ext cx="1510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Môi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trường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036" name="Picture 12" descr="Hình ảnh hạn hán khốc liệt hoành hành ở Tây Nguyên">
            <a:extLst>
              <a:ext uri="{FF2B5EF4-FFF2-40B4-BE49-F238E27FC236}">
                <a16:creationId xmlns:a16="http://schemas.microsoft.com/office/drawing/2014/main" xmlns="" id="{49F3E5B2-5BB9-44BD-978A-85CBC341D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79" y="3330743"/>
            <a:ext cx="1484946" cy="890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iện tượng băng tan và tác động của nó đến Trái Đất như thế nào ?">
            <a:extLst>
              <a:ext uri="{FF2B5EF4-FFF2-40B4-BE49-F238E27FC236}">
                <a16:creationId xmlns:a16="http://schemas.microsoft.com/office/drawing/2014/main" xmlns="" id="{B191CDC3-FE9B-4B21-AD66-43F3617D8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035" y="3330743"/>
            <a:ext cx="1309687" cy="87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Mưa axit ảnh hưởng như thế nào đến đời sống của bạn? - Aqualife">
            <a:extLst>
              <a:ext uri="{FF2B5EF4-FFF2-40B4-BE49-F238E27FC236}">
                <a16:creationId xmlns:a16="http://schemas.microsoft.com/office/drawing/2014/main" xmlns="" id="{7F0BFCFB-88B3-42A1-82FC-E9F8CB0C6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73" y="4387016"/>
            <a:ext cx="1205652" cy="84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Sương mù bắt đầu gia tăng ở miền Trung | VTV.VN">
            <a:extLst>
              <a:ext uri="{FF2B5EF4-FFF2-40B4-BE49-F238E27FC236}">
                <a16:creationId xmlns:a16="http://schemas.microsoft.com/office/drawing/2014/main" xmlns="" id="{BFD433DC-3CF9-46C3-A2E1-59C43A416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6517" y="4301978"/>
            <a:ext cx="1243012" cy="919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xmlns="" id="{E02273D2-2E38-4C7F-AA15-FD3C49113A58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26042" t="21368" r="46424" b="26907"/>
          <a:stretch/>
        </p:blipFill>
        <p:spPr>
          <a:xfrm>
            <a:off x="8283790" y="415585"/>
            <a:ext cx="1295292" cy="136874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05840FC6-3940-4772-93A7-B0CBCAB2775C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32807" t="21478" r="41996" b="27066"/>
          <a:stretch/>
        </p:blipFill>
        <p:spPr>
          <a:xfrm>
            <a:off x="9682822" y="387107"/>
            <a:ext cx="1191536" cy="136874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26C2EA62-65B4-40C6-B56E-64894D0DDA44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40122" t="30503" r="35238" b="26481"/>
          <a:stretch/>
        </p:blipFill>
        <p:spPr>
          <a:xfrm>
            <a:off x="11034245" y="415586"/>
            <a:ext cx="1050202" cy="1368742"/>
          </a:xfrm>
          <a:prstGeom prst="rect">
            <a:avLst/>
          </a:prstGeom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xmlns="" id="{00099674-F47A-4DAA-819A-33167C5E7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531" y="1790677"/>
            <a:ext cx="299085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Báo Đà Nẵng điện tử">
            <a:extLst>
              <a:ext uri="{FF2B5EF4-FFF2-40B4-BE49-F238E27FC236}">
                <a16:creationId xmlns:a16="http://schemas.microsoft.com/office/drawing/2014/main" xmlns="" id="{ECC55ABF-84ED-42B5-9065-0CC07FFF0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4396" y="3557090"/>
            <a:ext cx="1747410" cy="116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20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2000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10" presetClass="exit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6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5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2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2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32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3" dur="20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45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0"/>
                                </p:stCondLst>
                                <p:childTnLst>
                                  <p:par>
                                    <p:cTn id="39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0" dur="2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900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9500"/>
                                </p:stCondLst>
                                <p:childTnLst>
                                  <p:par>
                                    <p:cTn id="46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2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3500"/>
                                </p:stCondLst>
                                <p:childTnLst>
                                  <p:par>
                                    <p:cTn id="4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4000"/>
                                </p:stCondLst>
                                <p:childTnLst>
                                  <p:par>
                                    <p:cTn id="54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4500"/>
                                </p:stCondLst>
                                <p:childTnLst>
                                  <p:par>
                                    <p:cTn id="5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00"/>
                                </p:stCondLst>
                                <p:childTnLst>
                                  <p:par>
                                    <p:cTn id="63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29000"/>
                                </p:stCondLst>
                                <p:childTnLst>
                                  <p:par>
                                    <p:cTn id="6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9500"/>
                                </p:stCondLst>
                                <p:childTnLst>
                                  <p:par>
                                    <p:cTn id="70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1" dur="2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33500"/>
                                </p:stCondLst>
                                <p:childTnLst>
                                  <p:par>
                                    <p:cTn id="7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34000"/>
                                </p:stCondLst>
                                <p:childTnLst>
                                  <p:par>
                                    <p:cTn id="77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8" dur="2000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38000"/>
                                </p:stCondLst>
                                <p:childTnLst>
                                  <p:par>
                                    <p:cTn id="8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38500"/>
                                </p:stCondLst>
                                <p:childTnLst>
                                  <p:par>
                                    <p:cTn id="84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5" dur="2000" fill="hold"/>
                                            <p:tgtEl>
                                              <p:spTgt spid="1026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42500"/>
                                </p:stCondLst>
                                <p:childTnLst>
                                  <p:par>
                                    <p:cTn id="87" presetID="2" presetClass="entr" presetSubtype="1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89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9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43000"/>
                                </p:stCondLst>
                                <p:childTnLst>
                                  <p:par>
                                    <p:cTn id="92" presetID="2" presetClass="entr" presetSubtype="1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9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95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43500"/>
                                </p:stCondLst>
                                <p:childTnLst>
                                  <p:par>
                                    <p:cTn id="97" presetID="2" presetClass="entr" presetSubtype="1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99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00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44100"/>
                                </p:stCondLst>
                                <p:childTnLst>
                                  <p:par>
                                    <p:cTn id="102" presetID="2" presetClass="entr" presetSubtype="1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04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05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44600"/>
                                </p:stCondLst>
                                <p:childTnLst>
                                  <p:par>
                                    <p:cTn id="107" presetID="2" presetClass="entr" presetSubtype="1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0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10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45100"/>
                                </p:stCondLst>
                                <p:childTnLst>
                                  <p:par>
                                    <p:cTn id="112" presetID="2" presetClass="entr" presetSubtype="1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14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15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6" fill="hold">
                          <p:stCondLst>
                            <p:cond delay="indefinite"/>
                          </p:stCondLst>
                          <p:childTnLst>
                            <p:par>
                              <p:cTn id="1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4" dur="500"/>
                                            <p:tgtEl>
                                              <p:spTgt spid="10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6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7" dur="2000" fill="hold"/>
                                            <p:tgtEl>
                                              <p:spTgt spid="1034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2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1" dur="500"/>
                                            <p:tgtEl>
                                              <p:spTgt spid="10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33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4" dur="2000" fill="hold"/>
                                            <p:tgtEl>
                                              <p:spTgt spid="1030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13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8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9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4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0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3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144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5" dur="2000" fill="hold"/>
                                            <p:tgtEl>
                                              <p:spTgt spid="1036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6" fill="hold">
                                <p:stCondLst>
                                  <p:cond delay="14500"/>
                                </p:stCondLst>
                                <p:childTnLst>
                                  <p:par>
                                    <p:cTn id="14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0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0" fill="hold">
                                <p:stCondLst>
                                  <p:cond delay="15000"/>
                                </p:stCondLst>
                                <p:childTnLst>
                                  <p:par>
                                    <p:cTn id="151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2" dur="2000" fill="hold"/>
                                            <p:tgtEl>
                                              <p:spTgt spid="1038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3" fill="hold">
                                <p:stCondLst>
                                  <p:cond delay="19000"/>
                                </p:stCondLst>
                                <p:childTnLst>
                                  <p:par>
                                    <p:cTn id="15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0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7" fill="hold">
                                <p:stCondLst>
                                  <p:cond delay="19500"/>
                                </p:stCondLst>
                                <p:childTnLst>
                                  <p:par>
                                    <p:cTn id="158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9" dur="2000" fill="hold"/>
                                            <p:tgtEl>
                                              <p:spTgt spid="1040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0" fill="hold">
                                <p:stCondLst>
                                  <p:cond delay="23500"/>
                                </p:stCondLst>
                                <p:childTnLst>
                                  <p:par>
                                    <p:cTn id="16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10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4" fill="hold">
                                <p:stCondLst>
                                  <p:cond delay="24000"/>
                                </p:stCondLst>
                                <p:childTnLst>
                                  <p:par>
                                    <p:cTn id="165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6" dur="2000" fill="hold"/>
                                            <p:tgtEl>
                                              <p:spTgt spid="1042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7" fill="hold">
                                <p:stCondLst>
                                  <p:cond delay="28000"/>
                                </p:stCondLst>
                                <p:childTnLst>
                                  <p:par>
                                    <p:cTn id="16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1" fill="hold">
                                <p:stCondLst>
                                  <p:cond delay="28500"/>
                                </p:stCondLst>
                                <p:childTnLst>
                                  <p:par>
                                    <p:cTn id="172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3" dur="2000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32500"/>
                                </p:stCondLst>
                                <p:childTnLst>
                                  <p:par>
                                    <p:cTn id="17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8" fill="hold">
                                <p:stCondLst>
                                  <p:cond delay="33000"/>
                                </p:stCondLst>
                                <p:childTnLst>
                                  <p:par>
                                    <p:cTn id="179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0" dur="2000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37000"/>
                                </p:stCondLst>
                                <p:childTnLst>
                                  <p:par>
                                    <p:cTn id="18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5" fill="hold">
                                <p:stCondLst>
                                  <p:cond delay="37500"/>
                                </p:stCondLst>
                                <p:childTnLst>
                                  <p:par>
                                    <p:cTn id="186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7" dur="2000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8" fill="hold">
                                <p:stCondLst>
                                  <p:cond delay="41500"/>
                                </p:stCondLst>
                                <p:childTnLst>
                                  <p:par>
                                    <p:cTn id="18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1" dur="5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2" fill="hold">
                                <p:stCondLst>
                                  <p:cond delay="42000"/>
                                </p:stCondLst>
                                <p:childTnLst>
                                  <p:par>
                                    <p:cTn id="193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94" dur="2000" fill="hold"/>
                                            <p:tgtEl>
                                              <p:spTgt spid="1044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5" fill="hold">
                                <p:stCondLst>
                                  <p:cond delay="46000"/>
                                </p:stCondLst>
                                <p:childTnLst>
                                  <p:par>
                                    <p:cTn id="19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8" dur="500"/>
                                            <p:tgtEl>
                                              <p:spTgt spid="10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46500"/>
                                </p:stCondLst>
                                <p:childTnLst>
                                  <p:par>
                                    <p:cTn id="200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1" dur="2000" fill="hold"/>
                                            <p:tgtEl>
                                              <p:spTgt spid="1048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48" grpId="0"/>
          <p:bldP spid="55" grpId="0"/>
          <p:bldP spid="56" grpId="0"/>
          <p:bldP spid="57" grpId="0"/>
          <p:bldP spid="58" grpId="0"/>
          <p:bldP spid="59" grpId="0"/>
          <p:bldP spid="60" grpId="0"/>
          <p:bldP spid="65" grpId="0"/>
          <p:bldP spid="6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" dur="2000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" presetID="10" presetClass="exit" presetSubtype="0" fill="hold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6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25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200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2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32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3" dur="2000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4500"/>
                                </p:stCondLst>
                                <p:childTnLst>
                                  <p:par>
                                    <p:cTn id="3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15000"/>
                                </p:stCondLst>
                                <p:childTnLst>
                                  <p:par>
                                    <p:cTn id="39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0" dur="2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900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9500"/>
                                </p:stCondLst>
                                <p:childTnLst>
                                  <p:par>
                                    <p:cTn id="46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2000" fill="hold"/>
                                            <p:tgtEl>
                                              <p:spTgt spid="26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3500"/>
                                </p:stCondLst>
                                <p:childTnLst>
                                  <p:par>
                                    <p:cTn id="4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24000"/>
                                </p:stCondLst>
                                <p:childTnLst>
                                  <p:par>
                                    <p:cTn id="54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4500"/>
                                </p:stCondLst>
                                <p:childTnLst>
                                  <p:par>
                                    <p:cTn id="5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00"/>
                                </p:stCondLst>
                                <p:childTnLst>
                                  <p:par>
                                    <p:cTn id="63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4" dur="200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29000"/>
                                </p:stCondLst>
                                <p:childTnLst>
                                  <p:par>
                                    <p:cTn id="6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9500"/>
                                </p:stCondLst>
                                <p:childTnLst>
                                  <p:par>
                                    <p:cTn id="70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1" dur="2000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33500"/>
                                </p:stCondLst>
                                <p:childTnLst>
                                  <p:par>
                                    <p:cTn id="73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34000"/>
                                </p:stCondLst>
                                <p:childTnLst>
                                  <p:par>
                                    <p:cTn id="77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78" dur="2000" fill="hold"/>
                                            <p:tgtEl>
                                              <p:spTgt spid="53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38000"/>
                                </p:stCondLst>
                                <p:childTnLst>
                                  <p:par>
                                    <p:cTn id="8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10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38500"/>
                                </p:stCondLst>
                                <p:childTnLst>
                                  <p:par>
                                    <p:cTn id="84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5" dur="2000" fill="hold"/>
                                            <p:tgtEl>
                                              <p:spTgt spid="1026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42500"/>
                                </p:stCondLst>
                                <p:childTnLst>
                                  <p:par>
                                    <p:cTn id="87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1" fill="hold">
                                <p:stCondLst>
                                  <p:cond delay="43000"/>
                                </p:stCondLst>
                                <p:childTnLst>
                                  <p:par>
                                    <p:cTn id="92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6" fill="hold">
                                <p:stCondLst>
                                  <p:cond delay="43500"/>
                                </p:stCondLst>
                                <p:childTnLst>
                                  <p:par>
                                    <p:cTn id="97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44100"/>
                                </p:stCondLst>
                                <p:childTnLst>
                                  <p:par>
                                    <p:cTn id="102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4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5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44600"/>
                                </p:stCondLst>
                                <p:childTnLst>
                                  <p:par>
                                    <p:cTn id="107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1" fill="hold">
                                <p:stCondLst>
                                  <p:cond delay="45100"/>
                                </p:stCondLst>
                                <p:childTnLst>
                                  <p:par>
                                    <p:cTn id="112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6" fill="hold">
                          <p:stCondLst>
                            <p:cond delay="indefinite"/>
                          </p:stCondLst>
                          <p:childTnLst>
                            <p:par>
                              <p:cTn id="1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8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4" dur="500"/>
                                            <p:tgtEl>
                                              <p:spTgt spid="10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6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7" dur="2000" fill="hold"/>
                                            <p:tgtEl>
                                              <p:spTgt spid="1034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8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12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1" dur="500"/>
                                            <p:tgtEl>
                                              <p:spTgt spid="10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133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4" dur="2000" fill="hold"/>
                                            <p:tgtEl>
                                              <p:spTgt spid="1030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5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13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8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9" fill="hold">
                                <p:stCondLst>
                                  <p:cond delay="10000"/>
                                </p:stCondLst>
                                <p:childTnLst>
                                  <p:par>
                                    <p:cTn id="140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0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3" fill="hold">
                                <p:stCondLst>
                                  <p:cond delay="10500"/>
                                </p:stCondLst>
                                <p:childTnLst>
                                  <p:par>
                                    <p:cTn id="144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5" dur="2000" fill="hold"/>
                                            <p:tgtEl>
                                              <p:spTgt spid="1036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6" fill="hold">
                                <p:stCondLst>
                                  <p:cond delay="14500"/>
                                </p:stCondLst>
                                <p:childTnLst>
                                  <p:par>
                                    <p:cTn id="14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0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0" fill="hold">
                                <p:stCondLst>
                                  <p:cond delay="15000"/>
                                </p:stCondLst>
                                <p:childTnLst>
                                  <p:par>
                                    <p:cTn id="151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2" dur="2000" fill="hold"/>
                                            <p:tgtEl>
                                              <p:spTgt spid="1038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3" fill="hold">
                                <p:stCondLst>
                                  <p:cond delay="19000"/>
                                </p:stCondLst>
                                <p:childTnLst>
                                  <p:par>
                                    <p:cTn id="15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0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7" fill="hold">
                                <p:stCondLst>
                                  <p:cond delay="19500"/>
                                </p:stCondLst>
                                <p:childTnLst>
                                  <p:par>
                                    <p:cTn id="158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9" dur="2000" fill="hold"/>
                                            <p:tgtEl>
                                              <p:spTgt spid="1040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0" fill="hold">
                                <p:stCondLst>
                                  <p:cond delay="23500"/>
                                </p:stCondLst>
                                <p:childTnLst>
                                  <p:par>
                                    <p:cTn id="161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10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4" fill="hold">
                                <p:stCondLst>
                                  <p:cond delay="24000"/>
                                </p:stCondLst>
                                <p:childTnLst>
                                  <p:par>
                                    <p:cTn id="165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6" dur="2000" fill="hold"/>
                                            <p:tgtEl>
                                              <p:spTgt spid="1042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7" fill="hold">
                                <p:stCondLst>
                                  <p:cond delay="28000"/>
                                </p:stCondLst>
                                <p:childTnLst>
                                  <p:par>
                                    <p:cTn id="168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1" fill="hold">
                                <p:stCondLst>
                                  <p:cond delay="28500"/>
                                </p:stCondLst>
                                <p:childTnLst>
                                  <p:par>
                                    <p:cTn id="172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3" dur="2000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32500"/>
                                </p:stCondLst>
                                <p:childTnLst>
                                  <p:par>
                                    <p:cTn id="17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8" fill="hold">
                                <p:stCondLst>
                                  <p:cond delay="33000"/>
                                </p:stCondLst>
                                <p:childTnLst>
                                  <p:par>
                                    <p:cTn id="179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0" dur="2000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37000"/>
                                </p:stCondLst>
                                <p:childTnLst>
                                  <p:par>
                                    <p:cTn id="18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5" fill="hold">
                                <p:stCondLst>
                                  <p:cond delay="37500"/>
                                </p:stCondLst>
                                <p:childTnLst>
                                  <p:par>
                                    <p:cTn id="186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7" dur="2000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8" fill="hold">
                                <p:stCondLst>
                                  <p:cond delay="41500"/>
                                </p:stCondLst>
                                <p:childTnLst>
                                  <p:par>
                                    <p:cTn id="18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1" dur="500"/>
                                            <p:tgtEl>
                                              <p:spTgt spid="10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2" fill="hold">
                                <p:stCondLst>
                                  <p:cond delay="42000"/>
                                </p:stCondLst>
                                <p:childTnLst>
                                  <p:par>
                                    <p:cTn id="193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94" dur="2000" fill="hold"/>
                                            <p:tgtEl>
                                              <p:spTgt spid="1044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5" fill="hold">
                                <p:stCondLst>
                                  <p:cond delay="46000"/>
                                </p:stCondLst>
                                <p:childTnLst>
                                  <p:par>
                                    <p:cTn id="19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8" dur="500"/>
                                            <p:tgtEl>
                                              <p:spTgt spid="10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46500"/>
                                </p:stCondLst>
                                <p:childTnLst>
                                  <p:par>
                                    <p:cTn id="200" presetID="6" presetClass="emph" presetSubtype="0" autoRev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1" dur="2000" fill="hold"/>
                                            <p:tgtEl>
                                              <p:spTgt spid="1048"/>
                                            </p:tgtEl>
                                          </p:cBhvr>
                                          <p:by x="200000" y="2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48" grpId="0"/>
          <p:bldP spid="55" grpId="0"/>
          <p:bldP spid="56" grpId="0"/>
          <p:bldP spid="57" grpId="0"/>
          <p:bldP spid="58" grpId="0"/>
          <p:bldP spid="59" grpId="0"/>
          <p:bldP spid="60" grpId="0"/>
          <p:bldP spid="65" grpId="0"/>
          <p:bldP spid="69" grpId="0"/>
        </p:bldLst>
      </p:timing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CB3BEA27-3017-44F4-84EE-3EE15B4DB85D}"/>
              </a:ext>
            </a:extLst>
          </p:cNvPr>
          <p:cNvSpPr/>
          <p:nvPr/>
        </p:nvSpPr>
        <p:spPr>
          <a:xfrm>
            <a:off x="-23937" y="2757518"/>
            <a:ext cx="12215937" cy="4100482"/>
          </a:xfrm>
          <a:custGeom>
            <a:avLst/>
            <a:gdLst>
              <a:gd name="connsiteX0" fmla="*/ 0 w 12196482"/>
              <a:gd name="connsiteY0" fmla="*/ 0 h 3957461"/>
              <a:gd name="connsiteX1" fmla="*/ 12196482 w 12196482"/>
              <a:gd name="connsiteY1" fmla="*/ 0 h 3957461"/>
              <a:gd name="connsiteX2" fmla="*/ 12196482 w 12196482"/>
              <a:gd name="connsiteY2" fmla="*/ 3957461 h 3957461"/>
              <a:gd name="connsiteX3" fmla="*/ 0 w 12196482"/>
              <a:gd name="connsiteY3" fmla="*/ 3957461 h 3957461"/>
              <a:gd name="connsiteX4" fmla="*/ 0 w 12196482"/>
              <a:gd name="connsiteY4" fmla="*/ 0 h 3957461"/>
              <a:gd name="connsiteX0" fmla="*/ 19455 w 12196482"/>
              <a:gd name="connsiteY0" fmla="*/ 321012 h 3957461"/>
              <a:gd name="connsiteX1" fmla="*/ 12196482 w 12196482"/>
              <a:gd name="connsiteY1" fmla="*/ 0 h 3957461"/>
              <a:gd name="connsiteX2" fmla="*/ 12196482 w 12196482"/>
              <a:gd name="connsiteY2" fmla="*/ 3957461 h 3957461"/>
              <a:gd name="connsiteX3" fmla="*/ 0 w 12196482"/>
              <a:gd name="connsiteY3" fmla="*/ 3957461 h 3957461"/>
              <a:gd name="connsiteX4" fmla="*/ 19455 w 12196482"/>
              <a:gd name="connsiteY4" fmla="*/ 321012 h 3957461"/>
              <a:gd name="connsiteX0" fmla="*/ 19455 w 12196482"/>
              <a:gd name="connsiteY0" fmla="*/ 321012 h 3957461"/>
              <a:gd name="connsiteX1" fmla="*/ 12196482 w 12196482"/>
              <a:gd name="connsiteY1" fmla="*/ 0 h 3957461"/>
              <a:gd name="connsiteX2" fmla="*/ 12196482 w 12196482"/>
              <a:gd name="connsiteY2" fmla="*/ 3957461 h 3957461"/>
              <a:gd name="connsiteX3" fmla="*/ 0 w 12196482"/>
              <a:gd name="connsiteY3" fmla="*/ 3957461 h 3957461"/>
              <a:gd name="connsiteX4" fmla="*/ 19455 w 12196482"/>
              <a:gd name="connsiteY4" fmla="*/ 321012 h 3957461"/>
              <a:gd name="connsiteX0" fmla="*/ 9727 w 12196482"/>
              <a:gd name="connsiteY0" fmla="*/ 0 h 3996372"/>
              <a:gd name="connsiteX1" fmla="*/ 12196482 w 12196482"/>
              <a:gd name="connsiteY1" fmla="*/ 38911 h 3996372"/>
              <a:gd name="connsiteX2" fmla="*/ 12196482 w 12196482"/>
              <a:gd name="connsiteY2" fmla="*/ 3996372 h 3996372"/>
              <a:gd name="connsiteX3" fmla="*/ 0 w 12196482"/>
              <a:gd name="connsiteY3" fmla="*/ 3996372 h 3996372"/>
              <a:gd name="connsiteX4" fmla="*/ 9727 w 12196482"/>
              <a:gd name="connsiteY4" fmla="*/ 0 h 3996372"/>
              <a:gd name="connsiteX0" fmla="*/ 9727 w 12196482"/>
              <a:gd name="connsiteY0" fmla="*/ 198311 h 4194683"/>
              <a:gd name="connsiteX1" fmla="*/ 1979197 w 12196482"/>
              <a:gd name="connsiteY1" fmla="*/ 653815 h 4194683"/>
              <a:gd name="connsiteX2" fmla="*/ 12196482 w 12196482"/>
              <a:gd name="connsiteY2" fmla="*/ 237222 h 4194683"/>
              <a:gd name="connsiteX3" fmla="*/ 12196482 w 12196482"/>
              <a:gd name="connsiteY3" fmla="*/ 4194683 h 4194683"/>
              <a:gd name="connsiteX4" fmla="*/ 0 w 12196482"/>
              <a:gd name="connsiteY4" fmla="*/ 4194683 h 4194683"/>
              <a:gd name="connsiteX5" fmla="*/ 9727 w 12196482"/>
              <a:gd name="connsiteY5" fmla="*/ 198311 h 4194683"/>
              <a:gd name="connsiteX0" fmla="*/ 9727 w 12196482"/>
              <a:gd name="connsiteY0" fmla="*/ 192634 h 4189006"/>
              <a:gd name="connsiteX1" fmla="*/ 1045342 w 12196482"/>
              <a:gd name="connsiteY1" fmla="*/ 978879 h 4189006"/>
              <a:gd name="connsiteX2" fmla="*/ 1979197 w 12196482"/>
              <a:gd name="connsiteY2" fmla="*/ 648138 h 4189006"/>
              <a:gd name="connsiteX3" fmla="*/ 12196482 w 12196482"/>
              <a:gd name="connsiteY3" fmla="*/ 231545 h 4189006"/>
              <a:gd name="connsiteX4" fmla="*/ 12196482 w 12196482"/>
              <a:gd name="connsiteY4" fmla="*/ 4189006 h 4189006"/>
              <a:gd name="connsiteX5" fmla="*/ 0 w 12196482"/>
              <a:gd name="connsiteY5" fmla="*/ 4189006 h 4189006"/>
              <a:gd name="connsiteX6" fmla="*/ 9727 w 12196482"/>
              <a:gd name="connsiteY6" fmla="*/ 192634 h 4189006"/>
              <a:gd name="connsiteX0" fmla="*/ 9727 w 12196482"/>
              <a:gd name="connsiteY0" fmla="*/ 159433 h 4155805"/>
              <a:gd name="connsiteX1" fmla="*/ 1045342 w 12196482"/>
              <a:gd name="connsiteY1" fmla="*/ 945678 h 4155805"/>
              <a:gd name="connsiteX2" fmla="*/ 1979197 w 12196482"/>
              <a:gd name="connsiteY2" fmla="*/ 614937 h 4155805"/>
              <a:gd name="connsiteX3" fmla="*/ 12196482 w 12196482"/>
              <a:gd name="connsiteY3" fmla="*/ 198344 h 4155805"/>
              <a:gd name="connsiteX4" fmla="*/ 12196482 w 12196482"/>
              <a:gd name="connsiteY4" fmla="*/ 4155805 h 4155805"/>
              <a:gd name="connsiteX5" fmla="*/ 0 w 12196482"/>
              <a:gd name="connsiteY5" fmla="*/ 4155805 h 4155805"/>
              <a:gd name="connsiteX6" fmla="*/ 9727 w 12196482"/>
              <a:gd name="connsiteY6" fmla="*/ 159433 h 4155805"/>
              <a:gd name="connsiteX0" fmla="*/ 9727 w 12196482"/>
              <a:gd name="connsiteY0" fmla="*/ 159433 h 4155805"/>
              <a:gd name="connsiteX1" fmla="*/ 889699 w 12196482"/>
              <a:gd name="connsiteY1" fmla="*/ 770580 h 4155805"/>
              <a:gd name="connsiteX2" fmla="*/ 1979197 w 12196482"/>
              <a:gd name="connsiteY2" fmla="*/ 614937 h 4155805"/>
              <a:gd name="connsiteX3" fmla="*/ 12196482 w 12196482"/>
              <a:gd name="connsiteY3" fmla="*/ 198344 h 4155805"/>
              <a:gd name="connsiteX4" fmla="*/ 12196482 w 12196482"/>
              <a:gd name="connsiteY4" fmla="*/ 4155805 h 4155805"/>
              <a:gd name="connsiteX5" fmla="*/ 0 w 12196482"/>
              <a:gd name="connsiteY5" fmla="*/ 4155805 h 4155805"/>
              <a:gd name="connsiteX6" fmla="*/ 9727 w 12196482"/>
              <a:gd name="connsiteY6" fmla="*/ 159433 h 4155805"/>
              <a:gd name="connsiteX0" fmla="*/ 9727 w 12196482"/>
              <a:gd name="connsiteY0" fmla="*/ 136888 h 4133260"/>
              <a:gd name="connsiteX1" fmla="*/ 889699 w 12196482"/>
              <a:gd name="connsiteY1" fmla="*/ 748035 h 4133260"/>
              <a:gd name="connsiteX2" fmla="*/ 1998653 w 12196482"/>
              <a:gd name="connsiteY2" fmla="*/ 786945 h 4133260"/>
              <a:gd name="connsiteX3" fmla="*/ 12196482 w 12196482"/>
              <a:gd name="connsiteY3" fmla="*/ 175799 h 4133260"/>
              <a:gd name="connsiteX4" fmla="*/ 12196482 w 12196482"/>
              <a:gd name="connsiteY4" fmla="*/ 4133260 h 4133260"/>
              <a:gd name="connsiteX5" fmla="*/ 0 w 12196482"/>
              <a:gd name="connsiteY5" fmla="*/ 4133260 h 4133260"/>
              <a:gd name="connsiteX6" fmla="*/ 9727 w 12196482"/>
              <a:gd name="connsiteY6" fmla="*/ 136888 h 4133260"/>
              <a:gd name="connsiteX0" fmla="*/ 9727 w 12196482"/>
              <a:gd name="connsiteY0" fmla="*/ 121389 h 4117761"/>
              <a:gd name="connsiteX1" fmla="*/ 889699 w 12196482"/>
              <a:gd name="connsiteY1" fmla="*/ 732536 h 4117761"/>
              <a:gd name="connsiteX2" fmla="*/ 1940287 w 12196482"/>
              <a:gd name="connsiteY2" fmla="*/ 936816 h 4117761"/>
              <a:gd name="connsiteX3" fmla="*/ 12196482 w 12196482"/>
              <a:gd name="connsiteY3" fmla="*/ 160300 h 4117761"/>
              <a:gd name="connsiteX4" fmla="*/ 12196482 w 12196482"/>
              <a:gd name="connsiteY4" fmla="*/ 4117761 h 4117761"/>
              <a:gd name="connsiteX5" fmla="*/ 0 w 12196482"/>
              <a:gd name="connsiteY5" fmla="*/ 4117761 h 4117761"/>
              <a:gd name="connsiteX6" fmla="*/ 9727 w 12196482"/>
              <a:gd name="connsiteY6" fmla="*/ 121389 h 4117761"/>
              <a:gd name="connsiteX0" fmla="*/ 9727 w 12196482"/>
              <a:gd name="connsiteY0" fmla="*/ 90274 h 4086646"/>
              <a:gd name="connsiteX1" fmla="*/ 889699 w 12196482"/>
              <a:gd name="connsiteY1" fmla="*/ 701421 h 4086646"/>
              <a:gd name="connsiteX2" fmla="*/ 1940287 w 12196482"/>
              <a:gd name="connsiteY2" fmla="*/ 905701 h 4086646"/>
              <a:gd name="connsiteX3" fmla="*/ 12196482 w 12196482"/>
              <a:gd name="connsiteY3" fmla="*/ 129185 h 4086646"/>
              <a:gd name="connsiteX4" fmla="*/ 12196482 w 12196482"/>
              <a:gd name="connsiteY4" fmla="*/ 4086646 h 4086646"/>
              <a:gd name="connsiteX5" fmla="*/ 0 w 12196482"/>
              <a:gd name="connsiteY5" fmla="*/ 4086646 h 4086646"/>
              <a:gd name="connsiteX6" fmla="*/ 9727 w 12196482"/>
              <a:gd name="connsiteY6" fmla="*/ 90274 h 4086646"/>
              <a:gd name="connsiteX0" fmla="*/ 9727 w 12196482"/>
              <a:gd name="connsiteY0" fmla="*/ 82558 h 4078930"/>
              <a:gd name="connsiteX1" fmla="*/ 889699 w 12196482"/>
              <a:gd name="connsiteY1" fmla="*/ 693705 h 4078930"/>
              <a:gd name="connsiteX2" fmla="*/ 1940287 w 12196482"/>
              <a:gd name="connsiteY2" fmla="*/ 1043900 h 4078930"/>
              <a:gd name="connsiteX3" fmla="*/ 12196482 w 12196482"/>
              <a:gd name="connsiteY3" fmla="*/ 121469 h 4078930"/>
              <a:gd name="connsiteX4" fmla="*/ 12196482 w 12196482"/>
              <a:gd name="connsiteY4" fmla="*/ 4078930 h 4078930"/>
              <a:gd name="connsiteX5" fmla="*/ 0 w 12196482"/>
              <a:gd name="connsiteY5" fmla="*/ 4078930 h 4078930"/>
              <a:gd name="connsiteX6" fmla="*/ 9727 w 12196482"/>
              <a:gd name="connsiteY6" fmla="*/ 82558 h 4078930"/>
              <a:gd name="connsiteX0" fmla="*/ 9727 w 12196482"/>
              <a:gd name="connsiteY0" fmla="*/ 64447 h 4060819"/>
              <a:gd name="connsiteX1" fmla="*/ 889699 w 12196482"/>
              <a:gd name="connsiteY1" fmla="*/ 675594 h 4060819"/>
              <a:gd name="connsiteX2" fmla="*/ 1940287 w 12196482"/>
              <a:gd name="connsiteY2" fmla="*/ 1025789 h 4060819"/>
              <a:gd name="connsiteX3" fmla="*/ 12196482 w 12196482"/>
              <a:gd name="connsiteY3" fmla="*/ 103358 h 4060819"/>
              <a:gd name="connsiteX4" fmla="*/ 12196482 w 12196482"/>
              <a:gd name="connsiteY4" fmla="*/ 4060819 h 4060819"/>
              <a:gd name="connsiteX5" fmla="*/ 0 w 12196482"/>
              <a:gd name="connsiteY5" fmla="*/ 4060819 h 4060819"/>
              <a:gd name="connsiteX6" fmla="*/ 9727 w 12196482"/>
              <a:gd name="connsiteY6" fmla="*/ 64447 h 4060819"/>
              <a:gd name="connsiteX0" fmla="*/ 9727 w 12196482"/>
              <a:gd name="connsiteY0" fmla="*/ 68465 h 4064837"/>
              <a:gd name="connsiteX1" fmla="*/ 889699 w 12196482"/>
              <a:gd name="connsiteY1" fmla="*/ 679612 h 4064837"/>
              <a:gd name="connsiteX2" fmla="*/ 2076474 w 12196482"/>
              <a:gd name="connsiteY2" fmla="*/ 922803 h 4064837"/>
              <a:gd name="connsiteX3" fmla="*/ 12196482 w 12196482"/>
              <a:gd name="connsiteY3" fmla="*/ 107376 h 4064837"/>
              <a:gd name="connsiteX4" fmla="*/ 12196482 w 12196482"/>
              <a:gd name="connsiteY4" fmla="*/ 4064837 h 4064837"/>
              <a:gd name="connsiteX5" fmla="*/ 0 w 12196482"/>
              <a:gd name="connsiteY5" fmla="*/ 4064837 h 4064837"/>
              <a:gd name="connsiteX6" fmla="*/ 9727 w 12196482"/>
              <a:gd name="connsiteY6" fmla="*/ 68465 h 4064837"/>
              <a:gd name="connsiteX0" fmla="*/ 9727 w 12196482"/>
              <a:gd name="connsiteY0" fmla="*/ 68465 h 4064837"/>
              <a:gd name="connsiteX1" fmla="*/ 889699 w 12196482"/>
              <a:gd name="connsiteY1" fmla="*/ 679612 h 4064837"/>
              <a:gd name="connsiteX2" fmla="*/ 2076474 w 12196482"/>
              <a:gd name="connsiteY2" fmla="*/ 922803 h 4064837"/>
              <a:gd name="connsiteX3" fmla="*/ 12196482 w 12196482"/>
              <a:gd name="connsiteY3" fmla="*/ 107376 h 4064837"/>
              <a:gd name="connsiteX4" fmla="*/ 12196482 w 12196482"/>
              <a:gd name="connsiteY4" fmla="*/ 4064837 h 4064837"/>
              <a:gd name="connsiteX5" fmla="*/ 0 w 12196482"/>
              <a:gd name="connsiteY5" fmla="*/ 4064837 h 4064837"/>
              <a:gd name="connsiteX6" fmla="*/ 9727 w 12196482"/>
              <a:gd name="connsiteY6" fmla="*/ 68465 h 4064837"/>
              <a:gd name="connsiteX0" fmla="*/ 9727 w 12196482"/>
              <a:gd name="connsiteY0" fmla="*/ 68465 h 4064837"/>
              <a:gd name="connsiteX1" fmla="*/ 879971 w 12196482"/>
              <a:gd name="connsiteY1" fmla="*/ 669884 h 4064837"/>
              <a:gd name="connsiteX2" fmla="*/ 2076474 w 12196482"/>
              <a:gd name="connsiteY2" fmla="*/ 922803 h 4064837"/>
              <a:gd name="connsiteX3" fmla="*/ 12196482 w 12196482"/>
              <a:gd name="connsiteY3" fmla="*/ 107376 h 4064837"/>
              <a:gd name="connsiteX4" fmla="*/ 12196482 w 12196482"/>
              <a:gd name="connsiteY4" fmla="*/ 4064837 h 4064837"/>
              <a:gd name="connsiteX5" fmla="*/ 0 w 12196482"/>
              <a:gd name="connsiteY5" fmla="*/ 4064837 h 4064837"/>
              <a:gd name="connsiteX6" fmla="*/ 9727 w 12196482"/>
              <a:gd name="connsiteY6" fmla="*/ 68465 h 4064837"/>
              <a:gd name="connsiteX0" fmla="*/ 9727 w 12196482"/>
              <a:gd name="connsiteY0" fmla="*/ 68104 h 4064476"/>
              <a:gd name="connsiteX1" fmla="*/ 879971 w 12196482"/>
              <a:gd name="connsiteY1" fmla="*/ 669523 h 4064476"/>
              <a:gd name="connsiteX2" fmla="*/ 2076474 w 12196482"/>
              <a:gd name="connsiteY2" fmla="*/ 922442 h 4064476"/>
              <a:gd name="connsiteX3" fmla="*/ 12196482 w 12196482"/>
              <a:gd name="connsiteY3" fmla="*/ 107015 h 4064476"/>
              <a:gd name="connsiteX4" fmla="*/ 12196482 w 12196482"/>
              <a:gd name="connsiteY4" fmla="*/ 4064476 h 4064476"/>
              <a:gd name="connsiteX5" fmla="*/ 0 w 12196482"/>
              <a:gd name="connsiteY5" fmla="*/ 4064476 h 4064476"/>
              <a:gd name="connsiteX6" fmla="*/ 9727 w 12196482"/>
              <a:gd name="connsiteY6" fmla="*/ 68104 h 4064476"/>
              <a:gd name="connsiteX0" fmla="*/ 9727 w 12196482"/>
              <a:gd name="connsiteY0" fmla="*/ 66250 h 4062622"/>
              <a:gd name="connsiteX1" fmla="*/ 879971 w 12196482"/>
              <a:gd name="connsiteY1" fmla="*/ 667669 h 4062622"/>
              <a:gd name="connsiteX2" fmla="*/ 2183479 w 12196482"/>
              <a:gd name="connsiteY2" fmla="*/ 969226 h 4062622"/>
              <a:gd name="connsiteX3" fmla="*/ 12196482 w 12196482"/>
              <a:gd name="connsiteY3" fmla="*/ 105161 h 4062622"/>
              <a:gd name="connsiteX4" fmla="*/ 12196482 w 12196482"/>
              <a:gd name="connsiteY4" fmla="*/ 4062622 h 4062622"/>
              <a:gd name="connsiteX5" fmla="*/ 0 w 12196482"/>
              <a:gd name="connsiteY5" fmla="*/ 4062622 h 4062622"/>
              <a:gd name="connsiteX6" fmla="*/ 9727 w 12196482"/>
              <a:gd name="connsiteY6" fmla="*/ 66250 h 4062622"/>
              <a:gd name="connsiteX0" fmla="*/ 9727 w 12196482"/>
              <a:gd name="connsiteY0" fmla="*/ 75316 h 4071688"/>
              <a:gd name="connsiteX1" fmla="*/ 879971 w 12196482"/>
              <a:gd name="connsiteY1" fmla="*/ 676735 h 4071688"/>
              <a:gd name="connsiteX2" fmla="*/ 2183479 w 12196482"/>
              <a:gd name="connsiteY2" fmla="*/ 978292 h 4071688"/>
              <a:gd name="connsiteX3" fmla="*/ 12196482 w 12196482"/>
              <a:gd name="connsiteY3" fmla="*/ 114227 h 4071688"/>
              <a:gd name="connsiteX4" fmla="*/ 12196482 w 12196482"/>
              <a:gd name="connsiteY4" fmla="*/ 4071688 h 4071688"/>
              <a:gd name="connsiteX5" fmla="*/ 0 w 12196482"/>
              <a:gd name="connsiteY5" fmla="*/ 4071688 h 4071688"/>
              <a:gd name="connsiteX6" fmla="*/ 9727 w 12196482"/>
              <a:gd name="connsiteY6" fmla="*/ 75316 h 4071688"/>
              <a:gd name="connsiteX0" fmla="*/ 9727 w 12196482"/>
              <a:gd name="connsiteY0" fmla="*/ 75316 h 4071688"/>
              <a:gd name="connsiteX1" fmla="*/ 879971 w 12196482"/>
              <a:gd name="connsiteY1" fmla="*/ 676735 h 4071688"/>
              <a:gd name="connsiteX2" fmla="*/ 2202934 w 12196482"/>
              <a:gd name="connsiteY2" fmla="*/ 978292 h 4071688"/>
              <a:gd name="connsiteX3" fmla="*/ 12196482 w 12196482"/>
              <a:gd name="connsiteY3" fmla="*/ 114227 h 4071688"/>
              <a:gd name="connsiteX4" fmla="*/ 12196482 w 12196482"/>
              <a:gd name="connsiteY4" fmla="*/ 4071688 h 4071688"/>
              <a:gd name="connsiteX5" fmla="*/ 0 w 12196482"/>
              <a:gd name="connsiteY5" fmla="*/ 4071688 h 4071688"/>
              <a:gd name="connsiteX6" fmla="*/ 9727 w 12196482"/>
              <a:gd name="connsiteY6" fmla="*/ 75316 h 4071688"/>
              <a:gd name="connsiteX0" fmla="*/ 9727 w 12196482"/>
              <a:gd name="connsiteY0" fmla="*/ 82529 h 4078901"/>
              <a:gd name="connsiteX1" fmla="*/ 879971 w 12196482"/>
              <a:gd name="connsiteY1" fmla="*/ 683948 h 4078901"/>
              <a:gd name="connsiteX2" fmla="*/ 2202934 w 12196482"/>
              <a:gd name="connsiteY2" fmla="*/ 985505 h 4078901"/>
              <a:gd name="connsiteX3" fmla="*/ 5588159 w 12196482"/>
              <a:gd name="connsiteY3" fmla="*/ 1111962 h 4078901"/>
              <a:gd name="connsiteX4" fmla="*/ 12196482 w 12196482"/>
              <a:gd name="connsiteY4" fmla="*/ 121440 h 4078901"/>
              <a:gd name="connsiteX5" fmla="*/ 12196482 w 12196482"/>
              <a:gd name="connsiteY5" fmla="*/ 4078901 h 4078901"/>
              <a:gd name="connsiteX6" fmla="*/ 0 w 12196482"/>
              <a:gd name="connsiteY6" fmla="*/ 4078901 h 4078901"/>
              <a:gd name="connsiteX7" fmla="*/ 9727 w 12196482"/>
              <a:gd name="connsiteY7" fmla="*/ 82529 h 4078901"/>
              <a:gd name="connsiteX0" fmla="*/ 9727 w 12196482"/>
              <a:gd name="connsiteY0" fmla="*/ 60986 h 4057358"/>
              <a:gd name="connsiteX1" fmla="*/ 879971 w 12196482"/>
              <a:gd name="connsiteY1" fmla="*/ 662405 h 4057358"/>
              <a:gd name="connsiteX2" fmla="*/ 2202934 w 12196482"/>
              <a:gd name="connsiteY2" fmla="*/ 963962 h 4057358"/>
              <a:gd name="connsiteX3" fmla="*/ 5685436 w 12196482"/>
              <a:gd name="connsiteY3" fmla="*/ 1469798 h 4057358"/>
              <a:gd name="connsiteX4" fmla="*/ 12196482 w 12196482"/>
              <a:gd name="connsiteY4" fmla="*/ 99897 h 4057358"/>
              <a:gd name="connsiteX5" fmla="*/ 12196482 w 12196482"/>
              <a:gd name="connsiteY5" fmla="*/ 4057358 h 4057358"/>
              <a:gd name="connsiteX6" fmla="*/ 0 w 12196482"/>
              <a:gd name="connsiteY6" fmla="*/ 4057358 h 4057358"/>
              <a:gd name="connsiteX7" fmla="*/ 9727 w 12196482"/>
              <a:gd name="connsiteY7" fmla="*/ 60986 h 4057358"/>
              <a:gd name="connsiteX0" fmla="*/ 9727 w 12196482"/>
              <a:gd name="connsiteY0" fmla="*/ 51507 h 4047879"/>
              <a:gd name="connsiteX1" fmla="*/ 879971 w 12196482"/>
              <a:gd name="connsiteY1" fmla="*/ 652926 h 4047879"/>
              <a:gd name="connsiteX2" fmla="*/ 2202934 w 12196482"/>
              <a:gd name="connsiteY2" fmla="*/ 954483 h 4047879"/>
              <a:gd name="connsiteX3" fmla="*/ 6123180 w 12196482"/>
              <a:gd name="connsiteY3" fmla="*/ 1684055 h 4047879"/>
              <a:gd name="connsiteX4" fmla="*/ 12196482 w 12196482"/>
              <a:gd name="connsiteY4" fmla="*/ 90418 h 4047879"/>
              <a:gd name="connsiteX5" fmla="*/ 12196482 w 12196482"/>
              <a:gd name="connsiteY5" fmla="*/ 4047879 h 4047879"/>
              <a:gd name="connsiteX6" fmla="*/ 0 w 12196482"/>
              <a:gd name="connsiteY6" fmla="*/ 4047879 h 4047879"/>
              <a:gd name="connsiteX7" fmla="*/ 9727 w 12196482"/>
              <a:gd name="connsiteY7" fmla="*/ 51507 h 4047879"/>
              <a:gd name="connsiteX0" fmla="*/ 9727 w 12196482"/>
              <a:gd name="connsiteY0" fmla="*/ 163429 h 4159801"/>
              <a:gd name="connsiteX1" fmla="*/ 879971 w 12196482"/>
              <a:gd name="connsiteY1" fmla="*/ 764848 h 4159801"/>
              <a:gd name="connsiteX2" fmla="*/ 2202934 w 12196482"/>
              <a:gd name="connsiteY2" fmla="*/ 1066405 h 4159801"/>
              <a:gd name="connsiteX3" fmla="*/ 6025903 w 12196482"/>
              <a:gd name="connsiteY3" fmla="*/ 482743 h 4159801"/>
              <a:gd name="connsiteX4" fmla="*/ 12196482 w 12196482"/>
              <a:gd name="connsiteY4" fmla="*/ 202340 h 4159801"/>
              <a:gd name="connsiteX5" fmla="*/ 12196482 w 12196482"/>
              <a:gd name="connsiteY5" fmla="*/ 4159801 h 4159801"/>
              <a:gd name="connsiteX6" fmla="*/ 0 w 12196482"/>
              <a:gd name="connsiteY6" fmla="*/ 4159801 h 4159801"/>
              <a:gd name="connsiteX7" fmla="*/ 9727 w 12196482"/>
              <a:gd name="connsiteY7" fmla="*/ 163429 h 4159801"/>
              <a:gd name="connsiteX0" fmla="*/ 9727 w 12196482"/>
              <a:gd name="connsiteY0" fmla="*/ 157646 h 4154018"/>
              <a:gd name="connsiteX1" fmla="*/ 879971 w 12196482"/>
              <a:gd name="connsiteY1" fmla="*/ 759065 h 4154018"/>
              <a:gd name="connsiteX2" fmla="*/ 2202934 w 12196482"/>
              <a:gd name="connsiteY2" fmla="*/ 1060622 h 4154018"/>
              <a:gd name="connsiteX3" fmla="*/ 3807997 w 12196482"/>
              <a:gd name="connsiteY3" fmla="*/ 1002253 h 4154018"/>
              <a:gd name="connsiteX4" fmla="*/ 6025903 w 12196482"/>
              <a:gd name="connsiteY4" fmla="*/ 476960 h 4154018"/>
              <a:gd name="connsiteX5" fmla="*/ 12196482 w 12196482"/>
              <a:gd name="connsiteY5" fmla="*/ 196557 h 4154018"/>
              <a:gd name="connsiteX6" fmla="*/ 12196482 w 12196482"/>
              <a:gd name="connsiteY6" fmla="*/ 4154018 h 4154018"/>
              <a:gd name="connsiteX7" fmla="*/ 0 w 12196482"/>
              <a:gd name="connsiteY7" fmla="*/ 4154018 h 4154018"/>
              <a:gd name="connsiteX8" fmla="*/ 9727 w 12196482"/>
              <a:gd name="connsiteY8" fmla="*/ 157646 h 4154018"/>
              <a:gd name="connsiteX0" fmla="*/ 9727 w 12196482"/>
              <a:gd name="connsiteY0" fmla="*/ 157646 h 4154018"/>
              <a:gd name="connsiteX1" fmla="*/ 879971 w 12196482"/>
              <a:gd name="connsiteY1" fmla="*/ 759065 h 4154018"/>
              <a:gd name="connsiteX2" fmla="*/ 2202934 w 12196482"/>
              <a:gd name="connsiteY2" fmla="*/ 1060622 h 4154018"/>
              <a:gd name="connsiteX3" fmla="*/ 3807997 w 12196482"/>
              <a:gd name="connsiteY3" fmla="*/ 1002253 h 4154018"/>
              <a:gd name="connsiteX4" fmla="*/ 6025903 w 12196482"/>
              <a:gd name="connsiteY4" fmla="*/ 476960 h 4154018"/>
              <a:gd name="connsiteX5" fmla="*/ 12196482 w 12196482"/>
              <a:gd name="connsiteY5" fmla="*/ 196557 h 4154018"/>
              <a:gd name="connsiteX6" fmla="*/ 12196482 w 12196482"/>
              <a:gd name="connsiteY6" fmla="*/ 4154018 h 4154018"/>
              <a:gd name="connsiteX7" fmla="*/ 0 w 12196482"/>
              <a:gd name="connsiteY7" fmla="*/ 4154018 h 4154018"/>
              <a:gd name="connsiteX8" fmla="*/ 9727 w 12196482"/>
              <a:gd name="connsiteY8" fmla="*/ 157646 h 4154018"/>
              <a:gd name="connsiteX0" fmla="*/ 9727 w 12196482"/>
              <a:gd name="connsiteY0" fmla="*/ 157646 h 4154018"/>
              <a:gd name="connsiteX1" fmla="*/ 879971 w 12196482"/>
              <a:gd name="connsiteY1" fmla="*/ 759065 h 4154018"/>
              <a:gd name="connsiteX2" fmla="*/ 2202934 w 12196482"/>
              <a:gd name="connsiteY2" fmla="*/ 1060622 h 4154018"/>
              <a:gd name="connsiteX3" fmla="*/ 3807997 w 12196482"/>
              <a:gd name="connsiteY3" fmla="*/ 1002253 h 4154018"/>
              <a:gd name="connsiteX4" fmla="*/ 6025903 w 12196482"/>
              <a:gd name="connsiteY4" fmla="*/ 476960 h 4154018"/>
              <a:gd name="connsiteX5" fmla="*/ 12196482 w 12196482"/>
              <a:gd name="connsiteY5" fmla="*/ 196557 h 4154018"/>
              <a:gd name="connsiteX6" fmla="*/ 12196482 w 12196482"/>
              <a:gd name="connsiteY6" fmla="*/ 4154018 h 4154018"/>
              <a:gd name="connsiteX7" fmla="*/ 0 w 12196482"/>
              <a:gd name="connsiteY7" fmla="*/ 4154018 h 4154018"/>
              <a:gd name="connsiteX8" fmla="*/ 9727 w 12196482"/>
              <a:gd name="connsiteY8" fmla="*/ 157646 h 4154018"/>
              <a:gd name="connsiteX0" fmla="*/ 9727 w 12196482"/>
              <a:gd name="connsiteY0" fmla="*/ 157646 h 4154018"/>
              <a:gd name="connsiteX1" fmla="*/ 899426 w 12196482"/>
              <a:gd name="connsiteY1" fmla="*/ 720155 h 4154018"/>
              <a:gd name="connsiteX2" fmla="*/ 2202934 w 12196482"/>
              <a:gd name="connsiteY2" fmla="*/ 1060622 h 4154018"/>
              <a:gd name="connsiteX3" fmla="*/ 3807997 w 12196482"/>
              <a:gd name="connsiteY3" fmla="*/ 1002253 h 4154018"/>
              <a:gd name="connsiteX4" fmla="*/ 6025903 w 12196482"/>
              <a:gd name="connsiteY4" fmla="*/ 476960 h 4154018"/>
              <a:gd name="connsiteX5" fmla="*/ 12196482 w 12196482"/>
              <a:gd name="connsiteY5" fmla="*/ 196557 h 4154018"/>
              <a:gd name="connsiteX6" fmla="*/ 12196482 w 12196482"/>
              <a:gd name="connsiteY6" fmla="*/ 4154018 h 4154018"/>
              <a:gd name="connsiteX7" fmla="*/ 0 w 12196482"/>
              <a:gd name="connsiteY7" fmla="*/ 4154018 h 4154018"/>
              <a:gd name="connsiteX8" fmla="*/ 9727 w 12196482"/>
              <a:gd name="connsiteY8" fmla="*/ 157646 h 4154018"/>
              <a:gd name="connsiteX0" fmla="*/ 9727 w 12196482"/>
              <a:gd name="connsiteY0" fmla="*/ 157646 h 4154018"/>
              <a:gd name="connsiteX1" fmla="*/ 899426 w 12196482"/>
              <a:gd name="connsiteY1" fmla="*/ 720155 h 4154018"/>
              <a:gd name="connsiteX2" fmla="*/ 2202934 w 12196482"/>
              <a:gd name="connsiteY2" fmla="*/ 1060622 h 4154018"/>
              <a:gd name="connsiteX3" fmla="*/ 3807997 w 12196482"/>
              <a:gd name="connsiteY3" fmla="*/ 1002253 h 4154018"/>
              <a:gd name="connsiteX4" fmla="*/ 6025903 w 12196482"/>
              <a:gd name="connsiteY4" fmla="*/ 476960 h 4154018"/>
              <a:gd name="connsiteX5" fmla="*/ 12196482 w 12196482"/>
              <a:gd name="connsiteY5" fmla="*/ 196557 h 4154018"/>
              <a:gd name="connsiteX6" fmla="*/ 12196482 w 12196482"/>
              <a:gd name="connsiteY6" fmla="*/ 4154018 h 4154018"/>
              <a:gd name="connsiteX7" fmla="*/ 0 w 12196482"/>
              <a:gd name="connsiteY7" fmla="*/ 4154018 h 4154018"/>
              <a:gd name="connsiteX8" fmla="*/ 9727 w 12196482"/>
              <a:gd name="connsiteY8" fmla="*/ 157646 h 4154018"/>
              <a:gd name="connsiteX0" fmla="*/ 9727 w 12196482"/>
              <a:gd name="connsiteY0" fmla="*/ 157646 h 4154018"/>
              <a:gd name="connsiteX1" fmla="*/ 899426 w 12196482"/>
              <a:gd name="connsiteY1" fmla="*/ 720155 h 4154018"/>
              <a:gd name="connsiteX2" fmla="*/ 2232117 w 12196482"/>
              <a:gd name="connsiteY2" fmla="*/ 1031439 h 4154018"/>
              <a:gd name="connsiteX3" fmla="*/ 3807997 w 12196482"/>
              <a:gd name="connsiteY3" fmla="*/ 1002253 h 4154018"/>
              <a:gd name="connsiteX4" fmla="*/ 6025903 w 12196482"/>
              <a:gd name="connsiteY4" fmla="*/ 476960 h 4154018"/>
              <a:gd name="connsiteX5" fmla="*/ 12196482 w 12196482"/>
              <a:gd name="connsiteY5" fmla="*/ 196557 h 4154018"/>
              <a:gd name="connsiteX6" fmla="*/ 12196482 w 12196482"/>
              <a:gd name="connsiteY6" fmla="*/ 4154018 h 4154018"/>
              <a:gd name="connsiteX7" fmla="*/ 0 w 12196482"/>
              <a:gd name="connsiteY7" fmla="*/ 4154018 h 4154018"/>
              <a:gd name="connsiteX8" fmla="*/ 9727 w 12196482"/>
              <a:gd name="connsiteY8" fmla="*/ 157646 h 4154018"/>
              <a:gd name="connsiteX0" fmla="*/ 9727 w 12196482"/>
              <a:gd name="connsiteY0" fmla="*/ 157646 h 4154018"/>
              <a:gd name="connsiteX1" fmla="*/ 899426 w 12196482"/>
              <a:gd name="connsiteY1" fmla="*/ 720155 h 4154018"/>
              <a:gd name="connsiteX2" fmla="*/ 2232117 w 12196482"/>
              <a:gd name="connsiteY2" fmla="*/ 1031439 h 4154018"/>
              <a:gd name="connsiteX3" fmla="*/ 3807997 w 12196482"/>
              <a:gd name="connsiteY3" fmla="*/ 1002253 h 4154018"/>
              <a:gd name="connsiteX4" fmla="*/ 6025903 w 12196482"/>
              <a:gd name="connsiteY4" fmla="*/ 476960 h 4154018"/>
              <a:gd name="connsiteX5" fmla="*/ 12196482 w 12196482"/>
              <a:gd name="connsiteY5" fmla="*/ 196557 h 4154018"/>
              <a:gd name="connsiteX6" fmla="*/ 12196482 w 12196482"/>
              <a:gd name="connsiteY6" fmla="*/ 4154018 h 4154018"/>
              <a:gd name="connsiteX7" fmla="*/ 0 w 12196482"/>
              <a:gd name="connsiteY7" fmla="*/ 4154018 h 4154018"/>
              <a:gd name="connsiteX8" fmla="*/ 9727 w 12196482"/>
              <a:gd name="connsiteY8" fmla="*/ 157646 h 4154018"/>
              <a:gd name="connsiteX0" fmla="*/ 9727 w 12196482"/>
              <a:gd name="connsiteY0" fmla="*/ 157646 h 4154018"/>
              <a:gd name="connsiteX1" fmla="*/ 899426 w 12196482"/>
              <a:gd name="connsiteY1" fmla="*/ 720155 h 4154018"/>
              <a:gd name="connsiteX2" fmla="*/ 2232117 w 12196482"/>
              <a:gd name="connsiteY2" fmla="*/ 1031439 h 4154018"/>
              <a:gd name="connsiteX3" fmla="*/ 3807997 w 12196482"/>
              <a:gd name="connsiteY3" fmla="*/ 1002253 h 4154018"/>
              <a:gd name="connsiteX4" fmla="*/ 6025903 w 12196482"/>
              <a:gd name="connsiteY4" fmla="*/ 476960 h 4154018"/>
              <a:gd name="connsiteX5" fmla="*/ 12196482 w 12196482"/>
              <a:gd name="connsiteY5" fmla="*/ 196557 h 4154018"/>
              <a:gd name="connsiteX6" fmla="*/ 12196482 w 12196482"/>
              <a:gd name="connsiteY6" fmla="*/ 4154018 h 4154018"/>
              <a:gd name="connsiteX7" fmla="*/ 0 w 12196482"/>
              <a:gd name="connsiteY7" fmla="*/ 4154018 h 4154018"/>
              <a:gd name="connsiteX8" fmla="*/ 9727 w 12196482"/>
              <a:gd name="connsiteY8" fmla="*/ 157646 h 4154018"/>
              <a:gd name="connsiteX0" fmla="*/ 9727 w 12196482"/>
              <a:gd name="connsiteY0" fmla="*/ 156369 h 4152741"/>
              <a:gd name="connsiteX1" fmla="*/ 899426 w 12196482"/>
              <a:gd name="connsiteY1" fmla="*/ 718878 h 4152741"/>
              <a:gd name="connsiteX2" fmla="*/ 2232117 w 12196482"/>
              <a:gd name="connsiteY2" fmla="*/ 1030162 h 4152741"/>
              <a:gd name="connsiteX3" fmla="*/ 3807997 w 12196482"/>
              <a:gd name="connsiteY3" fmla="*/ 1000976 h 4152741"/>
              <a:gd name="connsiteX4" fmla="*/ 4430567 w 12196482"/>
              <a:gd name="connsiteY4" fmla="*/ 611869 h 4152741"/>
              <a:gd name="connsiteX5" fmla="*/ 6025903 w 12196482"/>
              <a:gd name="connsiteY5" fmla="*/ 475683 h 4152741"/>
              <a:gd name="connsiteX6" fmla="*/ 12196482 w 12196482"/>
              <a:gd name="connsiteY6" fmla="*/ 195280 h 4152741"/>
              <a:gd name="connsiteX7" fmla="*/ 12196482 w 12196482"/>
              <a:gd name="connsiteY7" fmla="*/ 4152741 h 4152741"/>
              <a:gd name="connsiteX8" fmla="*/ 0 w 12196482"/>
              <a:gd name="connsiteY8" fmla="*/ 4152741 h 4152741"/>
              <a:gd name="connsiteX9" fmla="*/ 9727 w 12196482"/>
              <a:gd name="connsiteY9" fmla="*/ 156369 h 4152741"/>
              <a:gd name="connsiteX0" fmla="*/ 9727 w 12196482"/>
              <a:gd name="connsiteY0" fmla="*/ 156369 h 4152741"/>
              <a:gd name="connsiteX1" fmla="*/ 899426 w 12196482"/>
              <a:gd name="connsiteY1" fmla="*/ 718878 h 4152741"/>
              <a:gd name="connsiteX2" fmla="*/ 2232117 w 12196482"/>
              <a:gd name="connsiteY2" fmla="*/ 1030162 h 4152741"/>
              <a:gd name="connsiteX3" fmla="*/ 3778814 w 12196482"/>
              <a:gd name="connsiteY3" fmla="*/ 1000976 h 4152741"/>
              <a:gd name="connsiteX4" fmla="*/ 4430567 w 12196482"/>
              <a:gd name="connsiteY4" fmla="*/ 611869 h 4152741"/>
              <a:gd name="connsiteX5" fmla="*/ 6025903 w 12196482"/>
              <a:gd name="connsiteY5" fmla="*/ 475683 h 4152741"/>
              <a:gd name="connsiteX6" fmla="*/ 12196482 w 12196482"/>
              <a:gd name="connsiteY6" fmla="*/ 195280 h 4152741"/>
              <a:gd name="connsiteX7" fmla="*/ 12196482 w 12196482"/>
              <a:gd name="connsiteY7" fmla="*/ 4152741 h 4152741"/>
              <a:gd name="connsiteX8" fmla="*/ 0 w 12196482"/>
              <a:gd name="connsiteY8" fmla="*/ 4152741 h 4152741"/>
              <a:gd name="connsiteX9" fmla="*/ 9727 w 12196482"/>
              <a:gd name="connsiteY9" fmla="*/ 156369 h 4152741"/>
              <a:gd name="connsiteX0" fmla="*/ 9727 w 12196482"/>
              <a:gd name="connsiteY0" fmla="*/ 148985 h 4145357"/>
              <a:gd name="connsiteX1" fmla="*/ 899426 w 12196482"/>
              <a:gd name="connsiteY1" fmla="*/ 711494 h 4145357"/>
              <a:gd name="connsiteX2" fmla="*/ 2232117 w 12196482"/>
              <a:gd name="connsiteY2" fmla="*/ 1022778 h 4145357"/>
              <a:gd name="connsiteX3" fmla="*/ 3778814 w 12196482"/>
              <a:gd name="connsiteY3" fmla="*/ 993592 h 4145357"/>
              <a:gd name="connsiteX4" fmla="*/ 4430567 w 12196482"/>
              <a:gd name="connsiteY4" fmla="*/ 604485 h 4145357"/>
              <a:gd name="connsiteX5" fmla="*/ 5286601 w 12196482"/>
              <a:gd name="connsiteY5" fmla="*/ 711489 h 4145357"/>
              <a:gd name="connsiteX6" fmla="*/ 6025903 w 12196482"/>
              <a:gd name="connsiteY6" fmla="*/ 468299 h 4145357"/>
              <a:gd name="connsiteX7" fmla="*/ 12196482 w 12196482"/>
              <a:gd name="connsiteY7" fmla="*/ 187896 h 4145357"/>
              <a:gd name="connsiteX8" fmla="*/ 12196482 w 12196482"/>
              <a:gd name="connsiteY8" fmla="*/ 4145357 h 4145357"/>
              <a:gd name="connsiteX9" fmla="*/ 0 w 12196482"/>
              <a:gd name="connsiteY9" fmla="*/ 4145357 h 4145357"/>
              <a:gd name="connsiteX10" fmla="*/ 9727 w 12196482"/>
              <a:gd name="connsiteY10" fmla="*/ 148985 h 4145357"/>
              <a:gd name="connsiteX0" fmla="*/ 9727 w 12196482"/>
              <a:gd name="connsiteY0" fmla="*/ 148985 h 4145357"/>
              <a:gd name="connsiteX1" fmla="*/ 899426 w 12196482"/>
              <a:gd name="connsiteY1" fmla="*/ 711494 h 4145357"/>
              <a:gd name="connsiteX2" fmla="*/ 2232117 w 12196482"/>
              <a:gd name="connsiteY2" fmla="*/ 1022778 h 4145357"/>
              <a:gd name="connsiteX3" fmla="*/ 3778814 w 12196482"/>
              <a:gd name="connsiteY3" fmla="*/ 993592 h 4145357"/>
              <a:gd name="connsiteX4" fmla="*/ 4430567 w 12196482"/>
              <a:gd name="connsiteY4" fmla="*/ 604485 h 4145357"/>
              <a:gd name="connsiteX5" fmla="*/ 5286601 w 12196482"/>
              <a:gd name="connsiteY5" fmla="*/ 711489 h 4145357"/>
              <a:gd name="connsiteX6" fmla="*/ 6025903 w 12196482"/>
              <a:gd name="connsiteY6" fmla="*/ 468299 h 4145357"/>
              <a:gd name="connsiteX7" fmla="*/ 12196482 w 12196482"/>
              <a:gd name="connsiteY7" fmla="*/ 187896 h 4145357"/>
              <a:gd name="connsiteX8" fmla="*/ 12196482 w 12196482"/>
              <a:gd name="connsiteY8" fmla="*/ 4145357 h 4145357"/>
              <a:gd name="connsiteX9" fmla="*/ 0 w 12196482"/>
              <a:gd name="connsiteY9" fmla="*/ 4145357 h 4145357"/>
              <a:gd name="connsiteX10" fmla="*/ 9727 w 12196482"/>
              <a:gd name="connsiteY10" fmla="*/ 148985 h 4145357"/>
              <a:gd name="connsiteX0" fmla="*/ 9727 w 12196482"/>
              <a:gd name="connsiteY0" fmla="*/ 127723 h 4124095"/>
              <a:gd name="connsiteX1" fmla="*/ 899426 w 12196482"/>
              <a:gd name="connsiteY1" fmla="*/ 690232 h 4124095"/>
              <a:gd name="connsiteX2" fmla="*/ 2232117 w 12196482"/>
              <a:gd name="connsiteY2" fmla="*/ 1001516 h 4124095"/>
              <a:gd name="connsiteX3" fmla="*/ 3778814 w 12196482"/>
              <a:gd name="connsiteY3" fmla="*/ 972330 h 4124095"/>
              <a:gd name="connsiteX4" fmla="*/ 4430567 w 12196482"/>
              <a:gd name="connsiteY4" fmla="*/ 583223 h 4124095"/>
              <a:gd name="connsiteX5" fmla="*/ 5286601 w 12196482"/>
              <a:gd name="connsiteY5" fmla="*/ 690227 h 4124095"/>
              <a:gd name="connsiteX6" fmla="*/ 6171818 w 12196482"/>
              <a:gd name="connsiteY6" fmla="*/ 592952 h 4124095"/>
              <a:gd name="connsiteX7" fmla="*/ 12196482 w 12196482"/>
              <a:gd name="connsiteY7" fmla="*/ 166634 h 4124095"/>
              <a:gd name="connsiteX8" fmla="*/ 12196482 w 12196482"/>
              <a:gd name="connsiteY8" fmla="*/ 4124095 h 4124095"/>
              <a:gd name="connsiteX9" fmla="*/ 0 w 12196482"/>
              <a:gd name="connsiteY9" fmla="*/ 4124095 h 4124095"/>
              <a:gd name="connsiteX10" fmla="*/ 9727 w 12196482"/>
              <a:gd name="connsiteY10" fmla="*/ 127723 h 4124095"/>
              <a:gd name="connsiteX0" fmla="*/ 9727 w 12196482"/>
              <a:gd name="connsiteY0" fmla="*/ 127723 h 4124095"/>
              <a:gd name="connsiteX1" fmla="*/ 899426 w 12196482"/>
              <a:gd name="connsiteY1" fmla="*/ 690232 h 4124095"/>
              <a:gd name="connsiteX2" fmla="*/ 2232117 w 12196482"/>
              <a:gd name="connsiteY2" fmla="*/ 1001516 h 4124095"/>
              <a:gd name="connsiteX3" fmla="*/ 3778814 w 12196482"/>
              <a:gd name="connsiteY3" fmla="*/ 972330 h 4124095"/>
              <a:gd name="connsiteX4" fmla="*/ 4430567 w 12196482"/>
              <a:gd name="connsiteY4" fmla="*/ 583223 h 4124095"/>
              <a:gd name="connsiteX5" fmla="*/ 5374150 w 12196482"/>
              <a:gd name="connsiteY5" fmla="*/ 729138 h 4124095"/>
              <a:gd name="connsiteX6" fmla="*/ 6171818 w 12196482"/>
              <a:gd name="connsiteY6" fmla="*/ 592952 h 4124095"/>
              <a:gd name="connsiteX7" fmla="*/ 12196482 w 12196482"/>
              <a:gd name="connsiteY7" fmla="*/ 166634 h 4124095"/>
              <a:gd name="connsiteX8" fmla="*/ 12196482 w 12196482"/>
              <a:gd name="connsiteY8" fmla="*/ 4124095 h 4124095"/>
              <a:gd name="connsiteX9" fmla="*/ 0 w 12196482"/>
              <a:gd name="connsiteY9" fmla="*/ 4124095 h 4124095"/>
              <a:gd name="connsiteX10" fmla="*/ 9727 w 12196482"/>
              <a:gd name="connsiteY10" fmla="*/ 127723 h 4124095"/>
              <a:gd name="connsiteX0" fmla="*/ 9727 w 12196482"/>
              <a:gd name="connsiteY0" fmla="*/ 127723 h 4124095"/>
              <a:gd name="connsiteX1" fmla="*/ 899426 w 12196482"/>
              <a:gd name="connsiteY1" fmla="*/ 690232 h 4124095"/>
              <a:gd name="connsiteX2" fmla="*/ 2232117 w 12196482"/>
              <a:gd name="connsiteY2" fmla="*/ 1001516 h 4124095"/>
              <a:gd name="connsiteX3" fmla="*/ 3778814 w 12196482"/>
              <a:gd name="connsiteY3" fmla="*/ 972330 h 4124095"/>
              <a:gd name="connsiteX4" fmla="*/ 4430567 w 12196482"/>
              <a:gd name="connsiteY4" fmla="*/ 583223 h 4124095"/>
              <a:gd name="connsiteX5" fmla="*/ 5374150 w 12196482"/>
              <a:gd name="connsiteY5" fmla="*/ 729138 h 4124095"/>
              <a:gd name="connsiteX6" fmla="*/ 6171818 w 12196482"/>
              <a:gd name="connsiteY6" fmla="*/ 592952 h 4124095"/>
              <a:gd name="connsiteX7" fmla="*/ 12196482 w 12196482"/>
              <a:gd name="connsiteY7" fmla="*/ 166634 h 4124095"/>
              <a:gd name="connsiteX8" fmla="*/ 12196482 w 12196482"/>
              <a:gd name="connsiteY8" fmla="*/ 4124095 h 4124095"/>
              <a:gd name="connsiteX9" fmla="*/ 0 w 12196482"/>
              <a:gd name="connsiteY9" fmla="*/ 4124095 h 4124095"/>
              <a:gd name="connsiteX10" fmla="*/ 9727 w 12196482"/>
              <a:gd name="connsiteY10" fmla="*/ 127723 h 4124095"/>
              <a:gd name="connsiteX0" fmla="*/ 9727 w 12196482"/>
              <a:gd name="connsiteY0" fmla="*/ 137022 h 4133394"/>
              <a:gd name="connsiteX1" fmla="*/ 899426 w 12196482"/>
              <a:gd name="connsiteY1" fmla="*/ 699531 h 4133394"/>
              <a:gd name="connsiteX2" fmla="*/ 2232117 w 12196482"/>
              <a:gd name="connsiteY2" fmla="*/ 1010815 h 4133394"/>
              <a:gd name="connsiteX3" fmla="*/ 3778814 w 12196482"/>
              <a:gd name="connsiteY3" fmla="*/ 981629 h 4133394"/>
              <a:gd name="connsiteX4" fmla="*/ 4430567 w 12196482"/>
              <a:gd name="connsiteY4" fmla="*/ 592522 h 4133394"/>
              <a:gd name="connsiteX5" fmla="*/ 5374150 w 12196482"/>
              <a:gd name="connsiteY5" fmla="*/ 738437 h 4133394"/>
              <a:gd name="connsiteX6" fmla="*/ 6385827 w 12196482"/>
              <a:gd name="connsiteY6" fmla="*/ 534157 h 4133394"/>
              <a:gd name="connsiteX7" fmla="*/ 12196482 w 12196482"/>
              <a:gd name="connsiteY7" fmla="*/ 175933 h 4133394"/>
              <a:gd name="connsiteX8" fmla="*/ 12196482 w 12196482"/>
              <a:gd name="connsiteY8" fmla="*/ 4133394 h 4133394"/>
              <a:gd name="connsiteX9" fmla="*/ 0 w 12196482"/>
              <a:gd name="connsiteY9" fmla="*/ 4133394 h 4133394"/>
              <a:gd name="connsiteX10" fmla="*/ 9727 w 12196482"/>
              <a:gd name="connsiteY10" fmla="*/ 137022 h 4133394"/>
              <a:gd name="connsiteX0" fmla="*/ 9727 w 12196482"/>
              <a:gd name="connsiteY0" fmla="*/ 176554 h 4172926"/>
              <a:gd name="connsiteX1" fmla="*/ 899426 w 12196482"/>
              <a:gd name="connsiteY1" fmla="*/ 739063 h 4172926"/>
              <a:gd name="connsiteX2" fmla="*/ 2232117 w 12196482"/>
              <a:gd name="connsiteY2" fmla="*/ 1050347 h 4172926"/>
              <a:gd name="connsiteX3" fmla="*/ 3778814 w 12196482"/>
              <a:gd name="connsiteY3" fmla="*/ 1021161 h 4172926"/>
              <a:gd name="connsiteX4" fmla="*/ 4430567 w 12196482"/>
              <a:gd name="connsiteY4" fmla="*/ 632054 h 4172926"/>
              <a:gd name="connsiteX5" fmla="*/ 5374150 w 12196482"/>
              <a:gd name="connsiteY5" fmla="*/ 777969 h 4172926"/>
              <a:gd name="connsiteX6" fmla="*/ 6385827 w 12196482"/>
              <a:gd name="connsiteY6" fmla="*/ 573689 h 4172926"/>
              <a:gd name="connsiteX7" fmla="*/ 9090116 w 12196482"/>
              <a:gd name="connsiteY7" fmla="*/ 690420 h 4172926"/>
              <a:gd name="connsiteX8" fmla="*/ 12196482 w 12196482"/>
              <a:gd name="connsiteY8" fmla="*/ 215465 h 4172926"/>
              <a:gd name="connsiteX9" fmla="*/ 12196482 w 12196482"/>
              <a:gd name="connsiteY9" fmla="*/ 4172926 h 4172926"/>
              <a:gd name="connsiteX10" fmla="*/ 0 w 12196482"/>
              <a:gd name="connsiteY10" fmla="*/ 4172926 h 4172926"/>
              <a:gd name="connsiteX11" fmla="*/ 9727 w 12196482"/>
              <a:gd name="connsiteY11" fmla="*/ 176554 h 4172926"/>
              <a:gd name="connsiteX0" fmla="*/ 9727 w 12196482"/>
              <a:gd name="connsiteY0" fmla="*/ 132502 h 4128874"/>
              <a:gd name="connsiteX1" fmla="*/ 899426 w 12196482"/>
              <a:gd name="connsiteY1" fmla="*/ 695011 h 4128874"/>
              <a:gd name="connsiteX2" fmla="*/ 2232117 w 12196482"/>
              <a:gd name="connsiteY2" fmla="*/ 1006295 h 4128874"/>
              <a:gd name="connsiteX3" fmla="*/ 3778814 w 12196482"/>
              <a:gd name="connsiteY3" fmla="*/ 977109 h 4128874"/>
              <a:gd name="connsiteX4" fmla="*/ 4430567 w 12196482"/>
              <a:gd name="connsiteY4" fmla="*/ 588002 h 4128874"/>
              <a:gd name="connsiteX5" fmla="*/ 5374150 w 12196482"/>
              <a:gd name="connsiteY5" fmla="*/ 733917 h 4128874"/>
              <a:gd name="connsiteX6" fmla="*/ 6385827 w 12196482"/>
              <a:gd name="connsiteY6" fmla="*/ 529637 h 4128874"/>
              <a:gd name="connsiteX7" fmla="*/ 9129026 w 12196482"/>
              <a:gd name="connsiteY7" fmla="*/ 1045202 h 4128874"/>
              <a:gd name="connsiteX8" fmla="*/ 12196482 w 12196482"/>
              <a:gd name="connsiteY8" fmla="*/ 171413 h 4128874"/>
              <a:gd name="connsiteX9" fmla="*/ 12196482 w 12196482"/>
              <a:gd name="connsiteY9" fmla="*/ 4128874 h 4128874"/>
              <a:gd name="connsiteX10" fmla="*/ 0 w 12196482"/>
              <a:gd name="connsiteY10" fmla="*/ 4128874 h 4128874"/>
              <a:gd name="connsiteX11" fmla="*/ 9727 w 12196482"/>
              <a:gd name="connsiteY11" fmla="*/ 132502 h 4128874"/>
              <a:gd name="connsiteX0" fmla="*/ 9727 w 12196482"/>
              <a:gd name="connsiteY0" fmla="*/ 103915 h 4100287"/>
              <a:gd name="connsiteX1" fmla="*/ 899426 w 12196482"/>
              <a:gd name="connsiteY1" fmla="*/ 666424 h 4100287"/>
              <a:gd name="connsiteX2" fmla="*/ 2232117 w 12196482"/>
              <a:gd name="connsiteY2" fmla="*/ 977708 h 4100287"/>
              <a:gd name="connsiteX3" fmla="*/ 3778814 w 12196482"/>
              <a:gd name="connsiteY3" fmla="*/ 948522 h 4100287"/>
              <a:gd name="connsiteX4" fmla="*/ 4430567 w 12196482"/>
              <a:gd name="connsiteY4" fmla="*/ 559415 h 4100287"/>
              <a:gd name="connsiteX5" fmla="*/ 5374150 w 12196482"/>
              <a:gd name="connsiteY5" fmla="*/ 705330 h 4100287"/>
              <a:gd name="connsiteX6" fmla="*/ 6385827 w 12196482"/>
              <a:gd name="connsiteY6" fmla="*/ 501050 h 4100287"/>
              <a:gd name="connsiteX7" fmla="*/ 9177664 w 12196482"/>
              <a:gd name="connsiteY7" fmla="*/ 1405721 h 4100287"/>
              <a:gd name="connsiteX8" fmla="*/ 12196482 w 12196482"/>
              <a:gd name="connsiteY8" fmla="*/ 142826 h 4100287"/>
              <a:gd name="connsiteX9" fmla="*/ 12196482 w 12196482"/>
              <a:gd name="connsiteY9" fmla="*/ 4100287 h 4100287"/>
              <a:gd name="connsiteX10" fmla="*/ 0 w 12196482"/>
              <a:gd name="connsiteY10" fmla="*/ 4100287 h 4100287"/>
              <a:gd name="connsiteX11" fmla="*/ 9727 w 12196482"/>
              <a:gd name="connsiteY11" fmla="*/ 103915 h 4100287"/>
              <a:gd name="connsiteX0" fmla="*/ 9727 w 12196482"/>
              <a:gd name="connsiteY0" fmla="*/ 119803 h 4116175"/>
              <a:gd name="connsiteX1" fmla="*/ 899426 w 12196482"/>
              <a:gd name="connsiteY1" fmla="*/ 682312 h 4116175"/>
              <a:gd name="connsiteX2" fmla="*/ 2232117 w 12196482"/>
              <a:gd name="connsiteY2" fmla="*/ 993596 h 4116175"/>
              <a:gd name="connsiteX3" fmla="*/ 3778814 w 12196482"/>
              <a:gd name="connsiteY3" fmla="*/ 964410 h 4116175"/>
              <a:gd name="connsiteX4" fmla="*/ 4430567 w 12196482"/>
              <a:gd name="connsiteY4" fmla="*/ 575303 h 4116175"/>
              <a:gd name="connsiteX5" fmla="*/ 5374150 w 12196482"/>
              <a:gd name="connsiteY5" fmla="*/ 721218 h 4116175"/>
              <a:gd name="connsiteX6" fmla="*/ 6385827 w 12196482"/>
              <a:gd name="connsiteY6" fmla="*/ 516938 h 4116175"/>
              <a:gd name="connsiteX7" fmla="*/ 9167936 w 12196482"/>
              <a:gd name="connsiteY7" fmla="*/ 1188145 h 4116175"/>
              <a:gd name="connsiteX8" fmla="*/ 12196482 w 12196482"/>
              <a:gd name="connsiteY8" fmla="*/ 158714 h 4116175"/>
              <a:gd name="connsiteX9" fmla="*/ 12196482 w 12196482"/>
              <a:gd name="connsiteY9" fmla="*/ 4116175 h 4116175"/>
              <a:gd name="connsiteX10" fmla="*/ 0 w 12196482"/>
              <a:gd name="connsiteY10" fmla="*/ 4116175 h 4116175"/>
              <a:gd name="connsiteX11" fmla="*/ 9727 w 12196482"/>
              <a:gd name="connsiteY11" fmla="*/ 119803 h 4116175"/>
              <a:gd name="connsiteX0" fmla="*/ 9727 w 12196482"/>
              <a:gd name="connsiteY0" fmla="*/ 161823 h 4158195"/>
              <a:gd name="connsiteX1" fmla="*/ 899426 w 12196482"/>
              <a:gd name="connsiteY1" fmla="*/ 724332 h 4158195"/>
              <a:gd name="connsiteX2" fmla="*/ 2232117 w 12196482"/>
              <a:gd name="connsiteY2" fmla="*/ 1035616 h 4158195"/>
              <a:gd name="connsiteX3" fmla="*/ 3778814 w 12196482"/>
              <a:gd name="connsiteY3" fmla="*/ 1006430 h 4158195"/>
              <a:gd name="connsiteX4" fmla="*/ 4430567 w 12196482"/>
              <a:gd name="connsiteY4" fmla="*/ 617323 h 4158195"/>
              <a:gd name="connsiteX5" fmla="*/ 5374150 w 12196482"/>
              <a:gd name="connsiteY5" fmla="*/ 763238 h 4158195"/>
              <a:gd name="connsiteX6" fmla="*/ 6385827 w 12196482"/>
              <a:gd name="connsiteY6" fmla="*/ 558958 h 4158195"/>
              <a:gd name="connsiteX7" fmla="*/ 9167936 w 12196482"/>
              <a:gd name="connsiteY7" fmla="*/ 1230165 h 4158195"/>
              <a:gd name="connsiteX8" fmla="*/ 11016193 w 12196482"/>
              <a:gd name="connsiteY8" fmla="*/ 753510 h 4158195"/>
              <a:gd name="connsiteX9" fmla="*/ 12196482 w 12196482"/>
              <a:gd name="connsiteY9" fmla="*/ 200734 h 4158195"/>
              <a:gd name="connsiteX10" fmla="*/ 12196482 w 12196482"/>
              <a:gd name="connsiteY10" fmla="*/ 4158195 h 4158195"/>
              <a:gd name="connsiteX11" fmla="*/ 0 w 12196482"/>
              <a:gd name="connsiteY11" fmla="*/ 4158195 h 4158195"/>
              <a:gd name="connsiteX12" fmla="*/ 9727 w 12196482"/>
              <a:gd name="connsiteY12" fmla="*/ 161823 h 4158195"/>
              <a:gd name="connsiteX0" fmla="*/ 9727 w 12196482"/>
              <a:gd name="connsiteY0" fmla="*/ 145906 h 4142278"/>
              <a:gd name="connsiteX1" fmla="*/ 899426 w 12196482"/>
              <a:gd name="connsiteY1" fmla="*/ 708415 h 4142278"/>
              <a:gd name="connsiteX2" fmla="*/ 2232117 w 12196482"/>
              <a:gd name="connsiteY2" fmla="*/ 1019699 h 4142278"/>
              <a:gd name="connsiteX3" fmla="*/ 3778814 w 12196482"/>
              <a:gd name="connsiteY3" fmla="*/ 990513 h 4142278"/>
              <a:gd name="connsiteX4" fmla="*/ 4430567 w 12196482"/>
              <a:gd name="connsiteY4" fmla="*/ 601406 h 4142278"/>
              <a:gd name="connsiteX5" fmla="*/ 5374150 w 12196482"/>
              <a:gd name="connsiteY5" fmla="*/ 747321 h 4142278"/>
              <a:gd name="connsiteX6" fmla="*/ 6385827 w 12196482"/>
              <a:gd name="connsiteY6" fmla="*/ 543041 h 4142278"/>
              <a:gd name="connsiteX7" fmla="*/ 9167936 w 12196482"/>
              <a:gd name="connsiteY7" fmla="*/ 1214248 h 4142278"/>
              <a:gd name="connsiteX8" fmla="*/ 11084286 w 12196482"/>
              <a:gd name="connsiteY8" fmla="*/ 864052 h 4142278"/>
              <a:gd name="connsiteX9" fmla="*/ 12196482 w 12196482"/>
              <a:gd name="connsiteY9" fmla="*/ 184817 h 4142278"/>
              <a:gd name="connsiteX10" fmla="*/ 12196482 w 12196482"/>
              <a:gd name="connsiteY10" fmla="*/ 4142278 h 4142278"/>
              <a:gd name="connsiteX11" fmla="*/ 0 w 12196482"/>
              <a:gd name="connsiteY11" fmla="*/ 4142278 h 4142278"/>
              <a:gd name="connsiteX12" fmla="*/ 9727 w 12196482"/>
              <a:gd name="connsiteY12" fmla="*/ 145906 h 4142278"/>
              <a:gd name="connsiteX0" fmla="*/ 9727 w 12196482"/>
              <a:gd name="connsiteY0" fmla="*/ 163159 h 4159531"/>
              <a:gd name="connsiteX1" fmla="*/ 899426 w 12196482"/>
              <a:gd name="connsiteY1" fmla="*/ 725668 h 4159531"/>
              <a:gd name="connsiteX2" fmla="*/ 2232117 w 12196482"/>
              <a:gd name="connsiteY2" fmla="*/ 1036952 h 4159531"/>
              <a:gd name="connsiteX3" fmla="*/ 3778814 w 12196482"/>
              <a:gd name="connsiteY3" fmla="*/ 1007766 h 4159531"/>
              <a:gd name="connsiteX4" fmla="*/ 4430567 w 12196482"/>
              <a:gd name="connsiteY4" fmla="*/ 618659 h 4159531"/>
              <a:gd name="connsiteX5" fmla="*/ 5374150 w 12196482"/>
              <a:gd name="connsiteY5" fmla="*/ 764574 h 4159531"/>
              <a:gd name="connsiteX6" fmla="*/ 6385827 w 12196482"/>
              <a:gd name="connsiteY6" fmla="*/ 560294 h 4159531"/>
              <a:gd name="connsiteX7" fmla="*/ 9167936 w 12196482"/>
              <a:gd name="connsiteY7" fmla="*/ 1231501 h 4159531"/>
              <a:gd name="connsiteX8" fmla="*/ 11084286 w 12196482"/>
              <a:gd name="connsiteY8" fmla="*/ 745118 h 4159531"/>
              <a:gd name="connsiteX9" fmla="*/ 12196482 w 12196482"/>
              <a:gd name="connsiteY9" fmla="*/ 202070 h 4159531"/>
              <a:gd name="connsiteX10" fmla="*/ 12196482 w 12196482"/>
              <a:gd name="connsiteY10" fmla="*/ 4159531 h 4159531"/>
              <a:gd name="connsiteX11" fmla="*/ 0 w 12196482"/>
              <a:gd name="connsiteY11" fmla="*/ 4159531 h 4159531"/>
              <a:gd name="connsiteX12" fmla="*/ 9727 w 12196482"/>
              <a:gd name="connsiteY12" fmla="*/ 163159 h 4159531"/>
              <a:gd name="connsiteX0" fmla="*/ 9727 w 12196482"/>
              <a:gd name="connsiteY0" fmla="*/ 163159 h 4159531"/>
              <a:gd name="connsiteX1" fmla="*/ 899426 w 12196482"/>
              <a:gd name="connsiteY1" fmla="*/ 725668 h 4159531"/>
              <a:gd name="connsiteX2" fmla="*/ 2232117 w 12196482"/>
              <a:gd name="connsiteY2" fmla="*/ 1036952 h 4159531"/>
              <a:gd name="connsiteX3" fmla="*/ 3778814 w 12196482"/>
              <a:gd name="connsiteY3" fmla="*/ 1007766 h 4159531"/>
              <a:gd name="connsiteX4" fmla="*/ 4430567 w 12196482"/>
              <a:gd name="connsiteY4" fmla="*/ 618659 h 4159531"/>
              <a:gd name="connsiteX5" fmla="*/ 5374150 w 12196482"/>
              <a:gd name="connsiteY5" fmla="*/ 764574 h 4159531"/>
              <a:gd name="connsiteX6" fmla="*/ 6385827 w 12196482"/>
              <a:gd name="connsiteY6" fmla="*/ 560294 h 4159531"/>
              <a:gd name="connsiteX7" fmla="*/ 9167936 w 12196482"/>
              <a:gd name="connsiteY7" fmla="*/ 1231501 h 4159531"/>
              <a:gd name="connsiteX8" fmla="*/ 11084286 w 12196482"/>
              <a:gd name="connsiteY8" fmla="*/ 745118 h 4159531"/>
              <a:gd name="connsiteX9" fmla="*/ 12196482 w 12196482"/>
              <a:gd name="connsiteY9" fmla="*/ 202070 h 4159531"/>
              <a:gd name="connsiteX10" fmla="*/ 12196482 w 12196482"/>
              <a:gd name="connsiteY10" fmla="*/ 4159531 h 4159531"/>
              <a:gd name="connsiteX11" fmla="*/ 0 w 12196482"/>
              <a:gd name="connsiteY11" fmla="*/ 4159531 h 4159531"/>
              <a:gd name="connsiteX12" fmla="*/ 9727 w 12196482"/>
              <a:gd name="connsiteY12" fmla="*/ 163159 h 4159531"/>
              <a:gd name="connsiteX0" fmla="*/ 9727 w 12196482"/>
              <a:gd name="connsiteY0" fmla="*/ 220451 h 4216823"/>
              <a:gd name="connsiteX1" fmla="*/ 899426 w 12196482"/>
              <a:gd name="connsiteY1" fmla="*/ 782960 h 4216823"/>
              <a:gd name="connsiteX2" fmla="*/ 2232117 w 12196482"/>
              <a:gd name="connsiteY2" fmla="*/ 1094244 h 4216823"/>
              <a:gd name="connsiteX3" fmla="*/ 3778814 w 12196482"/>
              <a:gd name="connsiteY3" fmla="*/ 1065058 h 4216823"/>
              <a:gd name="connsiteX4" fmla="*/ 4430567 w 12196482"/>
              <a:gd name="connsiteY4" fmla="*/ 675951 h 4216823"/>
              <a:gd name="connsiteX5" fmla="*/ 5374150 w 12196482"/>
              <a:gd name="connsiteY5" fmla="*/ 821866 h 4216823"/>
              <a:gd name="connsiteX6" fmla="*/ 6385827 w 12196482"/>
              <a:gd name="connsiteY6" fmla="*/ 617586 h 4216823"/>
              <a:gd name="connsiteX7" fmla="*/ 9167936 w 12196482"/>
              <a:gd name="connsiteY7" fmla="*/ 1288793 h 4216823"/>
              <a:gd name="connsiteX8" fmla="*/ 11084286 w 12196482"/>
              <a:gd name="connsiteY8" fmla="*/ 802410 h 4216823"/>
              <a:gd name="connsiteX9" fmla="*/ 11872227 w 12196482"/>
              <a:gd name="connsiteY9" fmla="*/ 530036 h 4216823"/>
              <a:gd name="connsiteX10" fmla="*/ 12196482 w 12196482"/>
              <a:gd name="connsiteY10" fmla="*/ 259362 h 4216823"/>
              <a:gd name="connsiteX11" fmla="*/ 12196482 w 12196482"/>
              <a:gd name="connsiteY11" fmla="*/ 4216823 h 4216823"/>
              <a:gd name="connsiteX12" fmla="*/ 0 w 12196482"/>
              <a:gd name="connsiteY12" fmla="*/ 4216823 h 4216823"/>
              <a:gd name="connsiteX13" fmla="*/ 9727 w 12196482"/>
              <a:gd name="connsiteY13" fmla="*/ 220451 h 4216823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385827 w 12215937"/>
              <a:gd name="connsiteY6" fmla="*/ 439070 h 4038307"/>
              <a:gd name="connsiteX7" fmla="*/ 9167936 w 12215937"/>
              <a:gd name="connsiteY7" fmla="*/ 1110277 h 4038307"/>
              <a:gd name="connsiteX8" fmla="*/ 11084286 w 12215937"/>
              <a:gd name="connsiteY8" fmla="*/ 623894 h 4038307"/>
              <a:gd name="connsiteX9" fmla="*/ 11872227 w 12215937"/>
              <a:gd name="connsiteY9" fmla="*/ 351520 h 4038307"/>
              <a:gd name="connsiteX10" fmla="*/ 12215937 w 12215937"/>
              <a:gd name="connsiteY10" fmla="*/ 567229 h 4038307"/>
              <a:gd name="connsiteX11" fmla="*/ 12196482 w 12215937"/>
              <a:gd name="connsiteY11" fmla="*/ 4038307 h 4038307"/>
              <a:gd name="connsiteX12" fmla="*/ 0 w 12215937"/>
              <a:gd name="connsiteY12" fmla="*/ 4038307 h 4038307"/>
              <a:gd name="connsiteX13" fmla="*/ 9727 w 12215937"/>
              <a:gd name="connsiteY13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385827 w 12215937"/>
              <a:gd name="connsiteY6" fmla="*/ 439070 h 4038307"/>
              <a:gd name="connsiteX7" fmla="*/ 9167936 w 12215937"/>
              <a:gd name="connsiteY7" fmla="*/ 1110277 h 4038307"/>
              <a:gd name="connsiteX8" fmla="*/ 11084286 w 12215937"/>
              <a:gd name="connsiteY8" fmla="*/ 623894 h 4038307"/>
              <a:gd name="connsiteX9" fmla="*/ 11872227 w 12215937"/>
              <a:gd name="connsiteY9" fmla="*/ 351520 h 4038307"/>
              <a:gd name="connsiteX10" fmla="*/ 12215937 w 12215937"/>
              <a:gd name="connsiteY10" fmla="*/ 567229 h 4038307"/>
              <a:gd name="connsiteX11" fmla="*/ 12196482 w 12215937"/>
              <a:gd name="connsiteY11" fmla="*/ 4038307 h 4038307"/>
              <a:gd name="connsiteX12" fmla="*/ 0 w 12215937"/>
              <a:gd name="connsiteY12" fmla="*/ 4038307 h 4038307"/>
              <a:gd name="connsiteX13" fmla="*/ 9727 w 12215937"/>
              <a:gd name="connsiteY13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385827 w 12215937"/>
              <a:gd name="connsiteY6" fmla="*/ 439070 h 4038307"/>
              <a:gd name="connsiteX7" fmla="*/ 9167936 w 12215937"/>
              <a:gd name="connsiteY7" fmla="*/ 1110277 h 4038307"/>
              <a:gd name="connsiteX8" fmla="*/ 11084286 w 12215937"/>
              <a:gd name="connsiteY8" fmla="*/ 623894 h 4038307"/>
              <a:gd name="connsiteX9" fmla="*/ 11872227 w 12215937"/>
              <a:gd name="connsiteY9" fmla="*/ 351520 h 4038307"/>
              <a:gd name="connsiteX10" fmla="*/ 12215937 w 12215937"/>
              <a:gd name="connsiteY10" fmla="*/ 61390 h 4038307"/>
              <a:gd name="connsiteX11" fmla="*/ 12196482 w 12215937"/>
              <a:gd name="connsiteY11" fmla="*/ 4038307 h 4038307"/>
              <a:gd name="connsiteX12" fmla="*/ 0 w 12215937"/>
              <a:gd name="connsiteY12" fmla="*/ 4038307 h 4038307"/>
              <a:gd name="connsiteX13" fmla="*/ 9727 w 12215937"/>
              <a:gd name="connsiteY13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385827 w 12215937"/>
              <a:gd name="connsiteY6" fmla="*/ 439070 h 4038307"/>
              <a:gd name="connsiteX7" fmla="*/ 9167936 w 12215937"/>
              <a:gd name="connsiteY7" fmla="*/ 1110277 h 4038307"/>
              <a:gd name="connsiteX8" fmla="*/ 11094013 w 12215937"/>
              <a:gd name="connsiteY8" fmla="*/ 711443 h 4038307"/>
              <a:gd name="connsiteX9" fmla="*/ 11872227 w 12215937"/>
              <a:gd name="connsiteY9" fmla="*/ 351520 h 4038307"/>
              <a:gd name="connsiteX10" fmla="*/ 12215937 w 12215937"/>
              <a:gd name="connsiteY10" fmla="*/ 61390 h 4038307"/>
              <a:gd name="connsiteX11" fmla="*/ 12196482 w 12215937"/>
              <a:gd name="connsiteY11" fmla="*/ 4038307 h 4038307"/>
              <a:gd name="connsiteX12" fmla="*/ 0 w 12215937"/>
              <a:gd name="connsiteY12" fmla="*/ 4038307 h 4038307"/>
              <a:gd name="connsiteX13" fmla="*/ 9727 w 12215937"/>
              <a:gd name="connsiteY13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385827 w 12215937"/>
              <a:gd name="connsiteY6" fmla="*/ 439070 h 4038307"/>
              <a:gd name="connsiteX7" fmla="*/ 9167936 w 12215937"/>
              <a:gd name="connsiteY7" fmla="*/ 1110277 h 4038307"/>
              <a:gd name="connsiteX8" fmla="*/ 11094013 w 12215937"/>
              <a:gd name="connsiteY8" fmla="*/ 711443 h 4038307"/>
              <a:gd name="connsiteX9" fmla="*/ 11872227 w 12215937"/>
              <a:gd name="connsiteY9" fmla="*/ 351520 h 4038307"/>
              <a:gd name="connsiteX10" fmla="*/ 12215937 w 12215937"/>
              <a:gd name="connsiteY10" fmla="*/ 61390 h 4038307"/>
              <a:gd name="connsiteX11" fmla="*/ 12196482 w 12215937"/>
              <a:gd name="connsiteY11" fmla="*/ 4038307 h 4038307"/>
              <a:gd name="connsiteX12" fmla="*/ 0 w 12215937"/>
              <a:gd name="connsiteY12" fmla="*/ 4038307 h 4038307"/>
              <a:gd name="connsiteX13" fmla="*/ 9727 w 12215937"/>
              <a:gd name="connsiteY13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385827 w 12215937"/>
              <a:gd name="connsiteY6" fmla="*/ 439070 h 4038307"/>
              <a:gd name="connsiteX7" fmla="*/ 9167936 w 12215937"/>
              <a:gd name="connsiteY7" fmla="*/ 1110277 h 4038307"/>
              <a:gd name="connsiteX8" fmla="*/ 11094013 w 12215937"/>
              <a:gd name="connsiteY8" fmla="*/ 711443 h 4038307"/>
              <a:gd name="connsiteX9" fmla="*/ 11872227 w 12215937"/>
              <a:gd name="connsiteY9" fmla="*/ 351520 h 4038307"/>
              <a:gd name="connsiteX10" fmla="*/ 12215937 w 12215937"/>
              <a:gd name="connsiteY10" fmla="*/ 61390 h 4038307"/>
              <a:gd name="connsiteX11" fmla="*/ 12196482 w 12215937"/>
              <a:gd name="connsiteY11" fmla="*/ 4038307 h 4038307"/>
              <a:gd name="connsiteX12" fmla="*/ 0 w 12215937"/>
              <a:gd name="connsiteY12" fmla="*/ 4038307 h 4038307"/>
              <a:gd name="connsiteX13" fmla="*/ 9727 w 12215937"/>
              <a:gd name="connsiteY13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385827 w 12215937"/>
              <a:gd name="connsiteY6" fmla="*/ 439070 h 4038307"/>
              <a:gd name="connsiteX7" fmla="*/ 9167936 w 12215937"/>
              <a:gd name="connsiteY7" fmla="*/ 1110277 h 4038307"/>
              <a:gd name="connsiteX8" fmla="*/ 11094013 w 12215937"/>
              <a:gd name="connsiteY8" fmla="*/ 711443 h 4038307"/>
              <a:gd name="connsiteX9" fmla="*/ 11950048 w 12215937"/>
              <a:gd name="connsiteY9" fmla="*/ 409886 h 4038307"/>
              <a:gd name="connsiteX10" fmla="*/ 12215937 w 12215937"/>
              <a:gd name="connsiteY10" fmla="*/ 61390 h 4038307"/>
              <a:gd name="connsiteX11" fmla="*/ 12196482 w 12215937"/>
              <a:gd name="connsiteY11" fmla="*/ 4038307 h 4038307"/>
              <a:gd name="connsiteX12" fmla="*/ 0 w 12215937"/>
              <a:gd name="connsiteY12" fmla="*/ 4038307 h 4038307"/>
              <a:gd name="connsiteX13" fmla="*/ 9727 w 12215937"/>
              <a:gd name="connsiteY13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385827 w 12215937"/>
              <a:gd name="connsiteY6" fmla="*/ 439070 h 4038307"/>
              <a:gd name="connsiteX7" fmla="*/ 9167936 w 12215937"/>
              <a:gd name="connsiteY7" fmla="*/ 1110277 h 4038307"/>
              <a:gd name="connsiteX8" fmla="*/ 11094013 w 12215937"/>
              <a:gd name="connsiteY8" fmla="*/ 711443 h 4038307"/>
              <a:gd name="connsiteX9" fmla="*/ 11950048 w 12215937"/>
              <a:gd name="connsiteY9" fmla="*/ 351520 h 4038307"/>
              <a:gd name="connsiteX10" fmla="*/ 12215937 w 12215937"/>
              <a:gd name="connsiteY10" fmla="*/ 61390 h 4038307"/>
              <a:gd name="connsiteX11" fmla="*/ 12196482 w 12215937"/>
              <a:gd name="connsiteY11" fmla="*/ 4038307 h 4038307"/>
              <a:gd name="connsiteX12" fmla="*/ 0 w 12215937"/>
              <a:gd name="connsiteY12" fmla="*/ 4038307 h 4038307"/>
              <a:gd name="connsiteX13" fmla="*/ 9727 w 12215937"/>
              <a:gd name="connsiteY13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385827 w 12215937"/>
              <a:gd name="connsiteY6" fmla="*/ 439070 h 4038307"/>
              <a:gd name="connsiteX7" fmla="*/ 9167936 w 12215937"/>
              <a:gd name="connsiteY7" fmla="*/ 1110277 h 4038307"/>
              <a:gd name="connsiteX8" fmla="*/ 11094013 w 12215937"/>
              <a:gd name="connsiteY8" fmla="*/ 711443 h 4038307"/>
              <a:gd name="connsiteX9" fmla="*/ 11950048 w 12215937"/>
              <a:gd name="connsiteY9" fmla="*/ 351520 h 4038307"/>
              <a:gd name="connsiteX10" fmla="*/ 12215937 w 12215937"/>
              <a:gd name="connsiteY10" fmla="*/ 61390 h 4038307"/>
              <a:gd name="connsiteX11" fmla="*/ 12196482 w 12215937"/>
              <a:gd name="connsiteY11" fmla="*/ 4038307 h 4038307"/>
              <a:gd name="connsiteX12" fmla="*/ 0 w 12215937"/>
              <a:gd name="connsiteY12" fmla="*/ 4038307 h 4038307"/>
              <a:gd name="connsiteX13" fmla="*/ 9727 w 12215937"/>
              <a:gd name="connsiteY13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385827 w 12215937"/>
              <a:gd name="connsiteY6" fmla="*/ 439070 h 4038307"/>
              <a:gd name="connsiteX7" fmla="*/ 7397503 w 12215937"/>
              <a:gd name="connsiteY7" fmla="*/ 974090 h 4038307"/>
              <a:gd name="connsiteX8" fmla="*/ 9167936 w 12215937"/>
              <a:gd name="connsiteY8" fmla="*/ 1110277 h 4038307"/>
              <a:gd name="connsiteX9" fmla="*/ 11094013 w 12215937"/>
              <a:gd name="connsiteY9" fmla="*/ 711443 h 4038307"/>
              <a:gd name="connsiteX10" fmla="*/ 11950048 w 12215937"/>
              <a:gd name="connsiteY10" fmla="*/ 351520 h 4038307"/>
              <a:gd name="connsiteX11" fmla="*/ 12215937 w 12215937"/>
              <a:gd name="connsiteY11" fmla="*/ 61390 h 4038307"/>
              <a:gd name="connsiteX12" fmla="*/ 12196482 w 12215937"/>
              <a:gd name="connsiteY12" fmla="*/ 4038307 h 4038307"/>
              <a:gd name="connsiteX13" fmla="*/ 0 w 12215937"/>
              <a:gd name="connsiteY13" fmla="*/ 4038307 h 4038307"/>
              <a:gd name="connsiteX14" fmla="*/ 9727 w 12215937"/>
              <a:gd name="connsiteY14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385827 w 12215937"/>
              <a:gd name="connsiteY6" fmla="*/ 439070 h 4038307"/>
              <a:gd name="connsiteX7" fmla="*/ 7280771 w 12215937"/>
              <a:gd name="connsiteY7" fmla="*/ 1207554 h 4038307"/>
              <a:gd name="connsiteX8" fmla="*/ 9167936 w 12215937"/>
              <a:gd name="connsiteY8" fmla="*/ 1110277 h 4038307"/>
              <a:gd name="connsiteX9" fmla="*/ 11094013 w 12215937"/>
              <a:gd name="connsiteY9" fmla="*/ 711443 h 4038307"/>
              <a:gd name="connsiteX10" fmla="*/ 11950048 w 12215937"/>
              <a:gd name="connsiteY10" fmla="*/ 351520 h 4038307"/>
              <a:gd name="connsiteX11" fmla="*/ 12215937 w 12215937"/>
              <a:gd name="connsiteY11" fmla="*/ 61390 h 4038307"/>
              <a:gd name="connsiteX12" fmla="*/ 12196482 w 12215937"/>
              <a:gd name="connsiteY12" fmla="*/ 4038307 h 4038307"/>
              <a:gd name="connsiteX13" fmla="*/ 0 w 12215937"/>
              <a:gd name="connsiteY13" fmla="*/ 4038307 h 4038307"/>
              <a:gd name="connsiteX14" fmla="*/ 9727 w 12215937"/>
              <a:gd name="connsiteY14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337188 w 12215937"/>
              <a:gd name="connsiteY6" fmla="*/ 409887 h 4038307"/>
              <a:gd name="connsiteX7" fmla="*/ 7280771 w 12215937"/>
              <a:gd name="connsiteY7" fmla="*/ 1207554 h 4038307"/>
              <a:gd name="connsiteX8" fmla="*/ 9167936 w 12215937"/>
              <a:gd name="connsiteY8" fmla="*/ 1110277 h 4038307"/>
              <a:gd name="connsiteX9" fmla="*/ 11094013 w 12215937"/>
              <a:gd name="connsiteY9" fmla="*/ 711443 h 4038307"/>
              <a:gd name="connsiteX10" fmla="*/ 11950048 w 12215937"/>
              <a:gd name="connsiteY10" fmla="*/ 351520 h 4038307"/>
              <a:gd name="connsiteX11" fmla="*/ 12215937 w 12215937"/>
              <a:gd name="connsiteY11" fmla="*/ 61390 h 4038307"/>
              <a:gd name="connsiteX12" fmla="*/ 12196482 w 12215937"/>
              <a:gd name="connsiteY12" fmla="*/ 4038307 h 4038307"/>
              <a:gd name="connsiteX13" fmla="*/ 0 w 12215937"/>
              <a:gd name="connsiteY13" fmla="*/ 4038307 h 4038307"/>
              <a:gd name="connsiteX14" fmla="*/ 9727 w 12215937"/>
              <a:gd name="connsiteY14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035631 w 12215937"/>
              <a:gd name="connsiteY6" fmla="*/ 322337 h 4038307"/>
              <a:gd name="connsiteX7" fmla="*/ 6337188 w 12215937"/>
              <a:gd name="connsiteY7" fmla="*/ 409887 h 4038307"/>
              <a:gd name="connsiteX8" fmla="*/ 7280771 w 12215937"/>
              <a:gd name="connsiteY8" fmla="*/ 1207554 h 4038307"/>
              <a:gd name="connsiteX9" fmla="*/ 9167936 w 12215937"/>
              <a:gd name="connsiteY9" fmla="*/ 1110277 h 4038307"/>
              <a:gd name="connsiteX10" fmla="*/ 11094013 w 12215937"/>
              <a:gd name="connsiteY10" fmla="*/ 711443 h 4038307"/>
              <a:gd name="connsiteX11" fmla="*/ 11950048 w 12215937"/>
              <a:gd name="connsiteY11" fmla="*/ 351520 h 4038307"/>
              <a:gd name="connsiteX12" fmla="*/ 12215937 w 12215937"/>
              <a:gd name="connsiteY12" fmla="*/ 61390 h 4038307"/>
              <a:gd name="connsiteX13" fmla="*/ 12196482 w 12215937"/>
              <a:gd name="connsiteY13" fmla="*/ 4038307 h 4038307"/>
              <a:gd name="connsiteX14" fmla="*/ 0 w 12215937"/>
              <a:gd name="connsiteY14" fmla="*/ 4038307 h 4038307"/>
              <a:gd name="connsiteX15" fmla="*/ 9727 w 12215937"/>
              <a:gd name="connsiteY15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035631 w 12215937"/>
              <a:gd name="connsiteY6" fmla="*/ 322337 h 4038307"/>
              <a:gd name="connsiteX7" fmla="*/ 6337188 w 12215937"/>
              <a:gd name="connsiteY7" fmla="*/ 409887 h 4038307"/>
              <a:gd name="connsiteX8" fmla="*/ 7280771 w 12215937"/>
              <a:gd name="connsiteY8" fmla="*/ 1207554 h 4038307"/>
              <a:gd name="connsiteX9" fmla="*/ 9167936 w 12215937"/>
              <a:gd name="connsiteY9" fmla="*/ 1110277 h 4038307"/>
              <a:gd name="connsiteX10" fmla="*/ 11094013 w 12215937"/>
              <a:gd name="connsiteY10" fmla="*/ 711443 h 4038307"/>
              <a:gd name="connsiteX11" fmla="*/ 11950048 w 12215937"/>
              <a:gd name="connsiteY11" fmla="*/ 351520 h 4038307"/>
              <a:gd name="connsiteX12" fmla="*/ 12215937 w 12215937"/>
              <a:gd name="connsiteY12" fmla="*/ 61390 h 4038307"/>
              <a:gd name="connsiteX13" fmla="*/ 12196482 w 12215937"/>
              <a:gd name="connsiteY13" fmla="*/ 4038307 h 4038307"/>
              <a:gd name="connsiteX14" fmla="*/ 0 w 12215937"/>
              <a:gd name="connsiteY14" fmla="*/ 4038307 h 4038307"/>
              <a:gd name="connsiteX15" fmla="*/ 9727 w 12215937"/>
              <a:gd name="connsiteY15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035631 w 12215937"/>
              <a:gd name="connsiteY6" fmla="*/ 322337 h 4038307"/>
              <a:gd name="connsiteX7" fmla="*/ 6337188 w 12215937"/>
              <a:gd name="connsiteY7" fmla="*/ 409887 h 4038307"/>
              <a:gd name="connsiteX8" fmla="*/ 6687384 w 12215937"/>
              <a:gd name="connsiteY8" fmla="*/ 575256 h 4038307"/>
              <a:gd name="connsiteX9" fmla="*/ 7280771 w 12215937"/>
              <a:gd name="connsiteY9" fmla="*/ 1207554 h 4038307"/>
              <a:gd name="connsiteX10" fmla="*/ 9167936 w 12215937"/>
              <a:gd name="connsiteY10" fmla="*/ 1110277 h 4038307"/>
              <a:gd name="connsiteX11" fmla="*/ 11094013 w 12215937"/>
              <a:gd name="connsiteY11" fmla="*/ 711443 h 4038307"/>
              <a:gd name="connsiteX12" fmla="*/ 11950048 w 12215937"/>
              <a:gd name="connsiteY12" fmla="*/ 351520 h 4038307"/>
              <a:gd name="connsiteX13" fmla="*/ 12215937 w 12215937"/>
              <a:gd name="connsiteY13" fmla="*/ 61390 h 4038307"/>
              <a:gd name="connsiteX14" fmla="*/ 12196482 w 12215937"/>
              <a:gd name="connsiteY14" fmla="*/ 4038307 h 4038307"/>
              <a:gd name="connsiteX15" fmla="*/ 0 w 12215937"/>
              <a:gd name="connsiteY15" fmla="*/ 4038307 h 4038307"/>
              <a:gd name="connsiteX16" fmla="*/ 9727 w 12215937"/>
              <a:gd name="connsiteY16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035631 w 12215937"/>
              <a:gd name="connsiteY6" fmla="*/ 322337 h 4038307"/>
              <a:gd name="connsiteX7" fmla="*/ 6337188 w 12215937"/>
              <a:gd name="connsiteY7" fmla="*/ 409887 h 4038307"/>
              <a:gd name="connsiteX8" fmla="*/ 6687384 w 12215937"/>
              <a:gd name="connsiteY8" fmla="*/ 575256 h 4038307"/>
              <a:gd name="connsiteX9" fmla="*/ 7232133 w 12215937"/>
              <a:gd name="connsiteY9" fmla="*/ 1217282 h 4038307"/>
              <a:gd name="connsiteX10" fmla="*/ 9167936 w 12215937"/>
              <a:gd name="connsiteY10" fmla="*/ 1110277 h 4038307"/>
              <a:gd name="connsiteX11" fmla="*/ 11094013 w 12215937"/>
              <a:gd name="connsiteY11" fmla="*/ 711443 h 4038307"/>
              <a:gd name="connsiteX12" fmla="*/ 11950048 w 12215937"/>
              <a:gd name="connsiteY12" fmla="*/ 351520 h 4038307"/>
              <a:gd name="connsiteX13" fmla="*/ 12215937 w 12215937"/>
              <a:gd name="connsiteY13" fmla="*/ 61390 h 4038307"/>
              <a:gd name="connsiteX14" fmla="*/ 12196482 w 12215937"/>
              <a:gd name="connsiteY14" fmla="*/ 4038307 h 4038307"/>
              <a:gd name="connsiteX15" fmla="*/ 0 w 12215937"/>
              <a:gd name="connsiteY15" fmla="*/ 4038307 h 4038307"/>
              <a:gd name="connsiteX16" fmla="*/ 9727 w 12215937"/>
              <a:gd name="connsiteY16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035631 w 12215937"/>
              <a:gd name="connsiteY6" fmla="*/ 322337 h 4038307"/>
              <a:gd name="connsiteX7" fmla="*/ 6337188 w 12215937"/>
              <a:gd name="connsiteY7" fmla="*/ 409887 h 4038307"/>
              <a:gd name="connsiteX8" fmla="*/ 6687384 w 12215937"/>
              <a:gd name="connsiteY8" fmla="*/ 575256 h 4038307"/>
              <a:gd name="connsiteX9" fmla="*/ 7232133 w 12215937"/>
              <a:gd name="connsiteY9" fmla="*/ 1217282 h 4038307"/>
              <a:gd name="connsiteX10" fmla="*/ 9167936 w 12215937"/>
              <a:gd name="connsiteY10" fmla="*/ 1110277 h 4038307"/>
              <a:gd name="connsiteX11" fmla="*/ 11094013 w 12215937"/>
              <a:gd name="connsiteY11" fmla="*/ 711443 h 4038307"/>
              <a:gd name="connsiteX12" fmla="*/ 11950048 w 12215937"/>
              <a:gd name="connsiteY12" fmla="*/ 351520 h 4038307"/>
              <a:gd name="connsiteX13" fmla="*/ 12215937 w 12215937"/>
              <a:gd name="connsiteY13" fmla="*/ 61390 h 4038307"/>
              <a:gd name="connsiteX14" fmla="*/ 12196482 w 12215937"/>
              <a:gd name="connsiteY14" fmla="*/ 4038307 h 4038307"/>
              <a:gd name="connsiteX15" fmla="*/ 0 w 12215937"/>
              <a:gd name="connsiteY15" fmla="*/ 4038307 h 4038307"/>
              <a:gd name="connsiteX16" fmla="*/ 9727 w 12215937"/>
              <a:gd name="connsiteY16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035631 w 12215937"/>
              <a:gd name="connsiteY6" fmla="*/ 322337 h 4038307"/>
              <a:gd name="connsiteX7" fmla="*/ 6337188 w 12215937"/>
              <a:gd name="connsiteY7" fmla="*/ 409887 h 4038307"/>
              <a:gd name="connsiteX8" fmla="*/ 6687384 w 12215937"/>
              <a:gd name="connsiteY8" fmla="*/ 575256 h 4038307"/>
              <a:gd name="connsiteX9" fmla="*/ 7232133 w 12215937"/>
              <a:gd name="connsiteY9" fmla="*/ 1217282 h 4038307"/>
              <a:gd name="connsiteX10" fmla="*/ 9167936 w 12215937"/>
              <a:gd name="connsiteY10" fmla="*/ 1110277 h 4038307"/>
              <a:gd name="connsiteX11" fmla="*/ 11094013 w 12215937"/>
              <a:gd name="connsiteY11" fmla="*/ 711443 h 4038307"/>
              <a:gd name="connsiteX12" fmla="*/ 11950048 w 12215937"/>
              <a:gd name="connsiteY12" fmla="*/ 351520 h 4038307"/>
              <a:gd name="connsiteX13" fmla="*/ 12215937 w 12215937"/>
              <a:gd name="connsiteY13" fmla="*/ 61390 h 4038307"/>
              <a:gd name="connsiteX14" fmla="*/ 12196482 w 12215937"/>
              <a:gd name="connsiteY14" fmla="*/ 4038307 h 4038307"/>
              <a:gd name="connsiteX15" fmla="*/ 0 w 12215937"/>
              <a:gd name="connsiteY15" fmla="*/ 4038307 h 4038307"/>
              <a:gd name="connsiteX16" fmla="*/ 9727 w 12215937"/>
              <a:gd name="connsiteY16" fmla="*/ 41935 h 4038307"/>
              <a:gd name="connsiteX0" fmla="*/ 9727 w 12215937"/>
              <a:gd name="connsiteY0" fmla="*/ 41935 h 4038307"/>
              <a:gd name="connsiteX1" fmla="*/ 899426 w 12215937"/>
              <a:gd name="connsiteY1" fmla="*/ 604444 h 4038307"/>
              <a:gd name="connsiteX2" fmla="*/ 2232117 w 12215937"/>
              <a:gd name="connsiteY2" fmla="*/ 915728 h 4038307"/>
              <a:gd name="connsiteX3" fmla="*/ 3778814 w 12215937"/>
              <a:gd name="connsiteY3" fmla="*/ 886542 h 4038307"/>
              <a:gd name="connsiteX4" fmla="*/ 4430567 w 12215937"/>
              <a:gd name="connsiteY4" fmla="*/ 497435 h 4038307"/>
              <a:gd name="connsiteX5" fmla="*/ 5374150 w 12215937"/>
              <a:gd name="connsiteY5" fmla="*/ 643350 h 4038307"/>
              <a:gd name="connsiteX6" fmla="*/ 6035631 w 12215937"/>
              <a:gd name="connsiteY6" fmla="*/ 322337 h 4038307"/>
              <a:gd name="connsiteX7" fmla="*/ 6337188 w 12215937"/>
              <a:gd name="connsiteY7" fmla="*/ 409887 h 4038307"/>
              <a:gd name="connsiteX8" fmla="*/ 6687384 w 12215937"/>
              <a:gd name="connsiteY8" fmla="*/ 575256 h 4038307"/>
              <a:gd name="connsiteX9" fmla="*/ 7271044 w 12215937"/>
              <a:gd name="connsiteY9" fmla="*/ 1188099 h 4038307"/>
              <a:gd name="connsiteX10" fmla="*/ 9167936 w 12215937"/>
              <a:gd name="connsiteY10" fmla="*/ 1110277 h 4038307"/>
              <a:gd name="connsiteX11" fmla="*/ 11094013 w 12215937"/>
              <a:gd name="connsiteY11" fmla="*/ 711443 h 4038307"/>
              <a:gd name="connsiteX12" fmla="*/ 11950048 w 12215937"/>
              <a:gd name="connsiteY12" fmla="*/ 351520 h 4038307"/>
              <a:gd name="connsiteX13" fmla="*/ 12215937 w 12215937"/>
              <a:gd name="connsiteY13" fmla="*/ 61390 h 4038307"/>
              <a:gd name="connsiteX14" fmla="*/ 12196482 w 12215937"/>
              <a:gd name="connsiteY14" fmla="*/ 4038307 h 4038307"/>
              <a:gd name="connsiteX15" fmla="*/ 0 w 12215937"/>
              <a:gd name="connsiteY15" fmla="*/ 4038307 h 4038307"/>
              <a:gd name="connsiteX16" fmla="*/ 9727 w 12215937"/>
              <a:gd name="connsiteY16" fmla="*/ 41935 h 4038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15937" h="4038307">
                <a:moveTo>
                  <a:pt x="9727" y="41935"/>
                </a:moveTo>
                <a:cubicBezTo>
                  <a:pt x="65598" y="-176937"/>
                  <a:pt x="571181" y="528527"/>
                  <a:pt x="899426" y="604444"/>
                </a:cubicBezTo>
                <a:cubicBezTo>
                  <a:pt x="1354131" y="660906"/>
                  <a:pt x="1755462" y="862227"/>
                  <a:pt x="2232117" y="915728"/>
                </a:cubicBezTo>
                <a:cubicBezTo>
                  <a:pt x="2776866" y="925455"/>
                  <a:pt x="3243793" y="1071368"/>
                  <a:pt x="3778814" y="886542"/>
                </a:cubicBezTo>
                <a:cubicBezTo>
                  <a:pt x="4153329" y="847631"/>
                  <a:pt x="4060916" y="584984"/>
                  <a:pt x="4430567" y="497435"/>
                </a:cubicBezTo>
                <a:cubicBezTo>
                  <a:pt x="4680244" y="414750"/>
                  <a:pt x="5010985" y="432584"/>
                  <a:pt x="5374150" y="643350"/>
                </a:cubicBezTo>
                <a:cubicBezTo>
                  <a:pt x="5648146" y="627137"/>
                  <a:pt x="5797304" y="332065"/>
                  <a:pt x="6035631" y="322337"/>
                </a:cubicBezTo>
                <a:cubicBezTo>
                  <a:pt x="6196137" y="283427"/>
                  <a:pt x="6136150" y="275321"/>
                  <a:pt x="6337188" y="409887"/>
                </a:cubicBezTo>
                <a:cubicBezTo>
                  <a:pt x="6455541" y="471496"/>
                  <a:pt x="6530120" y="442312"/>
                  <a:pt x="6687384" y="575256"/>
                </a:cubicBezTo>
                <a:cubicBezTo>
                  <a:pt x="6844648" y="708200"/>
                  <a:pt x="6915984" y="1060018"/>
                  <a:pt x="7271044" y="1188099"/>
                </a:cubicBezTo>
                <a:cubicBezTo>
                  <a:pt x="7781747" y="1121626"/>
                  <a:pt x="8571306" y="1111898"/>
                  <a:pt x="9167936" y="1110277"/>
                </a:cubicBezTo>
                <a:cubicBezTo>
                  <a:pt x="9913723" y="1040562"/>
                  <a:pt x="10608710" y="785738"/>
                  <a:pt x="11094013" y="711443"/>
                </a:cubicBezTo>
                <a:cubicBezTo>
                  <a:pt x="11583639" y="627137"/>
                  <a:pt x="11764682" y="442028"/>
                  <a:pt x="11950048" y="351520"/>
                </a:cubicBezTo>
                <a:cubicBezTo>
                  <a:pt x="12135414" y="261012"/>
                  <a:pt x="12161895" y="101921"/>
                  <a:pt x="12215937" y="61390"/>
                </a:cubicBezTo>
                <a:lnTo>
                  <a:pt x="12196482" y="4038307"/>
                </a:lnTo>
                <a:lnTo>
                  <a:pt x="0" y="4038307"/>
                </a:lnTo>
                <a:cubicBezTo>
                  <a:pt x="3242" y="2706183"/>
                  <a:pt x="6485" y="1374059"/>
                  <a:pt x="9727" y="41935"/>
                </a:cubicBezTo>
                <a:close/>
              </a:path>
            </a:pathLst>
          </a:custGeom>
          <a:solidFill>
            <a:srgbClr val="F7DF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: Rounded Corners 22">
            <a:extLst>
              <a:ext uri="{FF2B5EF4-FFF2-40B4-BE49-F238E27FC236}">
                <a16:creationId xmlns:a16="http://schemas.microsoft.com/office/drawing/2014/main" xmlns="" id="{F983B0BE-8322-4CC8-BFDE-3A80018DF086}"/>
              </a:ext>
            </a:extLst>
          </p:cNvPr>
          <p:cNvSpPr/>
          <p:nvPr/>
        </p:nvSpPr>
        <p:spPr>
          <a:xfrm flipH="1">
            <a:off x="4920542" y="702088"/>
            <a:ext cx="7255594" cy="3277229"/>
          </a:xfrm>
          <a:custGeom>
            <a:avLst/>
            <a:gdLst>
              <a:gd name="connsiteX0" fmla="*/ 0 w 5932714"/>
              <a:gd name="connsiteY0" fmla="*/ 485868 h 2915149"/>
              <a:gd name="connsiteX1" fmla="*/ 485868 w 5932714"/>
              <a:gd name="connsiteY1" fmla="*/ 0 h 2915149"/>
              <a:gd name="connsiteX2" fmla="*/ 5446846 w 5932714"/>
              <a:gd name="connsiteY2" fmla="*/ 0 h 2915149"/>
              <a:gd name="connsiteX3" fmla="*/ 5932714 w 5932714"/>
              <a:gd name="connsiteY3" fmla="*/ 485868 h 2915149"/>
              <a:gd name="connsiteX4" fmla="*/ 5932714 w 5932714"/>
              <a:gd name="connsiteY4" fmla="*/ 2429281 h 2915149"/>
              <a:gd name="connsiteX5" fmla="*/ 5446846 w 5932714"/>
              <a:gd name="connsiteY5" fmla="*/ 2915149 h 2915149"/>
              <a:gd name="connsiteX6" fmla="*/ 485868 w 5932714"/>
              <a:gd name="connsiteY6" fmla="*/ 2915149 h 2915149"/>
              <a:gd name="connsiteX7" fmla="*/ 0 w 5932714"/>
              <a:gd name="connsiteY7" fmla="*/ 2429281 h 2915149"/>
              <a:gd name="connsiteX8" fmla="*/ 0 w 5932714"/>
              <a:gd name="connsiteY8" fmla="*/ 485868 h 2915149"/>
              <a:gd name="connsiteX0" fmla="*/ 0 w 5932714"/>
              <a:gd name="connsiteY0" fmla="*/ 485868 h 3252606"/>
              <a:gd name="connsiteX1" fmla="*/ 485868 w 5932714"/>
              <a:gd name="connsiteY1" fmla="*/ 0 h 3252606"/>
              <a:gd name="connsiteX2" fmla="*/ 5446846 w 5932714"/>
              <a:gd name="connsiteY2" fmla="*/ 0 h 3252606"/>
              <a:gd name="connsiteX3" fmla="*/ 5932714 w 5932714"/>
              <a:gd name="connsiteY3" fmla="*/ 485868 h 3252606"/>
              <a:gd name="connsiteX4" fmla="*/ 5932714 w 5932714"/>
              <a:gd name="connsiteY4" fmla="*/ 2429281 h 3252606"/>
              <a:gd name="connsiteX5" fmla="*/ 5446846 w 5932714"/>
              <a:gd name="connsiteY5" fmla="*/ 2915149 h 3252606"/>
              <a:gd name="connsiteX6" fmla="*/ 551182 w 5932714"/>
              <a:gd name="connsiteY6" fmla="*/ 3252606 h 3252606"/>
              <a:gd name="connsiteX7" fmla="*/ 0 w 5932714"/>
              <a:gd name="connsiteY7" fmla="*/ 2429281 h 3252606"/>
              <a:gd name="connsiteX8" fmla="*/ 0 w 5932714"/>
              <a:gd name="connsiteY8" fmla="*/ 485868 h 3252606"/>
              <a:gd name="connsiteX0" fmla="*/ 0 w 5932714"/>
              <a:gd name="connsiteY0" fmla="*/ 485868 h 3342927"/>
              <a:gd name="connsiteX1" fmla="*/ 485868 w 5932714"/>
              <a:gd name="connsiteY1" fmla="*/ 0 h 3342927"/>
              <a:gd name="connsiteX2" fmla="*/ 5446846 w 5932714"/>
              <a:gd name="connsiteY2" fmla="*/ 0 h 3342927"/>
              <a:gd name="connsiteX3" fmla="*/ 5932714 w 5932714"/>
              <a:gd name="connsiteY3" fmla="*/ 485868 h 3342927"/>
              <a:gd name="connsiteX4" fmla="*/ 5932714 w 5932714"/>
              <a:gd name="connsiteY4" fmla="*/ 2429281 h 3342927"/>
              <a:gd name="connsiteX5" fmla="*/ 5446846 w 5932714"/>
              <a:gd name="connsiteY5" fmla="*/ 2915149 h 3342927"/>
              <a:gd name="connsiteX6" fmla="*/ 551182 w 5932714"/>
              <a:gd name="connsiteY6" fmla="*/ 3252606 h 3342927"/>
              <a:gd name="connsiteX7" fmla="*/ 0 w 5932714"/>
              <a:gd name="connsiteY7" fmla="*/ 2429281 h 3342927"/>
              <a:gd name="connsiteX8" fmla="*/ 0 w 5932714"/>
              <a:gd name="connsiteY8" fmla="*/ 485868 h 3342927"/>
              <a:gd name="connsiteX0" fmla="*/ 0 w 5932714"/>
              <a:gd name="connsiteY0" fmla="*/ 485868 h 3284735"/>
              <a:gd name="connsiteX1" fmla="*/ 485868 w 5932714"/>
              <a:gd name="connsiteY1" fmla="*/ 0 h 3284735"/>
              <a:gd name="connsiteX2" fmla="*/ 5446846 w 5932714"/>
              <a:gd name="connsiteY2" fmla="*/ 0 h 3284735"/>
              <a:gd name="connsiteX3" fmla="*/ 5932714 w 5932714"/>
              <a:gd name="connsiteY3" fmla="*/ 485868 h 3284735"/>
              <a:gd name="connsiteX4" fmla="*/ 5932714 w 5932714"/>
              <a:gd name="connsiteY4" fmla="*/ 2429281 h 3284735"/>
              <a:gd name="connsiteX5" fmla="*/ 5446846 w 5932714"/>
              <a:gd name="connsiteY5" fmla="*/ 2915149 h 3284735"/>
              <a:gd name="connsiteX6" fmla="*/ 3990079 w 5932714"/>
              <a:gd name="connsiteY6" fmla="*/ 3097991 h 3284735"/>
              <a:gd name="connsiteX7" fmla="*/ 551182 w 5932714"/>
              <a:gd name="connsiteY7" fmla="*/ 3252606 h 3284735"/>
              <a:gd name="connsiteX8" fmla="*/ 0 w 5932714"/>
              <a:gd name="connsiteY8" fmla="*/ 2429281 h 3284735"/>
              <a:gd name="connsiteX9" fmla="*/ 0 w 5932714"/>
              <a:gd name="connsiteY9" fmla="*/ 485868 h 3284735"/>
              <a:gd name="connsiteX0" fmla="*/ 0 w 5932714"/>
              <a:gd name="connsiteY0" fmla="*/ 485868 h 3552824"/>
              <a:gd name="connsiteX1" fmla="*/ 485868 w 5932714"/>
              <a:gd name="connsiteY1" fmla="*/ 0 h 3552824"/>
              <a:gd name="connsiteX2" fmla="*/ 5446846 w 5932714"/>
              <a:gd name="connsiteY2" fmla="*/ 0 h 3552824"/>
              <a:gd name="connsiteX3" fmla="*/ 5932714 w 5932714"/>
              <a:gd name="connsiteY3" fmla="*/ 485868 h 3552824"/>
              <a:gd name="connsiteX4" fmla="*/ 5932714 w 5932714"/>
              <a:gd name="connsiteY4" fmla="*/ 2429281 h 3552824"/>
              <a:gd name="connsiteX5" fmla="*/ 5446846 w 5932714"/>
              <a:gd name="connsiteY5" fmla="*/ 2915149 h 3552824"/>
              <a:gd name="connsiteX6" fmla="*/ 3957422 w 5932714"/>
              <a:gd name="connsiteY6" fmla="*/ 3544305 h 3552824"/>
              <a:gd name="connsiteX7" fmla="*/ 551182 w 5932714"/>
              <a:gd name="connsiteY7" fmla="*/ 3252606 h 3552824"/>
              <a:gd name="connsiteX8" fmla="*/ 0 w 5932714"/>
              <a:gd name="connsiteY8" fmla="*/ 2429281 h 3552824"/>
              <a:gd name="connsiteX9" fmla="*/ 0 w 5932714"/>
              <a:gd name="connsiteY9" fmla="*/ 485868 h 3552824"/>
              <a:gd name="connsiteX0" fmla="*/ 0 w 5932714"/>
              <a:gd name="connsiteY0" fmla="*/ 485868 h 3552824"/>
              <a:gd name="connsiteX1" fmla="*/ 485868 w 5932714"/>
              <a:gd name="connsiteY1" fmla="*/ 0 h 3552824"/>
              <a:gd name="connsiteX2" fmla="*/ 5446846 w 5932714"/>
              <a:gd name="connsiteY2" fmla="*/ 0 h 3552824"/>
              <a:gd name="connsiteX3" fmla="*/ 5932714 w 5932714"/>
              <a:gd name="connsiteY3" fmla="*/ 485868 h 3552824"/>
              <a:gd name="connsiteX4" fmla="*/ 5932714 w 5932714"/>
              <a:gd name="connsiteY4" fmla="*/ 2429281 h 3552824"/>
              <a:gd name="connsiteX5" fmla="*/ 5446846 w 5932714"/>
              <a:gd name="connsiteY5" fmla="*/ 2915149 h 3552824"/>
              <a:gd name="connsiteX6" fmla="*/ 3957422 w 5932714"/>
              <a:gd name="connsiteY6" fmla="*/ 3544305 h 3552824"/>
              <a:gd name="connsiteX7" fmla="*/ 551182 w 5932714"/>
              <a:gd name="connsiteY7" fmla="*/ 3252606 h 3552824"/>
              <a:gd name="connsiteX8" fmla="*/ 0 w 5932714"/>
              <a:gd name="connsiteY8" fmla="*/ 2429281 h 3552824"/>
              <a:gd name="connsiteX9" fmla="*/ 0 w 5932714"/>
              <a:gd name="connsiteY9" fmla="*/ 485868 h 3552824"/>
              <a:gd name="connsiteX0" fmla="*/ 0 w 5932714"/>
              <a:gd name="connsiteY0" fmla="*/ 485868 h 3531759"/>
              <a:gd name="connsiteX1" fmla="*/ 485868 w 5932714"/>
              <a:gd name="connsiteY1" fmla="*/ 0 h 3531759"/>
              <a:gd name="connsiteX2" fmla="*/ 5446846 w 5932714"/>
              <a:gd name="connsiteY2" fmla="*/ 0 h 3531759"/>
              <a:gd name="connsiteX3" fmla="*/ 5932714 w 5932714"/>
              <a:gd name="connsiteY3" fmla="*/ 485868 h 3531759"/>
              <a:gd name="connsiteX4" fmla="*/ 5932714 w 5932714"/>
              <a:gd name="connsiteY4" fmla="*/ 2429281 h 3531759"/>
              <a:gd name="connsiteX5" fmla="*/ 5446846 w 5932714"/>
              <a:gd name="connsiteY5" fmla="*/ 2915149 h 3531759"/>
              <a:gd name="connsiteX6" fmla="*/ 3902994 w 5932714"/>
              <a:gd name="connsiteY6" fmla="*/ 3522533 h 3531759"/>
              <a:gd name="connsiteX7" fmla="*/ 551182 w 5932714"/>
              <a:gd name="connsiteY7" fmla="*/ 3252606 h 3531759"/>
              <a:gd name="connsiteX8" fmla="*/ 0 w 5932714"/>
              <a:gd name="connsiteY8" fmla="*/ 2429281 h 3531759"/>
              <a:gd name="connsiteX9" fmla="*/ 0 w 5932714"/>
              <a:gd name="connsiteY9" fmla="*/ 485868 h 3531759"/>
              <a:gd name="connsiteX0" fmla="*/ 0 w 5932714"/>
              <a:gd name="connsiteY0" fmla="*/ 485868 h 3531759"/>
              <a:gd name="connsiteX1" fmla="*/ 485868 w 5932714"/>
              <a:gd name="connsiteY1" fmla="*/ 0 h 3531759"/>
              <a:gd name="connsiteX2" fmla="*/ 5446846 w 5932714"/>
              <a:gd name="connsiteY2" fmla="*/ 0 h 3531759"/>
              <a:gd name="connsiteX3" fmla="*/ 5932714 w 5932714"/>
              <a:gd name="connsiteY3" fmla="*/ 485868 h 3531759"/>
              <a:gd name="connsiteX4" fmla="*/ 5932714 w 5932714"/>
              <a:gd name="connsiteY4" fmla="*/ 2429281 h 3531759"/>
              <a:gd name="connsiteX5" fmla="*/ 5446846 w 5932714"/>
              <a:gd name="connsiteY5" fmla="*/ 2915149 h 3531759"/>
              <a:gd name="connsiteX6" fmla="*/ 3902994 w 5932714"/>
              <a:gd name="connsiteY6" fmla="*/ 3522533 h 3531759"/>
              <a:gd name="connsiteX7" fmla="*/ 551182 w 5932714"/>
              <a:gd name="connsiteY7" fmla="*/ 3252606 h 3531759"/>
              <a:gd name="connsiteX8" fmla="*/ 0 w 5932714"/>
              <a:gd name="connsiteY8" fmla="*/ 2429281 h 3531759"/>
              <a:gd name="connsiteX9" fmla="*/ 0 w 5932714"/>
              <a:gd name="connsiteY9" fmla="*/ 485868 h 3531759"/>
              <a:gd name="connsiteX0" fmla="*/ 0 w 5932714"/>
              <a:gd name="connsiteY0" fmla="*/ 485868 h 3526598"/>
              <a:gd name="connsiteX1" fmla="*/ 485868 w 5932714"/>
              <a:gd name="connsiteY1" fmla="*/ 0 h 3526598"/>
              <a:gd name="connsiteX2" fmla="*/ 5446846 w 5932714"/>
              <a:gd name="connsiteY2" fmla="*/ 0 h 3526598"/>
              <a:gd name="connsiteX3" fmla="*/ 5932714 w 5932714"/>
              <a:gd name="connsiteY3" fmla="*/ 485868 h 3526598"/>
              <a:gd name="connsiteX4" fmla="*/ 5932714 w 5932714"/>
              <a:gd name="connsiteY4" fmla="*/ 2429281 h 3526598"/>
              <a:gd name="connsiteX5" fmla="*/ 5446846 w 5932714"/>
              <a:gd name="connsiteY5" fmla="*/ 2915149 h 3526598"/>
              <a:gd name="connsiteX6" fmla="*/ 3902994 w 5932714"/>
              <a:gd name="connsiteY6" fmla="*/ 3522533 h 3526598"/>
              <a:gd name="connsiteX7" fmla="*/ 551182 w 5932714"/>
              <a:gd name="connsiteY7" fmla="*/ 3252606 h 3526598"/>
              <a:gd name="connsiteX8" fmla="*/ 0 w 5932714"/>
              <a:gd name="connsiteY8" fmla="*/ 2429281 h 3526598"/>
              <a:gd name="connsiteX9" fmla="*/ 0 w 5932714"/>
              <a:gd name="connsiteY9" fmla="*/ 485868 h 3526598"/>
              <a:gd name="connsiteX0" fmla="*/ 0 w 5932714"/>
              <a:gd name="connsiteY0" fmla="*/ 485868 h 3548006"/>
              <a:gd name="connsiteX1" fmla="*/ 485868 w 5932714"/>
              <a:gd name="connsiteY1" fmla="*/ 0 h 3548006"/>
              <a:gd name="connsiteX2" fmla="*/ 5446846 w 5932714"/>
              <a:gd name="connsiteY2" fmla="*/ 0 h 3548006"/>
              <a:gd name="connsiteX3" fmla="*/ 5932714 w 5932714"/>
              <a:gd name="connsiteY3" fmla="*/ 485868 h 3548006"/>
              <a:gd name="connsiteX4" fmla="*/ 5932714 w 5932714"/>
              <a:gd name="connsiteY4" fmla="*/ 2429281 h 3548006"/>
              <a:gd name="connsiteX5" fmla="*/ 5446846 w 5932714"/>
              <a:gd name="connsiteY5" fmla="*/ 2915149 h 3548006"/>
              <a:gd name="connsiteX6" fmla="*/ 3696166 w 5932714"/>
              <a:gd name="connsiteY6" fmla="*/ 3544304 h 3548006"/>
              <a:gd name="connsiteX7" fmla="*/ 551182 w 5932714"/>
              <a:gd name="connsiteY7" fmla="*/ 3252606 h 3548006"/>
              <a:gd name="connsiteX8" fmla="*/ 0 w 5932714"/>
              <a:gd name="connsiteY8" fmla="*/ 2429281 h 3548006"/>
              <a:gd name="connsiteX9" fmla="*/ 0 w 5932714"/>
              <a:gd name="connsiteY9" fmla="*/ 485868 h 3548006"/>
              <a:gd name="connsiteX0" fmla="*/ 0 w 5932714"/>
              <a:gd name="connsiteY0" fmla="*/ 485868 h 3546351"/>
              <a:gd name="connsiteX1" fmla="*/ 485868 w 5932714"/>
              <a:gd name="connsiteY1" fmla="*/ 0 h 3546351"/>
              <a:gd name="connsiteX2" fmla="*/ 5446846 w 5932714"/>
              <a:gd name="connsiteY2" fmla="*/ 0 h 3546351"/>
              <a:gd name="connsiteX3" fmla="*/ 5932714 w 5932714"/>
              <a:gd name="connsiteY3" fmla="*/ 485868 h 3546351"/>
              <a:gd name="connsiteX4" fmla="*/ 5932714 w 5932714"/>
              <a:gd name="connsiteY4" fmla="*/ 2429281 h 3546351"/>
              <a:gd name="connsiteX5" fmla="*/ 5446846 w 5932714"/>
              <a:gd name="connsiteY5" fmla="*/ 2915149 h 3546351"/>
              <a:gd name="connsiteX6" fmla="*/ 3696166 w 5932714"/>
              <a:gd name="connsiteY6" fmla="*/ 3544304 h 3546351"/>
              <a:gd name="connsiteX7" fmla="*/ 855982 w 5932714"/>
              <a:gd name="connsiteY7" fmla="*/ 3056664 h 3546351"/>
              <a:gd name="connsiteX8" fmla="*/ 0 w 5932714"/>
              <a:gd name="connsiteY8" fmla="*/ 2429281 h 3546351"/>
              <a:gd name="connsiteX9" fmla="*/ 0 w 5932714"/>
              <a:gd name="connsiteY9" fmla="*/ 485868 h 3546351"/>
              <a:gd name="connsiteX0" fmla="*/ 0 w 5932714"/>
              <a:gd name="connsiteY0" fmla="*/ 485868 h 3546351"/>
              <a:gd name="connsiteX1" fmla="*/ 485868 w 5932714"/>
              <a:gd name="connsiteY1" fmla="*/ 0 h 3546351"/>
              <a:gd name="connsiteX2" fmla="*/ 5446846 w 5932714"/>
              <a:gd name="connsiteY2" fmla="*/ 0 h 3546351"/>
              <a:gd name="connsiteX3" fmla="*/ 5932714 w 5932714"/>
              <a:gd name="connsiteY3" fmla="*/ 518525 h 3546351"/>
              <a:gd name="connsiteX4" fmla="*/ 5932714 w 5932714"/>
              <a:gd name="connsiteY4" fmla="*/ 2429281 h 3546351"/>
              <a:gd name="connsiteX5" fmla="*/ 5446846 w 5932714"/>
              <a:gd name="connsiteY5" fmla="*/ 2915149 h 3546351"/>
              <a:gd name="connsiteX6" fmla="*/ 3696166 w 5932714"/>
              <a:gd name="connsiteY6" fmla="*/ 3544304 h 3546351"/>
              <a:gd name="connsiteX7" fmla="*/ 855982 w 5932714"/>
              <a:gd name="connsiteY7" fmla="*/ 3056664 h 3546351"/>
              <a:gd name="connsiteX8" fmla="*/ 0 w 5932714"/>
              <a:gd name="connsiteY8" fmla="*/ 2429281 h 3546351"/>
              <a:gd name="connsiteX9" fmla="*/ 0 w 5932714"/>
              <a:gd name="connsiteY9" fmla="*/ 485868 h 3546351"/>
              <a:gd name="connsiteX0" fmla="*/ 0 w 5932714"/>
              <a:gd name="connsiteY0" fmla="*/ 485868 h 3546351"/>
              <a:gd name="connsiteX1" fmla="*/ 485868 w 5932714"/>
              <a:gd name="connsiteY1" fmla="*/ 0 h 3546351"/>
              <a:gd name="connsiteX2" fmla="*/ 4478017 w 5932714"/>
              <a:gd name="connsiteY2" fmla="*/ 370114 h 3546351"/>
              <a:gd name="connsiteX3" fmla="*/ 5932714 w 5932714"/>
              <a:gd name="connsiteY3" fmla="*/ 518525 h 3546351"/>
              <a:gd name="connsiteX4" fmla="*/ 5932714 w 5932714"/>
              <a:gd name="connsiteY4" fmla="*/ 2429281 h 3546351"/>
              <a:gd name="connsiteX5" fmla="*/ 5446846 w 5932714"/>
              <a:gd name="connsiteY5" fmla="*/ 2915149 h 3546351"/>
              <a:gd name="connsiteX6" fmla="*/ 3696166 w 5932714"/>
              <a:gd name="connsiteY6" fmla="*/ 3544304 h 3546351"/>
              <a:gd name="connsiteX7" fmla="*/ 855982 w 5932714"/>
              <a:gd name="connsiteY7" fmla="*/ 3056664 h 3546351"/>
              <a:gd name="connsiteX8" fmla="*/ 0 w 5932714"/>
              <a:gd name="connsiteY8" fmla="*/ 2429281 h 3546351"/>
              <a:gd name="connsiteX9" fmla="*/ 0 w 5932714"/>
              <a:gd name="connsiteY9" fmla="*/ 485868 h 3546351"/>
              <a:gd name="connsiteX0" fmla="*/ 0 w 5954486"/>
              <a:gd name="connsiteY0" fmla="*/ 485868 h 3546351"/>
              <a:gd name="connsiteX1" fmla="*/ 485868 w 5954486"/>
              <a:gd name="connsiteY1" fmla="*/ 0 h 3546351"/>
              <a:gd name="connsiteX2" fmla="*/ 4478017 w 5954486"/>
              <a:gd name="connsiteY2" fmla="*/ 370114 h 3546351"/>
              <a:gd name="connsiteX3" fmla="*/ 5954486 w 5954486"/>
              <a:gd name="connsiteY3" fmla="*/ 1139011 h 3546351"/>
              <a:gd name="connsiteX4" fmla="*/ 5932714 w 5954486"/>
              <a:gd name="connsiteY4" fmla="*/ 2429281 h 3546351"/>
              <a:gd name="connsiteX5" fmla="*/ 5446846 w 5954486"/>
              <a:gd name="connsiteY5" fmla="*/ 2915149 h 3546351"/>
              <a:gd name="connsiteX6" fmla="*/ 3696166 w 5954486"/>
              <a:gd name="connsiteY6" fmla="*/ 3544304 h 3546351"/>
              <a:gd name="connsiteX7" fmla="*/ 855982 w 5954486"/>
              <a:gd name="connsiteY7" fmla="*/ 3056664 h 3546351"/>
              <a:gd name="connsiteX8" fmla="*/ 0 w 5954486"/>
              <a:gd name="connsiteY8" fmla="*/ 2429281 h 3546351"/>
              <a:gd name="connsiteX9" fmla="*/ 0 w 5954486"/>
              <a:gd name="connsiteY9" fmla="*/ 485868 h 3546351"/>
              <a:gd name="connsiteX0" fmla="*/ 0 w 5954486"/>
              <a:gd name="connsiteY0" fmla="*/ 137537 h 3198020"/>
              <a:gd name="connsiteX1" fmla="*/ 409668 w 5954486"/>
              <a:gd name="connsiteY1" fmla="*/ 76212 h 3198020"/>
              <a:gd name="connsiteX2" fmla="*/ 4478017 w 5954486"/>
              <a:gd name="connsiteY2" fmla="*/ 21783 h 3198020"/>
              <a:gd name="connsiteX3" fmla="*/ 5954486 w 5954486"/>
              <a:gd name="connsiteY3" fmla="*/ 790680 h 3198020"/>
              <a:gd name="connsiteX4" fmla="*/ 5932714 w 5954486"/>
              <a:gd name="connsiteY4" fmla="*/ 2080950 h 3198020"/>
              <a:gd name="connsiteX5" fmla="*/ 5446846 w 5954486"/>
              <a:gd name="connsiteY5" fmla="*/ 2566818 h 3198020"/>
              <a:gd name="connsiteX6" fmla="*/ 3696166 w 5954486"/>
              <a:gd name="connsiteY6" fmla="*/ 3195973 h 3198020"/>
              <a:gd name="connsiteX7" fmla="*/ 855982 w 5954486"/>
              <a:gd name="connsiteY7" fmla="*/ 2708333 h 3198020"/>
              <a:gd name="connsiteX8" fmla="*/ 0 w 5954486"/>
              <a:gd name="connsiteY8" fmla="*/ 2080950 h 3198020"/>
              <a:gd name="connsiteX9" fmla="*/ 0 w 5954486"/>
              <a:gd name="connsiteY9" fmla="*/ 137537 h 3198020"/>
              <a:gd name="connsiteX0" fmla="*/ 326572 w 5954486"/>
              <a:gd name="connsiteY0" fmla="*/ 594726 h 3176237"/>
              <a:gd name="connsiteX1" fmla="*/ 409668 w 5954486"/>
              <a:gd name="connsiteY1" fmla="*/ 54429 h 3176237"/>
              <a:gd name="connsiteX2" fmla="*/ 4478017 w 5954486"/>
              <a:gd name="connsiteY2" fmla="*/ 0 h 3176237"/>
              <a:gd name="connsiteX3" fmla="*/ 5954486 w 5954486"/>
              <a:gd name="connsiteY3" fmla="*/ 768897 h 3176237"/>
              <a:gd name="connsiteX4" fmla="*/ 5932714 w 5954486"/>
              <a:gd name="connsiteY4" fmla="*/ 2059167 h 3176237"/>
              <a:gd name="connsiteX5" fmla="*/ 5446846 w 5954486"/>
              <a:gd name="connsiteY5" fmla="*/ 2545035 h 3176237"/>
              <a:gd name="connsiteX6" fmla="*/ 3696166 w 5954486"/>
              <a:gd name="connsiteY6" fmla="*/ 3174190 h 3176237"/>
              <a:gd name="connsiteX7" fmla="*/ 855982 w 5954486"/>
              <a:gd name="connsiteY7" fmla="*/ 2686550 h 3176237"/>
              <a:gd name="connsiteX8" fmla="*/ 0 w 5954486"/>
              <a:gd name="connsiteY8" fmla="*/ 2059167 h 3176237"/>
              <a:gd name="connsiteX9" fmla="*/ 326572 w 5954486"/>
              <a:gd name="connsiteY9" fmla="*/ 594726 h 3176237"/>
              <a:gd name="connsiteX0" fmla="*/ 0 w 5965371"/>
              <a:gd name="connsiteY0" fmla="*/ 616497 h 3176237"/>
              <a:gd name="connsiteX1" fmla="*/ 420553 w 5965371"/>
              <a:gd name="connsiteY1" fmla="*/ 54429 h 3176237"/>
              <a:gd name="connsiteX2" fmla="*/ 4488902 w 5965371"/>
              <a:gd name="connsiteY2" fmla="*/ 0 h 3176237"/>
              <a:gd name="connsiteX3" fmla="*/ 5965371 w 5965371"/>
              <a:gd name="connsiteY3" fmla="*/ 768897 h 3176237"/>
              <a:gd name="connsiteX4" fmla="*/ 5943599 w 5965371"/>
              <a:gd name="connsiteY4" fmla="*/ 2059167 h 3176237"/>
              <a:gd name="connsiteX5" fmla="*/ 5457731 w 5965371"/>
              <a:gd name="connsiteY5" fmla="*/ 2545035 h 3176237"/>
              <a:gd name="connsiteX6" fmla="*/ 3707051 w 5965371"/>
              <a:gd name="connsiteY6" fmla="*/ 3174190 h 3176237"/>
              <a:gd name="connsiteX7" fmla="*/ 866867 w 5965371"/>
              <a:gd name="connsiteY7" fmla="*/ 2686550 h 3176237"/>
              <a:gd name="connsiteX8" fmla="*/ 10885 w 5965371"/>
              <a:gd name="connsiteY8" fmla="*/ 2059167 h 3176237"/>
              <a:gd name="connsiteX9" fmla="*/ 0 w 5965371"/>
              <a:gd name="connsiteY9" fmla="*/ 616497 h 3176237"/>
              <a:gd name="connsiteX0" fmla="*/ 0 w 6966252"/>
              <a:gd name="connsiteY0" fmla="*/ 677355 h 3237095"/>
              <a:gd name="connsiteX1" fmla="*/ 420553 w 6966252"/>
              <a:gd name="connsiteY1" fmla="*/ 115287 h 3237095"/>
              <a:gd name="connsiteX2" fmla="*/ 4488902 w 6966252"/>
              <a:gd name="connsiteY2" fmla="*/ 60858 h 3237095"/>
              <a:gd name="connsiteX3" fmla="*/ 6935088 w 6966252"/>
              <a:gd name="connsiteY3" fmla="*/ 44827 h 3237095"/>
              <a:gd name="connsiteX4" fmla="*/ 5965371 w 6966252"/>
              <a:gd name="connsiteY4" fmla="*/ 829755 h 3237095"/>
              <a:gd name="connsiteX5" fmla="*/ 5943599 w 6966252"/>
              <a:gd name="connsiteY5" fmla="*/ 2120025 h 3237095"/>
              <a:gd name="connsiteX6" fmla="*/ 5457731 w 6966252"/>
              <a:gd name="connsiteY6" fmla="*/ 2605893 h 3237095"/>
              <a:gd name="connsiteX7" fmla="*/ 3707051 w 6966252"/>
              <a:gd name="connsiteY7" fmla="*/ 3235048 h 3237095"/>
              <a:gd name="connsiteX8" fmla="*/ 866867 w 6966252"/>
              <a:gd name="connsiteY8" fmla="*/ 2747408 h 3237095"/>
              <a:gd name="connsiteX9" fmla="*/ 10885 w 6966252"/>
              <a:gd name="connsiteY9" fmla="*/ 2120025 h 3237095"/>
              <a:gd name="connsiteX10" fmla="*/ 0 w 6966252"/>
              <a:gd name="connsiteY10" fmla="*/ 677355 h 3237095"/>
              <a:gd name="connsiteX0" fmla="*/ 0 w 6966252"/>
              <a:gd name="connsiteY0" fmla="*/ 677355 h 3294622"/>
              <a:gd name="connsiteX1" fmla="*/ 420553 w 6966252"/>
              <a:gd name="connsiteY1" fmla="*/ 115287 h 3294622"/>
              <a:gd name="connsiteX2" fmla="*/ 4488902 w 6966252"/>
              <a:gd name="connsiteY2" fmla="*/ 60858 h 3294622"/>
              <a:gd name="connsiteX3" fmla="*/ 6935088 w 6966252"/>
              <a:gd name="connsiteY3" fmla="*/ 44827 h 3294622"/>
              <a:gd name="connsiteX4" fmla="*/ 5965371 w 6966252"/>
              <a:gd name="connsiteY4" fmla="*/ 829755 h 3294622"/>
              <a:gd name="connsiteX5" fmla="*/ 5943599 w 6966252"/>
              <a:gd name="connsiteY5" fmla="*/ 2120025 h 3294622"/>
              <a:gd name="connsiteX6" fmla="*/ 5457731 w 6966252"/>
              <a:gd name="connsiteY6" fmla="*/ 2605893 h 3294622"/>
              <a:gd name="connsiteX7" fmla="*/ 4855218 w 6966252"/>
              <a:gd name="connsiteY7" fmla="*/ 3256112 h 3294622"/>
              <a:gd name="connsiteX8" fmla="*/ 3707051 w 6966252"/>
              <a:gd name="connsiteY8" fmla="*/ 3235048 h 3294622"/>
              <a:gd name="connsiteX9" fmla="*/ 866867 w 6966252"/>
              <a:gd name="connsiteY9" fmla="*/ 2747408 h 3294622"/>
              <a:gd name="connsiteX10" fmla="*/ 10885 w 6966252"/>
              <a:gd name="connsiteY10" fmla="*/ 2120025 h 3294622"/>
              <a:gd name="connsiteX11" fmla="*/ 0 w 6966252"/>
              <a:gd name="connsiteY11" fmla="*/ 677355 h 3294622"/>
              <a:gd name="connsiteX0" fmla="*/ 0 w 6966252"/>
              <a:gd name="connsiteY0" fmla="*/ 677355 h 3294622"/>
              <a:gd name="connsiteX1" fmla="*/ 420553 w 6966252"/>
              <a:gd name="connsiteY1" fmla="*/ 115287 h 3294622"/>
              <a:gd name="connsiteX2" fmla="*/ 4488902 w 6966252"/>
              <a:gd name="connsiteY2" fmla="*/ 60858 h 3294622"/>
              <a:gd name="connsiteX3" fmla="*/ 6935088 w 6966252"/>
              <a:gd name="connsiteY3" fmla="*/ 44827 h 3294622"/>
              <a:gd name="connsiteX4" fmla="*/ 5965371 w 6966252"/>
              <a:gd name="connsiteY4" fmla="*/ 829755 h 3294622"/>
              <a:gd name="connsiteX5" fmla="*/ 5943599 w 6966252"/>
              <a:gd name="connsiteY5" fmla="*/ 2120025 h 3294622"/>
              <a:gd name="connsiteX6" fmla="*/ 5415925 w 6966252"/>
              <a:gd name="connsiteY6" fmla="*/ 2573236 h 3294622"/>
              <a:gd name="connsiteX7" fmla="*/ 4855218 w 6966252"/>
              <a:gd name="connsiteY7" fmla="*/ 3256112 h 3294622"/>
              <a:gd name="connsiteX8" fmla="*/ 3707051 w 6966252"/>
              <a:gd name="connsiteY8" fmla="*/ 3235048 h 3294622"/>
              <a:gd name="connsiteX9" fmla="*/ 866867 w 6966252"/>
              <a:gd name="connsiteY9" fmla="*/ 2747408 h 3294622"/>
              <a:gd name="connsiteX10" fmla="*/ 10885 w 6966252"/>
              <a:gd name="connsiteY10" fmla="*/ 2120025 h 3294622"/>
              <a:gd name="connsiteX11" fmla="*/ 0 w 6966252"/>
              <a:gd name="connsiteY11" fmla="*/ 677355 h 3294622"/>
              <a:gd name="connsiteX0" fmla="*/ 0 w 6966252"/>
              <a:gd name="connsiteY0" fmla="*/ 677355 h 3285807"/>
              <a:gd name="connsiteX1" fmla="*/ 420553 w 6966252"/>
              <a:gd name="connsiteY1" fmla="*/ 115287 h 3285807"/>
              <a:gd name="connsiteX2" fmla="*/ 4488902 w 6966252"/>
              <a:gd name="connsiteY2" fmla="*/ 60858 h 3285807"/>
              <a:gd name="connsiteX3" fmla="*/ 6935088 w 6966252"/>
              <a:gd name="connsiteY3" fmla="*/ 44827 h 3285807"/>
              <a:gd name="connsiteX4" fmla="*/ 5965371 w 6966252"/>
              <a:gd name="connsiteY4" fmla="*/ 829755 h 3285807"/>
              <a:gd name="connsiteX5" fmla="*/ 5943599 w 6966252"/>
              <a:gd name="connsiteY5" fmla="*/ 2120025 h 3285807"/>
              <a:gd name="connsiteX6" fmla="*/ 5415925 w 6966252"/>
              <a:gd name="connsiteY6" fmla="*/ 2573236 h 3285807"/>
              <a:gd name="connsiteX7" fmla="*/ 4876122 w 6966252"/>
              <a:gd name="connsiteY7" fmla="*/ 3245226 h 3285807"/>
              <a:gd name="connsiteX8" fmla="*/ 3707051 w 6966252"/>
              <a:gd name="connsiteY8" fmla="*/ 3235048 h 3285807"/>
              <a:gd name="connsiteX9" fmla="*/ 866867 w 6966252"/>
              <a:gd name="connsiteY9" fmla="*/ 2747408 h 3285807"/>
              <a:gd name="connsiteX10" fmla="*/ 10885 w 6966252"/>
              <a:gd name="connsiteY10" fmla="*/ 2120025 h 3285807"/>
              <a:gd name="connsiteX11" fmla="*/ 0 w 6966252"/>
              <a:gd name="connsiteY11" fmla="*/ 677355 h 3285807"/>
              <a:gd name="connsiteX0" fmla="*/ 0 w 6966252"/>
              <a:gd name="connsiteY0" fmla="*/ 677355 h 3277229"/>
              <a:gd name="connsiteX1" fmla="*/ 420553 w 6966252"/>
              <a:gd name="connsiteY1" fmla="*/ 115287 h 3277229"/>
              <a:gd name="connsiteX2" fmla="*/ 4488902 w 6966252"/>
              <a:gd name="connsiteY2" fmla="*/ 60858 h 3277229"/>
              <a:gd name="connsiteX3" fmla="*/ 6935088 w 6966252"/>
              <a:gd name="connsiteY3" fmla="*/ 44827 h 3277229"/>
              <a:gd name="connsiteX4" fmla="*/ 5965371 w 6966252"/>
              <a:gd name="connsiteY4" fmla="*/ 829755 h 3277229"/>
              <a:gd name="connsiteX5" fmla="*/ 5943599 w 6966252"/>
              <a:gd name="connsiteY5" fmla="*/ 2120025 h 3277229"/>
              <a:gd name="connsiteX6" fmla="*/ 5415925 w 6966252"/>
              <a:gd name="connsiteY6" fmla="*/ 2573236 h 3277229"/>
              <a:gd name="connsiteX7" fmla="*/ 4823865 w 6966252"/>
              <a:gd name="connsiteY7" fmla="*/ 3234341 h 3277229"/>
              <a:gd name="connsiteX8" fmla="*/ 3707051 w 6966252"/>
              <a:gd name="connsiteY8" fmla="*/ 3235048 h 3277229"/>
              <a:gd name="connsiteX9" fmla="*/ 866867 w 6966252"/>
              <a:gd name="connsiteY9" fmla="*/ 2747408 h 3277229"/>
              <a:gd name="connsiteX10" fmla="*/ 10885 w 6966252"/>
              <a:gd name="connsiteY10" fmla="*/ 2120025 h 3277229"/>
              <a:gd name="connsiteX11" fmla="*/ 0 w 6966252"/>
              <a:gd name="connsiteY11" fmla="*/ 677355 h 3277229"/>
              <a:gd name="connsiteX0" fmla="*/ 0 w 6966252"/>
              <a:gd name="connsiteY0" fmla="*/ 677355 h 3277229"/>
              <a:gd name="connsiteX1" fmla="*/ 420553 w 6966252"/>
              <a:gd name="connsiteY1" fmla="*/ 115287 h 3277229"/>
              <a:gd name="connsiteX2" fmla="*/ 4488902 w 6966252"/>
              <a:gd name="connsiteY2" fmla="*/ 60858 h 3277229"/>
              <a:gd name="connsiteX3" fmla="*/ 6935088 w 6966252"/>
              <a:gd name="connsiteY3" fmla="*/ 44827 h 3277229"/>
              <a:gd name="connsiteX4" fmla="*/ 5965371 w 6966252"/>
              <a:gd name="connsiteY4" fmla="*/ 829755 h 3277229"/>
              <a:gd name="connsiteX5" fmla="*/ 5943599 w 6966252"/>
              <a:gd name="connsiteY5" fmla="*/ 2120025 h 3277229"/>
              <a:gd name="connsiteX6" fmla="*/ 5415925 w 6966252"/>
              <a:gd name="connsiteY6" fmla="*/ 2573236 h 3277229"/>
              <a:gd name="connsiteX7" fmla="*/ 4823865 w 6966252"/>
              <a:gd name="connsiteY7" fmla="*/ 3234341 h 3277229"/>
              <a:gd name="connsiteX8" fmla="*/ 3707051 w 6966252"/>
              <a:gd name="connsiteY8" fmla="*/ 3235048 h 3277229"/>
              <a:gd name="connsiteX9" fmla="*/ 866867 w 6966252"/>
              <a:gd name="connsiteY9" fmla="*/ 2747408 h 3277229"/>
              <a:gd name="connsiteX10" fmla="*/ 10885 w 6966252"/>
              <a:gd name="connsiteY10" fmla="*/ 2120025 h 3277229"/>
              <a:gd name="connsiteX11" fmla="*/ 0 w 6966252"/>
              <a:gd name="connsiteY11" fmla="*/ 677355 h 3277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66252" h="3277229">
                <a:moveTo>
                  <a:pt x="0" y="677355"/>
                </a:moveTo>
                <a:cubicBezTo>
                  <a:pt x="0" y="409018"/>
                  <a:pt x="152216" y="115287"/>
                  <a:pt x="420553" y="115287"/>
                </a:cubicBezTo>
                <a:lnTo>
                  <a:pt x="4488902" y="60858"/>
                </a:lnTo>
                <a:cubicBezTo>
                  <a:pt x="5330787" y="108986"/>
                  <a:pt x="6689010" y="-83323"/>
                  <a:pt x="6935088" y="44827"/>
                </a:cubicBezTo>
                <a:cubicBezTo>
                  <a:pt x="7181166" y="172977"/>
                  <a:pt x="5886748" y="543760"/>
                  <a:pt x="5965371" y="829755"/>
                </a:cubicBezTo>
                <a:lnTo>
                  <a:pt x="5943599" y="2120025"/>
                </a:lnTo>
                <a:cubicBezTo>
                  <a:pt x="5943599" y="2388362"/>
                  <a:pt x="5684262" y="2573236"/>
                  <a:pt x="5415925" y="2573236"/>
                </a:cubicBezTo>
                <a:cubicBezTo>
                  <a:pt x="5166593" y="2659170"/>
                  <a:pt x="5084291" y="3260110"/>
                  <a:pt x="4823865" y="3234341"/>
                </a:cubicBezTo>
                <a:cubicBezTo>
                  <a:pt x="4532085" y="3339200"/>
                  <a:pt x="4303841" y="3216418"/>
                  <a:pt x="3707051" y="3235048"/>
                </a:cubicBezTo>
                <a:cubicBezTo>
                  <a:pt x="2335936" y="3269520"/>
                  <a:pt x="1531880" y="2858860"/>
                  <a:pt x="866867" y="2747408"/>
                </a:cubicBezTo>
                <a:cubicBezTo>
                  <a:pt x="598530" y="2747408"/>
                  <a:pt x="10885" y="2388362"/>
                  <a:pt x="10885" y="2120025"/>
                </a:cubicBezTo>
                <a:cubicBezTo>
                  <a:pt x="7257" y="1639135"/>
                  <a:pt x="3628" y="1158245"/>
                  <a:pt x="0" y="677355"/>
                </a:cubicBezTo>
                <a:close/>
              </a:path>
            </a:pathLst>
          </a:custGeom>
          <a:solidFill>
            <a:srgbClr val="D1E3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1EC329FA-A844-443B-9E0E-C63DBBB6C671}"/>
              </a:ext>
            </a:extLst>
          </p:cNvPr>
          <p:cNvSpPr/>
          <p:nvPr/>
        </p:nvSpPr>
        <p:spPr>
          <a:xfrm>
            <a:off x="15864" y="717797"/>
            <a:ext cx="5965371" cy="3176237"/>
          </a:xfrm>
          <a:custGeom>
            <a:avLst/>
            <a:gdLst>
              <a:gd name="connsiteX0" fmla="*/ 0 w 5932714"/>
              <a:gd name="connsiteY0" fmla="*/ 485868 h 2915149"/>
              <a:gd name="connsiteX1" fmla="*/ 485868 w 5932714"/>
              <a:gd name="connsiteY1" fmla="*/ 0 h 2915149"/>
              <a:gd name="connsiteX2" fmla="*/ 5446846 w 5932714"/>
              <a:gd name="connsiteY2" fmla="*/ 0 h 2915149"/>
              <a:gd name="connsiteX3" fmla="*/ 5932714 w 5932714"/>
              <a:gd name="connsiteY3" fmla="*/ 485868 h 2915149"/>
              <a:gd name="connsiteX4" fmla="*/ 5932714 w 5932714"/>
              <a:gd name="connsiteY4" fmla="*/ 2429281 h 2915149"/>
              <a:gd name="connsiteX5" fmla="*/ 5446846 w 5932714"/>
              <a:gd name="connsiteY5" fmla="*/ 2915149 h 2915149"/>
              <a:gd name="connsiteX6" fmla="*/ 485868 w 5932714"/>
              <a:gd name="connsiteY6" fmla="*/ 2915149 h 2915149"/>
              <a:gd name="connsiteX7" fmla="*/ 0 w 5932714"/>
              <a:gd name="connsiteY7" fmla="*/ 2429281 h 2915149"/>
              <a:gd name="connsiteX8" fmla="*/ 0 w 5932714"/>
              <a:gd name="connsiteY8" fmla="*/ 485868 h 2915149"/>
              <a:gd name="connsiteX0" fmla="*/ 0 w 5932714"/>
              <a:gd name="connsiteY0" fmla="*/ 485868 h 3252606"/>
              <a:gd name="connsiteX1" fmla="*/ 485868 w 5932714"/>
              <a:gd name="connsiteY1" fmla="*/ 0 h 3252606"/>
              <a:gd name="connsiteX2" fmla="*/ 5446846 w 5932714"/>
              <a:gd name="connsiteY2" fmla="*/ 0 h 3252606"/>
              <a:gd name="connsiteX3" fmla="*/ 5932714 w 5932714"/>
              <a:gd name="connsiteY3" fmla="*/ 485868 h 3252606"/>
              <a:gd name="connsiteX4" fmla="*/ 5932714 w 5932714"/>
              <a:gd name="connsiteY4" fmla="*/ 2429281 h 3252606"/>
              <a:gd name="connsiteX5" fmla="*/ 5446846 w 5932714"/>
              <a:gd name="connsiteY5" fmla="*/ 2915149 h 3252606"/>
              <a:gd name="connsiteX6" fmla="*/ 551182 w 5932714"/>
              <a:gd name="connsiteY6" fmla="*/ 3252606 h 3252606"/>
              <a:gd name="connsiteX7" fmla="*/ 0 w 5932714"/>
              <a:gd name="connsiteY7" fmla="*/ 2429281 h 3252606"/>
              <a:gd name="connsiteX8" fmla="*/ 0 w 5932714"/>
              <a:gd name="connsiteY8" fmla="*/ 485868 h 3252606"/>
              <a:gd name="connsiteX0" fmla="*/ 0 w 5932714"/>
              <a:gd name="connsiteY0" fmla="*/ 485868 h 3342927"/>
              <a:gd name="connsiteX1" fmla="*/ 485868 w 5932714"/>
              <a:gd name="connsiteY1" fmla="*/ 0 h 3342927"/>
              <a:gd name="connsiteX2" fmla="*/ 5446846 w 5932714"/>
              <a:gd name="connsiteY2" fmla="*/ 0 h 3342927"/>
              <a:gd name="connsiteX3" fmla="*/ 5932714 w 5932714"/>
              <a:gd name="connsiteY3" fmla="*/ 485868 h 3342927"/>
              <a:gd name="connsiteX4" fmla="*/ 5932714 w 5932714"/>
              <a:gd name="connsiteY4" fmla="*/ 2429281 h 3342927"/>
              <a:gd name="connsiteX5" fmla="*/ 5446846 w 5932714"/>
              <a:gd name="connsiteY5" fmla="*/ 2915149 h 3342927"/>
              <a:gd name="connsiteX6" fmla="*/ 551182 w 5932714"/>
              <a:gd name="connsiteY6" fmla="*/ 3252606 h 3342927"/>
              <a:gd name="connsiteX7" fmla="*/ 0 w 5932714"/>
              <a:gd name="connsiteY7" fmla="*/ 2429281 h 3342927"/>
              <a:gd name="connsiteX8" fmla="*/ 0 w 5932714"/>
              <a:gd name="connsiteY8" fmla="*/ 485868 h 3342927"/>
              <a:gd name="connsiteX0" fmla="*/ 0 w 5932714"/>
              <a:gd name="connsiteY0" fmla="*/ 485868 h 3284735"/>
              <a:gd name="connsiteX1" fmla="*/ 485868 w 5932714"/>
              <a:gd name="connsiteY1" fmla="*/ 0 h 3284735"/>
              <a:gd name="connsiteX2" fmla="*/ 5446846 w 5932714"/>
              <a:gd name="connsiteY2" fmla="*/ 0 h 3284735"/>
              <a:gd name="connsiteX3" fmla="*/ 5932714 w 5932714"/>
              <a:gd name="connsiteY3" fmla="*/ 485868 h 3284735"/>
              <a:gd name="connsiteX4" fmla="*/ 5932714 w 5932714"/>
              <a:gd name="connsiteY4" fmla="*/ 2429281 h 3284735"/>
              <a:gd name="connsiteX5" fmla="*/ 5446846 w 5932714"/>
              <a:gd name="connsiteY5" fmla="*/ 2915149 h 3284735"/>
              <a:gd name="connsiteX6" fmla="*/ 3990079 w 5932714"/>
              <a:gd name="connsiteY6" fmla="*/ 3097991 h 3284735"/>
              <a:gd name="connsiteX7" fmla="*/ 551182 w 5932714"/>
              <a:gd name="connsiteY7" fmla="*/ 3252606 h 3284735"/>
              <a:gd name="connsiteX8" fmla="*/ 0 w 5932714"/>
              <a:gd name="connsiteY8" fmla="*/ 2429281 h 3284735"/>
              <a:gd name="connsiteX9" fmla="*/ 0 w 5932714"/>
              <a:gd name="connsiteY9" fmla="*/ 485868 h 3284735"/>
              <a:gd name="connsiteX0" fmla="*/ 0 w 5932714"/>
              <a:gd name="connsiteY0" fmla="*/ 485868 h 3552824"/>
              <a:gd name="connsiteX1" fmla="*/ 485868 w 5932714"/>
              <a:gd name="connsiteY1" fmla="*/ 0 h 3552824"/>
              <a:gd name="connsiteX2" fmla="*/ 5446846 w 5932714"/>
              <a:gd name="connsiteY2" fmla="*/ 0 h 3552824"/>
              <a:gd name="connsiteX3" fmla="*/ 5932714 w 5932714"/>
              <a:gd name="connsiteY3" fmla="*/ 485868 h 3552824"/>
              <a:gd name="connsiteX4" fmla="*/ 5932714 w 5932714"/>
              <a:gd name="connsiteY4" fmla="*/ 2429281 h 3552824"/>
              <a:gd name="connsiteX5" fmla="*/ 5446846 w 5932714"/>
              <a:gd name="connsiteY5" fmla="*/ 2915149 h 3552824"/>
              <a:gd name="connsiteX6" fmla="*/ 3957422 w 5932714"/>
              <a:gd name="connsiteY6" fmla="*/ 3544305 h 3552824"/>
              <a:gd name="connsiteX7" fmla="*/ 551182 w 5932714"/>
              <a:gd name="connsiteY7" fmla="*/ 3252606 h 3552824"/>
              <a:gd name="connsiteX8" fmla="*/ 0 w 5932714"/>
              <a:gd name="connsiteY8" fmla="*/ 2429281 h 3552824"/>
              <a:gd name="connsiteX9" fmla="*/ 0 w 5932714"/>
              <a:gd name="connsiteY9" fmla="*/ 485868 h 3552824"/>
              <a:gd name="connsiteX0" fmla="*/ 0 w 5932714"/>
              <a:gd name="connsiteY0" fmla="*/ 485868 h 3552824"/>
              <a:gd name="connsiteX1" fmla="*/ 485868 w 5932714"/>
              <a:gd name="connsiteY1" fmla="*/ 0 h 3552824"/>
              <a:gd name="connsiteX2" fmla="*/ 5446846 w 5932714"/>
              <a:gd name="connsiteY2" fmla="*/ 0 h 3552824"/>
              <a:gd name="connsiteX3" fmla="*/ 5932714 w 5932714"/>
              <a:gd name="connsiteY3" fmla="*/ 485868 h 3552824"/>
              <a:gd name="connsiteX4" fmla="*/ 5932714 w 5932714"/>
              <a:gd name="connsiteY4" fmla="*/ 2429281 h 3552824"/>
              <a:gd name="connsiteX5" fmla="*/ 5446846 w 5932714"/>
              <a:gd name="connsiteY5" fmla="*/ 2915149 h 3552824"/>
              <a:gd name="connsiteX6" fmla="*/ 3957422 w 5932714"/>
              <a:gd name="connsiteY6" fmla="*/ 3544305 h 3552824"/>
              <a:gd name="connsiteX7" fmla="*/ 551182 w 5932714"/>
              <a:gd name="connsiteY7" fmla="*/ 3252606 h 3552824"/>
              <a:gd name="connsiteX8" fmla="*/ 0 w 5932714"/>
              <a:gd name="connsiteY8" fmla="*/ 2429281 h 3552824"/>
              <a:gd name="connsiteX9" fmla="*/ 0 w 5932714"/>
              <a:gd name="connsiteY9" fmla="*/ 485868 h 3552824"/>
              <a:gd name="connsiteX0" fmla="*/ 0 w 5932714"/>
              <a:gd name="connsiteY0" fmla="*/ 485868 h 3531759"/>
              <a:gd name="connsiteX1" fmla="*/ 485868 w 5932714"/>
              <a:gd name="connsiteY1" fmla="*/ 0 h 3531759"/>
              <a:gd name="connsiteX2" fmla="*/ 5446846 w 5932714"/>
              <a:gd name="connsiteY2" fmla="*/ 0 h 3531759"/>
              <a:gd name="connsiteX3" fmla="*/ 5932714 w 5932714"/>
              <a:gd name="connsiteY3" fmla="*/ 485868 h 3531759"/>
              <a:gd name="connsiteX4" fmla="*/ 5932714 w 5932714"/>
              <a:gd name="connsiteY4" fmla="*/ 2429281 h 3531759"/>
              <a:gd name="connsiteX5" fmla="*/ 5446846 w 5932714"/>
              <a:gd name="connsiteY5" fmla="*/ 2915149 h 3531759"/>
              <a:gd name="connsiteX6" fmla="*/ 3902994 w 5932714"/>
              <a:gd name="connsiteY6" fmla="*/ 3522533 h 3531759"/>
              <a:gd name="connsiteX7" fmla="*/ 551182 w 5932714"/>
              <a:gd name="connsiteY7" fmla="*/ 3252606 h 3531759"/>
              <a:gd name="connsiteX8" fmla="*/ 0 w 5932714"/>
              <a:gd name="connsiteY8" fmla="*/ 2429281 h 3531759"/>
              <a:gd name="connsiteX9" fmla="*/ 0 w 5932714"/>
              <a:gd name="connsiteY9" fmla="*/ 485868 h 3531759"/>
              <a:gd name="connsiteX0" fmla="*/ 0 w 5932714"/>
              <a:gd name="connsiteY0" fmla="*/ 485868 h 3531759"/>
              <a:gd name="connsiteX1" fmla="*/ 485868 w 5932714"/>
              <a:gd name="connsiteY1" fmla="*/ 0 h 3531759"/>
              <a:gd name="connsiteX2" fmla="*/ 5446846 w 5932714"/>
              <a:gd name="connsiteY2" fmla="*/ 0 h 3531759"/>
              <a:gd name="connsiteX3" fmla="*/ 5932714 w 5932714"/>
              <a:gd name="connsiteY3" fmla="*/ 485868 h 3531759"/>
              <a:gd name="connsiteX4" fmla="*/ 5932714 w 5932714"/>
              <a:gd name="connsiteY4" fmla="*/ 2429281 h 3531759"/>
              <a:gd name="connsiteX5" fmla="*/ 5446846 w 5932714"/>
              <a:gd name="connsiteY5" fmla="*/ 2915149 h 3531759"/>
              <a:gd name="connsiteX6" fmla="*/ 3902994 w 5932714"/>
              <a:gd name="connsiteY6" fmla="*/ 3522533 h 3531759"/>
              <a:gd name="connsiteX7" fmla="*/ 551182 w 5932714"/>
              <a:gd name="connsiteY7" fmla="*/ 3252606 h 3531759"/>
              <a:gd name="connsiteX8" fmla="*/ 0 w 5932714"/>
              <a:gd name="connsiteY8" fmla="*/ 2429281 h 3531759"/>
              <a:gd name="connsiteX9" fmla="*/ 0 w 5932714"/>
              <a:gd name="connsiteY9" fmla="*/ 485868 h 3531759"/>
              <a:gd name="connsiteX0" fmla="*/ 0 w 5932714"/>
              <a:gd name="connsiteY0" fmla="*/ 485868 h 3526598"/>
              <a:gd name="connsiteX1" fmla="*/ 485868 w 5932714"/>
              <a:gd name="connsiteY1" fmla="*/ 0 h 3526598"/>
              <a:gd name="connsiteX2" fmla="*/ 5446846 w 5932714"/>
              <a:gd name="connsiteY2" fmla="*/ 0 h 3526598"/>
              <a:gd name="connsiteX3" fmla="*/ 5932714 w 5932714"/>
              <a:gd name="connsiteY3" fmla="*/ 485868 h 3526598"/>
              <a:gd name="connsiteX4" fmla="*/ 5932714 w 5932714"/>
              <a:gd name="connsiteY4" fmla="*/ 2429281 h 3526598"/>
              <a:gd name="connsiteX5" fmla="*/ 5446846 w 5932714"/>
              <a:gd name="connsiteY5" fmla="*/ 2915149 h 3526598"/>
              <a:gd name="connsiteX6" fmla="*/ 3902994 w 5932714"/>
              <a:gd name="connsiteY6" fmla="*/ 3522533 h 3526598"/>
              <a:gd name="connsiteX7" fmla="*/ 551182 w 5932714"/>
              <a:gd name="connsiteY7" fmla="*/ 3252606 h 3526598"/>
              <a:gd name="connsiteX8" fmla="*/ 0 w 5932714"/>
              <a:gd name="connsiteY8" fmla="*/ 2429281 h 3526598"/>
              <a:gd name="connsiteX9" fmla="*/ 0 w 5932714"/>
              <a:gd name="connsiteY9" fmla="*/ 485868 h 3526598"/>
              <a:gd name="connsiteX0" fmla="*/ 0 w 5932714"/>
              <a:gd name="connsiteY0" fmla="*/ 485868 h 3548006"/>
              <a:gd name="connsiteX1" fmla="*/ 485868 w 5932714"/>
              <a:gd name="connsiteY1" fmla="*/ 0 h 3548006"/>
              <a:gd name="connsiteX2" fmla="*/ 5446846 w 5932714"/>
              <a:gd name="connsiteY2" fmla="*/ 0 h 3548006"/>
              <a:gd name="connsiteX3" fmla="*/ 5932714 w 5932714"/>
              <a:gd name="connsiteY3" fmla="*/ 485868 h 3548006"/>
              <a:gd name="connsiteX4" fmla="*/ 5932714 w 5932714"/>
              <a:gd name="connsiteY4" fmla="*/ 2429281 h 3548006"/>
              <a:gd name="connsiteX5" fmla="*/ 5446846 w 5932714"/>
              <a:gd name="connsiteY5" fmla="*/ 2915149 h 3548006"/>
              <a:gd name="connsiteX6" fmla="*/ 3696166 w 5932714"/>
              <a:gd name="connsiteY6" fmla="*/ 3544304 h 3548006"/>
              <a:gd name="connsiteX7" fmla="*/ 551182 w 5932714"/>
              <a:gd name="connsiteY7" fmla="*/ 3252606 h 3548006"/>
              <a:gd name="connsiteX8" fmla="*/ 0 w 5932714"/>
              <a:gd name="connsiteY8" fmla="*/ 2429281 h 3548006"/>
              <a:gd name="connsiteX9" fmla="*/ 0 w 5932714"/>
              <a:gd name="connsiteY9" fmla="*/ 485868 h 3548006"/>
              <a:gd name="connsiteX0" fmla="*/ 0 w 5932714"/>
              <a:gd name="connsiteY0" fmla="*/ 485868 h 3546351"/>
              <a:gd name="connsiteX1" fmla="*/ 485868 w 5932714"/>
              <a:gd name="connsiteY1" fmla="*/ 0 h 3546351"/>
              <a:gd name="connsiteX2" fmla="*/ 5446846 w 5932714"/>
              <a:gd name="connsiteY2" fmla="*/ 0 h 3546351"/>
              <a:gd name="connsiteX3" fmla="*/ 5932714 w 5932714"/>
              <a:gd name="connsiteY3" fmla="*/ 485868 h 3546351"/>
              <a:gd name="connsiteX4" fmla="*/ 5932714 w 5932714"/>
              <a:gd name="connsiteY4" fmla="*/ 2429281 h 3546351"/>
              <a:gd name="connsiteX5" fmla="*/ 5446846 w 5932714"/>
              <a:gd name="connsiteY5" fmla="*/ 2915149 h 3546351"/>
              <a:gd name="connsiteX6" fmla="*/ 3696166 w 5932714"/>
              <a:gd name="connsiteY6" fmla="*/ 3544304 h 3546351"/>
              <a:gd name="connsiteX7" fmla="*/ 855982 w 5932714"/>
              <a:gd name="connsiteY7" fmla="*/ 3056664 h 3546351"/>
              <a:gd name="connsiteX8" fmla="*/ 0 w 5932714"/>
              <a:gd name="connsiteY8" fmla="*/ 2429281 h 3546351"/>
              <a:gd name="connsiteX9" fmla="*/ 0 w 5932714"/>
              <a:gd name="connsiteY9" fmla="*/ 485868 h 3546351"/>
              <a:gd name="connsiteX0" fmla="*/ 0 w 5932714"/>
              <a:gd name="connsiteY0" fmla="*/ 485868 h 3546351"/>
              <a:gd name="connsiteX1" fmla="*/ 485868 w 5932714"/>
              <a:gd name="connsiteY1" fmla="*/ 0 h 3546351"/>
              <a:gd name="connsiteX2" fmla="*/ 5446846 w 5932714"/>
              <a:gd name="connsiteY2" fmla="*/ 0 h 3546351"/>
              <a:gd name="connsiteX3" fmla="*/ 5932714 w 5932714"/>
              <a:gd name="connsiteY3" fmla="*/ 518525 h 3546351"/>
              <a:gd name="connsiteX4" fmla="*/ 5932714 w 5932714"/>
              <a:gd name="connsiteY4" fmla="*/ 2429281 h 3546351"/>
              <a:gd name="connsiteX5" fmla="*/ 5446846 w 5932714"/>
              <a:gd name="connsiteY5" fmla="*/ 2915149 h 3546351"/>
              <a:gd name="connsiteX6" fmla="*/ 3696166 w 5932714"/>
              <a:gd name="connsiteY6" fmla="*/ 3544304 h 3546351"/>
              <a:gd name="connsiteX7" fmla="*/ 855982 w 5932714"/>
              <a:gd name="connsiteY7" fmla="*/ 3056664 h 3546351"/>
              <a:gd name="connsiteX8" fmla="*/ 0 w 5932714"/>
              <a:gd name="connsiteY8" fmla="*/ 2429281 h 3546351"/>
              <a:gd name="connsiteX9" fmla="*/ 0 w 5932714"/>
              <a:gd name="connsiteY9" fmla="*/ 485868 h 3546351"/>
              <a:gd name="connsiteX0" fmla="*/ 0 w 5932714"/>
              <a:gd name="connsiteY0" fmla="*/ 485868 h 3546351"/>
              <a:gd name="connsiteX1" fmla="*/ 485868 w 5932714"/>
              <a:gd name="connsiteY1" fmla="*/ 0 h 3546351"/>
              <a:gd name="connsiteX2" fmla="*/ 4478017 w 5932714"/>
              <a:gd name="connsiteY2" fmla="*/ 370114 h 3546351"/>
              <a:gd name="connsiteX3" fmla="*/ 5932714 w 5932714"/>
              <a:gd name="connsiteY3" fmla="*/ 518525 h 3546351"/>
              <a:gd name="connsiteX4" fmla="*/ 5932714 w 5932714"/>
              <a:gd name="connsiteY4" fmla="*/ 2429281 h 3546351"/>
              <a:gd name="connsiteX5" fmla="*/ 5446846 w 5932714"/>
              <a:gd name="connsiteY5" fmla="*/ 2915149 h 3546351"/>
              <a:gd name="connsiteX6" fmla="*/ 3696166 w 5932714"/>
              <a:gd name="connsiteY6" fmla="*/ 3544304 h 3546351"/>
              <a:gd name="connsiteX7" fmla="*/ 855982 w 5932714"/>
              <a:gd name="connsiteY7" fmla="*/ 3056664 h 3546351"/>
              <a:gd name="connsiteX8" fmla="*/ 0 w 5932714"/>
              <a:gd name="connsiteY8" fmla="*/ 2429281 h 3546351"/>
              <a:gd name="connsiteX9" fmla="*/ 0 w 5932714"/>
              <a:gd name="connsiteY9" fmla="*/ 485868 h 3546351"/>
              <a:gd name="connsiteX0" fmla="*/ 0 w 5954486"/>
              <a:gd name="connsiteY0" fmla="*/ 485868 h 3546351"/>
              <a:gd name="connsiteX1" fmla="*/ 485868 w 5954486"/>
              <a:gd name="connsiteY1" fmla="*/ 0 h 3546351"/>
              <a:gd name="connsiteX2" fmla="*/ 4478017 w 5954486"/>
              <a:gd name="connsiteY2" fmla="*/ 370114 h 3546351"/>
              <a:gd name="connsiteX3" fmla="*/ 5954486 w 5954486"/>
              <a:gd name="connsiteY3" fmla="*/ 1139011 h 3546351"/>
              <a:gd name="connsiteX4" fmla="*/ 5932714 w 5954486"/>
              <a:gd name="connsiteY4" fmla="*/ 2429281 h 3546351"/>
              <a:gd name="connsiteX5" fmla="*/ 5446846 w 5954486"/>
              <a:gd name="connsiteY5" fmla="*/ 2915149 h 3546351"/>
              <a:gd name="connsiteX6" fmla="*/ 3696166 w 5954486"/>
              <a:gd name="connsiteY6" fmla="*/ 3544304 h 3546351"/>
              <a:gd name="connsiteX7" fmla="*/ 855982 w 5954486"/>
              <a:gd name="connsiteY7" fmla="*/ 3056664 h 3546351"/>
              <a:gd name="connsiteX8" fmla="*/ 0 w 5954486"/>
              <a:gd name="connsiteY8" fmla="*/ 2429281 h 3546351"/>
              <a:gd name="connsiteX9" fmla="*/ 0 w 5954486"/>
              <a:gd name="connsiteY9" fmla="*/ 485868 h 3546351"/>
              <a:gd name="connsiteX0" fmla="*/ 0 w 5954486"/>
              <a:gd name="connsiteY0" fmla="*/ 137537 h 3198020"/>
              <a:gd name="connsiteX1" fmla="*/ 409668 w 5954486"/>
              <a:gd name="connsiteY1" fmla="*/ 76212 h 3198020"/>
              <a:gd name="connsiteX2" fmla="*/ 4478017 w 5954486"/>
              <a:gd name="connsiteY2" fmla="*/ 21783 h 3198020"/>
              <a:gd name="connsiteX3" fmla="*/ 5954486 w 5954486"/>
              <a:gd name="connsiteY3" fmla="*/ 790680 h 3198020"/>
              <a:gd name="connsiteX4" fmla="*/ 5932714 w 5954486"/>
              <a:gd name="connsiteY4" fmla="*/ 2080950 h 3198020"/>
              <a:gd name="connsiteX5" fmla="*/ 5446846 w 5954486"/>
              <a:gd name="connsiteY5" fmla="*/ 2566818 h 3198020"/>
              <a:gd name="connsiteX6" fmla="*/ 3696166 w 5954486"/>
              <a:gd name="connsiteY6" fmla="*/ 3195973 h 3198020"/>
              <a:gd name="connsiteX7" fmla="*/ 855982 w 5954486"/>
              <a:gd name="connsiteY7" fmla="*/ 2708333 h 3198020"/>
              <a:gd name="connsiteX8" fmla="*/ 0 w 5954486"/>
              <a:gd name="connsiteY8" fmla="*/ 2080950 h 3198020"/>
              <a:gd name="connsiteX9" fmla="*/ 0 w 5954486"/>
              <a:gd name="connsiteY9" fmla="*/ 137537 h 3198020"/>
              <a:gd name="connsiteX0" fmla="*/ 326572 w 5954486"/>
              <a:gd name="connsiteY0" fmla="*/ 594726 h 3176237"/>
              <a:gd name="connsiteX1" fmla="*/ 409668 w 5954486"/>
              <a:gd name="connsiteY1" fmla="*/ 54429 h 3176237"/>
              <a:gd name="connsiteX2" fmla="*/ 4478017 w 5954486"/>
              <a:gd name="connsiteY2" fmla="*/ 0 h 3176237"/>
              <a:gd name="connsiteX3" fmla="*/ 5954486 w 5954486"/>
              <a:gd name="connsiteY3" fmla="*/ 768897 h 3176237"/>
              <a:gd name="connsiteX4" fmla="*/ 5932714 w 5954486"/>
              <a:gd name="connsiteY4" fmla="*/ 2059167 h 3176237"/>
              <a:gd name="connsiteX5" fmla="*/ 5446846 w 5954486"/>
              <a:gd name="connsiteY5" fmla="*/ 2545035 h 3176237"/>
              <a:gd name="connsiteX6" fmla="*/ 3696166 w 5954486"/>
              <a:gd name="connsiteY6" fmla="*/ 3174190 h 3176237"/>
              <a:gd name="connsiteX7" fmla="*/ 855982 w 5954486"/>
              <a:gd name="connsiteY7" fmla="*/ 2686550 h 3176237"/>
              <a:gd name="connsiteX8" fmla="*/ 0 w 5954486"/>
              <a:gd name="connsiteY8" fmla="*/ 2059167 h 3176237"/>
              <a:gd name="connsiteX9" fmla="*/ 326572 w 5954486"/>
              <a:gd name="connsiteY9" fmla="*/ 594726 h 3176237"/>
              <a:gd name="connsiteX0" fmla="*/ 0 w 5965371"/>
              <a:gd name="connsiteY0" fmla="*/ 616497 h 3176237"/>
              <a:gd name="connsiteX1" fmla="*/ 420553 w 5965371"/>
              <a:gd name="connsiteY1" fmla="*/ 54429 h 3176237"/>
              <a:gd name="connsiteX2" fmla="*/ 4488902 w 5965371"/>
              <a:gd name="connsiteY2" fmla="*/ 0 h 3176237"/>
              <a:gd name="connsiteX3" fmla="*/ 5965371 w 5965371"/>
              <a:gd name="connsiteY3" fmla="*/ 768897 h 3176237"/>
              <a:gd name="connsiteX4" fmla="*/ 5943599 w 5965371"/>
              <a:gd name="connsiteY4" fmla="*/ 2059167 h 3176237"/>
              <a:gd name="connsiteX5" fmla="*/ 5457731 w 5965371"/>
              <a:gd name="connsiteY5" fmla="*/ 2545035 h 3176237"/>
              <a:gd name="connsiteX6" fmla="*/ 3707051 w 5965371"/>
              <a:gd name="connsiteY6" fmla="*/ 3174190 h 3176237"/>
              <a:gd name="connsiteX7" fmla="*/ 866867 w 5965371"/>
              <a:gd name="connsiteY7" fmla="*/ 2686550 h 3176237"/>
              <a:gd name="connsiteX8" fmla="*/ 10885 w 5965371"/>
              <a:gd name="connsiteY8" fmla="*/ 2059167 h 3176237"/>
              <a:gd name="connsiteX9" fmla="*/ 0 w 5965371"/>
              <a:gd name="connsiteY9" fmla="*/ 616497 h 317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965371" h="3176237">
                <a:moveTo>
                  <a:pt x="0" y="616497"/>
                </a:moveTo>
                <a:cubicBezTo>
                  <a:pt x="0" y="348160"/>
                  <a:pt x="152216" y="54429"/>
                  <a:pt x="420553" y="54429"/>
                </a:cubicBezTo>
                <a:lnTo>
                  <a:pt x="4488902" y="0"/>
                </a:lnTo>
                <a:cubicBezTo>
                  <a:pt x="4757239" y="0"/>
                  <a:pt x="5965371" y="500560"/>
                  <a:pt x="5965371" y="768897"/>
                </a:cubicBezTo>
                <a:lnTo>
                  <a:pt x="5943599" y="2059167"/>
                </a:lnTo>
                <a:cubicBezTo>
                  <a:pt x="5943599" y="2327504"/>
                  <a:pt x="5726068" y="2545035"/>
                  <a:pt x="5457731" y="2545035"/>
                </a:cubicBezTo>
                <a:cubicBezTo>
                  <a:pt x="5133959" y="2656487"/>
                  <a:pt x="4435910" y="2160004"/>
                  <a:pt x="3707051" y="3174190"/>
                </a:cubicBezTo>
                <a:cubicBezTo>
                  <a:pt x="2335936" y="3208662"/>
                  <a:pt x="1531880" y="2798002"/>
                  <a:pt x="866867" y="2686550"/>
                </a:cubicBezTo>
                <a:cubicBezTo>
                  <a:pt x="598530" y="2686550"/>
                  <a:pt x="10885" y="2327504"/>
                  <a:pt x="10885" y="2059167"/>
                </a:cubicBezTo>
                <a:cubicBezTo>
                  <a:pt x="7257" y="1578277"/>
                  <a:pt x="3628" y="1097387"/>
                  <a:pt x="0" y="616497"/>
                </a:cubicBezTo>
                <a:close/>
              </a:path>
            </a:pathLst>
          </a:custGeom>
          <a:solidFill>
            <a:srgbClr val="F5CFB1">
              <a:alpha val="5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875;p35">
            <a:extLst>
              <a:ext uri="{FF2B5EF4-FFF2-40B4-BE49-F238E27FC236}">
                <a16:creationId xmlns:a16="http://schemas.microsoft.com/office/drawing/2014/main" xmlns="" id="{29C1EF6A-05C3-40F9-8607-6F0125B1E032}"/>
              </a:ext>
            </a:extLst>
          </p:cNvPr>
          <p:cNvSpPr txBox="1">
            <a:spLocks/>
          </p:cNvSpPr>
          <p:nvPr/>
        </p:nvSpPr>
        <p:spPr>
          <a:xfrm>
            <a:off x="1583457" y="89990"/>
            <a:ext cx="9209913" cy="674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Khí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&amp;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Bảo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Vệ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Môi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Không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36600"/>
                </a:solidFill>
                <a:effectLst>
                  <a:glow rad="228600">
                    <a:srgbClr val="00B050">
                      <a:alpha val="37000"/>
                    </a:srgbClr>
                  </a:glow>
                </a:effectLst>
                <a:uLnTx/>
                <a:uFillTx/>
                <a:latin typeface="SVN-Amethyst" pitchFamily="50" charset="0"/>
                <a:ea typeface="+mj-ea"/>
                <a:cs typeface="+mj-cs"/>
              </a:rPr>
              <a:t>Khí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36600"/>
              </a:solidFill>
              <a:effectLst>
                <a:glow rad="228600">
                  <a:srgbClr val="00B050">
                    <a:alpha val="37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+mj-ea"/>
              <a:cs typeface="+mj-cs"/>
            </a:endParaRPr>
          </a:p>
        </p:txBody>
      </p:sp>
      <p:grpSp>
        <p:nvGrpSpPr>
          <p:cNvPr id="2" name="!!1">
            <a:extLst>
              <a:ext uri="{FF2B5EF4-FFF2-40B4-BE49-F238E27FC236}">
                <a16:creationId xmlns:a16="http://schemas.microsoft.com/office/drawing/2014/main" xmlns="" id="{4AF13971-9A4F-49B7-A4FE-0EDE13B0D8ED}"/>
              </a:ext>
            </a:extLst>
          </p:cNvPr>
          <p:cNvGrpSpPr/>
          <p:nvPr/>
        </p:nvGrpSpPr>
        <p:grpSpPr>
          <a:xfrm>
            <a:off x="4613937" y="2081344"/>
            <a:ext cx="1535135" cy="1181220"/>
            <a:chOff x="727955" y="2252740"/>
            <a:chExt cx="2277063" cy="1752101"/>
          </a:xfrm>
        </p:grpSpPr>
        <p:sp>
          <p:nvSpPr>
            <p:cNvPr id="8" name="!!1">
              <a:extLst>
                <a:ext uri="{FF2B5EF4-FFF2-40B4-BE49-F238E27FC236}">
                  <a16:creationId xmlns:a16="http://schemas.microsoft.com/office/drawing/2014/main" xmlns="" id="{EBD5E95D-5E78-4AF0-AE1E-858848ACF995}"/>
                </a:ext>
              </a:extLst>
            </p:cNvPr>
            <p:cNvSpPr/>
            <p:nvPr/>
          </p:nvSpPr>
          <p:spPr>
            <a:xfrm>
              <a:off x="976907" y="2252740"/>
              <a:ext cx="1752101" cy="1752101"/>
            </a:xfrm>
            <a:prstGeom prst="donut">
              <a:avLst>
                <a:gd name="adj" fmla="val 2617"/>
              </a:avLst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0CD9E355-6E76-4554-8344-8B4594C97A36}"/>
                </a:ext>
              </a:extLst>
            </p:cNvPr>
            <p:cNvSpPr txBox="1"/>
            <p:nvPr/>
          </p:nvSpPr>
          <p:spPr>
            <a:xfrm>
              <a:off x="727955" y="2679578"/>
              <a:ext cx="2277063" cy="1050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Thành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Phần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Không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Khí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" name="!!1">
            <a:extLst>
              <a:ext uri="{FF2B5EF4-FFF2-40B4-BE49-F238E27FC236}">
                <a16:creationId xmlns:a16="http://schemas.microsoft.com/office/drawing/2014/main" xmlns="" id="{E198150B-1D73-4B31-B9F4-1BD9833D60CE}"/>
              </a:ext>
            </a:extLst>
          </p:cNvPr>
          <p:cNvGrpSpPr/>
          <p:nvPr/>
        </p:nvGrpSpPr>
        <p:grpSpPr>
          <a:xfrm>
            <a:off x="6149073" y="2069115"/>
            <a:ext cx="1221911" cy="1181220"/>
            <a:chOff x="4634641" y="2753960"/>
            <a:chExt cx="1812458" cy="1752101"/>
          </a:xfrm>
        </p:grpSpPr>
        <p:sp>
          <p:nvSpPr>
            <p:cNvPr id="9" name="!!1">
              <a:extLst>
                <a:ext uri="{FF2B5EF4-FFF2-40B4-BE49-F238E27FC236}">
                  <a16:creationId xmlns:a16="http://schemas.microsoft.com/office/drawing/2014/main" xmlns="" id="{27560504-C0E0-48A3-A4DF-9F126163EEB1}"/>
                </a:ext>
              </a:extLst>
            </p:cNvPr>
            <p:cNvSpPr/>
            <p:nvPr/>
          </p:nvSpPr>
          <p:spPr>
            <a:xfrm>
              <a:off x="4664819" y="2753960"/>
              <a:ext cx="1752101" cy="1752101"/>
            </a:xfrm>
            <a:prstGeom prst="donut">
              <a:avLst>
                <a:gd name="adj" fmla="val 2617"/>
              </a:avLst>
            </a:prstGeom>
            <a:solidFill>
              <a:schemeClr val="bg1"/>
            </a:solidFill>
            <a:ln>
              <a:noFill/>
            </a:ln>
            <a:effectLst>
              <a:glow rad="228600">
                <a:schemeClr val="accent5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92C042DD-E481-49F3-A4A1-C46D5998222C}"/>
                </a:ext>
              </a:extLst>
            </p:cNvPr>
            <p:cNvSpPr txBox="1"/>
            <p:nvPr/>
          </p:nvSpPr>
          <p:spPr>
            <a:xfrm>
              <a:off x="4634641" y="3115251"/>
              <a:ext cx="1812458" cy="1050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Vai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Trò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Không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Khí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F7F977B3-594B-40DC-A99E-DD63123F73CD}"/>
              </a:ext>
            </a:extLst>
          </p:cNvPr>
          <p:cNvGrpSpPr/>
          <p:nvPr/>
        </p:nvGrpSpPr>
        <p:grpSpPr>
          <a:xfrm>
            <a:off x="5510278" y="3246817"/>
            <a:ext cx="1233689" cy="1181220"/>
            <a:chOff x="8696558" y="2754748"/>
            <a:chExt cx="1829928" cy="1752101"/>
          </a:xfrm>
        </p:grpSpPr>
        <p:sp>
          <p:nvSpPr>
            <p:cNvPr id="10" name="!!1">
              <a:extLst>
                <a:ext uri="{FF2B5EF4-FFF2-40B4-BE49-F238E27FC236}">
                  <a16:creationId xmlns:a16="http://schemas.microsoft.com/office/drawing/2014/main" xmlns="" id="{A5C31A7D-55FE-432B-8998-ECB33E1E1B31}"/>
                </a:ext>
              </a:extLst>
            </p:cNvPr>
            <p:cNvSpPr/>
            <p:nvPr/>
          </p:nvSpPr>
          <p:spPr>
            <a:xfrm>
              <a:off x="8696558" y="2754748"/>
              <a:ext cx="1752101" cy="1752101"/>
            </a:xfrm>
            <a:prstGeom prst="donut">
              <a:avLst>
                <a:gd name="adj" fmla="val 261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 rad="228600">
                <a:srgbClr val="FFC0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A9C72ACC-07B3-441A-AB26-DC2067D6BD85}"/>
                </a:ext>
              </a:extLst>
            </p:cNvPr>
            <p:cNvSpPr txBox="1"/>
            <p:nvPr/>
          </p:nvSpPr>
          <p:spPr>
            <a:xfrm>
              <a:off x="8726737" y="3153746"/>
              <a:ext cx="1799749" cy="10500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Ô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Nhiễm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Không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Khí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FADD8F2-1F02-4EA6-95AD-4907ABF1A504}"/>
              </a:ext>
            </a:extLst>
          </p:cNvPr>
          <p:cNvGrpSpPr/>
          <p:nvPr/>
        </p:nvGrpSpPr>
        <p:grpSpPr>
          <a:xfrm>
            <a:off x="709029" y="856845"/>
            <a:ext cx="3557885" cy="2836993"/>
            <a:chOff x="-722233" y="1327918"/>
            <a:chExt cx="4146571" cy="330640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xmlns="" id="{8CDE9BC4-7BA9-42C1-8725-FBC472E6B634}"/>
                </a:ext>
              </a:extLst>
            </p:cNvPr>
            <p:cNvSpPr/>
            <p:nvPr/>
          </p:nvSpPr>
          <p:spPr>
            <a:xfrm rot="21279923">
              <a:off x="2003803" y="1852748"/>
              <a:ext cx="178109" cy="1385918"/>
            </a:xfrm>
            <a:custGeom>
              <a:avLst/>
              <a:gdLst>
                <a:gd name="connsiteX0" fmla="*/ 5377 w 214524"/>
                <a:gd name="connsiteY0" fmla="*/ 0 h 1669275"/>
                <a:gd name="connsiteX1" fmla="*/ 154308 w 214524"/>
                <a:gd name="connsiteY1" fmla="*/ 6583 h 1669275"/>
                <a:gd name="connsiteX2" fmla="*/ 214524 w 214524"/>
                <a:gd name="connsiteY2" fmla="*/ 14615 h 1669275"/>
                <a:gd name="connsiteX3" fmla="*/ 11697 w 214524"/>
                <a:gd name="connsiteY3" fmla="*/ 1667444 h 1669275"/>
                <a:gd name="connsiteX4" fmla="*/ 0 w 214524"/>
                <a:gd name="connsiteY4" fmla="*/ 1669275 h 1669275"/>
                <a:gd name="connsiteX5" fmla="*/ 0 w 214524"/>
                <a:gd name="connsiteY5" fmla="*/ 272 h 1669275"/>
                <a:gd name="connsiteX6" fmla="*/ 5377 w 214524"/>
                <a:gd name="connsiteY6" fmla="*/ 0 h 1669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4524" h="1669275">
                  <a:moveTo>
                    <a:pt x="5377" y="0"/>
                  </a:moveTo>
                  <a:cubicBezTo>
                    <a:pt x="55572" y="0"/>
                    <a:pt x="105246" y="2225"/>
                    <a:pt x="154308" y="6583"/>
                  </a:cubicBezTo>
                  <a:lnTo>
                    <a:pt x="214524" y="14615"/>
                  </a:lnTo>
                  <a:lnTo>
                    <a:pt x="11697" y="1667444"/>
                  </a:lnTo>
                  <a:lnTo>
                    <a:pt x="0" y="1669275"/>
                  </a:lnTo>
                  <a:lnTo>
                    <a:pt x="0" y="272"/>
                  </a:lnTo>
                  <a:lnTo>
                    <a:pt x="5377" y="0"/>
                  </a:lnTo>
                  <a:close/>
                </a:path>
              </a:pathLst>
            </a:custGeom>
            <a:solidFill>
              <a:srgbClr val="7030A0"/>
            </a:solidFill>
            <a:ln w="19050">
              <a:solidFill>
                <a:schemeClr val="tx1">
                  <a:lumMod val="85000"/>
                  <a:lumOff val="15000"/>
                </a:schemeClr>
              </a:solidFill>
            </a:ln>
            <a:effectLst>
              <a:glow>
                <a:schemeClr val="accent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xmlns="" id="{91CC973A-753F-4745-9406-888BA7FFCAE9}"/>
                </a:ext>
              </a:extLst>
            </p:cNvPr>
            <p:cNvSpPr/>
            <p:nvPr/>
          </p:nvSpPr>
          <p:spPr>
            <a:xfrm rot="21352722">
              <a:off x="2013124" y="1848691"/>
              <a:ext cx="1357230" cy="1372264"/>
            </a:xfrm>
            <a:custGeom>
              <a:avLst/>
              <a:gdLst>
                <a:gd name="connsiteX0" fmla="*/ 202827 w 1634721"/>
                <a:gd name="connsiteY0" fmla="*/ 0 h 1652829"/>
                <a:gd name="connsiteX1" fmla="*/ 287864 w 1634721"/>
                <a:gd name="connsiteY1" fmla="*/ 11342 h 1652829"/>
                <a:gd name="connsiteX2" fmla="*/ 1621820 w 1634721"/>
                <a:gd name="connsiteY2" fmla="*/ 1312357 h 1652829"/>
                <a:gd name="connsiteX3" fmla="*/ 1634721 w 1634721"/>
                <a:gd name="connsiteY3" fmla="*/ 1396888 h 1652829"/>
                <a:gd name="connsiteX4" fmla="*/ 0 w 1634721"/>
                <a:gd name="connsiteY4" fmla="*/ 1652829 h 1652829"/>
                <a:gd name="connsiteX5" fmla="*/ 202827 w 1634721"/>
                <a:gd name="connsiteY5" fmla="*/ 0 h 1652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4721" h="1652829">
                  <a:moveTo>
                    <a:pt x="202827" y="0"/>
                  </a:moveTo>
                  <a:lnTo>
                    <a:pt x="287864" y="11342"/>
                  </a:lnTo>
                  <a:cubicBezTo>
                    <a:pt x="956260" y="130735"/>
                    <a:pt x="1486225" y="649719"/>
                    <a:pt x="1621820" y="1312357"/>
                  </a:cubicBezTo>
                  <a:lnTo>
                    <a:pt x="1634721" y="1396888"/>
                  </a:lnTo>
                  <a:lnTo>
                    <a:pt x="0" y="1652829"/>
                  </a:lnTo>
                  <a:lnTo>
                    <a:pt x="202827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19050">
              <a:solidFill>
                <a:schemeClr val="tx1">
                  <a:lumMod val="85000"/>
                  <a:lumOff val="15000"/>
                </a:schemeClr>
              </a:solidFill>
            </a:ln>
            <a:effectLst>
              <a:glow>
                <a:schemeClr val="accent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xmlns="" id="{3F800F45-C7B3-407E-A03E-C2BBEA9B21F3}"/>
                </a:ext>
              </a:extLst>
            </p:cNvPr>
            <p:cNvSpPr/>
            <p:nvPr/>
          </p:nvSpPr>
          <p:spPr>
            <a:xfrm rot="21353849">
              <a:off x="664741" y="1874947"/>
              <a:ext cx="2759597" cy="2759371"/>
            </a:xfrm>
            <a:custGeom>
              <a:avLst/>
              <a:gdLst>
                <a:gd name="connsiteX0" fmla="*/ 1656527 w 3323808"/>
                <a:gd name="connsiteY0" fmla="*/ 0 h 3323536"/>
                <a:gd name="connsiteX1" fmla="*/ 1656527 w 3323808"/>
                <a:gd name="connsiteY1" fmla="*/ 1669003 h 3323536"/>
                <a:gd name="connsiteX2" fmla="*/ 3302945 w 3323808"/>
                <a:gd name="connsiteY2" fmla="*/ 1411231 h 3323536"/>
                <a:gd name="connsiteX3" fmla="*/ 3315228 w 3323808"/>
                <a:gd name="connsiteY3" fmla="*/ 1491712 h 3323536"/>
                <a:gd name="connsiteX4" fmla="*/ 3323808 w 3323808"/>
                <a:gd name="connsiteY4" fmla="*/ 1661632 h 3323536"/>
                <a:gd name="connsiteX5" fmla="*/ 1661904 w 3323808"/>
                <a:gd name="connsiteY5" fmla="*/ 3323536 h 3323536"/>
                <a:gd name="connsiteX6" fmla="*/ 0 w 3323808"/>
                <a:gd name="connsiteY6" fmla="*/ 1661632 h 3323536"/>
                <a:gd name="connsiteX7" fmla="*/ 1491984 w 3323808"/>
                <a:gd name="connsiteY7" fmla="*/ 8308 h 3323536"/>
                <a:gd name="connsiteX8" fmla="*/ 1656527 w 3323808"/>
                <a:gd name="connsiteY8" fmla="*/ 0 h 3323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23808" h="3323536">
                  <a:moveTo>
                    <a:pt x="1656527" y="0"/>
                  </a:moveTo>
                  <a:lnTo>
                    <a:pt x="1656527" y="1669003"/>
                  </a:lnTo>
                  <a:lnTo>
                    <a:pt x="3302945" y="1411231"/>
                  </a:lnTo>
                  <a:lnTo>
                    <a:pt x="3315228" y="1491712"/>
                  </a:lnTo>
                  <a:cubicBezTo>
                    <a:pt x="3320902" y="1547580"/>
                    <a:pt x="3323808" y="1604267"/>
                    <a:pt x="3323808" y="1661632"/>
                  </a:cubicBezTo>
                  <a:cubicBezTo>
                    <a:pt x="3323808" y="2579476"/>
                    <a:pt x="2579748" y="3323536"/>
                    <a:pt x="1661904" y="3323536"/>
                  </a:cubicBezTo>
                  <a:cubicBezTo>
                    <a:pt x="744060" y="3323536"/>
                    <a:pt x="0" y="2579476"/>
                    <a:pt x="0" y="1661632"/>
                  </a:cubicBezTo>
                  <a:cubicBezTo>
                    <a:pt x="0" y="801153"/>
                    <a:pt x="653959" y="93414"/>
                    <a:pt x="1491984" y="8308"/>
                  </a:cubicBezTo>
                  <a:lnTo>
                    <a:pt x="1656527" y="0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19050">
              <a:solidFill>
                <a:schemeClr val="tx1">
                  <a:lumMod val="85000"/>
                  <a:lumOff val="15000"/>
                </a:schemeClr>
              </a:solidFill>
            </a:ln>
            <a:effectLst>
              <a:glow>
                <a:schemeClr val="accent1"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76405782-77E9-4B7D-80FA-BFE9DA1F9FDB}"/>
                </a:ext>
              </a:extLst>
            </p:cNvPr>
            <p:cNvSpPr txBox="1"/>
            <p:nvPr/>
          </p:nvSpPr>
          <p:spPr>
            <a:xfrm>
              <a:off x="1586186" y="3936606"/>
              <a:ext cx="659766" cy="358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78%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40D0D601-833A-4493-9B9B-940E98289409}"/>
                </a:ext>
              </a:extLst>
            </p:cNvPr>
            <p:cNvSpPr txBox="1"/>
            <p:nvPr/>
          </p:nvSpPr>
          <p:spPr>
            <a:xfrm>
              <a:off x="1345631" y="3542976"/>
              <a:ext cx="1258040" cy="322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Khí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 Nitrogen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DF71378A-B078-447E-8C38-F22B685697E5}"/>
                </a:ext>
              </a:extLst>
            </p:cNvPr>
            <p:cNvSpPr txBox="1"/>
            <p:nvPr/>
          </p:nvSpPr>
          <p:spPr>
            <a:xfrm>
              <a:off x="2116550" y="2622532"/>
              <a:ext cx="1150378" cy="3228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Khí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 Oxygen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192F3F5-CD51-47D2-A288-9B56D80E1C15}"/>
                </a:ext>
              </a:extLst>
            </p:cNvPr>
            <p:cNvSpPr txBox="1"/>
            <p:nvPr/>
          </p:nvSpPr>
          <p:spPr>
            <a:xfrm>
              <a:off x="2377218" y="2298317"/>
              <a:ext cx="659766" cy="358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21%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96D37E4-879B-4A3A-916B-3FB6ADCDA508}"/>
                </a:ext>
              </a:extLst>
            </p:cNvPr>
            <p:cNvSpPr txBox="1"/>
            <p:nvPr/>
          </p:nvSpPr>
          <p:spPr>
            <a:xfrm>
              <a:off x="1399086" y="1338169"/>
              <a:ext cx="669456" cy="358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(1%)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7928AEDC-8353-430D-AC48-7CC8D80CFD9D}"/>
                </a:ext>
              </a:extLst>
            </p:cNvPr>
            <p:cNvSpPr txBox="1"/>
            <p:nvPr/>
          </p:nvSpPr>
          <p:spPr>
            <a:xfrm>
              <a:off x="-722233" y="1327918"/>
              <a:ext cx="2356626" cy="538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Khí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Cacbonic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,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hơi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nước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,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khí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hiếm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và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các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khí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 </a:t>
              </a:r>
              <a:r>
                <a:rPr kumimoji="0" lang="en-U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khác</a:t>
              </a: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 </a:t>
              </a:r>
            </a:p>
          </p:txBody>
        </p:sp>
        <p:pic>
          <p:nvPicPr>
            <p:cNvPr id="22" name="Graphic 21" descr="Line arrow Counter clockwise curve">
              <a:extLst>
                <a:ext uri="{FF2B5EF4-FFF2-40B4-BE49-F238E27FC236}">
                  <a16:creationId xmlns:a16="http://schemas.microsoft.com/office/drawing/2014/main" xmlns="" id="{171BA467-64DC-4E09-A7BA-536267242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44490" y="1515886"/>
              <a:ext cx="759182" cy="449324"/>
            </a:xfrm>
            <a:prstGeom prst="rect">
              <a:avLst/>
            </a:prstGeom>
          </p:spPr>
        </p:pic>
      </p:grpSp>
      <p:pic>
        <p:nvPicPr>
          <p:cNvPr id="26" name="!!1">
            <a:extLst>
              <a:ext uri="{FF2B5EF4-FFF2-40B4-BE49-F238E27FC236}">
                <a16:creationId xmlns:a16="http://schemas.microsoft.com/office/drawing/2014/main" xmlns="" id="{D7EED6D7-837B-45AF-997F-F85EC165EB04}"/>
              </a:ext>
            </a:extLst>
          </p:cNvPr>
          <p:cNvPicPr/>
          <p:nvPr/>
        </p:nvPicPr>
        <p:blipFill>
          <a:blip r:embed="rId4"/>
          <a:stretch/>
        </p:blipFill>
        <p:spPr>
          <a:xfrm flipH="1">
            <a:off x="8790150" y="1067790"/>
            <a:ext cx="713391" cy="58124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ED5E319-2EF2-4ED6-B0DB-0981B42C974A}"/>
              </a:ext>
            </a:extLst>
          </p:cNvPr>
          <p:cNvSpPr txBox="1"/>
          <p:nvPr/>
        </p:nvSpPr>
        <p:spPr>
          <a:xfrm flipH="1">
            <a:off x="8216106" y="1714069"/>
            <a:ext cx="17591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Oxygen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cần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cho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sự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hô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hấp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sự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cháy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F845039-DDD6-4C8A-9E06-9B5255276887}"/>
              </a:ext>
            </a:extLst>
          </p:cNvPr>
          <p:cNvSpPr txBox="1"/>
          <p:nvPr/>
        </p:nvSpPr>
        <p:spPr>
          <a:xfrm flipH="1">
            <a:off x="9221086" y="3020574"/>
            <a:ext cx="1759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Carbon dioxide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cần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cho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sự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quang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hợp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9" name="!!1">
            <a:extLst>
              <a:ext uri="{FF2B5EF4-FFF2-40B4-BE49-F238E27FC236}">
                <a16:creationId xmlns:a16="http://schemas.microsoft.com/office/drawing/2014/main" xmlns="" id="{355C8287-4728-472B-8361-8DDB4DA51692}"/>
              </a:ext>
            </a:extLst>
          </p:cNvPr>
          <p:cNvPicPr/>
          <p:nvPr/>
        </p:nvPicPr>
        <p:blipFill>
          <a:blip r:embed="rId5"/>
          <a:stretch/>
        </p:blipFill>
        <p:spPr>
          <a:xfrm flipH="1">
            <a:off x="10754137" y="1106892"/>
            <a:ext cx="713391" cy="559836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79C32B03-90DB-4D42-9FEE-96BEC24B7616}"/>
              </a:ext>
            </a:extLst>
          </p:cNvPr>
          <p:cNvSpPr txBox="1"/>
          <p:nvPr/>
        </p:nvSpPr>
        <p:spPr>
          <a:xfrm flipH="1">
            <a:off x="10171006" y="1674240"/>
            <a:ext cx="18945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Nitrogen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cung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cấp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một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phần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dưỡng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chất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cho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sinh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vật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1" name="!!1">
            <a:extLst>
              <a:ext uri="{FF2B5EF4-FFF2-40B4-BE49-F238E27FC236}">
                <a16:creationId xmlns:a16="http://schemas.microsoft.com/office/drawing/2014/main" xmlns="" id="{88B6A4AE-749D-4D19-9FC2-4D152A0CE460}"/>
              </a:ext>
            </a:extLst>
          </p:cNvPr>
          <p:cNvPicPr/>
          <p:nvPr/>
        </p:nvPicPr>
        <p:blipFill>
          <a:blip r:embed="rId6"/>
          <a:stretch/>
        </p:blipFill>
        <p:spPr>
          <a:xfrm flipH="1">
            <a:off x="7820391" y="2340703"/>
            <a:ext cx="661468" cy="55983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10D7DBD-9719-415B-8174-C102CC05B236}"/>
              </a:ext>
            </a:extLst>
          </p:cNvPr>
          <p:cNvSpPr txBox="1"/>
          <p:nvPr/>
        </p:nvSpPr>
        <p:spPr>
          <a:xfrm flipH="1">
            <a:off x="7217057" y="2876135"/>
            <a:ext cx="19096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Hơi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nước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góp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phần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ổn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định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nhiệt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độ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trái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đất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nguồn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sinh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ra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mây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mưa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33" name="!!1">
            <a:extLst>
              <a:ext uri="{FF2B5EF4-FFF2-40B4-BE49-F238E27FC236}">
                <a16:creationId xmlns:a16="http://schemas.microsoft.com/office/drawing/2014/main" xmlns="" id="{566DD63F-122C-4251-BCD5-3B51A1E8F7D9}"/>
              </a:ext>
            </a:extLst>
          </p:cNvPr>
          <p:cNvPicPr/>
          <p:nvPr/>
        </p:nvPicPr>
        <p:blipFill rotWithShape="1">
          <a:blip r:embed="rId7"/>
          <a:srcRect b="20197"/>
          <a:stretch/>
        </p:blipFill>
        <p:spPr>
          <a:xfrm flipH="1">
            <a:off x="9713386" y="2340007"/>
            <a:ext cx="713391" cy="654518"/>
          </a:xfrm>
          <a:prstGeom prst="roundRect">
            <a:avLst>
              <a:gd name="adj" fmla="val 21179"/>
            </a:avLst>
          </a:prstGeom>
          <a:ln>
            <a:solidFill>
              <a:srgbClr val="4472C4"/>
            </a:solidFill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2F216A8A-8BDF-4789-BA48-9B349D33EA60}"/>
              </a:ext>
            </a:extLst>
          </p:cNvPr>
          <p:cNvSpPr txBox="1"/>
          <p:nvPr/>
        </p:nvSpPr>
        <p:spPr>
          <a:xfrm flipH="1">
            <a:off x="5809903" y="856845"/>
            <a:ext cx="2491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khí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yếu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thể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thiếu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đối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với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sinh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trưởng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phát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triển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sinh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vật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trên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Trái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6CE0C59D-3675-445F-90FA-A45D0A2DF9D8}"/>
              </a:ext>
            </a:extLst>
          </p:cNvPr>
          <p:cNvSpPr/>
          <p:nvPr/>
        </p:nvSpPr>
        <p:spPr>
          <a:xfrm>
            <a:off x="1073912" y="6080973"/>
            <a:ext cx="1358080" cy="677819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18976C49-284F-4AF4-839B-5743DECA2E81}"/>
              </a:ext>
            </a:extLst>
          </p:cNvPr>
          <p:cNvSpPr/>
          <p:nvPr/>
        </p:nvSpPr>
        <p:spPr>
          <a:xfrm>
            <a:off x="5283954" y="6057902"/>
            <a:ext cx="1358080" cy="677819"/>
          </a:xfrm>
          <a:prstGeom prst="ellipse">
            <a:avLst/>
          </a:prstGeom>
          <a:solidFill>
            <a:srgbClr val="F574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7980DCBA-9B63-46AD-B774-67AB22C71F4C}"/>
              </a:ext>
            </a:extLst>
          </p:cNvPr>
          <p:cNvSpPr/>
          <p:nvPr/>
        </p:nvSpPr>
        <p:spPr>
          <a:xfrm>
            <a:off x="9477936" y="6057902"/>
            <a:ext cx="1358080" cy="73432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E663E5FF-CD2B-44E4-9A74-59C4F8502DE4}"/>
              </a:ext>
            </a:extLst>
          </p:cNvPr>
          <p:cNvGrpSpPr/>
          <p:nvPr/>
        </p:nvGrpSpPr>
        <p:grpSpPr>
          <a:xfrm rot="3008268">
            <a:off x="5715312" y="5500178"/>
            <a:ext cx="488189" cy="1774764"/>
            <a:chOff x="5084079" y="1366264"/>
            <a:chExt cx="754079" cy="2741379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7A666C97-F047-40E0-BD59-82173977D66F}"/>
                </a:ext>
              </a:extLst>
            </p:cNvPr>
            <p:cNvGrpSpPr/>
            <p:nvPr/>
          </p:nvGrpSpPr>
          <p:grpSpPr>
            <a:xfrm rot="729934">
              <a:off x="5084079" y="1366264"/>
              <a:ext cx="754079" cy="2741379"/>
              <a:chOff x="1228706" y="159659"/>
              <a:chExt cx="991316" cy="3439886"/>
            </a:xfrm>
            <a:solidFill>
              <a:schemeClr val="bg1">
                <a:lumMod val="85000"/>
              </a:schemeClr>
            </a:solidFill>
          </p:grpSpPr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xmlns="" id="{FAD5C5F1-F69A-4C57-889C-C7B7669A5B28}"/>
                  </a:ext>
                </a:extLst>
              </p:cNvPr>
              <p:cNvSpPr/>
              <p:nvPr/>
            </p:nvSpPr>
            <p:spPr>
              <a:xfrm rot="1742295">
                <a:off x="1581393" y="594407"/>
                <a:ext cx="638629" cy="2859314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27000" dist="50800" dir="2700000" sx="102000" sy="1020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xmlns="" id="{AABAACCC-5042-473B-8378-67D2BDF376E7}"/>
                  </a:ext>
                </a:extLst>
              </p:cNvPr>
              <p:cNvSpPr/>
              <p:nvPr/>
            </p:nvSpPr>
            <p:spPr>
              <a:xfrm rot="1789268">
                <a:off x="1228706" y="159659"/>
                <a:ext cx="957943" cy="343988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0DF5B017-BD81-4B78-B2E0-345FB04F8630}"/>
                </a:ext>
              </a:extLst>
            </p:cNvPr>
            <p:cNvSpPr txBox="1"/>
            <p:nvPr/>
          </p:nvSpPr>
          <p:spPr>
            <a:xfrm rot="18633202">
              <a:off x="4232870" y="2463654"/>
              <a:ext cx="2344895" cy="618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Nyala" panose="02040603050506020204" pitchFamily="18" charset="0"/>
                  <a:ea typeface="+mn-ea"/>
                  <a:cs typeface="+mn-cs"/>
                </a:rPr>
                <a:t>Tác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Nyal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Nyala" panose="02040603050506020204" pitchFamily="18" charset="0"/>
                  <a:ea typeface="+mn-ea"/>
                  <a:cs typeface="+mn-cs"/>
                </a:rPr>
                <a:t>Hại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83453FB4-018E-417E-9EF2-E0E038962BB6}"/>
              </a:ext>
            </a:extLst>
          </p:cNvPr>
          <p:cNvGrpSpPr/>
          <p:nvPr/>
        </p:nvGrpSpPr>
        <p:grpSpPr>
          <a:xfrm rot="2892152">
            <a:off x="1432461" y="5510339"/>
            <a:ext cx="508920" cy="1774764"/>
            <a:chOff x="1941159" y="1408029"/>
            <a:chExt cx="786100" cy="274137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xmlns="" id="{86AD48C9-7616-44B0-B21A-A5A0178FA20C}"/>
                </a:ext>
              </a:extLst>
            </p:cNvPr>
            <p:cNvGrpSpPr/>
            <p:nvPr/>
          </p:nvGrpSpPr>
          <p:grpSpPr>
            <a:xfrm rot="729934">
              <a:off x="1941159" y="1408029"/>
              <a:ext cx="786100" cy="2741379"/>
              <a:chOff x="1186611" y="147053"/>
              <a:chExt cx="1033411" cy="3439886"/>
            </a:xfrm>
            <a:solidFill>
              <a:schemeClr val="bg1">
                <a:lumMod val="85000"/>
              </a:schemeClr>
            </a:solidFill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xmlns="" id="{1EA1A667-CE15-40BA-AB40-02A6275DA669}"/>
                  </a:ext>
                </a:extLst>
              </p:cNvPr>
              <p:cNvSpPr/>
              <p:nvPr/>
            </p:nvSpPr>
            <p:spPr>
              <a:xfrm rot="1742295">
                <a:off x="1581393" y="594407"/>
                <a:ext cx="638629" cy="2859314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27000" dist="50800" dir="2700000" sx="102000" sy="1020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xmlns="" id="{2745AB36-C518-46D7-AB5F-10BEDAEF0AA6}"/>
                  </a:ext>
                </a:extLst>
              </p:cNvPr>
              <p:cNvSpPr/>
              <p:nvPr/>
            </p:nvSpPr>
            <p:spPr>
              <a:xfrm rot="1789268">
                <a:off x="1186611" y="147053"/>
                <a:ext cx="957942" cy="343988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0B6AEF8E-6202-44FC-9A94-6F3AE684A344}"/>
                </a:ext>
              </a:extLst>
            </p:cNvPr>
            <p:cNvSpPr txBox="1"/>
            <p:nvPr/>
          </p:nvSpPr>
          <p:spPr>
            <a:xfrm rot="18665127">
              <a:off x="1172673" y="2463654"/>
              <a:ext cx="2344895" cy="618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Nyala" panose="02040603050506020204" pitchFamily="18" charset="0"/>
                  <a:ea typeface="+mn-ea"/>
                  <a:cs typeface="+mn-cs"/>
                </a:rPr>
                <a:t>Nguyên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Nyal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Nyala" panose="02040603050506020204" pitchFamily="18" charset="0"/>
                  <a:ea typeface="+mn-ea"/>
                  <a:cs typeface="+mn-cs"/>
                </a:rPr>
                <a:t>Nhân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CC9977B5-6F88-484E-ABF9-2A15AA7758AA}"/>
              </a:ext>
            </a:extLst>
          </p:cNvPr>
          <p:cNvGrpSpPr/>
          <p:nvPr/>
        </p:nvGrpSpPr>
        <p:grpSpPr>
          <a:xfrm rot="3001729">
            <a:off x="9959063" y="5498010"/>
            <a:ext cx="488189" cy="1774764"/>
            <a:chOff x="8163485" y="1366265"/>
            <a:chExt cx="754079" cy="2741379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xmlns="" id="{741F3D92-C40B-4B46-82EF-54D0FABB5961}"/>
                </a:ext>
              </a:extLst>
            </p:cNvPr>
            <p:cNvGrpSpPr/>
            <p:nvPr/>
          </p:nvGrpSpPr>
          <p:grpSpPr>
            <a:xfrm rot="729934">
              <a:off x="8163485" y="1366265"/>
              <a:ext cx="754079" cy="2741379"/>
              <a:chOff x="1228706" y="159659"/>
              <a:chExt cx="991316" cy="3439886"/>
            </a:xfrm>
            <a:solidFill>
              <a:schemeClr val="bg1">
                <a:lumMod val="85000"/>
              </a:schemeClr>
            </a:solidFill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xmlns="" id="{234F2BEA-0F25-4262-8EF2-32FD30B141D1}"/>
                  </a:ext>
                </a:extLst>
              </p:cNvPr>
              <p:cNvSpPr/>
              <p:nvPr/>
            </p:nvSpPr>
            <p:spPr>
              <a:xfrm rot="1742295">
                <a:off x="1581393" y="594407"/>
                <a:ext cx="638629" cy="2859314"/>
              </a:xfrm>
              <a:prstGeom prst="rect">
                <a:avLst/>
              </a:prstGeom>
              <a:grpFill/>
              <a:ln>
                <a:noFill/>
              </a:ln>
              <a:effectLst>
                <a:outerShdw blurRad="127000" dist="50800" dir="2700000" sx="102000" sy="1020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xmlns="" id="{5EE74675-FBC3-4EAF-8806-84009C6AB259}"/>
                  </a:ext>
                </a:extLst>
              </p:cNvPr>
              <p:cNvSpPr/>
              <p:nvPr/>
            </p:nvSpPr>
            <p:spPr>
              <a:xfrm rot="1789268">
                <a:off x="1228706" y="159659"/>
                <a:ext cx="957943" cy="343988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xmlns="" id="{47A678E9-2FC8-4831-93FF-2374016A1D38}"/>
                </a:ext>
              </a:extLst>
            </p:cNvPr>
            <p:cNvSpPr txBox="1"/>
            <p:nvPr/>
          </p:nvSpPr>
          <p:spPr>
            <a:xfrm rot="18633202">
              <a:off x="7357524" y="2463654"/>
              <a:ext cx="2344895" cy="618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Nyala" panose="02040603050506020204" pitchFamily="18" charset="0"/>
                  <a:ea typeface="+mn-ea"/>
                  <a:cs typeface="+mn-cs"/>
                </a:rPr>
                <a:t>Bảo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Nyal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Nyala" panose="02040603050506020204" pitchFamily="18" charset="0"/>
                  <a:ea typeface="+mn-ea"/>
                  <a:cs typeface="+mn-cs"/>
                </a:rPr>
                <a:t>vệ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54" name="Shape 803">
            <a:extLst>
              <a:ext uri="{FF2B5EF4-FFF2-40B4-BE49-F238E27FC236}">
                <a16:creationId xmlns:a16="http://schemas.microsoft.com/office/drawing/2014/main" xmlns="" id="{0E9DAC43-95B1-4FAF-989C-98432FCB6282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171908" y="3869754"/>
            <a:ext cx="2992168" cy="2196872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xmlns="" id="{184050B0-34E3-4E57-8658-B03F25AE6AB5}"/>
              </a:ext>
            </a:extLst>
          </p:cNvPr>
          <p:cNvGrpSpPr/>
          <p:nvPr/>
        </p:nvGrpSpPr>
        <p:grpSpPr>
          <a:xfrm>
            <a:off x="174204" y="145189"/>
            <a:ext cx="866657" cy="829798"/>
            <a:chOff x="8696558" y="2754748"/>
            <a:chExt cx="1829928" cy="1752101"/>
          </a:xfrm>
        </p:grpSpPr>
        <p:sp>
          <p:nvSpPr>
            <p:cNvPr id="57" name="!!1">
              <a:extLst>
                <a:ext uri="{FF2B5EF4-FFF2-40B4-BE49-F238E27FC236}">
                  <a16:creationId xmlns:a16="http://schemas.microsoft.com/office/drawing/2014/main" xmlns="" id="{5DFB6032-0E83-4E2F-814A-838FAE1ADFBE}"/>
                </a:ext>
              </a:extLst>
            </p:cNvPr>
            <p:cNvSpPr/>
            <p:nvPr/>
          </p:nvSpPr>
          <p:spPr>
            <a:xfrm>
              <a:off x="8696558" y="2754748"/>
              <a:ext cx="1752101" cy="1752101"/>
            </a:xfrm>
            <a:prstGeom prst="donut">
              <a:avLst>
                <a:gd name="adj" fmla="val 2617"/>
              </a:avLst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glow rad="228600">
                <a:srgbClr val="FFC0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xmlns="" id="{600C72B5-0639-4577-AB3A-9C4922F046BE}"/>
                </a:ext>
              </a:extLst>
            </p:cNvPr>
            <p:cNvSpPr txBox="1"/>
            <p:nvPr/>
          </p:nvSpPr>
          <p:spPr>
            <a:xfrm>
              <a:off x="8726737" y="3153746"/>
              <a:ext cx="1799749" cy="1104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Ô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Nhiễm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Không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 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lementine" panose="020F0502020204030203" pitchFamily="34" charset="0"/>
                  <a:ea typeface="+mn-ea"/>
                  <a:cs typeface="+mn-cs"/>
                </a:rPr>
                <a:t>Khí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lementine" panose="020F0502020204030203" pitchFamily="34" charset="0"/>
                <a:ea typeface="+mn-ea"/>
                <a:cs typeface="+mn-cs"/>
              </a:endParaRPr>
            </a:p>
          </p:txBody>
        </p:sp>
      </p:grpSp>
      <p:pic>
        <p:nvPicPr>
          <p:cNvPr id="59" name="Picture 6">
            <a:extLst>
              <a:ext uri="{FF2B5EF4-FFF2-40B4-BE49-F238E27FC236}">
                <a16:creationId xmlns:a16="http://schemas.microsoft.com/office/drawing/2014/main" xmlns="" id="{4FE5F25F-37F1-4FB8-8F01-AFFB9BC64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278" y="4279862"/>
            <a:ext cx="961531" cy="9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AAABCFDC-4D78-43FE-8FF8-8156783B1E0C}"/>
              </a:ext>
            </a:extLst>
          </p:cNvPr>
          <p:cNvSpPr txBox="1"/>
          <p:nvPr/>
        </p:nvSpPr>
        <p:spPr>
          <a:xfrm>
            <a:off x="4020949" y="3869754"/>
            <a:ext cx="101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Sức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khỏe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1" name="Picture 10">
            <a:extLst>
              <a:ext uri="{FF2B5EF4-FFF2-40B4-BE49-F238E27FC236}">
                <a16:creationId xmlns:a16="http://schemas.microsoft.com/office/drawing/2014/main" xmlns="" id="{7D37D36D-0027-4B2E-8F54-01F0D5B30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697" y="4382558"/>
            <a:ext cx="784303" cy="784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00AD634F-C7F7-4485-9B69-CF2BC39EFCEF}"/>
              </a:ext>
            </a:extLst>
          </p:cNvPr>
          <p:cNvSpPr txBox="1"/>
          <p:nvPr/>
        </p:nvSpPr>
        <p:spPr>
          <a:xfrm>
            <a:off x="3905668" y="5455146"/>
            <a:ext cx="1181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Môi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trường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3" name="Picture 12" descr="Hình ảnh hạn hán khốc liệt hoành hành ở Tây Nguyên">
            <a:extLst>
              <a:ext uri="{FF2B5EF4-FFF2-40B4-BE49-F238E27FC236}">
                <a16:creationId xmlns:a16="http://schemas.microsoft.com/office/drawing/2014/main" xmlns="" id="{5A8B0DAC-1476-4972-9D9C-663B2271E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412" y="5223657"/>
            <a:ext cx="1043163" cy="62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4" descr="Hiện tượng băng tan và tác động của nó đến Trái Đất như thế nào ?">
            <a:extLst>
              <a:ext uri="{FF2B5EF4-FFF2-40B4-BE49-F238E27FC236}">
                <a16:creationId xmlns:a16="http://schemas.microsoft.com/office/drawing/2014/main" xmlns="" id="{9C4EC77D-CAD7-4A2D-ADB1-92E8CC7E8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54" y="4514979"/>
            <a:ext cx="920045" cy="61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6" descr="Mưa axit ảnh hưởng như thế nào đến đời sống của bạn? - Aqualife">
            <a:extLst>
              <a:ext uri="{FF2B5EF4-FFF2-40B4-BE49-F238E27FC236}">
                <a16:creationId xmlns:a16="http://schemas.microsoft.com/office/drawing/2014/main" xmlns="" id="{43C6A195-668E-4442-94C2-6F8B2A62C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034" y="5206149"/>
            <a:ext cx="846961" cy="59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8" descr="Sương mù bắt đầu gia tăng ở miền Trung | VTV.VN">
            <a:extLst>
              <a:ext uri="{FF2B5EF4-FFF2-40B4-BE49-F238E27FC236}">
                <a16:creationId xmlns:a16="http://schemas.microsoft.com/office/drawing/2014/main" xmlns="" id="{3157770A-24A6-4BA5-921F-201B33CF1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8911" y="4477393"/>
            <a:ext cx="873206" cy="64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xmlns="" id="{845CC362-7139-4DF2-8939-9ABD641DD05E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6042" t="21368" r="46424" b="26907"/>
          <a:stretch/>
        </p:blipFill>
        <p:spPr>
          <a:xfrm>
            <a:off x="11063823" y="3649504"/>
            <a:ext cx="947674" cy="100141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4F2A9AD-26A3-491A-9A73-631B3C858858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32807" t="21478" r="41996" b="27066"/>
          <a:stretch/>
        </p:blipFill>
        <p:spPr>
          <a:xfrm>
            <a:off x="10047137" y="4839031"/>
            <a:ext cx="925721" cy="1063396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2C67F451-E69A-40A3-AF55-F5812CA1006E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40122" t="30503" r="35238" b="26481"/>
          <a:stretch/>
        </p:blipFill>
        <p:spPr>
          <a:xfrm>
            <a:off x="11164236" y="5479601"/>
            <a:ext cx="847261" cy="1104246"/>
          </a:xfrm>
          <a:prstGeom prst="rect">
            <a:avLst/>
          </a:prstGeom>
        </p:spPr>
      </p:pic>
      <p:pic>
        <p:nvPicPr>
          <p:cNvPr id="70" name="Picture 20">
            <a:extLst>
              <a:ext uri="{FF2B5EF4-FFF2-40B4-BE49-F238E27FC236}">
                <a16:creationId xmlns:a16="http://schemas.microsoft.com/office/drawing/2014/main" xmlns="" id="{00E43380-66A1-4267-BE67-A4044C152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963" y="3937133"/>
            <a:ext cx="2412899" cy="1229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4" descr="Báo Đà Nẵng điện tử">
            <a:extLst>
              <a:ext uri="{FF2B5EF4-FFF2-40B4-BE49-F238E27FC236}">
                <a16:creationId xmlns:a16="http://schemas.microsoft.com/office/drawing/2014/main" xmlns="" id="{25627E23-271E-437B-8E3C-9ED8DBD6D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937" y="5104742"/>
            <a:ext cx="1409741" cy="93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6116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F5179A8-19DB-4589-9C79-4AF40A0BD0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3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xmlns="" id="{3FCBECAD-A1DC-44A0-8261-58BF1B9E31C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433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F068F2-99CD-4DB6-9017-818D036A392A}"/>
              </a:ext>
            </a:extLst>
          </p:cNvPr>
          <p:cNvSpPr txBox="1"/>
          <p:nvPr/>
        </p:nvSpPr>
        <p:spPr>
          <a:xfrm>
            <a:off x="7291753" y="5310554"/>
            <a:ext cx="47947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Thanks!!!!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50E5D31-8869-4941-AFC5-A0EF9EB20E30}"/>
              </a:ext>
            </a:extLst>
          </p:cNvPr>
          <p:cNvSpPr txBox="1"/>
          <p:nvPr/>
        </p:nvSpPr>
        <p:spPr>
          <a:xfrm>
            <a:off x="140676" y="433754"/>
            <a:ext cx="5615353" cy="4403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Bảo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Vệ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Môi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Trường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Chính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Bảo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Vệ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Chúng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nap ITC" panose="04040A07060A02020202" pitchFamily="82" charset="0"/>
                <a:ea typeface="+mn-ea"/>
                <a:cs typeface="+mn-cs"/>
              </a:rPr>
              <a:t> Ta &gt;3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xmlns="" id="{D9BB87C1-0F09-4812-B9B9-AEE44F2D3625}"/>
              </a:ext>
            </a:extLst>
          </p:cNvPr>
          <p:cNvSpPr/>
          <p:nvPr/>
        </p:nvSpPr>
        <p:spPr>
          <a:xfrm>
            <a:off x="9689122" y="668215"/>
            <a:ext cx="908540" cy="468923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xmlns="" id="{FB58448F-4DFE-4307-BFDB-28EDA8EEA702}"/>
              </a:ext>
            </a:extLst>
          </p:cNvPr>
          <p:cNvSpPr/>
          <p:nvPr/>
        </p:nvSpPr>
        <p:spPr>
          <a:xfrm>
            <a:off x="10580079" y="1301261"/>
            <a:ext cx="1189894" cy="67993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xmlns="" id="{3560573B-37F1-4A29-86C5-8524B14F1720}"/>
              </a:ext>
            </a:extLst>
          </p:cNvPr>
          <p:cNvSpPr/>
          <p:nvPr/>
        </p:nvSpPr>
        <p:spPr>
          <a:xfrm>
            <a:off x="445480" y="5650522"/>
            <a:ext cx="1084380" cy="583362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xmlns="" id="{B5B2E269-FF74-4481-B93F-5003ABC2AA69}"/>
              </a:ext>
            </a:extLst>
          </p:cNvPr>
          <p:cNvSpPr/>
          <p:nvPr/>
        </p:nvSpPr>
        <p:spPr>
          <a:xfrm rot="20091074">
            <a:off x="5910652" y="5942202"/>
            <a:ext cx="1084380" cy="583362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xmlns="" id="{1FFE19E9-FDC4-4EF8-94F3-1A1353A59183}"/>
              </a:ext>
            </a:extLst>
          </p:cNvPr>
          <p:cNvSpPr/>
          <p:nvPr/>
        </p:nvSpPr>
        <p:spPr>
          <a:xfrm rot="20091074">
            <a:off x="4560158" y="388494"/>
            <a:ext cx="540920" cy="278926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7094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13E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2968C60D-573E-40E7-AD2E-2EDA4D8DE41F}"/>
              </a:ext>
            </a:extLst>
          </p:cNvPr>
          <p:cNvGrpSpPr/>
          <p:nvPr/>
        </p:nvGrpSpPr>
        <p:grpSpPr>
          <a:xfrm>
            <a:off x="0" y="4876800"/>
            <a:ext cx="12156167" cy="2000427"/>
            <a:chOff x="0" y="4876800"/>
            <a:chExt cx="12156167" cy="2000427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xmlns="" id="{89CEE3B9-917C-4C4A-8550-57E87549A66C}"/>
                </a:ext>
              </a:extLst>
            </p:cNvPr>
            <p:cNvGrpSpPr/>
            <p:nvPr/>
          </p:nvGrpSpPr>
          <p:grpSpPr>
            <a:xfrm>
              <a:off x="0" y="4876800"/>
              <a:ext cx="12156167" cy="2000427"/>
              <a:chOff x="0" y="4876800"/>
              <a:chExt cx="12156167" cy="2000427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xmlns="" id="{DD21A431-2829-4369-B8DD-AF73AA0C96C8}"/>
                  </a:ext>
                </a:extLst>
              </p:cNvPr>
              <p:cNvGrpSpPr/>
              <p:nvPr/>
            </p:nvGrpSpPr>
            <p:grpSpPr>
              <a:xfrm>
                <a:off x="0" y="5033609"/>
                <a:ext cx="12156167" cy="1843618"/>
                <a:chOff x="0" y="5033609"/>
                <a:chExt cx="12156167" cy="1843618"/>
              </a:xfrm>
            </p:grpSpPr>
            <p:pic>
              <p:nvPicPr>
                <p:cNvPr id="2052" name="Picture 4">
                  <a:extLst>
                    <a:ext uri="{FF2B5EF4-FFF2-40B4-BE49-F238E27FC236}">
                      <a16:creationId xmlns:a16="http://schemas.microsoft.com/office/drawing/2014/main" xmlns="" id="{AAA29A9B-46E8-46B5-8A68-C85D0DDB2B2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5091290"/>
                  <a:ext cx="3171824" cy="178593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5" name="Picture 4">
                  <a:extLst>
                    <a:ext uri="{FF2B5EF4-FFF2-40B4-BE49-F238E27FC236}">
                      <a16:creationId xmlns:a16="http://schemas.microsoft.com/office/drawing/2014/main" xmlns="" id="{1B1D0F07-1FA6-4766-9452-4597D28548F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171824" y="5072063"/>
                  <a:ext cx="3171824" cy="178593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6" name="Picture 4">
                  <a:extLst>
                    <a:ext uri="{FF2B5EF4-FFF2-40B4-BE49-F238E27FC236}">
                      <a16:creationId xmlns:a16="http://schemas.microsoft.com/office/drawing/2014/main" xmlns="" id="{5B5082D3-3447-4D5A-B640-7EE8FF4C864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343648" y="5052836"/>
                  <a:ext cx="3171824" cy="178593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7" name="Picture 4">
                  <a:extLst>
                    <a:ext uri="{FF2B5EF4-FFF2-40B4-BE49-F238E27FC236}">
                      <a16:creationId xmlns:a16="http://schemas.microsoft.com/office/drawing/2014/main" xmlns="" id="{C3081E27-A62E-4F5C-A64E-03E04C4338F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984343" y="5033609"/>
                  <a:ext cx="3171824" cy="178593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0C1B607B-7D5E-4D96-80F4-8990FD5F01B7}"/>
                  </a:ext>
                </a:extLst>
              </p:cNvPr>
              <p:cNvSpPr/>
              <p:nvPr/>
            </p:nvSpPr>
            <p:spPr>
              <a:xfrm>
                <a:off x="229819" y="4876800"/>
                <a:ext cx="640777" cy="895770"/>
              </a:xfrm>
              <a:custGeom>
                <a:avLst/>
                <a:gdLst>
                  <a:gd name="connsiteX0" fmla="*/ 0 w 581783"/>
                  <a:gd name="connsiteY0" fmla="*/ 0 h 638629"/>
                  <a:gd name="connsiteX1" fmla="*/ 581783 w 581783"/>
                  <a:gd name="connsiteY1" fmla="*/ 0 h 638629"/>
                  <a:gd name="connsiteX2" fmla="*/ 581783 w 581783"/>
                  <a:gd name="connsiteY2" fmla="*/ 638629 h 638629"/>
                  <a:gd name="connsiteX3" fmla="*/ 0 w 581783"/>
                  <a:gd name="connsiteY3" fmla="*/ 638629 h 638629"/>
                  <a:gd name="connsiteX4" fmla="*/ 0 w 581783"/>
                  <a:gd name="connsiteY4" fmla="*/ 0 h 638629"/>
                  <a:gd name="connsiteX0" fmla="*/ 0 w 581783"/>
                  <a:gd name="connsiteY0" fmla="*/ 0 h 806246"/>
                  <a:gd name="connsiteX1" fmla="*/ 581783 w 581783"/>
                  <a:gd name="connsiteY1" fmla="*/ 0 h 806246"/>
                  <a:gd name="connsiteX2" fmla="*/ 581783 w 581783"/>
                  <a:gd name="connsiteY2" fmla="*/ 638629 h 806246"/>
                  <a:gd name="connsiteX3" fmla="*/ 281458 w 581783"/>
                  <a:gd name="connsiteY3" fmla="*/ 806246 h 806246"/>
                  <a:gd name="connsiteX4" fmla="*/ 0 w 581783"/>
                  <a:gd name="connsiteY4" fmla="*/ 638629 h 806246"/>
                  <a:gd name="connsiteX5" fmla="*/ 0 w 581783"/>
                  <a:gd name="connsiteY5" fmla="*/ 0 h 806246"/>
                  <a:gd name="connsiteX0" fmla="*/ 0 w 581783"/>
                  <a:gd name="connsiteY0" fmla="*/ 0 h 821707"/>
                  <a:gd name="connsiteX1" fmla="*/ 581783 w 581783"/>
                  <a:gd name="connsiteY1" fmla="*/ 0 h 821707"/>
                  <a:gd name="connsiteX2" fmla="*/ 581783 w 581783"/>
                  <a:gd name="connsiteY2" fmla="*/ 638629 h 821707"/>
                  <a:gd name="connsiteX3" fmla="*/ 281458 w 581783"/>
                  <a:gd name="connsiteY3" fmla="*/ 806246 h 821707"/>
                  <a:gd name="connsiteX4" fmla="*/ 0 w 581783"/>
                  <a:gd name="connsiteY4" fmla="*/ 638629 h 821707"/>
                  <a:gd name="connsiteX5" fmla="*/ 0 w 581783"/>
                  <a:gd name="connsiteY5" fmla="*/ 0 h 821707"/>
                  <a:gd name="connsiteX0" fmla="*/ 0 w 581783"/>
                  <a:gd name="connsiteY0" fmla="*/ 0 h 887643"/>
                  <a:gd name="connsiteX1" fmla="*/ 581783 w 581783"/>
                  <a:gd name="connsiteY1" fmla="*/ 0 h 887643"/>
                  <a:gd name="connsiteX2" fmla="*/ 581783 w 581783"/>
                  <a:gd name="connsiteY2" fmla="*/ 638629 h 887643"/>
                  <a:gd name="connsiteX3" fmla="*/ 261793 w 581783"/>
                  <a:gd name="connsiteY3" fmla="*/ 875071 h 887643"/>
                  <a:gd name="connsiteX4" fmla="*/ 0 w 581783"/>
                  <a:gd name="connsiteY4" fmla="*/ 638629 h 887643"/>
                  <a:gd name="connsiteX5" fmla="*/ 0 w 581783"/>
                  <a:gd name="connsiteY5" fmla="*/ 0 h 887643"/>
                  <a:gd name="connsiteX0" fmla="*/ 0 w 581783"/>
                  <a:gd name="connsiteY0" fmla="*/ 0 h 876685"/>
                  <a:gd name="connsiteX1" fmla="*/ 581783 w 581783"/>
                  <a:gd name="connsiteY1" fmla="*/ 0 h 876685"/>
                  <a:gd name="connsiteX2" fmla="*/ 581783 w 581783"/>
                  <a:gd name="connsiteY2" fmla="*/ 638629 h 876685"/>
                  <a:gd name="connsiteX3" fmla="*/ 261793 w 581783"/>
                  <a:gd name="connsiteY3" fmla="*/ 875071 h 876685"/>
                  <a:gd name="connsiteX4" fmla="*/ 0 w 581783"/>
                  <a:gd name="connsiteY4" fmla="*/ 638629 h 876685"/>
                  <a:gd name="connsiteX5" fmla="*/ 0 w 581783"/>
                  <a:gd name="connsiteY5" fmla="*/ 0 h 876685"/>
                  <a:gd name="connsiteX0" fmla="*/ 0 w 640777"/>
                  <a:gd name="connsiteY0" fmla="*/ 0 h 876685"/>
                  <a:gd name="connsiteX1" fmla="*/ 581783 w 640777"/>
                  <a:gd name="connsiteY1" fmla="*/ 0 h 876685"/>
                  <a:gd name="connsiteX2" fmla="*/ 640777 w 640777"/>
                  <a:gd name="connsiteY2" fmla="*/ 638629 h 876685"/>
                  <a:gd name="connsiteX3" fmla="*/ 261793 w 640777"/>
                  <a:gd name="connsiteY3" fmla="*/ 875071 h 876685"/>
                  <a:gd name="connsiteX4" fmla="*/ 0 w 640777"/>
                  <a:gd name="connsiteY4" fmla="*/ 638629 h 876685"/>
                  <a:gd name="connsiteX5" fmla="*/ 0 w 640777"/>
                  <a:gd name="connsiteY5" fmla="*/ 0 h 876685"/>
                  <a:gd name="connsiteX0" fmla="*/ 0 w 640777"/>
                  <a:gd name="connsiteY0" fmla="*/ 0 h 899099"/>
                  <a:gd name="connsiteX1" fmla="*/ 581783 w 640777"/>
                  <a:gd name="connsiteY1" fmla="*/ 0 h 899099"/>
                  <a:gd name="connsiteX2" fmla="*/ 640777 w 640777"/>
                  <a:gd name="connsiteY2" fmla="*/ 638629 h 899099"/>
                  <a:gd name="connsiteX3" fmla="*/ 428942 w 640777"/>
                  <a:gd name="connsiteY3" fmla="*/ 870155 h 899099"/>
                  <a:gd name="connsiteX4" fmla="*/ 261793 w 640777"/>
                  <a:gd name="connsiteY4" fmla="*/ 875071 h 899099"/>
                  <a:gd name="connsiteX5" fmla="*/ 0 w 640777"/>
                  <a:gd name="connsiteY5" fmla="*/ 638629 h 899099"/>
                  <a:gd name="connsiteX6" fmla="*/ 0 w 640777"/>
                  <a:gd name="connsiteY6" fmla="*/ 0 h 899099"/>
                  <a:gd name="connsiteX0" fmla="*/ 0 w 640777"/>
                  <a:gd name="connsiteY0" fmla="*/ 0 h 895770"/>
                  <a:gd name="connsiteX1" fmla="*/ 581783 w 640777"/>
                  <a:gd name="connsiteY1" fmla="*/ 0 h 895770"/>
                  <a:gd name="connsiteX2" fmla="*/ 640777 w 640777"/>
                  <a:gd name="connsiteY2" fmla="*/ 638629 h 895770"/>
                  <a:gd name="connsiteX3" fmla="*/ 428942 w 640777"/>
                  <a:gd name="connsiteY3" fmla="*/ 870155 h 895770"/>
                  <a:gd name="connsiteX4" fmla="*/ 261793 w 640777"/>
                  <a:gd name="connsiteY4" fmla="*/ 875071 h 895770"/>
                  <a:gd name="connsiteX5" fmla="*/ 74981 w 640777"/>
                  <a:gd name="connsiteY5" fmla="*/ 781665 h 895770"/>
                  <a:gd name="connsiteX6" fmla="*/ 0 w 640777"/>
                  <a:gd name="connsiteY6" fmla="*/ 638629 h 895770"/>
                  <a:gd name="connsiteX7" fmla="*/ 0 w 640777"/>
                  <a:gd name="connsiteY7" fmla="*/ 0 h 895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777" h="895770">
                    <a:moveTo>
                      <a:pt x="0" y="0"/>
                    </a:moveTo>
                    <a:lnTo>
                      <a:pt x="581783" y="0"/>
                    </a:lnTo>
                    <a:lnTo>
                      <a:pt x="640777" y="638629"/>
                    </a:lnTo>
                    <a:cubicBezTo>
                      <a:pt x="612026" y="776281"/>
                      <a:pt x="492106" y="830748"/>
                      <a:pt x="428942" y="870155"/>
                    </a:cubicBezTo>
                    <a:cubicBezTo>
                      <a:pt x="365778" y="909562"/>
                      <a:pt x="315870" y="897194"/>
                      <a:pt x="261793" y="875071"/>
                    </a:cubicBezTo>
                    <a:cubicBezTo>
                      <a:pt x="209355" y="829187"/>
                      <a:pt x="127419" y="827549"/>
                      <a:pt x="74981" y="781665"/>
                    </a:cubicBezTo>
                    <a:lnTo>
                      <a:pt x="0" y="6386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E2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23">
                <a:extLst>
                  <a:ext uri="{FF2B5EF4-FFF2-40B4-BE49-F238E27FC236}">
                    <a16:creationId xmlns:a16="http://schemas.microsoft.com/office/drawing/2014/main" xmlns="" id="{8303C8C7-6336-4868-8934-3FEBE4472FE1}"/>
                  </a:ext>
                </a:extLst>
              </p:cNvPr>
              <p:cNvSpPr/>
              <p:nvPr/>
            </p:nvSpPr>
            <p:spPr>
              <a:xfrm>
                <a:off x="3401643" y="4932153"/>
                <a:ext cx="640777" cy="895770"/>
              </a:xfrm>
              <a:custGeom>
                <a:avLst/>
                <a:gdLst>
                  <a:gd name="connsiteX0" fmla="*/ 0 w 581783"/>
                  <a:gd name="connsiteY0" fmla="*/ 0 h 638629"/>
                  <a:gd name="connsiteX1" fmla="*/ 581783 w 581783"/>
                  <a:gd name="connsiteY1" fmla="*/ 0 h 638629"/>
                  <a:gd name="connsiteX2" fmla="*/ 581783 w 581783"/>
                  <a:gd name="connsiteY2" fmla="*/ 638629 h 638629"/>
                  <a:gd name="connsiteX3" fmla="*/ 0 w 581783"/>
                  <a:gd name="connsiteY3" fmla="*/ 638629 h 638629"/>
                  <a:gd name="connsiteX4" fmla="*/ 0 w 581783"/>
                  <a:gd name="connsiteY4" fmla="*/ 0 h 638629"/>
                  <a:gd name="connsiteX0" fmla="*/ 0 w 581783"/>
                  <a:gd name="connsiteY0" fmla="*/ 0 h 806246"/>
                  <a:gd name="connsiteX1" fmla="*/ 581783 w 581783"/>
                  <a:gd name="connsiteY1" fmla="*/ 0 h 806246"/>
                  <a:gd name="connsiteX2" fmla="*/ 581783 w 581783"/>
                  <a:gd name="connsiteY2" fmla="*/ 638629 h 806246"/>
                  <a:gd name="connsiteX3" fmla="*/ 281458 w 581783"/>
                  <a:gd name="connsiteY3" fmla="*/ 806246 h 806246"/>
                  <a:gd name="connsiteX4" fmla="*/ 0 w 581783"/>
                  <a:gd name="connsiteY4" fmla="*/ 638629 h 806246"/>
                  <a:gd name="connsiteX5" fmla="*/ 0 w 581783"/>
                  <a:gd name="connsiteY5" fmla="*/ 0 h 806246"/>
                  <a:gd name="connsiteX0" fmla="*/ 0 w 581783"/>
                  <a:gd name="connsiteY0" fmla="*/ 0 h 821707"/>
                  <a:gd name="connsiteX1" fmla="*/ 581783 w 581783"/>
                  <a:gd name="connsiteY1" fmla="*/ 0 h 821707"/>
                  <a:gd name="connsiteX2" fmla="*/ 581783 w 581783"/>
                  <a:gd name="connsiteY2" fmla="*/ 638629 h 821707"/>
                  <a:gd name="connsiteX3" fmla="*/ 281458 w 581783"/>
                  <a:gd name="connsiteY3" fmla="*/ 806246 h 821707"/>
                  <a:gd name="connsiteX4" fmla="*/ 0 w 581783"/>
                  <a:gd name="connsiteY4" fmla="*/ 638629 h 821707"/>
                  <a:gd name="connsiteX5" fmla="*/ 0 w 581783"/>
                  <a:gd name="connsiteY5" fmla="*/ 0 h 821707"/>
                  <a:gd name="connsiteX0" fmla="*/ 0 w 581783"/>
                  <a:gd name="connsiteY0" fmla="*/ 0 h 887643"/>
                  <a:gd name="connsiteX1" fmla="*/ 581783 w 581783"/>
                  <a:gd name="connsiteY1" fmla="*/ 0 h 887643"/>
                  <a:gd name="connsiteX2" fmla="*/ 581783 w 581783"/>
                  <a:gd name="connsiteY2" fmla="*/ 638629 h 887643"/>
                  <a:gd name="connsiteX3" fmla="*/ 261793 w 581783"/>
                  <a:gd name="connsiteY3" fmla="*/ 875071 h 887643"/>
                  <a:gd name="connsiteX4" fmla="*/ 0 w 581783"/>
                  <a:gd name="connsiteY4" fmla="*/ 638629 h 887643"/>
                  <a:gd name="connsiteX5" fmla="*/ 0 w 581783"/>
                  <a:gd name="connsiteY5" fmla="*/ 0 h 887643"/>
                  <a:gd name="connsiteX0" fmla="*/ 0 w 581783"/>
                  <a:gd name="connsiteY0" fmla="*/ 0 h 876685"/>
                  <a:gd name="connsiteX1" fmla="*/ 581783 w 581783"/>
                  <a:gd name="connsiteY1" fmla="*/ 0 h 876685"/>
                  <a:gd name="connsiteX2" fmla="*/ 581783 w 581783"/>
                  <a:gd name="connsiteY2" fmla="*/ 638629 h 876685"/>
                  <a:gd name="connsiteX3" fmla="*/ 261793 w 581783"/>
                  <a:gd name="connsiteY3" fmla="*/ 875071 h 876685"/>
                  <a:gd name="connsiteX4" fmla="*/ 0 w 581783"/>
                  <a:gd name="connsiteY4" fmla="*/ 638629 h 876685"/>
                  <a:gd name="connsiteX5" fmla="*/ 0 w 581783"/>
                  <a:gd name="connsiteY5" fmla="*/ 0 h 876685"/>
                  <a:gd name="connsiteX0" fmla="*/ 0 w 640777"/>
                  <a:gd name="connsiteY0" fmla="*/ 0 h 876685"/>
                  <a:gd name="connsiteX1" fmla="*/ 581783 w 640777"/>
                  <a:gd name="connsiteY1" fmla="*/ 0 h 876685"/>
                  <a:gd name="connsiteX2" fmla="*/ 640777 w 640777"/>
                  <a:gd name="connsiteY2" fmla="*/ 638629 h 876685"/>
                  <a:gd name="connsiteX3" fmla="*/ 261793 w 640777"/>
                  <a:gd name="connsiteY3" fmla="*/ 875071 h 876685"/>
                  <a:gd name="connsiteX4" fmla="*/ 0 w 640777"/>
                  <a:gd name="connsiteY4" fmla="*/ 638629 h 876685"/>
                  <a:gd name="connsiteX5" fmla="*/ 0 w 640777"/>
                  <a:gd name="connsiteY5" fmla="*/ 0 h 876685"/>
                  <a:gd name="connsiteX0" fmla="*/ 0 w 640777"/>
                  <a:gd name="connsiteY0" fmla="*/ 0 h 899099"/>
                  <a:gd name="connsiteX1" fmla="*/ 581783 w 640777"/>
                  <a:gd name="connsiteY1" fmla="*/ 0 h 899099"/>
                  <a:gd name="connsiteX2" fmla="*/ 640777 w 640777"/>
                  <a:gd name="connsiteY2" fmla="*/ 638629 h 899099"/>
                  <a:gd name="connsiteX3" fmla="*/ 428942 w 640777"/>
                  <a:gd name="connsiteY3" fmla="*/ 870155 h 899099"/>
                  <a:gd name="connsiteX4" fmla="*/ 261793 w 640777"/>
                  <a:gd name="connsiteY4" fmla="*/ 875071 h 899099"/>
                  <a:gd name="connsiteX5" fmla="*/ 0 w 640777"/>
                  <a:gd name="connsiteY5" fmla="*/ 638629 h 899099"/>
                  <a:gd name="connsiteX6" fmla="*/ 0 w 640777"/>
                  <a:gd name="connsiteY6" fmla="*/ 0 h 899099"/>
                  <a:gd name="connsiteX0" fmla="*/ 0 w 640777"/>
                  <a:gd name="connsiteY0" fmla="*/ 0 h 895770"/>
                  <a:gd name="connsiteX1" fmla="*/ 581783 w 640777"/>
                  <a:gd name="connsiteY1" fmla="*/ 0 h 895770"/>
                  <a:gd name="connsiteX2" fmla="*/ 640777 w 640777"/>
                  <a:gd name="connsiteY2" fmla="*/ 638629 h 895770"/>
                  <a:gd name="connsiteX3" fmla="*/ 428942 w 640777"/>
                  <a:gd name="connsiteY3" fmla="*/ 870155 h 895770"/>
                  <a:gd name="connsiteX4" fmla="*/ 261793 w 640777"/>
                  <a:gd name="connsiteY4" fmla="*/ 875071 h 895770"/>
                  <a:gd name="connsiteX5" fmla="*/ 74981 w 640777"/>
                  <a:gd name="connsiteY5" fmla="*/ 781665 h 895770"/>
                  <a:gd name="connsiteX6" fmla="*/ 0 w 640777"/>
                  <a:gd name="connsiteY6" fmla="*/ 638629 h 895770"/>
                  <a:gd name="connsiteX7" fmla="*/ 0 w 640777"/>
                  <a:gd name="connsiteY7" fmla="*/ 0 h 895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777" h="895770">
                    <a:moveTo>
                      <a:pt x="0" y="0"/>
                    </a:moveTo>
                    <a:lnTo>
                      <a:pt x="581783" y="0"/>
                    </a:lnTo>
                    <a:lnTo>
                      <a:pt x="640777" y="638629"/>
                    </a:lnTo>
                    <a:cubicBezTo>
                      <a:pt x="612026" y="776281"/>
                      <a:pt x="492106" y="830748"/>
                      <a:pt x="428942" y="870155"/>
                    </a:cubicBezTo>
                    <a:cubicBezTo>
                      <a:pt x="365778" y="909562"/>
                      <a:pt x="315870" y="897194"/>
                      <a:pt x="261793" y="875071"/>
                    </a:cubicBezTo>
                    <a:cubicBezTo>
                      <a:pt x="209355" y="829187"/>
                      <a:pt x="127419" y="827549"/>
                      <a:pt x="74981" y="781665"/>
                    </a:cubicBezTo>
                    <a:lnTo>
                      <a:pt x="0" y="6386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E2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23">
                <a:extLst>
                  <a:ext uri="{FF2B5EF4-FFF2-40B4-BE49-F238E27FC236}">
                    <a16:creationId xmlns:a16="http://schemas.microsoft.com/office/drawing/2014/main" xmlns="" id="{03CF31F6-C759-4EE3-A9F3-475C6D2CD1E8}"/>
                  </a:ext>
                </a:extLst>
              </p:cNvPr>
              <p:cNvSpPr/>
              <p:nvPr/>
            </p:nvSpPr>
            <p:spPr>
              <a:xfrm>
                <a:off x="6573467" y="4876800"/>
                <a:ext cx="640777" cy="895770"/>
              </a:xfrm>
              <a:custGeom>
                <a:avLst/>
                <a:gdLst>
                  <a:gd name="connsiteX0" fmla="*/ 0 w 581783"/>
                  <a:gd name="connsiteY0" fmla="*/ 0 h 638629"/>
                  <a:gd name="connsiteX1" fmla="*/ 581783 w 581783"/>
                  <a:gd name="connsiteY1" fmla="*/ 0 h 638629"/>
                  <a:gd name="connsiteX2" fmla="*/ 581783 w 581783"/>
                  <a:gd name="connsiteY2" fmla="*/ 638629 h 638629"/>
                  <a:gd name="connsiteX3" fmla="*/ 0 w 581783"/>
                  <a:gd name="connsiteY3" fmla="*/ 638629 h 638629"/>
                  <a:gd name="connsiteX4" fmla="*/ 0 w 581783"/>
                  <a:gd name="connsiteY4" fmla="*/ 0 h 638629"/>
                  <a:gd name="connsiteX0" fmla="*/ 0 w 581783"/>
                  <a:gd name="connsiteY0" fmla="*/ 0 h 806246"/>
                  <a:gd name="connsiteX1" fmla="*/ 581783 w 581783"/>
                  <a:gd name="connsiteY1" fmla="*/ 0 h 806246"/>
                  <a:gd name="connsiteX2" fmla="*/ 581783 w 581783"/>
                  <a:gd name="connsiteY2" fmla="*/ 638629 h 806246"/>
                  <a:gd name="connsiteX3" fmla="*/ 281458 w 581783"/>
                  <a:gd name="connsiteY3" fmla="*/ 806246 h 806246"/>
                  <a:gd name="connsiteX4" fmla="*/ 0 w 581783"/>
                  <a:gd name="connsiteY4" fmla="*/ 638629 h 806246"/>
                  <a:gd name="connsiteX5" fmla="*/ 0 w 581783"/>
                  <a:gd name="connsiteY5" fmla="*/ 0 h 806246"/>
                  <a:gd name="connsiteX0" fmla="*/ 0 w 581783"/>
                  <a:gd name="connsiteY0" fmla="*/ 0 h 821707"/>
                  <a:gd name="connsiteX1" fmla="*/ 581783 w 581783"/>
                  <a:gd name="connsiteY1" fmla="*/ 0 h 821707"/>
                  <a:gd name="connsiteX2" fmla="*/ 581783 w 581783"/>
                  <a:gd name="connsiteY2" fmla="*/ 638629 h 821707"/>
                  <a:gd name="connsiteX3" fmla="*/ 281458 w 581783"/>
                  <a:gd name="connsiteY3" fmla="*/ 806246 h 821707"/>
                  <a:gd name="connsiteX4" fmla="*/ 0 w 581783"/>
                  <a:gd name="connsiteY4" fmla="*/ 638629 h 821707"/>
                  <a:gd name="connsiteX5" fmla="*/ 0 w 581783"/>
                  <a:gd name="connsiteY5" fmla="*/ 0 h 821707"/>
                  <a:gd name="connsiteX0" fmla="*/ 0 w 581783"/>
                  <a:gd name="connsiteY0" fmla="*/ 0 h 887643"/>
                  <a:gd name="connsiteX1" fmla="*/ 581783 w 581783"/>
                  <a:gd name="connsiteY1" fmla="*/ 0 h 887643"/>
                  <a:gd name="connsiteX2" fmla="*/ 581783 w 581783"/>
                  <a:gd name="connsiteY2" fmla="*/ 638629 h 887643"/>
                  <a:gd name="connsiteX3" fmla="*/ 261793 w 581783"/>
                  <a:gd name="connsiteY3" fmla="*/ 875071 h 887643"/>
                  <a:gd name="connsiteX4" fmla="*/ 0 w 581783"/>
                  <a:gd name="connsiteY4" fmla="*/ 638629 h 887643"/>
                  <a:gd name="connsiteX5" fmla="*/ 0 w 581783"/>
                  <a:gd name="connsiteY5" fmla="*/ 0 h 887643"/>
                  <a:gd name="connsiteX0" fmla="*/ 0 w 581783"/>
                  <a:gd name="connsiteY0" fmla="*/ 0 h 876685"/>
                  <a:gd name="connsiteX1" fmla="*/ 581783 w 581783"/>
                  <a:gd name="connsiteY1" fmla="*/ 0 h 876685"/>
                  <a:gd name="connsiteX2" fmla="*/ 581783 w 581783"/>
                  <a:gd name="connsiteY2" fmla="*/ 638629 h 876685"/>
                  <a:gd name="connsiteX3" fmla="*/ 261793 w 581783"/>
                  <a:gd name="connsiteY3" fmla="*/ 875071 h 876685"/>
                  <a:gd name="connsiteX4" fmla="*/ 0 w 581783"/>
                  <a:gd name="connsiteY4" fmla="*/ 638629 h 876685"/>
                  <a:gd name="connsiteX5" fmla="*/ 0 w 581783"/>
                  <a:gd name="connsiteY5" fmla="*/ 0 h 876685"/>
                  <a:gd name="connsiteX0" fmla="*/ 0 w 640777"/>
                  <a:gd name="connsiteY0" fmla="*/ 0 h 876685"/>
                  <a:gd name="connsiteX1" fmla="*/ 581783 w 640777"/>
                  <a:gd name="connsiteY1" fmla="*/ 0 h 876685"/>
                  <a:gd name="connsiteX2" fmla="*/ 640777 w 640777"/>
                  <a:gd name="connsiteY2" fmla="*/ 638629 h 876685"/>
                  <a:gd name="connsiteX3" fmla="*/ 261793 w 640777"/>
                  <a:gd name="connsiteY3" fmla="*/ 875071 h 876685"/>
                  <a:gd name="connsiteX4" fmla="*/ 0 w 640777"/>
                  <a:gd name="connsiteY4" fmla="*/ 638629 h 876685"/>
                  <a:gd name="connsiteX5" fmla="*/ 0 w 640777"/>
                  <a:gd name="connsiteY5" fmla="*/ 0 h 876685"/>
                  <a:gd name="connsiteX0" fmla="*/ 0 w 640777"/>
                  <a:gd name="connsiteY0" fmla="*/ 0 h 899099"/>
                  <a:gd name="connsiteX1" fmla="*/ 581783 w 640777"/>
                  <a:gd name="connsiteY1" fmla="*/ 0 h 899099"/>
                  <a:gd name="connsiteX2" fmla="*/ 640777 w 640777"/>
                  <a:gd name="connsiteY2" fmla="*/ 638629 h 899099"/>
                  <a:gd name="connsiteX3" fmla="*/ 428942 w 640777"/>
                  <a:gd name="connsiteY3" fmla="*/ 870155 h 899099"/>
                  <a:gd name="connsiteX4" fmla="*/ 261793 w 640777"/>
                  <a:gd name="connsiteY4" fmla="*/ 875071 h 899099"/>
                  <a:gd name="connsiteX5" fmla="*/ 0 w 640777"/>
                  <a:gd name="connsiteY5" fmla="*/ 638629 h 899099"/>
                  <a:gd name="connsiteX6" fmla="*/ 0 w 640777"/>
                  <a:gd name="connsiteY6" fmla="*/ 0 h 899099"/>
                  <a:gd name="connsiteX0" fmla="*/ 0 w 640777"/>
                  <a:gd name="connsiteY0" fmla="*/ 0 h 895770"/>
                  <a:gd name="connsiteX1" fmla="*/ 581783 w 640777"/>
                  <a:gd name="connsiteY1" fmla="*/ 0 h 895770"/>
                  <a:gd name="connsiteX2" fmla="*/ 640777 w 640777"/>
                  <a:gd name="connsiteY2" fmla="*/ 638629 h 895770"/>
                  <a:gd name="connsiteX3" fmla="*/ 428942 w 640777"/>
                  <a:gd name="connsiteY3" fmla="*/ 870155 h 895770"/>
                  <a:gd name="connsiteX4" fmla="*/ 261793 w 640777"/>
                  <a:gd name="connsiteY4" fmla="*/ 875071 h 895770"/>
                  <a:gd name="connsiteX5" fmla="*/ 74981 w 640777"/>
                  <a:gd name="connsiteY5" fmla="*/ 781665 h 895770"/>
                  <a:gd name="connsiteX6" fmla="*/ 0 w 640777"/>
                  <a:gd name="connsiteY6" fmla="*/ 638629 h 895770"/>
                  <a:gd name="connsiteX7" fmla="*/ 0 w 640777"/>
                  <a:gd name="connsiteY7" fmla="*/ 0 h 895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40777" h="895770">
                    <a:moveTo>
                      <a:pt x="0" y="0"/>
                    </a:moveTo>
                    <a:lnTo>
                      <a:pt x="581783" y="0"/>
                    </a:lnTo>
                    <a:lnTo>
                      <a:pt x="640777" y="638629"/>
                    </a:lnTo>
                    <a:cubicBezTo>
                      <a:pt x="612026" y="776281"/>
                      <a:pt x="492106" y="830748"/>
                      <a:pt x="428942" y="870155"/>
                    </a:cubicBezTo>
                    <a:cubicBezTo>
                      <a:pt x="365778" y="909562"/>
                      <a:pt x="315870" y="897194"/>
                      <a:pt x="261793" y="875071"/>
                    </a:cubicBezTo>
                    <a:cubicBezTo>
                      <a:pt x="209355" y="829187"/>
                      <a:pt x="127419" y="827549"/>
                      <a:pt x="74981" y="781665"/>
                    </a:cubicBezTo>
                    <a:lnTo>
                      <a:pt x="0" y="6386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BE2E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Rectangle 23">
              <a:extLst>
                <a:ext uri="{FF2B5EF4-FFF2-40B4-BE49-F238E27FC236}">
                  <a16:creationId xmlns:a16="http://schemas.microsoft.com/office/drawing/2014/main" xmlns="" id="{9C67552F-0505-4834-901F-8865946D6B41}"/>
                </a:ext>
              </a:extLst>
            </p:cNvPr>
            <p:cNvSpPr/>
            <p:nvPr/>
          </p:nvSpPr>
          <p:spPr>
            <a:xfrm>
              <a:off x="9220241" y="4885180"/>
              <a:ext cx="640777" cy="895770"/>
            </a:xfrm>
            <a:custGeom>
              <a:avLst/>
              <a:gdLst>
                <a:gd name="connsiteX0" fmla="*/ 0 w 581783"/>
                <a:gd name="connsiteY0" fmla="*/ 0 h 638629"/>
                <a:gd name="connsiteX1" fmla="*/ 581783 w 581783"/>
                <a:gd name="connsiteY1" fmla="*/ 0 h 638629"/>
                <a:gd name="connsiteX2" fmla="*/ 581783 w 581783"/>
                <a:gd name="connsiteY2" fmla="*/ 638629 h 638629"/>
                <a:gd name="connsiteX3" fmla="*/ 0 w 581783"/>
                <a:gd name="connsiteY3" fmla="*/ 638629 h 638629"/>
                <a:gd name="connsiteX4" fmla="*/ 0 w 581783"/>
                <a:gd name="connsiteY4" fmla="*/ 0 h 638629"/>
                <a:gd name="connsiteX0" fmla="*/ 0 w 581783"/>
                <a:gd name="connsiteY0" fmla="*/ 0 h 806246"/>
                <a:gd name="connsiteX1" fmla="*/ 581783 w 581783"/>
                <a:gd name="connsiteY1" fmla="*/ 0 h 806246"/>
                <a:gd name="connsiteX2" fmla="*/ 581783 w 581783"/>
                <a:gd name="connsiteY2" fmla="*/ 638629 h 806246"/>
                <a:gd name="connsiteX3" fmla="*/ 281458 w 581783"/>
                <a:gd name="connsiteY3" fmla="*/ 806246 h 806246"/>
                <a:gd name="connsiteX4" fmla="*/ 0 w 581783"/>
                <a:gd name="connsiteY4" fmla="*/ 638629 h 806246"/>
                <a:gd name="connsiteX5" fmla="*/ 0 w 581783"/>
                <a:gd name="connsiteY5" fmla="*/ 0 h 806246"/>
                <a:gd name="connsiteX0" fmla="*/ 0 w 581783"/>
                <a:gd name="connsiteY0" fmla="*/ 0 h 821707"/>
                <a:gd name="connsiteX1" fmla="*/ 581783 w 581783"/>
                <a:gd name="connsiteY1" fmla="*/ 0 h 821707"/>
                <a:gd name="connsiteX2" fmla="*/ 581783 w 581783"/>
                <a:gd name="connsiteY2" fmla="*/ 638629 h 821707"/>
                <a:gd name="connsiteX3" fmla="*/ 281458 w 581783"/>
                <a:gd name="connsiteY3" fmla="*/ 806246 h 821707"/>
                <a:gd name="connsiteX4" fmla="*/ 0 w 581783"/>
                <a:gd name="connsiteY4" fmla="*/ 638629 h 821707"/>
                <a:gd name="connsiteX5" fmla="*/ 0 w 581783"/>
                <a:gd name="connsiteY5" fmla="*/ 0 h 821707"/>
                <a:gd name="connsiteX0" fmla="*/ 0 w 581783"/>
                <a:gd name="connsiteY0" fmla="*/ 0 h 887643"/>
                <a:gd name="connsiteX1" fmla="*/ 581783 w 581783"/>
                <a:gd name="connsiteY1" fmla="*/ 0 h 887643"/>
                <a:gd name="connsiteX2" fmla="*/ 581783 w 581783"/>
                <a:gd name="connsiteY2" fmla="*/ 638629 h 887643"/>
                <a:gd name="connsiteX3" fmla="*/ 261793 w 581783"/>
                <a:gd name="connsiteY3" fmla="*/ 875071 h 887643"/>
                <a:gd name="connsiteX4" fmla="*/ 0 w 581783"/>
                <a:gd name="connsiteY4" fmla="*/ 638629 h 887643"/>
                <a:gd name="connsiteX5" fmla="*/ 0 w 581783"/>
                <a:gd name="connsiteY5" fmla="*/ 0 h 887643"/>
                <a:gd name="connsiteX0" fmla="*/ 0 w 581783"/>
                <a:gd name="connsiteY0" fmla="*/ 0 h 876685"/>
                <a:gd name="connsiteX1" fmla="*/ 581783 w 581783"/>
                <a:gd name="connsiteY1" fmla="*/ 0 h 876685"/>
                <a:gd name="connsiteX2" fmla="*/ 581783 w 581783"/>
                <a:gd name="connsiteY2" fmla="*/ 638629 h 876685"/>
                <a:gd name="connsiteX3" fmla="*/ 261793 w 581783"/>
                <a:gd name="connsiteY3" fmla="*/ 875071 h 876685"/>
                <a:gd name="connsiteX4" fmla="*/ 0 w 581783"/>
                <a:gd name="connsiteY4" fmla="*/ 638629 h 876685"/>
                <a:gd name="connsiteX5" fmla="*/ 0 w 581783"/>
                <a:gd name="connsiteY5" fmla="*/ 0 h 876685"/>
                <a:gd name="connsiteX0" fmla="*/ 0 w 640777"/>
                <a:gd name="connsiteY0" fmla="*/ 0 h 876685"/>
                <a:gd name="connsiteX1" fmla="*/ 581783 w 640777"/>
                <a:gd name="connsiteY1" fmla="*/ 0 h 876685"/>
                <a:gd name="connsiteX2" fmla="*/ 640777 w 640777"/>
                <a:gd name="connsiteY2" fmla="*/ 638629 h 876685"/>
                <a:gd name="connsiteX3" fmla="*/ 261793 w 640777"/>
                <a:gd name="connsiteY3" fmla="*/ 875071 h 876685"/>
                <a:gd name="connsiteX4" fmla="*/ 0 w 640777"/>
                <a:gd name="connsiteY4" fmla="*/ 638629 h 876685"/>
                <a:gd name="connsiteX5" fmla="*/ 0 w 640777"/>
                <a:gd name="connsiteY5" fmla="*/ 0 h 876685"/>
                <a:gd name="connsiteX0" fmla="*/ 0 w 640777"/>
                <a:gd name="connsiteY0" fmla="*/ 0 h 899099"/>
                <a:gd name="connsiteX1" fmla="*/ 581783 w 640777"/>
                <a:gd name="connsiteY1" fmla="*/ 0 h 899099"/>
                <a:gd name="connsiteX2" fmla="*/ 640777 w 640777"/>
                <a:gd name="connsiteY2" fmla="*/ 638629 h 899099"/>
                <a:gd name="connsiteX3" fmla="*/ 428942 w 640777"/>
                <a:gd name="connsiteY3" fmla="*/ 870155 h 899099"/>
                <a:gd name="connsiteX4" fmla="*/ 261793 w 640777"/>
                <a:gd name="connsiteY4" fmla="*/ 875071 h 899099"/>
                <a:gd name="connsiteX5" fmla="*/ 0 w 640777"/>
                <a:gd name="connsiteY5" fmla="*/ 638629 h 899099"/>
                <a:gd name="connsiteX6" fmla="*/ 0 w 640777"/>
                <a:gd name="connsiteY6" fmla="*/ 0 h 899099"/>
                <a:gd name="connsiteX0" fmla="*/ 0 w 640777"/>
                <a:gd name="connsiteY0" fmla="*/ 0 h 895770"/>
                <a:gd name="connsiteX1" fmla="*/ 581783 w 640777"/>
                <a:gd name="connsiteY1" fmla="*/ 0 h 895770"/>
                <a:gd name="connsiteX2" fmla="*/ 640777 w 640777"/>
                <a:gd name="connsiteY2" fmla="*/ 638629 h 895770"/>
                <a:gd name="connsiteX3" fmla="*/ 428942 w 640777"/>
                <a:gd name="connsiteY3" fmla="*/ 870155 h 895770"/>
                <a:gd name="connsiteX4" fmla="*/ 261793 w 640777"/>
                <a:gd name="connsiteY4" fmla="*/ 875071 h 895770"/>
                <a:gd name="connsiteX5" fmla="*/ 74981 w 640777"/>
                <a:gd name="connsiteY5" fmla="*/ 781665 h 895770"/>
                <a:gd name="connsiteX6" fmla="*/ 0 w 640777"/>
                <a:gd name="connsiteY6" fmla="*/ 638629 h 895770"/>
                <a:gd name="connsiteX7" fmla="*/ 0 w 640777"/>
                <a:gd name="connsiteY7" fmla="*/ 0 h 895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40777" h="895770">
                  <a:moveTo>
                    <a:pt x="0" y="0"/>
                  </a:moveTo>
                  <a:lnTo>
                    <a:pt x="581783" y="0"/>
                  </a:lnTo>
                  <a:lnTo>
                    <a:pt x="640777" y="638629"/>
                  </a:lnTo>
                  <a:cubicBezTo>
                    <a:pt x="612026" y="776281"/>
                    <a:pt x="492106" y="830748"/>
                    <a:pt x="428942" y="870155"/>
                  </a:cubicBezTo>
                  <a:cubicBezTo>
                    <a:pt x="365778" y="909562"/>
                    <a:pt x="315870" y="897194"/>
                    <a:pt x="261793" y="875071"/>
                  </a:cubicBezTo>
                  <a:cubicBezTo>
                    <a:pt x="209355" y="829187"/>
                    <a:pt x="127419" y="827549"/>
                    <a:pt x="74981" y="781665"/>
                  </a:cubicBezTo>
                  <a:lnTo>
                    <a:pt x="0" y="6386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E2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!!1" hidden="1">
            <a:extLst>
              <a:ext uri="{FF2B5EF4-FFF2-40B4-BE49-F238E27FC236}">
                <a16:creationId xmlns:a16="http://schemas.microsoft.com/office/drawing/2014/main" xmlns="" id="{F6BAD718-0417-4EEF-871A-BFFBEBE8943F}"/>
              </a:ext>
            </a:extLst>
          </p:cNvPr>
          <p:cNvSpPr/>
          <p:nvPr/>
        </p:nvSpPr>
        <p:spPr>
          <a:xfrm rot="1705051">
            <a:off x="-712119" y="-895144"/>
            <a:ext cx="8061098" cy="8648290"/>
          </a:xfrm>
          <a:custGeom>
            <a:avLst/>
            <a:gdLst>
              <a:gd name="connsiteX0" fmla="*/ 1710047 w 5082515"/>
              <a:gd name="connsiteY0" fmla="*/ 0 h 6946901"/>
              <a:gd name="connsiteX1" fmla="*/ 1710047 w 5082515"/>
              <a:gd name="connsiteY1" fmla="*/ 3755867 h 6946901"/>
              <a:gd name="connsiteX2" fmla="*/ 5082515 w 5082515"/>
              <a:gd name="connsiteY2" fmla="*/ 5959804 h 6946901"/>
              <a:gd name="connsiteX3" fmla="*/ 3258251 w 5082515"/>
              <a:gd name="connsiteY3" fmla="*/ 6946901 h 6946901"/>
              <a:gd name="connsiteX4" fmla="*/ 0 w 5082515"/>
              <a:gd name="connsiteY4" fmla="*/ 925295 h 6946901"/>
              <a:gd name="connsiteX0" fmla="*/ 1844491 w 5082515"/>
              <a:gd name="connsiteY0" fmla="*/ 0 h 7006813"/>
              <a:gd name="connsiteX1" fmla="*/ 1710047 w 5082515"/>
              <a:gd name="connsiteY1" fmla="*/ 3815779 h 7006813"/>
              <a:gd name="connsiteX2" fmla="*/ 5082515 w 5082515"/>
              <a:gd name="connsiteY2" fmla="*/ 6019716 h 7006813"/>
              <a:gd name="connsiteX3" fmla="*/ 3258251 w 5082515"/>
              <a:gd name="connsiteY3" fmla="*/ 7006813 h 7006813"/>
              <a:gd name="connsiteX4" fmla="*/ 0 w 5082515"/>
              <a:gd name="connsiteY4" fmla="*/ 985207 h 7006813"/>
              <a:gd name="connsiteX5" fmla="*/ 1844491 w 5082515"/>
              <a:gd name="connsiteY5" fmla="*/ 0 h 7006813"/>
              <a:gd name="connsiteX0" fmla="*/ 1844491 w 5082515"/>
              <a:gd name="connsiteY0" fmla="*/ 0 h 8648290"/>
              <a:gd name="connsiteX1" fmla="*/ 1710047 w 5082515"/>
              <a:gd name="connsiteY1" fmla="*/ 3815779 h 8648290"/>
              <a:gd name="connsiteX2" fmla="*/ 5082515 w 5082515"/>
              <a:gd name="connsiteY2" fmla="*/ 6019716 h 8648290"/>
              <a:gd name="connsiteX3" fmla="*/ 295784 w 5082515"/>
              <a:gd name="connsiteY3" fmla="*/ 8648290 h 8648290"/>
              <a:gd name="connsiteX4" fmla="*/ 0 w 5082515"/>
              <a:gd name="connsiteY4" fmla="*/ 985207 h 8648290"/>
              <a:gd name="connsiteX5" fmla="*/ 1844491 w 5082515"/>
              <a:gd name="connsiteY5" fmla="*/ 0 h 8648290"/>
              <a:gd name="connsiteX0" fmla="*/ 4858232 w 8096256"/>
              <a:gd name="connsiteY0" fmla="*/ 0 h 8648290"/>
              <a:gd name="connsiteX1" fmla="*/ 4723788 w 8096256"/>
              <a:gd name="connsiteY1" fmla="*/ 3815779 h 8648290"/>
              <a:gd name="connsiteX2" fmla="*/ 8096256 w 8096256"/>
              <a:gd name="connsiteY2" fmla="*/ 6019716 h 8648290"/>
              <a:gd name="connsiteX3" fmla="*/ 3309525 w 8096256"/>
              <a:gd name="connsiteY3" fmla="*/ 8648290 h 8648290"/>
              <a:gd name="connsiteX4" fmla="*/ 0 w 8096256"/>
              <a:gd name="connsiteY4" fmla="*/ 2603086 h 8648290"/>
              <a:gd name="connsiteX5" fmla="*/ 4858232 w 8096256"/>
              <a:gd name="connsiteY5" fmla="*/ 0 h 8648290"/>
              <a:gd name="connsiteX0" fmla="*/ 4823074 w 8061098"/>
              <a:gd name="connsiteY0" fmla="*/ 0 h 8648290"/>
              <a:gd name="connsiteX1" fmla="*/ 4688630 w 8061098"/>
              <a:gd name="connsiteY1" fmla="*/ 3815779 h 8648290"/>
              <a:gd name="connsiteX2" fmla="*/ 8061098 w 8061098"/>
              <a:gd name="connsiteY2" fmla="*/ 6019716 h 8648290"/>
              <a:gd name="connsiteX3" fmla="*/ 3274367 w 8061098"/>
              <a:gd name="connsiteY3" fmla="*/ 8648290 h 8648290"/>
              <a:gd name="connsiteX4" fmla="*/ 0 w 8061098"/>
              <a:gd name="connsiteY4" fmla="*/ 2596897 h 8648290"/>
              <a:gd name="connsiteX5" fmla="*/ 4823074 w 8061098"/>
              <a:gd name="connsiteY5" fmla="*/ 0 h 8648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61098" h="8648290">
                <a:moveTo>
                  <a:pt x="4823074" y="0"/>
                </a:moveTo>
                <a:lnTo>
                  <a:pt x="4688630" y="3815779"/>
                </a:lnTo>
                <a:lnTo>
                  <a:pt x="8061098" y="6019716"/>
                </a:lnTo>
                <a:lnTo>
                  <a:pt x="3274367" y="8648290"/>
                </a:lnTo>
                <a:lnTo>
                  <a:pt x="0" y="2596897"/>
                </a:lnTo>
                <a:lnTo>
                  <a:pt x="4823074" y="0"/>
                </a:lnTo>
                <a:close/>
              </a:path>
            </a:pathLst>
          </a:custGeom>
          <a:solidFill>
            <a:srgbClr val="0031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!!1" hidden="1">
            <a:extLst>
              <a:ext uri="{FF2B5EF4-FFF2-40B4-BE49-F238E27FC236}">
                <a16:creationId xmlns:a16="http://schemas.microsoft.com/office/drawing/2014/main" xmlns="" id="{9EE5B25B-18DA-4FAA-B0D0-369E622EED40}"/>
              </a:ext>
            </a:extLst>
          </p:cNvPr>
          <p:cNvSpPr/>
          <p:nvPr/>
        </p:nvSpPr>
        <p:spPr>
          <a:xfrm rot="19894949" flipH="1">
            <a:off x="4890591" y="-895146"/>
            <a:ext cx="8061098" cy="8648290"/>
          </a:xfrm>
          <a:custGeom>
            <a:avLst/>
            <a:gdLst>
              <a:gd name="connsiteX0" fmla="*/ 1710047 w 5082515"/>
              <a:gd name="connsiteY0" fmla="*/ 0 h 6946901"/>
              <a:gd name="connsiteX1" fmla="*/ 1710047 w 5082515"/>
              <a:gd name="connsiteY1" fmla="*/ 3755867 h 6946901"/>
              <a:gd name="connsiteX2" fmla="*/ 5082515 w 5082515"/>
              <a:gd name="connsiteY2" fmla="*/ 5959804 h 6946901"/>
              <a:gd name="connsiteX3" fmla="*/ 3258251 w 5082515"/>
              <a:gd name="connsiteY3" fmla="*/ 6946901 h 6946901"/>
              <a:gd name="connsiteX4" fmla="*/ 0 w 5082515"/>
              <a:gd name="connsiteY4" fmla="*/ 925295 h 6946901"/>
              <a:gd name="connsiteX0" fmla="*/ 1844491 w 5082515"/>
              <a:gd name="connsiteY0" fmla="*/ 0 h 7006813"/>
              <a:gd name="connsiteX1" fmla="*/ 1710047 w 5082515"/>
              <a:gd name="connsiteY1" fmla="*/ 3815779 h 7006813"/>
              <a:gd name="connsiteX2" fmla="*/ 5082515 w 5082515"/>
              <a:gd name="connsiteY2" fmla="*/ 6019716 h 7006813"/>
              <a:gd name="connsiteX3" fmla="*/ 3258251 w 5082515"/>
              <a:gd name="connsiteY3" fmla="*/ 7006813 h 7006813"/>
              <a:gd name="connsiteX4" fmla="*/ 0 w 5082515"/>
              <a:gd name="connsiteY4" fmla="*/ 985207 h 7006813"/>
              <a:gd name="connsiteX5" fmla="*/ 1844491 w 5082515"/>
              <a:gd name="connsiteY5" fmla="*/ 0 h 7006813"/>
              <a:gd name="connsiteX0" fmla="*/ 1844491 w 5082515"/>
              <a:gd name="connsiteY0" fmla="*/ 0 h 8648290"/>
              <a:gd name="connsiteX1" fmla="*/ 1710047 w 5082515"/>
              <a:gd name="connsiteY1" fmla="*/ 3815779 h 8648290"/>
              <a:gd name="connsiteX2" fmla="*/ 5082515 w 5082515"/>
              <a:gd name="connsiteY2" fmla="*/ 6019716 h 8648290"/>
              <a:gd name="connsiteX3" fmla="*/ 295784 w 5082515"/>
              <a:gd name="connsiteY3" fmla="*/ 8648290 h 8648290"/>
              <a:gd name="connsiteX4" fmla="*/ 0 w 5082515"/>
              <a:gd name="connsiteY4" fmla="*/ 985207 h 8648290"/>
              <a:gd name="connsiteX5" fmla="*/ 1844491 w 5082515"/>
              <a:gd name="connsiteY5" fmla="*/ 0 h 8648290"/>
              <a:gd name="connsiteX0" fmla="*/ 4858232 w 8096256"/>
              <a:gd name="connsiteY0" fmla="*/ 0 h 8648290"/>
              <a:gd name="connsiteX1" fmla="*/ 4723788 w 8096256"/>
              <a:gd name="connsiteY1" fmla="*/ 3815779 h 8648290"/>
              <a:gd name="connsiteX2" fmla="*/ 8096256 w 8096256"/>
              <a:gd name="connsiteY2" fmla="*/ 6019716 h 8648290"/>
              <a:gd name="connsiteX3" fmla="*/ 3309525 w 8096256"/>
              <a:gd name="connsiteY3" fmla="*/ 8648290 h 8648290"/>
              <a:gd name="connsiteX4" fmla="*/ 0 w 8096256"/>
              <a:gd name="connsiteY4" fmla="*/ 2603086 h 8648290"/>
              <a:gd name="connsiteX5" fmla="*/ 4858232 w 8096256"/>
              <a:gd name="connsiteY5" fmla="*/ 0 h 8648290"/>
              <a:gd name="connsiteX0" fmla="*/ 4823074 w 8061098"/>
              <a:gd name="connsiteY0" fmla="*/ 0 h 8648290"/>
              <a:gd name="connsiteX1" fmla="*/ 4688630 w 8061098"/>
              <a:gd name="connsiteY1" fmla="*/ 3815779 h 8648290"/>
              <a:gd name="connsiteX2" fmla="*/ 8061098 w 8061098"/>
              <a:gd name="connsiteY2" fmla="*/ 6019716 h 8648290"/>
              <a:gd name="connsiteX3" fmla="*/ 3274367 w 8061098"/>
              <a:gd name="connsiteY3" fmla="*/ 8648290 h 8648290"/>
              <a:gd name="connsiteX4" fmla="*/ 0 w 8061098"/>
              <a:gd name="connsiteY4" fmla="*/ 2596897 h 8648290"/>
              <a:gd name="connsiteX5" fmla="*/ 4823074 w 8061098"/>
              <a:gd name="connsiteY5" fmla="*/ 0 h 8648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61098" h="8648290">
                <a:moveTo>
                  <a:pt x="4823074" y="0"/>
                </a:moveTo>
                <a:lnTo>
                  <a:pt x="4688630" y="3815779"/>
                </a:lnTo>
                <a:lnTo>
                  <a:pt x="8061098" y="6019716"/>
                </a:lnTo>
                <a:lnTo>
                  <a:pt x="3274367" y="8648290"/>
                </a:lnTo>
                <a:lnTo>
                  <a:pt x="0" y="2596897"/>
                </a:lnTo>
                <a:lnTo>
                  <a:pt x="4823074" y="0"/>
                </a:lnTo>
                <a:close/>
              </a:path>
            </a:pathLst>
          </a:custGeom>
          <a:solidFill>
            <a:srgbClr val="0031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B70CED4B-5142-45A7-88C5-9648AA03326A}"/>
              </a:ext>
            </a:extLst>
          </p:cNvPr>
          <p:cNvSpPr txBox="1"/>
          <p:nvPr/>
        </p:nvSpPr>
        <p:spPr>
          <a:xfrm>
            <a:off x="1866764" y="1439647"/>
            <a:ext cx="7461157" cy="169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1. Oxygen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có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 ở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khắp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nơi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trên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Trái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Đất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Montserrat" panose="00000500000000000000" pitchFamily="2" charset="-93"/>
            </a:endParaRPr>
          </a:p>
          <a:p>
            <a:pPr algn="ctr">
              <a:lnSpc>
                <a:spcPct val="150000"/>
              </a:lnSpc>
            </a:pP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Vậy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các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em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có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cảm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nhận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được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 oxygen qua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màu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sắc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,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mùi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,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vị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 </a:t>
            </a:r>
            <a:r>
              <a:rPr lang="en-US" sz="24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không</a:t>
            </a: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-93"/>
              </a:rPr>
              <a:t>?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BB797F9C-8DC9-49E6-B5CA-ED5EF5A13152}"/>
              </a:ext>
            </a:extLst>
          </p:cNvPr>
          <p:cNvGrpSpPr/>
          <p:nvPr/>
        </p:nvGrpSpPr>
        <p:grpSpPr>
          <a:xfrm>
            <a:off x="2786743" y="362857"/>
            <a:ext cx="6197600" cy="1140141"/>
            <a:chOff x="2786743" y="362857"/>
            <a:chExt cx="6197600" cy="1140141"/>
          </a:xfrm>
        </p:grpSpPr>
        <p:sp>
          <p:nvSpPr>
            <p:cNvPr id="19" name="Cloud 18">
              <a:extLst>
                <a:ext uri="{FF2B5EF4-FFF2-40B4-BE49-F238E27FC236}">
                  <a16:creationId xmlns:a16="http://schemas.microsoft.com/office/drawing/2014/main" xmlns="" id="{97C8B7D2-2226-4ED8-A3D9-88E33DAA2164}"/>
                </a:ext>
              </a:extLst>
            </p:cNvPr>
            <p:cNvSpPr/>
            <p:nvPr/>
          </p:nvSpPr>
          <p:spPr>
            <a:xfrm>
              <a:off x="2786743" y="362857"/>
              <a:ext cx="638628" cy="493486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Cloud 19">
              <a:extLst>
                <a:ext uri="{FF2B5EF4-FFF2-40B4-BE49-F238E27FC236}">
                  <a16:creationId xmlns:a16="http://schemas.microsoft.com/office/drawing/2014/main" xmlns="" id="{4F7BFCB6-4042-4F61-BD83-54382F52DE88}"/>
                </a:ext>
              </a:extLst>
            </p:cNvPr>
            <p:cNvSpPr/>
            <p:nvPr/>
          </p:nvSpPr>
          <p:spPr>
            <a:xfrm>
              <a:off x="7714343" y="377371"/>
              <a:ext cx="1270000" cy="682172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Cloud 20">
              <a:extLst>
                <a:ext uri="{FF2B5EF4-FFF2-40B4-BE49-F238E27FC236}">
                  <a16:creationId xmlns:a16="http://schemas.microsoft.com/office/drawing/2014/main" xmlns="" id="{AFD404A6-8977-4954-A0CE-0FB441D2F51E}"/>
                </a:ext>
              </a:extLst>
            </p:cNvPr>
            <p:cNvSpPr/>
            <p:nvPr/>
          </p:nvSpPr>
          <p:spPr>
            <a:xfrm>
              <a:off x="4931229" y="1009512"/>
              <a:ext cx="638628" cy="493486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!!1">
            <a:extLst>
              <a:ext uri="{FF2B5EF4-FFF2-40B4-BE49-F238E27FC236}">
                <a16:creationId xmlns:a16="http://schemas.microsoft.com/office/drawing/2014/main" xmlns="" id="{EFD9F310-9E93-4D4D-9985-C73C98CD2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983" y="3429000"/>
            <a:ext cx="4358491" cy="241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!!1">
            <a:extLst>
              <a:ext uri="{FF2B5EF4-FFF2-40B4-BE49-F238E27FC236}">
                <a16:creationId xmlns:a16="http://schemas.microsoft.com/office/drawing/2014/main" xmlns="" id="{93D3894F-D781-4C53-8057-38AE845875A9}"/>
              </a:ext>
            </a:extLst>
          </p:cNvPr>
          <p:cNvGrpSpPr/>
          <p:nvPr/>
        </p:nvGrpSpPr>
        <p:grpSpPr>
          <a:xfrm>
            <a:off x="9064355" y="-46616"/>
            <a:ext cx="3011800" cy="902959"/>
            <a:chOff x="717509" y="1559048"/>
            <a:chExt cx="3011800" cy="902959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xmlns="" id="{A9CA5DBA-92B3-479F-ACEB-2E47D58881F4}"/>
                </a:ext>
              </a:extLst>
            </p:cNvPr>
            <p:cNvSpPr/>
            <p:nvPr/>
          </p:nvSpPr>
          <p:spPr>
            <a:xfrm>
              <a:off x="765128" y="1901449"/>
              <a:ext cx="2964181" cy="515526"/>
            </a:xfrm>
            <a:prstGeom prst="rect">
              <a:avLst/>
            </a:prstGeom>
            <a:solidFill>
              <a:srgbClr val="FBF1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47A3FD00-AE8E-4A35-93FC-97DD95F25A50}"/>
                </a:ext>
              </a:extLst>
            </p:cNvPr>
            <p:cNvSpPr txBox="1"/>
            <p:nvPr/>
          </p:nvSpPr>
          <p:spPr>
            <a:xfrm>
              <a:off x="916043" y="1559048"/>
              <a:ext cx="2567111" cy="6001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Tính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Chất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Vật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Lý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endParaRPr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xmlns="" id="{6F057780-7256-4B32-BF6B-70B92AB218DB}"/>
                </a:ext>
              </a:extLst>
            </p:cNvPr>
            <p:cNvGrpSpPr/>
            <p:nvPr/>
          </p:nvGrpSpPr>
          <p:grpSpPr>
            <a:xfrm>
              <a:off x="717509" y="1851308"/>
              <a:ext cx="2964181" cy="610699"/>
              <a:chOff x="264800" y="1834516"/>
              <a:chExt cx="3057520" cy="2734714"/>
            </a:xfrm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xmlns="" id="{4B9F0D5B-BB6A-4842-8419-3FEF7AE317B8}"/>
                  </a:ext>
                </a:extLst>
              </p:cNvPr>
              <p:cNvSpPr/>
              <p:nvPr/>
            </p:nvSpPr>
            <p:spPr>
              <a:xfrm>
                <a:off x="266700" y="1857374"/>
                <a:ext cx="45719" cy="2478405"/>
              </a:xfrm>
              <a:prstGeom prst="rect">
                <a:avLst/>
              </a:prstGeom>
              <a:solidFill>
                <a:srgbClr val="D77C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xmlns="" id="{43E481FE-4C6A-4913-8923-524608DFADE3}"/>
                  </a:ext>
                </a:extLst>
              </p:cNvPr>
              <p:cNvSpPr/>
              <p:nvPr/>
            </p:nvSpPr>
            <p:spPr>
              <a:xfrm>
                <a:off x="3276600" y="1857375"/>
                <a:ext cx="45719" cy="2487930"/>
              </a:xfrm>
              <a:prstGeom prst="rect">
                <a:avLst/>
              </a:prstGeom>
              <a:solidFill>
                <a:srgbClr val="D77C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xmlns="" id="{A3CED28A-A138-4E49-A4BF-CF50320CD59D}"/>
                  </a:ext>
                </a:extLst>
              </p:cNvPr>
              <p:cNvSpPr/>
              <p:nvPr/>
            </p:nvSpPr>
            <p:spPr>
              <a:xfrm rot="16200000" flipH="1">
                <a:off x="278221" y="1846326"/>
                <a:ext cx="247396" cy="269491"/>
              </a:xfrm>
              <a:prstGeom prst="rect">
                <a:avLst/>
              </a:prstGeom>
              <a:solidFill>
                <a:srgbClr val="D77C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xmlns="" id="{773214DD-0968-4012-A7DC-F0DFFA0DC496}"/>
                  </a:ext>
                </a:extLst>
              </p:cNvPr>
              <p:cNvSpPr/>
              <p:nvPr/>
            </p:nvSpPr>
            <p:spPr>
              <a:xfrm rot="16200000">
                <a:off x="2969312" y="1686239"/>
                <a:ext cx="204730" cy="501283"/>
              </a:xfrm>
              <a:prstGeom prst="rect">
                <a:avLst/>
              </a:prstGeom>
              <a:solidFill>
                <a:srgbClr val="D77C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xmlns="" id="{B4AE80AE-A9B9-431C-B031-752972F13EDF}"/>
                  </a:ext>
                </a:extLst>
              </p:cNvPr>
              <p:cNvSpPr/>
              <p:nvPr/>
            </p:nvSpPr>
            <p:spPr>
              <a:xfrm rot="16200000">
                <a:off x="1669864" y="2916775"/>
                <a:ext cx="247391" cy="3057520"/>
              </a:xfrm>
              <a:prstGeom prst="rect">
                <a:avLst/>
              </a:prstGeom>
              <a:solidFill>
                <a:srgbClr val="D77C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575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0 L -0.3392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6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0.33399 0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9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repeatCount="indefinite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F3AA7DD-FAEF-4139-97FF-CA7128DE9A68}"/>
              </a:ext>
            </a:extLst>
          </p:cNvPr>
          <p:cNvGrpSpPr/>
          <p:nvPr/>
        </p:nvGrpSpPr>
        <p:grpSpPr>
          <a:xfrm>
            <a:off x="186430" y="68223"/>
            <a:ext cx="4029075" cy="1405711"/>
            <a:chOff x="186430" y="68223"/>
            <a:chExt cx="4029075" cy="140571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97E2B3F8-777C-4C57-811C-051E1A417E6C}"/>
                </a:ext>
              </a:extLst>
            </p:cNvPr>
            <p:cNvSpPr txBox="1"/>
            <p:nvPr/>
          </p:nvSpPr>
          <p:spPr>
            <a:xfrm>
              <a:off x="186430" y="161925"/>
              <a:ext cx="3923931" cy="1107996"/>
            </a:xfrm>
            <a:prstGeom prst="rect">
              <a:avLst/>
            </a:prstGeom>
            <a:noFill/>
            <a:effectLst>
              <a:glow rad="228600">
                <a:srgbClr val="278792">
                  <a:alpha val="40000"/>
                </a:srgb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278792">
                          <a:shade val="30000"/>
                          <a:satMod val="115000"/>
                        </a:srgbClr>
                      </a:gs>
                      <a:gs pos="50000">
                        <a:srgbClr val="278792">
                          <a:shade val="67500"/>
                          <a:satMod val="115000"/>
                        </a:srgbClr>
                      </a:gs>
                      <a:gs pos="100000">
                        <a:srgbClr val="278792">
                          <a:shade val="100000"/>
                          <a:satMod val="115000"/>
                        </a:srgbClr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SVN-Whimsy" panose="02040603050506020204" pitchFamily="18" charset="0"/>
                  <a:ea typeface="+mn-ea"/>
                  <a:cs typeface="+mn-cs"/>
                </a:rPr>
                <a:t>OXYGEN</a:t>
              </a:r>
            </a:p>
          </p:txBody>
        </p:sp>
        <p:sp>
          <p:nvSpPr>
            <p:cNvPr id="3" name="Frame 2">
              <a:extLst>
                <a:ext uri="{FF2B5EF4-FFF2-40B4-BE49-F238E27FC236}">
                  <a16:creationId xmlns:a16="http://schemas.microsoft.com/office/drawing/2014/main" xmlns="" id="{B34A3213-F1DF-4E83-BB9C-74839E45A8F6}"/>
                </a:ext>
              </a:extLst>
            </p:cNvPr>
            <p:cNvSpPr/>
            <p:nvPr/>
          </p:nvSpPr>
          <p:spPr>
            <a:xfrm>
              <a:off x="186430" y="68223"/>
              <a:ext cx="4029075" cy="1295400"/>
            </a:xfrm>
            <a:prstGeom prst="frame">
              <a:avLst>
                <a:gd name="adj1" fmla="val 8823"/>
              </a:avLst>
            </a:prstGeom>
            <a:solidFill>
              <a:srgbClr val="9DCA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ADC39ABF-D244-4FD4-BEEE-01C2056F02E0}"/>
                </a:ext>
              </a:extLst>
            </p:cNvPr>
            <p:cNvGrpSpPr/>
            <p:nvPr/>
          </p:nvGrpSpPr>
          <p:grpSpPr>
            <a:xfrm>
              <a:off x="2010283" y="1065907"/>
              <a:ext cx="123317" cy="408027"/>
              <a:chOff x="1524000" y="1117521"/>
              <a:chExt cx="238124" cy="304800"/>
            </a:xfrm>
            <a:solidFill>
              <a:srgbClr val="9DCACE"/>
            </a:solidFill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E3749CCE-D5DD-40BF-894F-36533C317483}"/>
                  </a:ext>
                </a:extLst>
              </p:cNvPr>
              <p:cNvSpPr/>
              <p:nvPr/>
            </p:nvSpPr>
            <p:spPr>
              <a:xfrm>
                <a:off x="1524000" y="1117521"/>
                <a:ext cx="85725" cy="304800"/>
              </a:xfrm>
              <a:prstGeom prst="rect">
                <a:avLst/>
              </a:prstGeom>
              <a:solidFill>
                <a:srgbClr val="2787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DA503847-897A-4271-AD50-9FD4BD42B69F}"/>
                  </a:ext>
                </a:extLst>
              </p:cNvPr>
              <p:cNvSpPr/>
              <p:nvPr/>
            </p:nvSpPr>
            <p:spPr>
              <a:xfrm>
                <a:off x="1676399" y="1117521"/>
                <a:ext cx="85725" cy="304800"/>
              </a:xfrm>
              <a:prstGeom prst="rect">
                <a:avLst/>
              </a:prstGeom>
              <a:solidFill>
                <a:srgbClr val="2787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1D5F6C6-F9DD-431E-873E-78EC8552732D}"/>
              </a:ext>
            </a:extLst>
          </p:cNvPr>
          <p:cNvSpPr txBox="1"/>
          <p:nvPr/>
        </p:nvSpPr>
        <p:spPr>
          <a:xfrm>
            <a:off x="6096000" y="1473934"/>
            <a:ext cx="38636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Chất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rPr>
              <a:t>Lý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SVN-Anastasia" panose="020B0606040200020203" pitchFamily="34" charset="0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3224713-0D9F-4E2F-98DD-DEB3637A148F}"/>
              </a:ext>
            </a:extLst>
          </p:cNvPr>
          <p:cNvSpPr/>
          <p:nvPr/>
        </p:nvSpPr>
        <p:spPr>
          <a:xfrm>
            <a:off x="5714415" y="1872678"/>
            <a:ext cx="5345095" cy="4469130"/>
          </a:xfrm>
          <a:prstGeom prst="rect">
            <a:avLst/>
          </a:prstGeom>
          <a:solidFill>
            <a:srgbClr val="D77C69">
              <a:alpha val="1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0D0E935E-0EA8-4383-BA28-32FEE96BED98}"/>
              </a:ext>
            </a:extLst>
          </p:cNvPr>
          <p:cNvSpPr txBox="1"/>
          <p:nvPr/>
        </p:nvSpPr>
        <p:spPr>
          <a:xfrm>
            <a:off x="5890438" y="2760691"/>
            <a:ext cx="28232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Hóa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lỏng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UTM Nyala" panose="02040603050506020204" pitchFamily="18" charset="0"/>
              </a:rPr>
              <a:t>: -183</a:t>
            </a:r>
            <a:r>
              <a:rPr lang="en-US" sz="2800" b="1" baseline="30000" dirty="0">
                <a:solidFill>
                  <a:prstClr val="black">
                    <a:lumMod val="75000"/>
                    <a:lumOff val="25000"/>
                  </a:prstClr>
                </a:solidFill>
                <a:latin typeface="UTM Nyala" panose="02040603050506020204" pitchFamily="18" charset="0"/>
              </a:rPr>
              <a:t>0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UTM Nyala" panose="02040603050506020204" pitchFamily="18" charset="0"/>
              </a:rPr>
              <a:t>C</a:t>
            </a:r>
            <a:endParaRPr kumimoji="0" lang="en-US" sz="2800" b="1" i="0" u="none" strike="noStrike" kern="1200" cap="none" spc="0" normalizeH="0" baseline="3000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Nyala" panose="0204060305050602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BBFE4896-3739-47DF-8F4A-8D248990048D}"/>
              </a:ext>
            </a:extLst>
          </p:cNvPr>
          <p:cNvSpPr txBox="1"/>
          <p:nvPr/>
        </p:nvSpPr>
        <p:spPr>
          <a:xfrm>
            <a:off x="5881824" y="3519720"/>
            <a:ext cx="2762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UTM Nyala" panose="02040603050506020204" pitchFamily="18" charset="0"/>
              </a:rPr>
              <a:t>Hóa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UTM Nyala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UTM Nyala" panose="02040603050506020204" pitchFamily="18" charset="0"/>
              </a:rPr>
              <a:t>rắn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UTM Nyala" panose="02040603050506020204" pitchFamily="18" charset="0"/>
              </a:rPr>
              <a:t>: -218</a:t>
            </a:r>
            <a:r>
              <a:rPr lang="en-US" sz="2800" b="1" baseline="30000" dirty="0">
                <a:solidFill>
                  <a:prstClr val="black">
                    <a:lumMod val="75000"/>
                    <a:lumOff val="25000"/>
                  </a:prstClr>
                </a:solidFill>
                <a:latin typeface="UTM Nyala" panose="02040603050506020204" pitchFamily="18" charset="0"/>
              </a:rPr>
              <a:t>0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UTM Nyala" panose="02040603050506020204" pitchFamily="18" charset="0"/>
              </a:rPr>
              <a:t>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820AD1ED-9FD2-4A89-8327-CBA64780A021}"/>
              </a:ext>
            </a:extLst>
          </p:cNvPr>
          <p:cNvSpPr txBox="1"/>
          <p:nvPr/>
        </p:nvSpPr>
        <p:spPr>
          <a:xfrm>
            <a:off x="9082789" y="2922708"/>
            <a:ext cx="18515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Màu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xanh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nhạt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263161F-EBF3-4684-A224-42DF3DF0545F}"/>
              </a:ext>
            </a:extLst>
          </p:cNvPr>
          <p:cNvSpPr txBox="1"/>
          <p:nvPr/>
        </p:nvSpPr>
        <p:spPr>
          <a:xfrm>
            <a:off x="5740260" y="4278749"/>
            <a:ext cx="176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Thể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khí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024" name="Group 1023">
            <a:extLst>
              <a:ext uri="{FF2B5EF4-FFF2-40B4-BE49-F238E27FC236}">
                <a16:creationId xmlns:a16="http://schemas.microsoft.com/office/drawing/2014/main" xmlns="" id="{EA04A798-EB96-4E3B-8BA7-44FE5D9B5E69}"/>
              </a:ext>
            </a:extLst>
          </p:cNvPr>
          <p:cNvGrpSpPr/>
          <p:nvPr/>
        </p:nvGrpSpPr>
        <p:grpSpPr>
          <a:xfrm>
            <a:off x="5640669" y="1817433"/>
            <a:ext cx="5513407" cy="4608888"/>
            <a:chOff x="264800" y="1811655"/>
            <a:chExt cx="3057520" cy="255590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2E92D283-E1B0-4745-B93A-159A61AD8A30}"/>
                </a:ext>
              </a:extLst>
            </p:cNvPr>
            <p:cNvSpPr/>
            <p:nvPr/>
          </p:nvSpPr>
          <p:spPr>
            <a:xfrm>
              <a:off x="266700" y="1857374"/>
              <a:ext cx="45719" cy="2478405"/>
            </a:xfrm>
            <a:prstGeom prst="rect">
              <a:avLst/>
            </a:prstGeom>
            <a:solidFill>
              <a:srgbClr val="D77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653EB10-D041-4D43-AD3C-CA8F94850D34}"/>
                </a:ext>
              </a:extLst>
            </p:cNvPr>
            <p:cNvSpPr/>
            <p:nvPr/>
          </p:nvSpPr>
          <p:spPr>
            <a:xfrm>
              <a:off x="3276600" y="1857375"/>
              <a:ext cx="45719" cy="2487930"/>
            </a:xfrm>
            <a:prstGeom prst="rect">
              <a:avLst/>
            </a:prstGeom>
            <a:solidFill>
              <a:srgbClr val="D77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FF6CF83C-165B-4EB0-8B55-E38011E57F97}"/>
                </a:ext>
              </a:extLst>
            </p:cNvPr>
            <p:cNvSpPr/>
            <p:nvPr/>
          </p:nvSpPr>
          <p:spPr>
            <a:xfrm rot="16200000">
              <a:off x="334566" y="1744264"/>
              <a:ext cx="45719" cy="180502"/>
            </a:xfrm>
            <a:prstGeom prst="rect">
              <a:avLst/>
            </a:prstGeom>
            <a:solidFill>
              <a:srgbClr val="D77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D2D6D167-5019-4818-865E-25C372134349}"/>
                </a:ext>
              </a:extLst>
            </p:cNvPr>
            <p:cNvSpPr/>
            <p:nvPr/>
          </p:nvSpPr>
          <p:spPr>
            <a:xfrm rot="16200000">
              <a:off x="2786064" y="1343979"/>
              <a:ext cx="45719" cy="1026792"/>
            </a:xfrm>
            <a:prstGeom prst="rect">
              <a:avLst/>
            </a:prstGeom>
            <a:solidFill>
              <a:srgbClr val="D77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xmlns="" id="{42E9ECF2-EACD-4A08-B167-6FAB2DBC7AEF}"/>
                </a:ext>
              </a:extLst>
            </p:cNvPr>
            <p:cNvSpPr/>
            <p:nvPr/>
          </p:nvSpPr>
          <p:spPr>
            <a:xfrm rot="16200000">
              <a:off x="1770700" y="2815945"/>
              <a:ext cx="45719" cy="3057519"/>
            </a:xfrm>
            <a:prstGeom prst="rect">
              <a:avLst/>
            </a:prstGeom>
            <a:solidFill>
              <a:srgbClr val="D77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434A2310-988C-49C5-A890-61247EE34D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04" t="20262" r="24764" b="14590"/>
          <a:stretch/>
        </p:blipFill>
        <p:spPr>
          <a:xfrm>
            <a:off x="10761784" y="33211"/>
            <a:ext cx="1243785" cy="1200281"/>
          </a:xfrm>
          <a:prstGeom prst="rect">
            <a:avLst/>
          </a:prstGeom>
        </p:spPr>
      </p:pic>
      <p:pic>
        <p:nvPicPr>
          <p:cNvPr id="2050" name="Picture 2" descr="Bài 24: Tính chất của oxi – Trung Tâm 8910">
            <a:extLst>
              <a:ext uri="{FF2B5EF4-FFF2-40B4-BE49-F238E27FC236}">
                <a16:creationId xmlns:a16="http://schemas.microsoft.com/office/drawing/2014/main" xmlns="" id="{927538E1-F04B-43A2-A567-0F1BF535E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47" y="2482357"/>
            <a:ext cx="5071140" cy="2332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Brace 8">
            <a:extLst>
              <a:ext uri="{FF2B5EF4-FFF2-40B4-BE49-F238E27FC236}">
                <a16:creationId xmlns:a16="http://schemas.microsoft.com/office/drawing/2014/main" xmlns="" id="{84046C49-C697-4D06-9D20-00BDDB8EDE5C}"/>
              </a:ext>
            </a:extLst>
          </p:cNvPr>
          <p:cNvSpPr/>
          <p:nvPr/>
        </p:nvSpPr>
        <p:spPr>
          <a:xfrm>
            <a:off x="8684478" y="2957643"/>
            <a:ext cx="358097" cy="884238"/>
          </a:xfrm>
          <a:prstGeom prst="rightBrace">
            <a:avLst>
              <a:gd name="adj1" fmla="val 8333"/>
              <a:gd name="adj2" fmla="val 48739"/>
            </a:avLst>
          </a:prstGeom>
          <a:ln w="28575">
            <a:solidFill>
              <a:schemeClr val="tx1">
                <a:lumMod val="85000"/>
                <a:lumOff val="1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BB18BF8D-5103-4E94-99A1-4657EBD97F98}"/>
              </a:ext>
            </a:extLst>
          </p:cNvPr>
          <p:cNvSpPr txBox="1"/>
          <p:nvPr/>
        </p:nvSpPr>
        <p:spPr>
          <a:xfrm>
            <a:off x="8044691" y="4278749"/>
            <a:ext cx="176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UTM Nyala" panose="02040603050506020204" pitchFamily="18" charset="0"/>
              </a:rPr>
              <a:t>Không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UTM Nyala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UTM Nyala" panose="02040603050506020204" pitchFamily="18" charset="0"/>
              </a:rPr>
              <a:t>màu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E5FC5BE-ADCE-4FBF-BC84-FEB61921B68C}"/>
              </a:ext>
            </a:extLst>
          </p:cNvPr>
          <p:cNvSpPr txBox="1"/>
          <p:nvPr/>
        </p:nvSpPr>
        <p:spPr>
          <a:xfrm>
            <a:off x="8044691" y="4947197"/>
            <a:ext cx="176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UTM Nyala" panose="02040603050506020204" pitchFamily="18" charset="0"/>
              </a:rPr>
              <a:t>Không</a:t>
            </a:r>
            <a:r>
              <a:rPr lang="en-US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UTM Nyala" panose="02040603050506020204" pitchFamily="18" charset="0"/>
              </a:rPr>
              <a:t> </a:t>
            </a:r>
            <a:r>
              <a:rPr lang="en-US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UTM Nyala" panose="02040603050506020204" pitchFamily="18" charset="0"/>
              </a:rPr>
              <a:t>mùi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0E980C33-3063-4DFD-8BC0-6BD1E8C601FF}"/>
              </a:ext>
            </a:extLst>
          </p:cNvPr>
          <p:cNvCxnSpPr>
            <a:cxnSpLocks/>
            <a:stCxn id="25" idx="3"/>
            <a:endCxn id="28" idx="1"/>
          </p:cNvCxnSpPr>
          <p:nvPr/>
        </p:nvCxnSpPr>
        <p:spPr>
          <a:xfrm>
            <a:off x="7508769" y="4540359"/>
            <a:ext cx="535922" cy="0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DE8EB60C-660F-4F27-8ADC-F662D7539D0E}"/>
              </a:ext>
            </a:extLst>
          </p:cNvPr>
          <p:cNvCxnSpPr>
            <a:cxnSpLocks/>
            <a:endCxn id="29" idx="1"/>
          </p:cNvCxnSpPr>
          <p:nvPr/>
        </p:nvCxnSpPr>
        <p:spPr>
          <a:xfrm>
            <a:off x="7491921" y="4542172"/>
            <a:ext cx="552770" cy="666635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486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" grpId="0" animBg="1"/>
      <p:bldP spid="21" grpId="0"/>
      <p:bldP spid="23" grpId="0"/>
      <p:bldP spid="24" grpId="0"/>
      <p:bldP spid="25" grpId="0"/>
      <p:bldP spid="9" grpId="0" animBg="1"/>
      <p:bldP spid="28" grpId="0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F3AA7DD-FAEF-4139-97FF-CA7128DE9A68}"/>
              </a:ext>
            </a:extLst>
          </p:cNvPr>
          <p:cNvGrpSpPr/>
          <p:nvPr/>
        </p:nvGrpSpPr>
        <p:grpSpPr>
          <a:xfrm>
            <a:off x="186430" y="68223"/>
            <a:ext cx="4029075" cy="1405711"/>
            <a:chOff x="186430" y="68223"/>
            <a:chExt cx="4029075" cy="140571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97E2B3F8-777C-4C57-811C-051E1A417E6C}"/>
                </a:ext>
              </a:extLst>
            </p:cNvPr>
            <p:cNvSpPr txBox="1"/>
            <p:nvPr/>
          </p:nvSpPr>
          <p:spPr>
            <a:xfrm>
              <a:off x="186430" y="161925"/>
              <a:ext cx="3923931" cy="1107996"/>
            </a:xfrm>
            <a:prstGeom prst="rect">
              <a:avLst/>
            </a:prstGeom>
            <a:noFill/>
            <a:effectLst>
              <a:glow rad="228600">
                <a:srgbClr val="278792">
                  <a:alpha val="40000"/>
                </a:srgb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0">
                        <a:srgbClr val="278792">
                          <a:shade val="30000"/>
                          <a:satMod val="115000"/>
                        </a:srgbClr>
                      </a:gs>
                      <a:gs pos="50000">
                        <a:srgbClr val="278792">
                          <a:shade val="67500"/>
                          <a:satMod val="115000"/>
                        </a:srgbClr>
                      </a:gs>
                      <a:gs pos="100000">
                        <a:srgbClr val="278792">
                          <a:shade val="100000"/>
                          <a:satMod val="115000"/>
                        </a:srgbClr>
                      </a:gs>
                    </a:gsLst>
                    <a:lin ang="5400000" scaled="1"/>
                    <a:tileRect/>
                  </a:gradFill>
                  <a:effectLst/>
                  <a:uLnTx/>
                  <a:uFillTx/>
                  <a:latin typeface="SVN-Whimsy" panose="02040603050506020204" pitchFamily="18" charset="0"/>
                  <a:ea typeface="+mn-ea"/>
                  <a:cs typeface="+mn-cs"/>
                </a:rPr>
                <a:t>OXYGEN</a:t>
              </a:r>
            </a:p>
          </p:txBody>
        </p:sp>
        <p:sp>
          <p:nvSpPr>
            <p:cNvPr id="3" name="Frame 2">
              <a:extLst>
                <a:ext uri="{FF2B5EF4-FFF2-40B4-BE49-F238E27FC236}">
                  <a16:creationId xmlns:a16="http://schemas.microsoft.com/office/drawing/2014/main" xmlns="" id="{B34A3213-F1DF-4E83-BB9C-74839E45A8F6}"/>
                </a:ext>
              </a:extLst>
            </p:cNvPr>
            <p:cNvSpPr/>
            <p:nvPr/>
          </p:nvSpPr>
          <p:spPr>
            <a:xfrm>
              <a:off x="186430" y="68223"/>
              <a:ext cx="4029075" cy="1295400"/>
            </a:xfrm>
            <a:prstGeom prst="frame">
              <a:avLst>
                <a:gd name="adj1" fmla="val 8823"/>
              </a:avLst>
            </a:prstGeom>
            <a:solidFill>
              <a:srgbClr val="9DCA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ADC39ABF-D244-4FD4-BEEE-01C2056F02E0}"/>
                </a:ext>
              </a:extLst>
            </p:cNvPr>
            <p:cNvGrpSpPr/>
            <p:nvPr/>
          </p:nvGrpSpPr>
          <p:grpSpPr>
            <a:xfrm>
              <a:off x="2010283" y="1065907"/>
              <a:ext cx="123317" cy="408027"/>
              <a:chOff x="1524000" y="1117521"/>
              <a:chExt cx="238124" cy="304800"/>
            </a:xfrm>
            <a:solidFill>
              <a:srgbClr val="9DCACE"/>
            </a:solidFill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xmlns="" id="{E3749CCE-D5DD-40BF-894F-36533C317483}"/>
                  </a:ext>
                </a:extLst>
              </p:cNvPr>
              <p:cNvSpPr/>
              <p:nvPr/>
            </p:nvSpPr>
            <p:spPr>
              <a:xfrm>
                <a:off x="1524000" y="1117521"/>
                <a:ext cx="85725" cy="304800"/>
              </a:xfrm>
              <a:prstGeom prst="rect">
                <a:avLst/>
              </a:prstGeom>
              <a:solidFill>
                <a:srgbClr val="2787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DA503847-897A-4271-AD50-9FD4BD42B69F}"/>
                  </a:ext>
                </a:extLst>
              </p:cNvPr>
              <p:cNvSpPr/>
              <p:nvPr/>
            </p:nvSpPr>
            <p:spPr>
              <a:xfrm>
                <a:off x="1676399" y="1117521"/>
                <a:ext cx="85725" cy="304800"/>
              </a:xfrm>
              <a:prstGeom prst="rect">
                <a:avLst/>
              </a:prstGeom>
              <a:solidFill>
                <a:srgbClr val="27879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A5AB455-6386-42E4-8506-4818BFF7E0C4}"/>
              </a:ext>
            </a:extLst>
          </p:cNvPr>
          <p:cNvGrpSpPr/>
          <p:nvPr/>
        </p:nvGrpSpPr>
        <p:grpSpPr>
          <a:xfrm>
            <a:off x="186430" y="1596598"/>
            <a:ext cx="5513407" cy="4952387"/>
            <a:chOff x="5640669" y="1473934"/>
            <a:chExt cx="5513407" cy="495238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C1D5F6C6-F9DD-431E-873E-78EC8552732D}"/>
                </a:ext>
              </a:extLst>
            </p:cNvPr>
            <p:cNvSpPr txBox="1"/>
            <p:nvPr/>
          </p:nvSpPr>
          <p:spPr>
            <a:xfrm>
              <a:off x="6096000" y="1473934"/>
              <a:ext cx="3863687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Chất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Vật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Lý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D3224713-0D9F-4E2F-98DD-DEB3637A148F}"/>
                </a:ext>
              </a:extLst>
            </p:cNvPr>
            <p:cNvSpPr/>
            <p:nvPr/>
          </p:nvSpPr>
          <p:spPr>
            <a:xfrm>
              <a:off x="5714415" y="1872678"/>
              <a:ext cx="5345095" cy="4469130"/>
            </a:xfrm>
            <a:prstGeom prst="rect">
              <a:avLst/>
            </a:prstGeom>
            <a:solidFill>
              <a:srgbClr val="D77C69">
                <a:alpha val="11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0D0E935E-0EA8-4383-BA28-32FEE96BED98}"/>
                </a:ext>
              </a:extLst>
            </p:cNvPr>
            <p:cNvSpPr txBox="1"/>
            <p:nvPr/>
          </p:nvSpPr>
          <p:spPr>
            <a:xfrm>
              <a:off x="5890438" y="2760691"/>
              <a:ext cx="28232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Nyala" panose="02040603050506020204" pitchFamily="18" charset="0"/>
                  <a:ea typeface="+mn-ea"/>
                  <a:cs typeface="+mn-cs"/>
                </a:rPr>
                <a:t>Hóa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Nyal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Nyala" panose="02040603050506020204" pitchFamily="18" charset="0"/>
                  <a:ea typeface="+mn-ea"/>
                  <a:cs typeface="+mn-cs"/>
                </a:rPr>
                <a:t>lỏng</a:t>
              </a:r>
              <a:r>
                <a:rPr lang="en-US" sz="2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Nyala" panose="02040603050506020204" pitchFamily="18" charset="0"/>
                </a:rPr>
                <a:t>: -183</a:t>
              </a:r>
              <a:r>
                <a:rPr lang="en-US" sz="2800" b="1" baseline="30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Nyala" panose="02040603050506020204" pitchFamily="18" charset="0"/>
                </a:rPr>
                <a:t>0</a:t>
              </a:r>
              <a:r>
                <a:rPr lang="en-US" sz="2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Nyala" panose="02040603050506020204" pitchFamily="18" charset="0"/>
                </a:rPr>
                <a:t>C</a:t>
              </a:r>
              <a:endParaRPr kumimoji="0" lang="en-US" sz="2800" b="1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BBFE4896-3739-47DF-8F4A-8D248990048D}"/>
                </a:ext>
              </a:extLst>
            </p:cNvPr>
            <p:cNvSpPr txBox="1"/>
            <p:nvPr/>
          </p:nvSpPr>
          <p:spPr>
            <a:xfrm>
              <a:off x="5881824" y="3519720"/>
              <a:ext cx="27624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lang="en-US" sz="28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Nyala" panose="02040603050506020204" pitchFamily="18" charset="0"/>
                </a:rPr>
                <a:t>Hóa</a:t>
              </a:r>
              <a:r>
                <a:rPr lang="en-US" sz="2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Nyala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Nyala" panose="02040603050506020204" pitchFamily="18" charset="0"/>
                </a:rPr>
                <a:t>rắn</a:t>
              </a:r>
              <a:r>
                <a:rPr lang="en-US" sz="2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Nyala" panose="02040603050506020204" pitchFamily="18" charset="0"/>
                </a:rPr>
                <a:t>: -218</a:t>
              </a:r>
              <a:r>
                <a:rPr lang="en-US" sz="2800" b="1" baseline="300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Nyala" panose="02040603050506020204" pitchFamily="18" charset="0"/>
                </a:rPr>
                <a:t>0</a:t>
              </a:r>
              <a:r>
                <a:rPr lang="en-US" sz="2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Nyala" panose="02040603050506020204" pitchFamily="18" charset="0"/>
                </a:rPr>
                <a:t>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820AD1ED-9FD2-4A89-8327-CBA64780A021}"/>
                </a:ext>
              </a:extLst>
            </p:cNvPr>
            <p:cNvSpPr txBox="1"/>
            <p:nvPr/>
          </p:nvSpPr>
          <p:spPr>
            <a:xfrm>
              <a:off x="9082789" y="2922708"/>
              <a:ext cx="185154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Nyala" panose="02040603050506020204" pitchFamily="18" charset="0"/>
                  <a:ea typeface="+mn-ea"/>
                  <a:cs typeface="+mn-cs"/>
                </a:rPr>
                <a:t>Màu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Nyal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Nyala" panose="02040603050506020204" pitchFamily="18" charset="0"/>
                  <a:ea typeface="+mn-ea"/>
                  <a:cs typeface="+mn-cs"/>
                </a:rPr>
                <a:t>xanh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Nyal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Nyala" panose="02040603050506020204" pitchFamily="18" charset="0"/>
                  <a:ea typeface="+mn-ea"/>
                  <a:cs typeface="+mn-cs"/>
                </a:rPr>
                <a:t>nhạt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5263161F-EBF3-4684-A224-42DF3DF0545F}"/>
                </a:ext>
              </a:extLst>
            </p:cNvPr>
            <p:cNvSpPr txBox="1"/>
            <p:nvPr/>
          </p:nvSpPr>
          <p:spPr>
            <a:xfrm>
              <a:off x="5740260" y="4278749"/>
              <a:ext cx="17685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Wingdings" panose="05000000000000000000" pitchFamily="2" charset="2"/>
                <a:buChar char="§"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Nyala" panose="02040603050506020204" pitchFamily="18" charset="0"/>
                  <a:ea typeface="+mn-ea"/>
                  <a:cs typeface="+mn-cs"/>
                </a:rPr>
                <a:t>Thể</a:t>
              </a:r>
              <a:r>
                <a:rPr kumimoji="0" lang="en-US" sz="2800" b="1" i="0" u="none" strike="noStrike" kern="1200" cap="none" spc="0" normalizeH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Nyala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UTM Nyala" panose="02040603050506020204" pitchFamily="18" charset="0"/>
                  <a:ea typeface="+mn-ea"/>
                  <a:cs typeface="+mn-cs"/>
                </a:rPr>
                <a:t>khí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endParaRPr>
            </a:p>
          </p:txBody>
        </p:sp>
        <p:grpSp>
          <p:nvGrpSpPr>
            <p:cNvPr id="1024" name="Group 1023">
              <a:extLst>
                <a:ext uri="{FF2B5EF4-FFF2-40B4-BE49-F238E27FC236}">
                  <a16:creationId xmlns:a16="http://schemas.microsoft.com/office/drawing/2014/main" xmlns="" id="{EA04A798-EB96-4E3B-8BA7-44FE5D9B5E69}"/>
                </a:ext>
              </a:extLst>
            </p:cNvPr>
            <p:cNvGrpSpPr/>
            <p:nvPr/>
          </p:nvGrpSpPr>
          <p:grpSpPr>
            <a:xfrm>
              <a:off x="5640669" y="1817433"/>
              <a:ext cx="5513407" cy="4608888"/>
              <a:chOff x="264800" y="1811655"/>
              <a:chExt cx="3057520" cy="2555909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2E92D283-E1B0-4745-B93A-159A61AD8A30}"/>
                  </a:ext>
                </a:extLst>
              </p:cNvPr>
              <p:cNvSpPr/>
              <p:nvPr/>
            </p:nvSpPr>
            <p:spPr>
              <a:xfrm>
                <a:off x="266700" y="1857374"/>
                <a:ext cx="45719" cy="2478405"/>
              </a:xfrm>
              <a:prstGeom prst="rect">
                <a:avLst/>
              </a:prstGeom>
              <a:solidFill>
                <a:srgbClr val="D77C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xmlns="" id="{B653EB10-D041-4D43-AD3C-CA8F94850D34}"/>
                  </a:ext>
                </a:extLst>
              </p:cNvPr>
              <p:cNvSpPr/>
              <p:nvPr/>
            </p:nvSpPr>
            <p:spPr>
              <a:xfrm>
                <a:off x="3276600" y="1857375"/>
                <a:ext cx="45719" cy="2487930"/>
              </a:xfrm>
              <a:prstGeom prst="rect">
                <a:avLst/>
              </a:prstGeom>
              <a:solidFill>
                <a:srgbClr val="D77C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FF6CF83C-165B-4EB0-8B55-E38011E57F97}"/>
                  </a:ext>
                </a:extLst>
              </p:cNvPr>
              <p:cNvSpPr/>
              <p:nvPr/>
            </p:nvSpPr>
            <p:spPr>
              <a:xfrm rot="16200000">
                <a:off x="334566" y="1744264"/>
                <a:ext cx="45719" cy="180502"/>
              </a:xfrm>
              <a:prstGeom prst="rect">
                <a:avLst/>
              </a:prstGeom>
              <a:solidFill>
                <a:srgbClr val="D77C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xmlns="" id="{D2D6D167-5019-4818-865E-25C372134349}"/>
                  </a:ext>
                </a:extLst>
              </p:cNvPr>
              <p:cNvSpPr/>
              <p:nvPr/>
            </p:nvSpPr>
            <p:spPr>
              <a:xfrm rot="16200000">
                <a:off x="2786064" y="1343979"/>
                <a:ext cx="45719" cy="1026792"/>
              </a:xfrm>
              <a:prstGeom prst="rect">
                <a:avLst/>
              </a:prstGeom>
              <a:solidFill>
                <a:srgbClr val="D77C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42E9ECF2-EACD-4A08-B167-6FAB2DBC7AEF}"/>
                  </a:ext>
                </a:extLst>
              </p:cNvPr>
              <p:cNvSpPr/>
              <p:nvPr/>
            </p:nvSpPr>
            <p:spPr>
              <a:xfrm rot="16200000">
                <a:off x="1770700" y="2815945"/>
                <a:ext cx="45719" cy="3057519"/>
              </a:xfrm>
              <a:prstGeom prst="rect">
                <a:avLst/>
              </a:prstGeom>
              <a:solidFill>
                <a:srgbClr val="D77C6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9" name="Right Brace 8">
              <a:extLst>
                <a:ext uri="{FF2B5EF4-FFF2-40B4-BE49-F238E27FC236}">
                  <a16:creationId xmlns:a16="http://schemas.microsoft.com/office/drawing/2014/main" xmlns="" id="{84046C49-C697-4D06-9D20-00BDDB8EDE5C}"/>
                </a:ext>
              </a:extLst>
            </p:cNvPr>
            <p:cNvSpPr/>
            <p:nvPr/>
          </p:nvSpPr>
          <p:spPr>
            <a:xfrm>
              <a:off x="8684478" y="2957643"/>
              <a:ext cx="358097" cy="884238"/>
            </a:xfrm>
            <a:prstGeom prst="rightBrace">
              <a:avLst>
                <a:gd name="adj1" fmla="val 8333"/>
                <a:gd name="adj2" fmla="val 48739"/>
              </a:avLst>
            </a:prstGeom>
            <a:ln w="28575">
              <a:solidFill>
                <a:schemeClr val="tx1">
                  <a:lumMod val="85000"/>
                  <a:lumOff val="1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BB18BF8D-5103-4E94-99A1-4657EBD97F98}"/>
                </a:ext>
              </a:extLst>
            </p:cNvPr>
            <p:cNvSpPr txBox="1"/>
            <p:nvPr/>
          </p:nvSpPr>
          <p:spPr>
            <a:xfrm>
              <a:off x="8044691" y="4278749"/>
              <a:ext cx="17685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8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Nyala" panose="02040603050506020204" pitchFamily="18" charset="0"/>
                </a:rPr>
                <a:t>Không</a:t>
              </a:r>
              <a:r>
                <a:rPr lang="en-US" sz="2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Nyala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Nyala" panose="02040603050506020204" pitchFamily="18" charset="0"/>
                </a:rPr>
                <a:t>màu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9E5FC5BE-ADCE-4FBF-BC84-FEB61921B68C}"/>
                </a:ext>
              </a:extLst>
            </p:cNvPr>
            <p:cNvSpPr txBox="1"/>
            <p:nvPr/>
          </p:nvSpPr>
          <p:spPr>
            <a:xfrm>
              <a:off x="8044691" y="4947197"/>
              <a:ext cx="17685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sz="28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Nyala" panose="02040603050506020204" pitchFamily="18" charset="0"/>
                </a:rPr>
                <a:t>Không</a:t>
              </a:r>
              <a:r>
                <a:rPr lang="en-US" sz="2800" b="1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UTM Nyala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UTM Nyala" panose="02040603050506020204" pitchFamily="18" charset="0"/>
                </a:rPr>
                <a:t>mùi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xmlns="" id="{0E980C33-3063-4DFD-8BC0-6BD1E8C601FF}"/>
                </a:ext>
              </a:extLst>
            </p:cNvPr>
            <p:cNvCxnSpPr>
              <a:cxnSpLocks/>
              <a:stCxn id="25" idx="3"/>
              <a:endCxn id="28" idx="1"/>
            </p:cNvCxnSpPr>
            <p:nvPr/>
          </p:nvCxnSpPr>
          <p:spPr>
            <a:xfrm>
              <a:off x="7508769" y="4540359"/>
              <a:ext cx="535922" cy="0"/>
            </a:xfrm>
            <a:prstGeom prst="line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DE8EB60C-660F-4F27-8ADC-F662D7539D0E}"/>
                </a:ext>
              </a:extLst>
            </p:cNvPr>
            <p:cNvCxnSpPr>
              <a:cxnSpLocks/>
              <a:endCxn id="29" idx="1"/>
            </p:cNvCxnSpPr>
            <p:nvPr/>
          </p:nvCxnSpPr>
          <p:spPr>
            <a:xfrm>
              <a:off x="7491921" y="4542172"/>
              <a:ext cx="552770" cy="666635"/>
            </a:xfrm>
            <a:prstGeom prst="line">
              <a:avLst/>
            </a:prstGeom>
            <a:ln w="381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6219446-3304-47DF-BF69-40A3F841AFEF}"/>
              </a:ext>
            </a:extLst>
          </p:cNvPr>
          <p:cNvSpPr txBox="1"/>
          <p:nvPr/>
        </p:nvSpPr>
        <p:spPr>
          <a:xfrm>
            <a:off x="440658" y="5764891"/>
            <a:ext cx="352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tan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nước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1" name="!!1" descr="Máy tạo oxy sục bể cá SUNSUN CT-101">
            <a:extLst>
              <a:ext uri="{FF2B5EF4-FFF2-40B4-BE49-F238E27FC236}">
                <a16:creationId xmlns:a16="http://schemas.microsoft.com/office/drawing/2014/main" xmlns="" id="{A34CA611-C3F8-498E-B2B1-866EA2671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332" y="918784"/>
            <a:ext cx="5878955" cy="557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D902DEDB-359D-42D7-94D4-C78D19233F99}"/>
              </a:ext>
            </a:extLst>
          </p:cNvPr>
          <p:cNvSpPr txBox="1"/>
          <p:nvPr/>
        </p:nvSpPr>
        <p:spPr>
          <a:xfrm>
            <a:off x="5813770" y="4998153"/>
            <a:ext cx="6200078" cy="14252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highlight>
                  <a:srgbClr val="DBE2E4"/>
                </a:highlight>
                <a:latin typeface="Montserrat" panose="00000500000000000000" pitchFamily="2" charset="-93"/>
                <a:ea typeface="Microsoft Sans Serif" panose="020B0604020202020204" pitchFamily="34" charset="0"/>
              </a:rPr>
              <a:t>sục khí liên tục vào nước giúp cho oxygen tan nhiều hơn trong nước</a:t>
            </a: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DBE2E4"/>
                </a:highlight>
                <a:latin typeface="Montserrat" panose="00000500000000000000" pitchFamily="2" charset="-93"/>
                <a:ea typeface="Microsoft Sans Serif" panose="020B0604020202020204" pitchFamily="34" charset="0"/>
              </a:rPr>
              <a:t>, </a:t>
            </a:r>
            <a:r>
              <a:rPr lang="vi-VN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highlight>
                  <a:srgbClr val="DBE2E4"/>
                </a:highlight>
                <a:latin typeface="Montserrat" panose="00000500000000000000" pitchFamily="2" charset="-93"/>
                <a:ea typeface="Microsoft Sans Serif" panose="020B0604020202020204" pitchFamily="34" charset="0"/>
              </a:rPr>
              <a:t>từ đó cá có đủ oxygen để hô hấp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  <a:effectLst/>
              <a:highlight>
                <a:srgbClr val="DBE2E4"/>
              </a:highlight>
              <a:latin typeface="Montserrat" panose="00000500000000000000" pitchFamily="2" charset="-93"/>
              <a:ea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745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!!1" descr="image01219.jpg">
            <a:extLst>
              <a:ext uri="{FF2B5EF4-FFF2-40B4-BE49-F238E27FC236}">
                <a16:creationId xmlns:a16="http://schemas.microsoft.com/office/drawing/2014/main" xmlns="" id="{FB3176D3-1ACE-4447-9679-FD6810DB051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-30000" contrast="-40000"/>
          </a:blip>
          <a:stretch>
            <a:fillRect/>
          </a:stretch>
        </p:blipFill>
        <p:spPr>
          <a:xfrm>
            <a:off x="208850" y="921704"/>
            <a:ext cx="5887150" cy="5200316"/>
          </a:xfrm>
          <a:prstGeom prst="rect">
            <a:avLst/>
          </a:prstGeom>
        </p:spPr>
      </p:pic>
      <p:pic>
        <p:nvPicPr>
          <p:cNvPr id="6" name="!!1" descr="vkk1392969187.jpg">
            <a:extLst>
              <a:ext uri="{FF2B5EF4-FFF2-40B4-BE49-F238E27FC236}">
                <a16:creationId xmlns:a16="http://schemas.microsoft.com/office/drawing/2014/main" xmlns="" id="{6532FF97-6FAE-4BE5-9C82-FE0AA3390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286" y="921704"/>
            <a:ext cx="5887150" cy="52003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9FC3FD7-7BB5-4A8C-80D5-678A62D229D5}"/>
              </a:ext>
            </a:extLst>
          </p:cNvPr>
          <p:cNvSpPr txBox="1"/>
          <p:nvPr/>
        </p:nvSpPr>
        <p:spPr>
          <a:xfrm>
            <a:off x="3158782" y="2043675"/>
            <a:ext cx="6065814" cy="2492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Tại</a:t>
            </a:r>
            <a:r>
              <a:rPr lang="en-US" sz="3600" dirty="0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sao</a:t>
            </a:r>
            <a:r>
              <a:rPr lang="en-US" sz="3600" dirty="0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các</a:t>
            </a:r>
            <a:r>
              <a:rPr lang="en-US" sz="3600" dirty="0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nhà</a:t>
            </a:r>
            <a:r>
              <a:rPr lang="en-US" sz="3600" dirty="0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leo</a:t>
            </a:r>
            <a:r>
              <a:rPr lang="en-US" sz="3600" dirty="0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núi</a:t>
            </a:r>
            <a:r>
              <a:rPr lang="en-US" sz="3600" dirty="0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phải</a:t>
            </a:r>
            <a:r>
              <a:rPr lang="en-US" sz="3600" dirty="0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mang</a:t>
            </a:r>
            <a:r>
              <a:rPr lang="en-US" sz="3600" dirty="0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bình</a:t>
            </a:r>
            <a:r>
              <a:rPr lang="en-US" sz="3600" dirty="0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 oxygen, </a:t>
            </a:r>
            <a:r>
              <a:rPr lang="en-US" sz="3600" dirty="0" err="1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thợ</a:t>
            </a:r>
            <a:r>
              <a:rPr lang="en-US" sz="3600" dirty="0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l</a:t>
            </a:r>
            <a:r>
              <a:rPr lang="en-US" sz="3200" dirty="0" err="1">
                <a:solidFill>
                  <a:schemeClr val="bg1"/>
                </a:solidFill>
                <a:highlight>
                  <a:srgbClr val="008080"/>
                </a:highlight>
                <a:latin typeface="Tw Cen MT" panose="020B0602020104020603" pitchFamily="34" charset="0"/>
              </a:rPr>
              <a:t>ặ</a:t>
            </a:r>
            <a:r>
              <a:rPr lang="en-US" sz="3600" dirty="0" err="1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n</a:t>
            </a:r>
            <a:r>
              <a:rPr lang="en-US" sz="3600" dirty="0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phải</a:t>
            </a:r>
            <a:r>
              <a:rPr lang="en-US" sz="3600" dirty="0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mang</a:t>
            </a:r>
            <a:r>
              <a:rPr lang="en-US" sz="3600" dirty="0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bình</a:t>
            </a:r>
            <a:r>
              <a:rPr lang="en-US" sz="3600" dirty="0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dưỡng</a:t>
            </a:r>
            <a:r>
              <a:rPr lang="en-US" sz="3600" dirty="0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khí</a:t>
            </a:r>
            <a:r>
              <a:rPr lang="en-US" sz="3600" dirty="0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E2D922F-FCC7-4914-B75D-3508B5E7FBEC}"/>
              </a:ext>
            </a:extLst>
          </p:cNvPr>
          <p:cNvSpPr txBox="1"/>
          <p:nvPr/>
        </p:nvSpPr>
        <p:spPr>
          <a:xfrm>
            <a:off x="113161" y="921704"/>
            <a:ext cx="6065814" cy="830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E7ECF1"/>
                </a:highlight>
                <a:latin typeface="UTM Nyala" panose="02040603050506020204" pitchFamily="18" charset="0"/>
              </a:rPr>
              <a:t>Càng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E7ECF1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E7ECF1"/>
                </a:highlight>
                <a:latin typeface="UTM Nyala" panose="02040603050506020204" pitchFamily="18" charset="0"/>
              </a:rPr>
              <a:t>lên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E7ECF1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E7ECF1"/>
                </a:highlight>
                <a:latin typeface="UTM Nyala" panose="02040603050506020204" pitchFamily="18" charset="0"/>
              </a:rPr>
              <a:t>cao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E7ECF1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E7ECF1"/>
                </a:highlight>
                <a:latin typeface="UTM Nyala" panose="02040603050506020204" pitchFamily="18" charset="0"/>
              </a:rPr>
              <a:t>không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E7ECF1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E7ECF1"/>
                </a:highlight>
                <a:latin typeface="UTM Nyala" panose="02040603050506020204" pitchFamily="18" charset="0"/>
              </a:rPr>
              <a:t>khí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E7ECF1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E7ECF1"/>
                </a:highlight>
                <a:latin typeface="UTM Nyala" panose="02040603050506020204" pitchFamily="18" charset="0"/>
              </a:rPr>
              <a:t>càng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E7ECF1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E7ECF1"/>
                </a:highlight>
                <a:latin typeface="UTM Nyala" panose="02040603050506020204" pitchFamily="18" charset="0"/>
              </a:rPr>
              <a:t>giảm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highlight>
                <a:srgbClr val="E7ECF1"/>
              </a:highlight>
              <a:latin typeface="UTM Nyala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63D6B54-B49D-4227-9E18-8ECA5C7336E8}"/>
              </a:ext>
            </a:extLst>
          </p:cNvPr>
          <p:cNvSpPr txBox="1"/>
          <p:nvPr/>
        </p:nvSpPr>
        <p:spPr>
          <a:xfrm>
            <a:off x="5993954" y="4460731"/>
            <a:ext cx="6065814" cy="1661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E7ECF1"/>
                </a:highlight>
                <a:latin typeface="UTM Nyala" panose="02040603050506020204" pitchFamily="18" charset="0"/>
              </a:rPr>
              <a:t>Oxygen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E7ECF1"/>
                </a:highlight>
                <a:latin typeface="UTM Nyala" panose="02040603050506020204" pitchFamily="18" charset="0"/>
              </a:rPr>
              <a:t>ít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E7ECF1"/>
                </a:highlight>
                <a:latin typeface="UTM Nyala" panose="02040603050506020204" pitchFamily="18" charset="0"/>
              </a:rPr>
              <a:t> tan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E7ECF1"/>
                </a:highlight>
                <a:latin typeface="UTM Nyala" panose="02040603050506020204" pitchFamily="18" charset="0"/>
              </a:rPr>
              <a:t>trong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E7ECF1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E7ECF1"/>
                </a:highlight>
                <a:latin typeface="UTM Nyala" panose="02040603050506020204" pitchFamily="18" charset="0"/>
              </a:rPr>
              <a:t>nước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E7ECF1"/>
                </a:highlight>
                <a:latin typeface="UTM Nyala" panose="02040603050506020204" pitchFamily="18" charset="0"/>
              </a:rPr>
              <a:t>,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E7ECF1"/>
                </a:highlight>
                <a:latin typeface="UTM Nyala" panose="02040603050506020204" pitchFamily="18" charset="0"/>
              </a:rPr>
              <a:t>nên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E7ECF1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E7ECF1"/>
                </a:highlight>
                <a:latin typeface="UTM Nyala" panose="02040603050506020204" pitchFamily="18" charset="0"/>
              </a:rPr>
              <a:t>càng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E7ECF1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E7ECF1"/>
                </a:highlight>
                <a:latin typeface="UTM Nyala" panose="02040603050506020204" pitchFamily="18" charset="0"/>
              </a:rPr>
              <a:t>lặn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E7ECF1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E7ECF1"/>
                </a:highlight>
                <a:latin typeface="UTM Nyala" panose="02040603050506020204" pitchFamily="18" charset="0"/>
              </a:rPr>
              <a:t>sâu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E7ECF1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E7ECF1"/>
                </a:highlight>
                <a:latin typeface="UTM Nyala" panose="02040603050506020204" pitchFamily="18" charset="0"/>
              </a:rPr>
              <a:t>lượng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E7ECF1"/>
                </a:highlight>
                <a:latin typeface="UTM Nyala" panose="02040603050506020204" pitchFamily="18" charset="0"/>
              </a:rPr>
              <a:t> oxygen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E7ECF1"/>
                </a:highlight>
                <a:latin typeface="UTM Nyala" panose="02040603050506020204" pitchFamily="18" charset="0"/>
              </a:rPr>
              <a:t>càng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E7ECF1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E7ECF1"/>
                </a:highlight>
                <a:latin typeface="UTM Nyala" panose="02040603050506020204" pitchFamily="18" charset="0"/>
              </a:rPr>
              <a:t>ít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highlight>
                <a:srgbClr val="E7ECF1"/>
              </a:highlight>
              <a:latin typeface="UTM Nyala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7D0A82D-3645-455F-B4FF-10F16D74AD0F}"/>
              </a:ext>
            </a:extLst>
          </p:cNvPr>
          <p:cNvSpPr txBox="1"/>
          <p:nvPr/>
        </p:nvSpPr>
        <p:spPr>
          <a:xfrm>
            <a:off x="2967404" y="2275718"/>
            <a:ext cx="6573669" cy="1661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dirty="0" err="1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Bình</a:t>
            </a:r>
            <a:r>
              <a:rPr lang="en-US" sz="3600" dirty="0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 oxygen hay </a:t>
            </a:r>
            <a:r>
              <a:rPr lang="en-US" sz="3600" dirty="0" err="1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bình</a:t>
            </a:r>
            <a:r>
              <a:rPr lang="en-US" sz="3600" dirty="0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dưỡng</a:t>
            </a:r>
            <a:r>
              <a:rPr lang="en-US" sz="3600" dirty="0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khí</a:t>
            </a:r>
            <a:r>
              <a:rPr lang="en-US" sz="3600" dirty="0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giúp</a:t>
            </a:r>
            <a:r>
              <a:rPr lang="en-US" sz="3600" dirty="0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cung</a:t>
            </a:r>
            <a:r>
              <a:rPr lang="en-US" sz="3600" dirty="0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cấp</a:t>
            </a:r>
            <a:r>
              <a:rPr lang="en-US" sz="3600" dirty="0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đủ</a:t>
            </a:r>
            <a:r>
              <a:rPr lang="en-US" sz="3600" dirty="0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 oxygen </a:t>
            </a:r>
            <a:r>
              <a:rPr lang="en-US" sz="3600" dirty="0" err="1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cho</a:t>
            </a:r>
            <a:r>
              <a:rPr lang="en-US" sz="3600" dirty="0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cơ</a:t>
            </a:r>
            <a:r>
              <a:rPr lang="en-US" sz="3600" dirty="0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highlight>
                  <a:srgbClr val="008080"/>
                </a:highlight>
                <a:latin typeface="UTM Nyala" panose="02040603050506020204" pitchFamily="18" charset="0"/>
              </a:rPr>
              <a:t>thể</a:t>
            </a:r>
            <a:endParaRPr lang="en-US" sz="3600" dirty="0">
              <a:solidFill>
                <a:schemeClr val="bg1"/>
              </a:solidFill>
              <a:highlight>
                <a:srgbClr val="008080"/>
              </a:highlight>
              <a:latin typeface="UTM Nyal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56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!!1">
            <a:extLst>
              <a:ext uri="{FF2B5EF4-FFF2-40B4-BE49-F238E27FC236}">
                <a16:creationId xmlns:a16="http://schemas.microsoft.com/office/drawing/2014/main" xmlns="" id="{966D561A-68A9-469D-BA26-38AF9B42448D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243383" y="1117979"/>
            <a:ext cx="5945544" cy="264223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AF2C5F2-24A8-4368-B364-2ACCBCB67189}"/>
              </a:ext>
            </a:extLst>
          </p:cNvPr>
          <p:cNvGrpSpPr/>
          <p:nvPr/>
        </p:nvGrpSpPr>
        <p:grpSpPr>
          <a:xfrm>
            <a:off x="3132088" y="252248"/>
            <a:ext cx="5381294" cy="715089"/>
            <a:chOff x="8501399" y="1870840"/>
            <a:chExt cx="993621" cy="715089"/>
          </a:xfrm>
          <a:solidFill>
            <a:srgbClr val="FFC000">
              <a:alpha val="66000"/>
            </a:srgbClr>
          </a:solidFill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xmlns="" id="{EB0BC5ED-571A-4353-997F-465580DFC95A}"/>
                </a:ext>
              </a:extLst>
            </p:cNvPr>
            <p:cNvSpPr/>
            <p:nvPr/>
          </p:nvSpPr>
          <p:spPr>
            <a:xfrm>
              <a:off x="8501399" y="1870840"/>
              <a:ext cx="993621" cy="71508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7333EABE-9A94-47A3-820D-C4BD158012C1}"/>
                </a:ext>
              </a:extLst>
            </p:cNvPr>
            <p:cNvSpPr txBox="1"/>
            <p:nvPr/>
          </p:nvSpPr>
          <p:spPr>
            <a:xfrm>
              <a:off x="8528503" y="1923390"/>
              <a:ext cx="939412" cy="64698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w Cen MT" panose="020B0602020104020603" pitchFamily="34" charset="0"/>
                  <a:ea typeface="+mn-ea"/>
                  <a:cs typeface="+mn-cs"/>
                </a:rPr>
                <a:t>THẢO LUẬN NHÓM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 panose="020B0602020104020603" pitchFamily="34" charset="0"/>
                <a:ea typeface="+mn-ea"/>
                <a:cs typeface="+mn-cs"/>
              </a:endParaRPr>
            </a:p>
          </p:txBody>
        </p:sp>
      </p:grpSp>
      <p:pic>
        <p:nvPicPr>
          <p:cNvPr id="5122" name="Picture 2" descr="Hình ảnh bếp lửa trong bài thơ Bếp lửa của Bằng Việt bài 1 | My Aloha">
            <a:extLst>
              <a:ext uri="{FF2B5EF4-FFF2-40B4-BE49-F238E27FC236}">
                <a16:creationId xmlns:a16="http://schemas.microsoft.com/office/drawing/2014/main" xmlns="" id="{678A7E24-D67E-4225-8AA2-60710474D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02" y="3910853"/>
            <a:ext cx="5176110" cy="272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E18EC58-7EB2-40F9-8F3F-7F7955E37518}"/>
              </a:ext>
            </a:extLst>
          </p:cNvPr>
          <p:cNvSpPr txBox="1"/>
          <p:nvPr/>
        </p:nvSpPr>
        <p:spPr>
          <a:xfrm>
            <a:off x="5785313" y="3630676"/>
            <a:ext cx="5979654" cy="169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2.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Liệt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kê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dùng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đun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nấu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mà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thấy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cuộc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sống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nhiên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liệu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cần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đến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 oxygen hay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không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Nyala" panose="020406030505060202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00DE116-107B-4361-BC49-5B5CF6F1C4F2}"/>
              </a:ext>
            </a:extLst>
          </p:cNvPr>
          <p:cNvSpPr txBox="1"/>
          <p:nvPr/>
        </p:nvSpPr>
        <p:spPr>
          <a:xfrm>
            <a:off x="5747514" y="1230646"/>
            <a:ext cx="6201103" cy="2246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latin typeface="UTM Nyala" panose="02040603050506020204" pitchFamily="18" charset="0"/>
              </a:rPr>
              <a:t>1. </a:t>
            </a:r>
            <a:r>
              <a:rPr lang="en-US" sz="2400" dirty="0" err="1">
                <a:latin typeface="UTM Nyala" panose="02040603050506020204" pitchFamily="18" charset="0"/>
              </a:rPr>
              <a:t>Em</a:t>
            </a:r>
            <a:r>
              <a:rPr lang="en-US" sz="2400" dirty="0">
                <a:latin typeface="UTM Nyala" panose="02040603050506020204" pitchFamily="18" charset="0"/>
              </a:rPr>
              <a:t> </a:t>
            </a:r>
            <a:r>
              <a:rPr lang="en-US" sz="2400" dirty="0" err="1">
                <a:latin typeface="UTM Nyala" panose="02040603050506020204" pitchFamily="18" charset="0"/>
              </a:rPr>
              <a:t>có</a:t>
            </a:r>
            <a:r>
              <a:rPr lang="en-US" sz="2400" dirty="0">
                <a:latin typeface="UTM Nyala" panose="02040603050506020204" pitchFamily="18" charset="0"/>
              </a:rPr>
              <a:t> </a:t>
            </a:r>
            <a:r>
              <a:rPr lang="en-US" sz="2400" dirty="0" err="1">
                <a:latin typeface="UTM Nyala" panose="02040603050506020204" pitchFamily="18" charset="0"/>
              </a:rPr>
              <a:t>thể</a:t>
            </a:r>
            <a:r>
              <a:rPr lang="en-US" sz="2400" dirty="0">
                <a:latin typeface="UTM Nyala" panose="02040603050506020204" pitchFamily="18" charset="0"/>
              </a:rPr>
              <a:t> </a:t>
            </a:r>
            <a:r>
              <a:rPr lang="en-US" sz="2400" dirty="0" err="1">
                <a:latin typeface="UTM Nyala" panose="02040603050506020204" pitchFamily="18" charset="0"/>
              </a:rPr>
              <a:t>nín</a:t>
            </a:r>
            <a:r>
              <a:rPr lang="en-US" sz="2400" dirty="0">
                <a:latin typeface="UTM Nyala" panose="02040603050506020204" pitchFamily="18" charset="0"/>
              </a:rPr>
              <a:t> </a:t>
            </a:r>
            <a:r>
              <a:rPr lang="en-US" sz="2400" dirty="0" err="1">
                <a:latin typeface="UTM Nyala" panose="02040603050506020204" pitchFamily="18" charset="0"/>
              </a:rPr>
              <a:t>thở</a:t>
            </a:r>
            <a:r>
              <a:rPr lang="en-US" sz="2400" dirty="0">
                <a:latin typeface="UTM Nyala" panose="02040603050506020204" pitchFamily="18" charset="0"/>
              </a:rPr>
              <a:t> </a:t>
            </a:r>
            <a:r>
              <a:rPr lang="en-US" sz="2400" dirty="0" err="1">
                <a:latin typeface="UTM Nyala" panose="02040603050506020204" pitchFamily="18" charset="0"/>
              </a:rPr>
              <a:t>trong</a:t>
            </a:r>
            <a:r>
              <a:rPr lang="en-US" sz="2400" dirty="0">
                <a:latin typeface="UTM Nyala" panose="02040603050506020204" pitchFamily="18" charset="0"/>
              </a:rPr>
              <a:t> bao </a:t>
            </a:r>
            <a:r>
              <a:rPr lang="en-US" sz="2400" dirty="0" err="1">
                <a:latin typeface="UTM Nyala" panose="02040603050506020204" pitchFamily="18" charset="0"/>
              </a:rPr>
              <a:t>lâu</a:t>
            </a:r>
            <a:r>
              <a:rPr lang="en-US" sz="2400" dirty="0">
                <a:latin typeface="UTM Nyala" panose="02040603050506020204" pitchFamily="18" charset="0"/>
              </a:rPr>
              <a:t>, </a:t>
            </a:r>
            <a:r>
              <a:rPr lang="en-US" sz="2400" dirty="0" err="1">
                <a:latin typeface="UTM Nyala" panose="02040603050506020204" pitchFamily="18" charset="0"/>
              </a:rPr>
              <a:t>có</a:t>
            </a:r>
            <a:r>
              <a:rPr lang="en-US" sz="2400" dirty="0">
                <a:latin typeface="UTM Nyala" panose="02040603050506020204" pitchFamily="18" charset="0"/>
              </a:rPr>
              <a:t> </a:t>
            </a:r>
            <a:r>
              <a:rPr lang="en-US" sz="2400" dirty="0" err="1">
                <a:latin typeface="UTM Nyala" panose="02040603050506020204" pitchFamily="18" charset="0"/>
              </a:rPr>
              <a:t>thể</a:t>
            </a:r>
            <a:r>
              <a:rPr lang="en-US" sz="2400" dirty="0">
                <a:latin typeface="UTM Nyala" panose="02040603050506020204" pitchFamily="18" charset="0"/>
              </a:rPr>
              <a:t> </a:t>
            </a:r>
            <a:r>
              <a:rPr lang="en-US" sz="2400" dirty="0" err="1">
                <a:latin typeface="UTM Nyala" panose="02040603050506020204" pitchFamily="18" charset="0"/>
              </a:rPr>
              <a:t>ngưng</a:t>
            </a:r>
            <a:r>
              <a:rPr lang="en-US" sz="2400" dirty="0">
                <a:latin typeface="UTM Nyala" panose="02040603050506020204" pitchFamily="18" charset="0"/>
              </a:rPr>
              <a:t> </a:t>
            </a:r>
            <a:r>
              <a:rPr lang="en-US" sz="2400" dirty="0" err="1">
                <a:latin typeface="UTM Nyala" panose="02040603050506020204" pitchFamily="18" charset="0"/>
              </a:rPr>
              <a:t>hô</a:t>
            </a:r>
            <a:r>
              <a:rPr lang="en-US" sz="2400" dirty="0">
                <a:latin typeface="UTM Nyala" panose="02040603050506020204" pitchFamily="18" charset="0"/>
              </a:rPr>
              <a:t> </a:t>
            </a:r>
            <a:r>
              <a:rPr lang="en-US" sz="2400" dirty="0" err="1">
                <a:latin typeface="UTM Nyala" panose="02040603050506020204" pitchFamily="18" charset="0"/>
              </a:rPr>
              <a:t>hấp</a:t>
            </a:r>
            <a:r>
              <a:rPr lang="en-US" sz="2400" dirty="0">
                <a:latin typeface="UTM Nyala" panose="02040603050506020204" pitchFamily="18" charset="0"/>
              </a:rPr>
              <a:t> </a:t>
            </a:r>
            <a:r>
              <a:rPr lang="en-US" sz="2400" dirty="0" err="1">
                <a:latin typeface="UTM Nyala" panose="02040603050506020204" pitchFamily="18" charset="0"/>
              </a:rPr>
              <a:t>được</a:t>
            </a:r>
            <a:r>
              <a:rPr lang="en-US" sz="2400" dirty="0">
                <a:latin typeface="UTM Nyala" panose="02040603050506020204" pitchFamily="18" charset="0"/>
              </a:rPr>
              <a:t> </a:t>
            </a:r>
            <a:r>
              <a:rPr lang="en-US" sz="2400" dirty="0" err="1">
                <a:latin typeface="UTM Nyala" panose="02040603050506020204" pitchFamily="18" charset="0"/>
              </a:rPr>
              <a:t>không</a:t>
            </a:r>
            <a:r>
              <a:rPr lang="en-US" sz="2400" dirty="0">
                <a:latin typeface="UTM Nyala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2400" dirty="0" err="1">
                <a:latin typeface="UTM Nyala" panose="02040603050506020204" pitchFamily="18" charset="0"/>
              </a:rPr>
              <a:t>Hãy</a:t>
            </a:r>
            <a:r>
              <a:rPr lang="en-US" sz="2400" dirty="0">
                <a:latin typeface="UTM Nyala" panose="02040603050506020204" pitchFamily="18" charset="0"/>
              </a:rPr>
              <a:t> </a:t>
            </a:r>
            <a:r>
              <a:rPr lang="en-US" sz="2400" dirty="0" err="1">
                <a:latin typeface="UTM Nyala" panose="02040603050506020204" pitchFamily="18" charset="0"/>
              </a:rPr>
              <a:t>hình</a:t>
            </a:r>
            <a:r>
              <a:rPr lang="en-US" sz="2400" dirty="0">
                <a:latin typeface="UTM Nyala" panose="02040603050506020204" pitchFamily="18" charset="0"/>
              </a:rPr>
              <a:t> dung </a:t>
            </a:r>
            <a:r>
              <a:rPr lang="en-US" sz="2400" dirty="0" err="1">
                <a:latin typeface="UTM Nyala" panose="02040603050506020204" pitchFamily="18" charset="0"/>
              </a:rPr>
              <a:t>nếu</a:t>
            </a:r>
            <a:r>
              <a:rPr lang="en-US" sz="2400" dirty="0">
                <a:latin typeface="UTM Nyala" panose="02040603050506020204" pitchFamily="18" charset="0"/>
              </a:rPr>
              <a:t> </a:t>
            </a:r>
            <a:r>
              <a:rPr lang="en-US" sz="2400" dirty="0" err="1">
                <a:latin typeface="UTM Nyala" panose="02040603050506020204" pitchFamily="18" charset="0"/>
              </a:rPr>
              <a:t>Trái</a:t>
            </a:r>
            <a:r>
              <a:rPr lang="en-US" sz="2400" dirty="0">
                <a:latin typeface="UTM Nyala" panose="02040603050506020204" pitchFamily="18" charset="0"/>
              </a:rPr>
              <a:t> </a:t>
            </a:r>
            <a:r>
              <a:rPr lang="en-US" sz="2400" dirty="0" err="1">
                <a:latin typeface="UTM Nyala" panose="02040603050506020204" pitchFamily="18" charset="0"/>
              </a:rPr>
              <a:t>Đất</a:t>
            </a:r>
            <a:r>
              <a:rPr lang="en-US" sz="2400" dirty="0">
                <a:latin typeface="UTM Nyala" panose="02040603050506020204" pitchFamily="18" charset="0"/>
              </a:rPr>
              <a:t> </a:t>
            </a:r>
            <a:r>
              <a:rPr lang="en-US" sz="2400" dirty="0" err="1">
                <a:latin typeface="UTM Nyala" panose="02040603050506020204" pitchFamily="18" charset="0"/>
              </a:rPr>
              <a:t>không</a:t>
            </a:r>
            <a:r>
              <a:rPr lang="en-US" sz="2400" dirty="0">
                <a:latin typeface="UTM Nyala" panose="02040603050506020204" pitchFamily="18" charset="0"/>
              </a:rPr>
              <a:t> </a:t>
            </a:r>
            <a:r>
              <a:rPr lang="en-US" sz="2400" dirty="0" err="1">
                <a:latin typeface="UTM Nyala" panose="02040603050506020204" pitchFamily="18" charset="0"/>
              </a:rPr>
              <a:t>có</a:t>
            </a:r>
            <a:r>
              <a:rPr lang="en-US" sz="2400" dirty="0">
                <a:latin typeface="UTM Nyala" panose="02040603050506020204" pitchFamily="18" charset="0"/>
              </a:rPr>
              <a:t> oxygen </a:t>
            </a:r>
            <a:r>
              <a:rPr lang="en-US" sz="2400" dirty="0" err="1">
                <a:latin typeface="UTM Nyala" panose="02040603050506020204" pitchFamily="18" charset="0"/>
              </a:rPr>
              <a:t>thì</a:t>
            </a:r>
            <a:r>
              <a:rPr lang="en-US" sz="2400" dirty="0">
                <a:latin typeface="UTM Nyala" panose="02040603050506020204" pitchFamily="18" charset="0"/>
              </a:rPr>
              <a:t> </a:t>
            </a:r>
            <a:r>
              <a:rPr lang="en-US" sz="2400" dirty="0" err="1">
                <a:latin typeface="UTM Nyala" panose="02040603050506020204" pitchFamily="18" charset="0"/>
              </a:rPr>
              <a:t>những</a:t>
            </a:r>
            <a:r>
              <a:rPr lang="en-US" sz="2400" dirty="0">
                <a:latin typeface="UTM Nyala" panose="02040603050506020204" pitchFamily="18" charset="0"/>
              </a:rPr>
              <a:t> </a:t>
            </a:r>
            <a:r>
              <a:rPr lang="en-US" sz="2400" dirty="0" err="1">
                <a:latin typeface="UTM Nyala" panose="02040603050506020204" pitchFamily="18" charset="0"/>
              </a:rPr>
              <a:t>gì</a:t>
            </a:r>
            <a:r>
              <a:rPr lang="en-US" sz="2400" dirty="0">
                <a:latin typeface="UTM Nyala" panose="02040603050506020204" pitchFamily="18" charset="0"/>
              </a:rPr>
              <a:t> </a:t>
            </a:r>
            <a:r>
              <a:rPr lang="en-US" sz="2400" dirty="0" err="1">
                <a:latin typeface="UTM Nyala" panose="02040603050506020204" pitchFamily="18" charset="0"/>
              </a:rPr>
              <a:t>sẽ</a:t>
            </a:r>
            <a:r>
              <a:rPr lang="en-US" sz="2400" dirty="0">
                <a:latin typeface="UTM Nyala" panose="02040603050506020204" pitchFamily="18" charset="0"/>
              </a:rPr>
              <a:t> </a:t>
            </a:r>
            <a:r>
              <a:rPr lang="en-US" sz="2400" dirty="0" err="1">
                <a:latin typeface="UTM Nyala" panose="02040603050506020204" pitchFamily="18" charset="0"/>
              </a:rPr>
              <a:t>bị</a:t>
            </a:r>
            <a:r>
              <a:rPr lang="en-US" sz="2400" dirty="0">
                <a:latin typeface="UTM Nyala" panose="02040603050506020204" pitchFamily="18" charset="0"/>
              </a:rPr>
              <a:t> </a:t>
            </a:r>
            <a:r>
              <a:rPr lang="en-US" sz="2400" dirty="0" err="1">
                <a:latin typeface="UTM Nyala" panose="02040603050506020204" pitchFamily="18" charset="0"/>
              </a:rPr>
              <a:t>ảnh</a:t>
            </a:r>
            <a:r>
              <a:rPr lang="en-US" sz="2400" dirty="0">
                <a:latin typeface="UTM Nyala" panose="02040603050506020204" pitchFamily="18" charset="0"/>
              </a:rPr>
              <a:t> </a:t>
            </a:r>
            <a:r>
              <a:rPr lang="en-US" sz="2400" dirty="0" err="1">
                <a:latin typeface="UTM Nyala" panose="02040603050506020204" pitchFamily="18" charset="0"/>
              </a:rPr>
              <a:t>hưởng</a:t>
            </a:r>
            <a:endParaRPr lang="en-US" sz="2400" dirty="0">
              <a:latin typeface="UTM Nyala" panose="02040603050506020204" pitchFamily="18" charset="0"/>
            </a:endParaRPr>
          </a:p>
        </p:txBody>
      </p:sp>
      <p:grpSp>
        <p:nvGrpSpPr>
          <p:cNvPr id="6" name="!!1">
            <a:extLst>
              <a:ext uri="{FF2B5EF4-FFF2-40B4-BE49-F238E27FC236}">
                <a16:creationId xmlns:a16="http://schemas.microsoft.com/office/drawing/2014/main" xmlns="" id="{A2EDE289-DA87-4126-9658-65258D229C52}"/>
              </a:ext>
            </a:extLst>
          </p:cNvPr>
          <p:cNvGrpSpPr/>
          <p:nvPr/>
        </p:nvGrpSpPr>
        <p:grpSpPr>
          <a:xfrm>
            <a:off x="9390201" y="184393"/>
            <a:ext cx="2678590" cy="643001"/>
            <a:chOff x="9390201" y="184393"/>
            <a:chExt cx="2678590" cy="64300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EED00E38-A415-45A8-8479-C31CE5D45681}"/>
                </a:ext>
              </a:extLst>
            </p:cNvPr>
            <p:cNvSpPr txBox="1"/>
            <p:nvPr/>
          </p:nvSpPr>
          <p:spPr>
            <a:xfrm>
              <a:off x="9814657" y="213898"/>
              <a:ext cx="2136017" cy="5155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Tầm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 Quan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SVN-Anastasia" panose="020B0606040200020203" pitchFamily="34" charset="0"/>
                  <a:ea typeface="+mn-ea"/>
                  <a:cs typeface="+mn-cs"/>
                </a:rPr>
                <a:t>Trọng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SVN-Anastasia" panose="020B0606040200020203" pitchFamily="34" charset="0"/>
                <a:ea typeface="+mn-ea"/>
                <a:cs typeface="+mn-cs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xmlns="" id="{226C0601-3526-4A38-A4FB-D2E935425DF3}"/>
                </a:ext>
              </a:extLst>
            </p:cNvPr>
            <p:cNvGrpSpPr/>
            <p:nvPr/>
          </p:nvGrpSpPr>
          <p:grpSpPr>
            <a:xfrm>
              <a:off x="9390201" y="184393"/>
              <a:ext cx="2678590" cy="643001"/>
              <a:chOff x="5549005" y="1347162"/>
              <a:chExt cx="5896790" cy="2555910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xmlns="" id="{11E8663A-F61C-4837-8245-3275F466185C}"/>
                  </a:ext>
                </a:extLst>
              </p:cNvPr>
              <p:cNvSpPr/>
              <p:nvPr/>
            </p:nvSpPr>
            <p:spPr>
              <a:xfrm>
                <a:off x="5550905" y="1392884"/>
                <a:ext cx="45719" cy="247840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xmlns="" id="{98402363-A3AF-49A5-A690-B81AF62D1132}"/>
                  </a:ext>
                </a:extLst>
              </p:cNvPr>
              <p:cNvSpPr/>
              <p:nvPr/>
            </p:nvSpPr>
            <p:spPr>
              <a:xfrm>
                <a:off x="11370971" y="1392883"/>
                <a:ext cx="45719" cy="2487930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4079FFA0-9C17-472B-8B11-1E59DC6EF82E}"/>
                  </a:ext>
                </a:extLst>
              </p:cNvPr>
              <p:cNvSpPr/>
              <p:nvPr/>
            </p:nvSpPr>
            <p:spPr>
              <a:xfrm rot="16200000">
                <a:off x="6938574" y="-41247"/>
                <a:ext cx="45720" cy="2822538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xmlns="" id="{DDEBF737-2D5C-461B-82C4-666EA91E9FE6}"/>
                  </a:ext>
                </a:extLst>
              </p:cNvPr>
              <p:cNvSpPr/>
              <p:nvPr/>
            </p:nvSpPr>
            <p:spPr>
              <a:xfrm>
                <a:off x="5605710" y="1408778"/>
                <a:ext cx="5840085" cy="2478406"/>
              </a:xfrm>
              <a:prstGeom prst="rect">
                <a:avLst/>
              </a:prstGeom>
              <a:solidFill>
                <a:schemeClr val="accent6">
                  <a:lumMod val="75000"/>
                  <a:alpha val="1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UTM Nyala" panose="020406030505060202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xmlns="" id="{0DC1CC77-A1DB-4DC6-968D-BEE455A35302}"/>
                  </a:ext>
                </a:extLst>
              </p:cNvPr>
              <p:cNvSpPr/>
              <p:nvPr/>
            </p:nvSpPr>
            <p:spPr>
              <a:xfrm rot="16200000">
                <a:off x="8459988" y="946370"/>
                <a:ext cx="45719" cy="5867685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xmlns="" id="{9A5DF983-8B32-4AFC-810A-83B3639182D8}"/>
                  </a:ext>
                </a:extLst>
              </p:cNvPr>
              <p:cNvSpPr/>
              <p:nvPr/>
            </p:nvSpPr>
            <p:spPr>
              <a:xfrm rot="16200000" flipH="1">
                <a:off x="10747111" y="773424"/>
                <a:ext cx="59659" cy="127070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30" name="AutoShape 2">
            <a:extLst>
              <a:ext uri="{FF2B5EF4-FFF2-40B4-BE49-F238E27FC236}">
                <a16:creationId xmlns:a16="http://schemas.microsoft.com/office/drawing/2014/main" xmlns="" id="{1F547D14-4D95-4AF6-993D-AF68928AC3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82591" y="6014395"/>
            <a:ext cx="138454" cy="13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4D660150-D245-41C1-9294-1F77AF70061F}"/>
              </a:ext>
            </a:extLst>
          </p:cNvPr>
          <p:cNvSpPr txBox="1"/>
          <p:nvPr/>
        </p:nvSpPr>
        <p:spPr>
          <a:xfrm>
            <a:off x="5785313" y="5322999"/>
            <a:ext cx="5979654" cy="1138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noProof="0" dirty="0">
                <a:solidFill>
                  <a:prstClr val="black"/>
                </a:solidFill>
                <a:latin typeface="UTM Nyala" panose="02040603050506020204" pitchFamily="18" charset="0"/>
              </a:rPr>
              <a:t>3. </a:t>
            </a:r>
            <a:r>
              <a:rPr lang="en-US" sz="2400" noProof="0" dirty="0" err="1">
                <a:solidFill>
                  <a:prstClr val="black"/>
                </a:solidFill>
                <a:latin typeface="UTM Nyala" panose="02040603050506020204" pitchFamily="18" charset="0"/>
              </a:rPr>
              <a:t>Thiết</a:t>
            </a:r>
            <a:r>
              <a:rPr lang="en-US" sz="2400" noProof="0" dirty="0">
                <a:solidFill>
                  <a:prstClr val="black"/>
                </a:solidFill>
                <a:latin typeface="UTM Nyala" panose="02040603050506020204" pitchFamily="18" charset="0"/>
              </a:rPr>
              <a:t> </a:t>
            </a:r>
            <a:r>
              <a:rPr lang="en-US" sz="2400" noProof="0" dirty="0" err="1">
                <a:solidFill>
                  <a:prstClr val="black"/>
                </a:solidFill>
                <a:latin typeface="UTM Nyala" panose="02040603050506020204" pitchFamily="18" charset="0"/>
              </a:rPr>
              <a:t>kế</a:t>
            </a:r>
            <a:r>
              <a:rPr lang="en-US" sz="2400" noProof="0" dirty="0">
                <a:solidFill>
                  <a:prstClr val="black"/>
                </a:solidFill>
                <a:latin typeface="UTM Nyala" panose="02040603050506020204" pitchFamily="18" charset="0"/>
              </a:rPr>
              <a:t> </a:t>
            </a:r>
            <a:r>
              <a:rPr lang="en-US" sz="2400" noProof="0" dirty="0" err="1">
                <a:solidFill>
                  <a:prstClr val="black"/>
                </a:solidFill>
                <a:latin typeface="UTM Nyala" panose="02040603050506020204" pitchFamily="18" charset="0"/>
              </a:rPr>
              <a:t>sơ</a:t>
            </a:r>
            <a:r>
              <a:rPr lang="en-US" sz="2400" noProof="0" dirty="0">
                <a:solidFill>
                  <a:prstClr val="black"/>
                </a:solidFill>
                <a:latin typeface="UTM Nyala" panose="02040603050506020204" pitchFamily="18" charset="0"/>
              </a:rPr>
              <a:t> </a:t>
            </a:r>
            <a:r>
              <a:rPr lang="en-US" sz="2400" noProof="0" dirty="0" err="1">
                <a:solidFill>
                  <a:prstClr val="black"/>
                </a:solidFill>
                <a:latin typeface="UTM Nyala" panose="02040603050506020204" pitchFamily="18" charset="0"/>
              </a:rPr>
              <a:t>đồ</a:t>
            </a:r>
            <a:r>
              <a:rPr lang="en-US" sz="2400" noProof="0" dirty="0">
                <a:solidFill>
                  <a:prstClr val="black"/>
                </a:solidFill>
                <a:latin typeface="UTM Nyala" panose="02040603050506020204" pitchFamily="18" charset="0"/>
              </a:rPr>
              <a:t> hay poster </a:t>
            </a:r>
            <a:r>
              <a:rPr lang="en-US" sz="2400" noProof="0" dirty="0" err="1">
                <a:solidFill>
                  <a:prstClr val="black"/>
                </a:solidFill>
                <a:latin typeface="UTM Nyala" panose="02040603050506020204" pitchFamily="18" charset="0"/>
              </a:rPr>
              <a:t>thể</a:t>
            </a:r>
            <a:r>
              <a:rPr lang="en-US" sz="2400" noProof="0" dirty="0">
                <a:solidFill>
                  <a:prstClr val="black"/>
                </a:solidFill>
                <a:latin typeface="UTM Nyala" panose="02040603050506020204" pitchFamily="18" charset="0"/>
              </a:rPr>
              <a:t> </a:t>
            </a:r>
            <a:r>
              <a:rPr lang="en-US" sz="2400" noProof="0" dirty="0" err="1">
                <a:solidFill>
                  <a:prstClr val="black"/>
                </a:solidFill>
                <a:latin typeface="UTM Nyala" panose="02040603050506020204" pitchFamily="18" charset="0"/>
              </a:rPr>
              <a:t>hiện</a:t>
            </a:r>
            <a:r>
              <a:rPr lang="en-US" sz="2400" noProof="0" dirty="0">
                <a:solidFill>
                  <a:prstClr val="black"/>
                </a:solidFill>
                <a:latin typeface="UTM Nyala" panose="02040603050506020204" pitchFamily="18" charset="0"/>
              </a:rPr>
              <a:t> </a:t>
            </a:r>
            <a:r>
              <a:rPr lang="en-US" sz="2400" noProof="0" dirty="0" err="1">
                <a:solidFill>
                  <a:prstClr val="black"/>
                </a:solidFill>
                <a:latin typeface="UTM Nyala" panose="02040603050506020204" pitchFamily="18" charset="0"/>
              </a:rPr>
              <a:t>sự</a:t>
            </a:r>
            <a:r>
              <a:rPr lang="en-US" sz="2400" noProof="0" dirty="0">
                <a:solidFill>
                  <a:prstClr val="black"/>
                </a:solidFill>
                <a:latin typeface="UTM Nyala" panose="02040603050506020204" pitchFamily="18" charset="0"/>
              </a:rPr>
              <a:t> </a:t>
            </a:r>
            <a:r>
              <a:rPr lang="en-US" sz="2400" noProof="0" dirty="0" err="1">
                <a:solidFill>
                  <a:prstClr val="black"/>
                </a:solidFill>
                <a:latin typeface="UTM Nyala" panose="02040603050506020204" pitchFamily="18" charset="0"/>
              </a:rPr>
              <a:t>quan</a:t>
            </a:r>
            <a:r>
              <a:rPr lang="en-US" sz="2400" noProof="0" dirty="0">
                <a:solidFill>
                  <a:prstClr val="black"/>
                </a:solidFill>
                <a:latin typeface="UTM Nyala" panose="02040603050506020204" pitchFamily="18" charset="0"/>
              </a:rPr>
              <a:t> </a:t>
            </a:r>
            <a:r>
              <a:rPr lang="en-US" sz="2400" noProof="0" dirty="0" err="1">
                <a:solidFill>
                  <a:prstClr val="black"/>
                </a:solidFill>
                <a:latin typeface="UTM Nyala" panose="02040603050506020204" pitchFamily="18" charset="0"/>
              </a:rPr>
              <a:t>trọng</a:t>
            </a:r>
            <a:r>
              <a:rPr lang="en-US" sz="2400" noProof="0" dirty="0">
                <a:solidFill>
                  <a:prstClr val="black"/>
                </a:solidFill>
                <a:latin typeface="UTM Nyala" panose="02040603050506020204" pitchFamily="18" charset="0"/>
              </a:rPr>
              <a:t> </a:t>
            </a:r>
            <a:r>
              <a:rPr lang="en-US" sz="2400" noProof="0" dirty="0" err="1">
                <a:solidFill>
                  <a:prstClr val="black"/>
                </a:solidFill>
                <a:latin typeface="UTM Nyala" panose="02040603050506020204" pitchFamily="18" charset="0"/>
              </a:rPr>
              <a:t>của</a:t>
            </a:r>
            <a:r>
              <a:rPr lang="en-US" sz="2400" noProof="0" dirty="0">
                <a:solidFill>
                  <a:prstClr val="black"/>
                </a:solidFill>
                <a:latin typeface="UTM Nyala" panose="02040603050506020204" pitchFamily="18" charset="0"/>
              </a:rPr>
              <a:t> oxygen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Nyala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1131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6" presetClass="entr" presetSubtype="4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4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4" dur="1000"/>
                                            <p:tgtEl>
                                              <p:spTgt spid="5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4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2" presetClass="entr" presetSubtype="8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2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9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6" presetClass="entr" presetSubtype="4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1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4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Horizontal)">
                                          <p:cBhvr>
                                            <p:cTn id="14" dur="1000"/>
                                            <p:tgtEl>
                                              <p:spTgt spid="51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1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26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  <p:bldP spid="31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2264</Words>
  <Application>Microsoft Office PowerPoint</Application>
  <PresentationFormat>Widescreen</PresentationFormat>
  <Paragraphs>318</Paragraphs>
  <Slides>42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63" baseType="lpstr">
      <vt:lpstr>#9Slide03 AmpleSoft</vt:lpstr>
      <vt:lpstr>Arial</vt:lpstr>
      <vt:lpstr>Calibri</vt:lpstr>
      <vt:lpstr>Calibri Light</vt:lpstr>
      <vt:lpstr>Cambria</vt:lpstr>
      <vt:lpstr>Elephant</vt:lpstr>
      <vt:lpstr>Microsoft Sans Serif</vt:lpstr>
      <vt:lpstr>Monterat</vt:lpstr>
      <vt:lpstr>Montserrat</vt:lpstr>
      <vt:lpstr>Snap ITC</vt:lpstr>
      <vt:lpstr>SVN-Abril Fatface</vt:lpstr>
      <vt:lpstr>SVN-Amethyst</vt:lpstr>
      <vt:lpstr>SVN-Anastasia</vt:lpstr>
      <vt:lpstr>SVN-Clementine</vt:lpstr>
      <vt:lpstr>SVN-Whimsy</vt:lpstr>
      <vt:lpstr>Times New Roman</vt:lpstr>
      <vt:lpstr>Tw Cen MT</vt:lpstr>
      <vt:lpstr>UTM Azuki</vt:lpstr>
      <vt:lpstr>UTM Nyala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Oanh</dc:creator>
  <cp:lastModifiedBy>Admin</cp:lastModifiedBy>
  <cp:revision>31</cp:revision>
  <dcterms:created xsi:type="dcterms:W3CDTF">2021-06-17T16:13:56Z</dcterms:created>
  <dcterms:modified xsi:type="dcterms:W3CDTF">2023-11-14T10:27:50Z</dcterms:modified>
</cp:coreProperties>
</file>