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704442-A55C-472E-9970-695F7E5F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554FBE4-A9D5-472E-8BF4-5D22FEB4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46D1-09B7-4235-A91E-C5442CEC2D4B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EA2F722-15ED-491A-A5BF-5D23AAE9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66B498C-523B-4DCB-B691-15E6193B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307D0-2EB3-4753-BF47-FE804AA84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9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DD70BB2-FC23-41B5-A549-91C30924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5C861-C5A3-4B2C-B8DD-26F73D846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4D4559-2A94-4BD5-AB03-9039CDA81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846D1-09B7-4235-A91E-C5442CEC2D4B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3EC42B-3FC0-41E4-861C-47B540C78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179CFC-C43F-4F95-961D-0BCB1A769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307D0-2EB3-4753-BF47-FE804AA84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8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8138FB0B-B180-4AA7-86E5-2373E66B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F0DB997-72FB-4525-A5F8-35493C8F2E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0" y="1981200"/>
            <a:ext cx="2209800" cy="1219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6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9F2AE45-3714-4C69-811E-CB232D673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B1DB27-1ACE-4B0A-85B8-B6AC3A146C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3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90162F3-D6DE-4993-9A2F-512B5C25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A3696D8-AE60-4FD3-B279-E4134359A3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8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16EF189-BF52-4521-B2C6-74AC3041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1E242A-D8E0-47FF-A4E2-638BA578D9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7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48A3BC5-6651-439F-8B78-179EA590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02B1281-CC51-4C3B-A0E2-8850BAC164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934200" y="4620491"/>
            <a:ext cx="4038600" cy="1676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9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1598A34-1EE3-4C0C-8151-F6FB07897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CE745FD-D0C5-4D05-9F49-89017A3026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5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8A36447A-4571-4063-8D87-C627D26AD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354230-3705-420D-8371-16B69B2978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4293BAE-F61A-4AD1-8953-464CA8EE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58C36E7-CC5F-4226-AFB0-D6B7F9F20E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89685298-6AE8-46C6-8E80-B3B390C79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E6F6B1B-1FE8-45EC-B158-471F34E042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3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E847458-4D86-4C3B-A28A-FBFED1DCF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FD35831-9160-4E83-947B-57A701C3BA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FFFED1C-9F48-4A62-B6AB-233E4576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66AB559-70BA-41EC-A6CC-09FD47EE15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8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5E2675C-D05E-4CB3-8D1A-CF21D4324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991E4A7-E5E8-4962-8E9D-C5D14E5FCA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6200" y="2133600"/>
            <a:ext cx="5715000" cy="1066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 8_ BÀI 8: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FAFBA30-137E-49E0-8AC7-C34753D87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137932-E5AA-4E65-B66D-1C09D3EF0A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1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5B20AEB1-B1FB-482A-B175-E011FA8BB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726F5C5-B4E1-48E8-A508-B5BEB77BF5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2841197-5F7A-4564-98BB-0DE1486B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90D652B-C06F-498B-BACC-AD8C4EFB5A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9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36F3595-6A9D-4736-9F8E-08B66DD3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2D12E2-0DAB-40CF-A142-9218C3B710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6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D230DF0-BD0A-4F8A-B642-69B97F748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11F25E-5C19-4189-9039-E2EE5ABD48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68BA747-5EA3-4333-9307-3173FAB3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6C4CCAA-CF5A-4989-8DEA-28257CA07B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01F619E-A657-47DC-849B-3851A607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5DD291C-D692-4C9F-8BF8-C375E6E477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0D6C03F-9E2B-43B9-ADBC-1F3A02F28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8BCC0CE-7D97-4CFE-AF2F-7BCCE3448D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2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1464210-ED92-4D82-9590-9A90D8D8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9DECC5B-3EAA-4BF1-B922-65FBEE0127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81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5B3FF4F-61BE-4334-B0C5-C9E3DF8D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09CBE92-3865-4AEE-B9E6-0F55D4B64F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FDFCA17-CB31-412B-B713-3C9CFC0E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BDDEC7D-6605-41A5-B653-737B6DE613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36" y="304800"/>
            <a:ext cx="121920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7F54803-372D-4AE1-88C6-F8CF990E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C34F9E3-7B54-4717-A301-12081E1079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43800" y="4648200"/>
            <a:ext cx="2971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014778E-DF8B-45CB-B328-B7CB70D4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E0E531A-70B6-4AF3-A737-A0F3603DA2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97F4835-F495-492A-890F-FBD43657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B32984-F412-48D8-B1A6-D9F47FF09E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315200" y="2667000"/>
            <a:ext cx="2514600" cy="381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3238500"/>
            <a:ext cx="533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62800" y="3238500"/>
            <a:ext cx="685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25000" y="4114800"/>
            <a:ext cx="1143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4724400"/>
            <a:ext cx="685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8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D6FD244-A7B1-46AA-B1B5-40DD5FD2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E13F561-4A20-4B78-80B1-F8041ACA4D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096000" y="3694545"/>
            <a:ext cx="5334000" cy="2514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3C3C867-07AC-4FBD-9B1A-47CA338A9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D449918-040F-4CAD-BEDE-C966A69BB2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5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12</Words>
  <Application>Microsoft Office PowerPoint</Application>
  <PresentationFormat>Widescreen</PresentationFormat>
  <Paragraphs>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Admin</cp:lastModifiedBy>
  <cp:revision>8</cp:revision>
  <dcterms:created xsi:type="dcterms:W3CDTF">2021-09-07T18:16:09Z</dcterms:created>
  <dcterms:modified xsi:type="dcterms:W3CDTF">2023-10-05T08:33:35Z</dcterms:modified>
</cp:coreProperties>
</file>