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09" r:id="rId2"/>
    <p:sldId id="403" r:id="rId3"/>
    <p:sldId id="732" r:id="rId4"/>
    <p:sldId id="728" r:id="rId5"/>
    <p:sldId id="751" r:id="rId6"/>
    <p:sldId id="277" r:id="rId7"/>
    <p:sldId id="278" r:id="rId8"/>
    <p:sldId id="280" r:id="rId9"/>
    <p:sldId id="730" r:id="rId10"/>
    <p:sldId id="731" r:id="rId11"/>
    <p:sldId id="734" r:id="rId12"/>
    <p:sldId id="735" r:id="rId13"/>
    <p:sldId id="738" r:id="rId14"/>
    <p:sldId id="736" r:id="rId15"/>
    <p:sldId id="287" r:id="rId16"/>
    <p:sldId id="753" r:id="rId17"/>
    <p:sldId id="755" r:id="rId18"/>
    <p:sldId id="739" r:id="rId19"/>
    <p:sldId id="740" r:id="rId20"/>
    <p:sldId id="741" r:id="rId21"/>
    <p:sldId id="744" r:id="rId22"/>
    <p:sldId id="748" r:id="rId23"/>
    <p:sldId id="302" r:id="rId24"/>
    <p:sldId id="301" r:id="rId25"/>
    <p:sldId id="750" r:id="rId26"/>
    <p:sldId id="313" r:id="rId27"/>
    <p:sldId id="312" r:id="rId28"/>
    <p:sldId id="289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8" autoAdjust="0"/>
    <p:restoredTop sz="94660"/>
  </p:normalViewPr>
  <p:slideViewPr>
    <p:cSldViewPr>
      <p:cViewPr varScale="1">
        <p:scale>
          <a:sx n="66" d="100"/>
          <a:sy n="66" d="100"/>
        </p:scale>
        <p:origin x="12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534" y="242165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10_ BÀI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906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50272Barres_divers__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" y="60304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42" y="6019799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6" y="601980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50272Barres_divers__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58" y="60479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37" y="6019798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cxnSpLocks/>
          </p:cNvCxnSpPr>
          <p:nvPr/>
        </p:nvCxnSpPr>
        <p:spPr bwMode="auto">
          <a:xfrm flipV="1">
            <a:off x="1854239" y="302169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B9EE52BE-A651-48D4-9E31-722B7859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400" y="3740883"/>
            <a:ext cx="2266629" cy="20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6AE03907-3AB6-44A3-AFA4-EE792477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9204" y="3646401"/>
            <a:ext cx="2035029" cy="22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A3EFAFA6-7E28-46C5-BC8A-7648A41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3129" y="3612203"/>
            <a:ext cx="2035029" cy="22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9FA5641-9661-482D-94DF-A9376FB9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727" y="3247320"/>
            <a:ext cx="2685697" cy="2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85800" y="152400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HỌC 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57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7DC6BD-5B89-4C4E-B6B0-9F4A0C9E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98C3B6C3-05D1-44C6-8D63-A55C145B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7583"/>
            <a:ext cx="3851812" cy="38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2072F5-965D-49E7-A0B1-DED47DC39CCD}"/>
              </a:ext>
            </a:extLst>
          </p:cNvPr>
          <p:cNvSpPr txBox="1"/>
          <p:nvPr/>
        </p:nvSpPr>
        <p:spPr>
          <a:xfrm>
            <a:off x="1521638" y="3225018"/>
            <a:ext cx="358376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16890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815E7C-9201-4B91-B040-91C49A95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70"/>
            <a:ext cx="9070499" cy="436575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D41C467-3597-495D-B86E-074A7764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564" y="2514600"/>
            <a:ext cx="3884784" cy="3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FFA8A0-F713-4894-A757-6CDBB55FC53F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15363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5D2E86-6556-4A12-AC28-B8DA81F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986"/>
            <a:ext cx="9070498" cy="508061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A1F499D-2496-4E13-8C52-1B7C0A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606" y="2495018"/>
            <a:ext cx="3920606" cy="4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5A9DA1-DC0C-444E-8363-55099785E753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17263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082299"/>
              </p:ext>
            </p:extLst>
          </p:nvPr>
        </p:nvGraphicFramePr>
        <p:xfrm>
          <a:off x="0" y="-58090"/>
          <a:ext cx="9067800" cy="6472573"/>
        </p:xfrm>
        <a:graphic>
          <a:graphicData uri="http://schemas.openxmlformats.org/drawingml/2006/table">
            <a:tbl>
              <a:tblPr/>
              <a:tblGrid>
                <a:gridCol w="906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62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1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8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52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94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50828-4DE9-4522-8D33-87FF068194E0}"/>
              </a:ext>
            </a:extLst>
          </p:cNvPr>
          <p:cNvSpPr txBox="1"/>
          <p:nvPr/>
        </p:nvSpPr>
        <p:spPr>
          <a:xfrm>
            <a:off x="980772" y="1066800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424F6B-3DD8-4B0E-8AE3-502F566B0EBC}"/>
              </a:ext>
            </a:extLst>
          </p:cNvPr>
          <p:cNvSpPr txBox="1"/>
          <p:nvPr/>
        </p:nvSpPr>
        <p:spPr>
          <a:xfrm>
            <a:off x="929698" y="253002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D2F7DC-27C2-4AA8-A62C-6948BF7F28FA}"/>
              </a:ext>
            </a:extLst>
          </p:cNvPr>
          <p:cNvSpPr txBox="1"/>
          <p:nvPr/>
        </p:nvSpPr>
        <p:spPr>
          <a:xfrm>
            <a:off x="961193" y="3886200"/>
            <a:ext cx="3991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C0E602-8180-48EE-8C91-E7465546942C}"/>
              </a:ext>
            </a:extLst>
          </p:cNvPr>
          <p:cNvSpPr txBox="1"/>
          <p:nvPr/>
        </p:nvSpPr>
        <p:spPr>
          <a:xfrm>
            <a:off x="961192" y="5181600"/>
            <a:ext cx="3991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235D51B-B445-4B2D-9455-BB6454C13F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40865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  <p:graphicFrame>
        <p:nvGraphicFramePr>
          <p:cNvPr id="14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847283"/>
              </p:ext>
            </p:extLst>
          </p:nvPr>
        </p:nvGraphicFramePr>
        <p:xfrm>
          <a:off x="76200" y="2362200"/>
          <a:ext cx="9067800" cy="4267200"/>
        </p:xfrm>
        <a:graphic>
          <a:graphicData uri="http://schemas.openxmlformats.org/drawingml/2006/table">
            <a:tbl>
              <a:tblPr/>
              <a:tblGrid>
                <a:gridCol w="906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62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:a16="http://schemas.microsoft.com/office/drawing/2014/main" xmlns="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xmlns="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:a16="http://schemas.microsoft.com/office/drawing/2014/main" xmlns="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:a16="http://schemas.microsoft.com/office/drawing/2014/main" xmlns="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:a16="http://schemas.microsoft.com/office/drawing/2014/main" xmlns="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:a16="http://schemas.microsoft.com/office/drawing/2014/main" xmlns="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:a16="http://schemas.microsoft.com/office/drawing/2014/main" xmlns="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:a16="http://schemas.microsoft.com/office/drawing/2014/main" xmlns="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:a16="http://schemas.microsoft.com/office/drawing/2014/main" xmlns="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:a16="http://schemas.microsoft.com/office/drawing/2014/main" xmlns="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:a16="http://schemas.microsoft.com/office/drawing/2014/main" xmlns="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:a16="http://schemas.microsoft.com/office/drawing/2014/main" xmlns="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:a16="http://schemas.microsoft.com/office/drawing/2014/main" xmlns="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:a16="http://schemas.microsoft.com/office/drawing/2014/main" xmlns="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:a16="http://schemas.microsoft.com/office/drawing/2014/main" xmlns="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:a16="http://schemas.microsoft.com/office/drawing/2014/main" xmlns="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:a16="http://schemas.microsoft.com/office/drawing/2014/main" xmlns="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:a16="http://schemas.microsoft.com/office/drawing/2014/main" xmlns="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:a16="http://schemas.microsoft.com/office/drawing/2014/main" xmlns="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:a16="http://schemas.microsoft.com/office/drawing/2014/main" xmlns="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:a16="http://schemas.microsoft.com/office/drawing/2014/main" xmlns="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:a16="http://schemas.microsoft.com/office/drawing/2014/main" xmlns="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:a16="http://schemas.microsoft.com/office/drawing/2014/main" xmlns="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:a16="http://schemas.microsoft.com/office/drawing/2014/main" xmlns="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:a16="http://schemas.microsoft.com/office/drawing/2014/main" xmlns="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0" name="Freeform 27" descr="Stationery">
            <a:extLst>
              <a:ext uri="{FF2B5EF4-FFF2-40B4-BE49-F238E27FC236}">
                <a16:creationId xmlns:a16="http://schemas.microsoft.com/office/drawing/2014/main" xmlns="" id="{2A3109EE-A6D7-4257-B285-79F1444CF3F3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AutoShape 28">
            <a:extLst>
              <a:ext uri="{FF2B5EF4-FFF2-40B4-BE49-F238E27FC236}">
                <a16:creationId xmlns:a16="http://schemas.microsoft.com/office/drawing/2014/main" xmlns="" id="{229F4F0A-197C-4EEB-A8FB-970820A4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AutoShape 29">
            <a:extLst>
              <a:ext uri="{FF2B5EF4-FFF2-40B4-BE49-F238E27FC236}">
                <a16:creationId xmlns:a16="http://schemas.microsoft.com/office/drawing/2014/main" xmlns="" id="{F4A72FE6-998A-4AF6-AB6C-C522F1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xmlns="" id="{261C0FDD-5C5C-493E-B6EF-CF9C3009FC52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23682" name="Oval 31">
              <a:extLst>
                <a:ext uri="{FF2B5EF4-FFF2-40B4-BE49-F238E27FC236}">
                  <a16:creationId xmlns:a16="http://schemas.microsoft.com/office/drawing/2014/main" xmlns="" id="{7BC91BC2-B2E0-4315-A6DF-D3FBDA77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3" name="Oval 32">
              <a:extLst>
                <a:ext uri="{FF2B5EF4-FFF2-40B4-BE49-F238E27FC236}">
                  <a16:creationId xmlns:a16="http://schemas.microsoft.com/office/drawing/2014/main" xmlns="" id="{E565F9FA-A987-4141-9C69-F501F657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4" name="Oval 33">
              <a:extLst>
                <a:ext uri="{FF2B5EF4-FFF2-40B4-BE49-F238E27FC236}">
                  <a16:creationId xmlns:a16="http://schemas.microsoft.com/office/drawing/2014/main" xmlns="" id="{F92096B2-3ED7-493A-90BD-ED057C9E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5" name="Oval 34">
              <a:extLst>
                <a:ext uri="{FF2B5EF4-FFF2-40B4-BE49-F238E27FC236}">
                  <a16:creationId xmlns:a16="http://schemas.microsoft.com/office/drawing/2014/main" xmlns="" id="{1E1973C0-7030-46D1-B4A8-073D4A03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xmlns="" id="{EDC6E57C-060D-427E-AFFA-E44185B56667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3666" name="Group 36">
              <a:extLst>
                <a:ext uri="{FF2B5EF4-FFF2-40B4-BE49-F238E27FC236}">
                  <a16:creationId xmlns:a16="http://schemas.microsoft.com/office/drawing/2014/main" xmlns="" id="{236B5103-A273-42C4-A9CF-325118C8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79" name="Oval 37">
                <a:extLst>
                  <a:ext uri="{FF2B5EF4-FFF2-40B4-BE49-F238E27FC236}">
                    <a16:creationId xmlns:a16="http://schemas.microsoft.com/office/drawing/2014/main" xmlns="" id="{D28E3D61-6885-4673-865E-0A76736D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0" name="Oval 38">
                <a:extLst>
                  <a:ext uri="{FF2B5EF4-FFF2-40B4-BE49-F238E27FC236}">
                    <a16:creationId xmlns:a16="http://schemas.microsoft.com/office/drawing/2014/main" xmlns="" id="{FDDA77ED-671C-4D62-99C8-D4ED064B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1" name="Oval 39">
                <a:extLst>
                  <a:ext uri="{FF2B5EF4-FFF2-40B4-BE49-F238E27FC236}">
                    <a16:creationId xmlns:a16="http://schemas.microsoft.com/office/drawing/2014/main" xmlns="" id="{1ABCC736-C472-4818-A882-57D07192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7" name="Group 40">
              <a:extLst>
                <a:ext uri="{FF2B5EF4-FFF2-40B4-BE49-F238E27FC236}">
                  <a16:creationId xmlns:a16="http://schemas.microsoft.com/office/drawing/2014/main" xmlns="" id="{E6EECA30-1CBF-4A12-87E4-122FC4AE6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76" name="Oval 41">
                <a:extLst>
                  <a:ext uri="{FF2B5EF4-FFF2-40B4-BE49-F238E27FC236}">
                    <a16:creationId xmlns:a16="http://schemas.microsoft.com/office/drawing/2014/main" xmlns="" id="{B905F4AF-0E9D-4504-8142-D63188051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7" name="Oval 42">
                <a:extLst>
                  <a:ext uri="{FF2B5EF4-FFF2-40B4-BE49-F238E27FC236}">
                    <a16:creationId xmlns:a16="http://schemas.microsoft.com/office/drawing/2014/main" xmlns="" id="{C6EF2445-0907-4EEF-B3A9-721B51650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8" name="Oval 43">
                <a:extLst>
                  <a:ext uri="{FF2B5EF4-FFF2-40B4-BE49-F238E27FC236}">
                    <a16:creationId xmlns:a16="http://schemas.microsoft.com/office/drawing/2014/main" xmlns="" id="{75CF33F5-D0CC-4568-AAB7-412F4E60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8" name="Group 44">
              <a:extLst>
                <a:ext uri="{FF2B5EF4-FFF2-40B4-BE49-F238E27FC236}">
                  <a16:creationId xmlns:a16="http://schemas.microsoft.com/office/drawing/2014/main" xmlns="" id="{8455758E-FABF-4818-B344-240649A0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73" name="Oval 45">
                <a:extLst>
                  <a:ext uri="{FF2B5EF4-FFF2-40B4-BE49-F238E27FC236}">
                    <a16:creationId xmlns:a16="http://schemas.microsoft.com/office/drawing/2014/main" xmlns="" id="{0AC67B86-1157-45C0-9647-30590716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4" name="Oval 46">
                <a:extLst>
                  <a:ext uri="{FF2B5EF4-FFF2-40B4-BE49-F238E27FC236}">
                    <a16:creationId xmlns:a16="http://schemas.microsoft.com/office/drawing/2014/main" xmlns="" id="{0AAD5041-6503-41EA-B03C-550ABE6E2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5" name="Oval 47">
                <a:extLst>
                  <a:ext uri="{FF2B5EF4-FFF2-40B4-BE49-F238E27FC236}">
                    <a16:creationId xmlns:a16="http://schemas.microsoft.com/office/drawing/2014/main" xmlns="" id="{E34344E5-2981-4ADE-814D-957C3B14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9" name="Group 48">
              <a:extLst>
                <a:ext uri="{FF2B5EF4-FFF2-40B4-BE49-F238E27FC236}">
                  <a16:creationId xmlns:a16="http://schemas.microsoft.com/office/drawing/2014/main" xmlns="" id="{928BB441-20CF-4419-A771-47A394AC6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70" name="Oval 49">
                <a:extLst>
                  <a:ext uri="{FF2B5EF4-FFF2-40B4-BE49-F238E27FC236}">
                    <a16:creationId xmlns:a16="http://schemas.microsoft.com/office/drawing/2014/main" xmlns="" id="{45BD82B4-86EC-4D6C-B21F-18E887677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1" name="Oval 50">
                <a:extLst>
                  <a:ext uri="{FF2B5EF4-FFF2-40B4-BE49-F238E27FC236}">
                    <a16:creationId xmlns:a16="http://schemas.microsoft.com/office/drawing/2014/main" xmlns="" id="{4C2DFB3F-64A8-45CB-BBEF-C61841D0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2" name="Oval 51">
                <a:extLst>
                  <a:ext uri="{FF2B5EF4-FFF2-40B4-BE49-F238E27FC236}">
                    <a16:creationId xmlns:a16="http://schemas.microsoft.com/office/drawing/2014/main" xmlns="" id="{9AC145B8-B19A-4C73-AC77-4BD7ECABD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5" name="Group 52">
            <a:extLst>
              <a:ext uri="{FF2B5EF4-FFF2-40B4-BE49-F238E27FC236}">
                <a16:creationId xmlns:a16="http://schemas.microsoft.com/office/drawing/2014/main" xmlns="" id="{870FA96F-94FD-4547-B89E-B63F475616A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3660" name="Freeform 53">
              <a:extLst>
                <a:ext uri="{FF2B5EF4-FFF2-40B4-BE49-F238E27FC236}">
                  <a16:creationId xmlns:a16="http://schemas.microsoft.com/office/drawing/2014/main" xmlns="" id="{B7FA61F4-2B42-49AB-AEDE-7B70A98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1" name="Freeform 54">
              <a:extLst>
                <a:ext uri="{FF2B5EF4-FFF2-40B4-BE49-F238E27FC236}">
                  <a16:creationId xmlns:a16="http://schemas.microsoft.com/office/drawing/2014/main" xmlns="" id="{15DFCE15-C18C-4168-98A4-2A381059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2" name="Freeform 55">
              <a:extLst>
                <a:ext uri="{FF2B5EF4-FFF2-40B4-BE49-F238E27FC236}">
                  <a16:creationId xmlns:a16="http://schemas.microsoft.com/office/drawing/2014/main" xmlns="" id="{18E3C028-68A5-40C0-B6C9-E14BF279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3" name="Oval 56">
              <a:extLst>
                <a:ext uri="{FF2B5EF4-FFF2-40B4-BE49-F238E27FC236}">
                  <a16:creationId xmlns:a16="http://schemas.microsoft.com/office/drawing/2014/main" xmlns="" id="{F63B0677-F747-4F73-A4D1-88063D2F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4" name="Oval 57">
              <a:extLst>
                <a:ext uri="{FF2B5EF4-FFF2-40B4-BE49-F238E27FC236}">
                  <a16:creationId xmlns:a16="http://schemas.microsoft.com/office/drawing/2014/main" xmlns="" id="{1B86B174-926A-4136-A9DD-3E40FD6D4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5" name="Oval 58">
              <a:extLst>
                <a:ext uri="{FF2B5EF4-FFF2-40B4-BE49-F238E27FC236}">
                  <a16:creationId xmlns:a16="http://schemas.microsoft.com/office/drawing/2014/main" xmlns="" id="{F27A4ABA-FB8B-4242-8526-5EFF004D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xmlns="" id="{E3A1FBCD-6493-4603-8803-C99E06A944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3644" name="Group 60">
              <a:extLst>
                <a:ext uri="{FF2B5EF4-FFF2-40B4-BE49-F238E27FC236}">
                  <a16:creationId xmlns:a16="http://schemas.microsoft.com/office/drawing/2014/main" xmlns="" id="{FAE9EBA0-2613-4704-BAEE-19709851A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57" name="Oval 61">
                <a:extLst>
                  <a:ext uri="{FF2B5EF4-FFF2-40B4-BE49-F238E27FC236}">
                    <a16:creationId xmlns:a16="http://schemas.microsoft.com/office/drawing/2014/main" xmlns="" id="{9EB4EB37-6E73-48BE-954E-FDE4F78C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8" name="Oval 62">
                <a:extLst>
                  <a:ext uri="{FF2B5EF4-FFF2-40B4-BE49-F238E27FC236}">
                    <a16:creationId xmlns:a16="http://schemas.microsoft.com/office/drawing/2014/main" xmlns="" id="{3E48B4E7-ABA8-4C34-B909-F331813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9" name="Oval 63">
                <a:extLst>
                  <a:ext uri="{FF2B5EF4-FFF2-40B4-BE49-F238E27FC236}">
                    <a16:creationId xmlns:a16="http://schemas.microsoft.com/office/drawing/2014/main" xmlns="" id="{FA6BDEBA-888A-4390-8D31-46D8B0393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5" name="Group 64">
              <a:extLst>
                <a:ext uri="{FF2B5EF4-FFF2-40B4-BE49-F238E27FC236}">
                  <a16:creationId xmlns:a16="http://schemas.microsoft.com/office/drawing/2014/main" xmlns="" id="{7ED0A822-E64B-4483-9342-1BC71F363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54" name="Oval 65">
                <a:extLst>
                  <a:ext uri="{FF2B5EF4-FFF2-40B4-BE49-F238E27FC236}">
                    <a16:creationId xmlns:a16="http://schemas.microsoft.com/office/drawing/2014/main" xmlns="" id="{D1E34DCB-0736-412D-ADE7-27596460D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5" name="Oval 66">
                <a:extLst>
                  <a:ext uri="{FF2B5EF4-FFF2-40B4-BE49-F238E27FC236}">
                    <a16:creationId xmlns:a16="http://schemas.microsoft.com/office/drawing/2014/main" xmlns="" id="{5222BD93-E40C-4CA7-B8E1-8299AA3FA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6" name="Oval 67">
                <a:extLst>
                  <a:ext uri="{FF2B5EF4-FFF2-40B4-BE49-F238E27FC236}">
                    <a16:creationId xmlns:a16="http://schemas.microsoft.com/office/drawing/2014/main" xmlns="" id="{A84E032B-72E3-4737-87D8-DDDC9F3D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6" name="Group 68">
              <a:extLst>
                <a:ext uri="{FF2B5EF4-FFF2-40B4-BE49-F238E27FC236}">
                  <a16:creationId xmlns:a16="http://schemas.microsoft.com/office/drawing/2014/main" xmlns="" id="{0F462477-E105-4954-BBF6-766D2055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51" name="Oval 69">
                <a:extLst>
                  <a:ext uri="{FF2B5EF4-FFF2-40B4-BE49-F238E27FC236}">
                    <a16:creationId xmlns:a16="http://schemas.microsoft.com/office/drawing/2014/main" xmlns="" id="{3D239D0D-5DF7-483E-A4CF-9162D3159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2" name="Oval 70">
                <a:extLst>
                  <a:ext uri="{FF2B5EF4-FFF2-40B4-BE49-F238E27FC236}">
                    <a16:creationId xmlns:a16="http://schemas.microsoft.com/office/drawing/2014/main" xmlns="" id="{D2BE74B7-67C4-4133-9D89-CA4F61CC0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3" name="Oval 71">
                <a:extLst>
                  <a:ext uri="{FF2B5EF4-FFF2-40B4-BE49-F238E27FC236}">
                    <a16:creationId xmlns:a16="http://schemas.microsoft.com/office/drawing/2014/main" xmlns="" id="{66635ED9-4C9B-4045-874F-6BD5451F1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7" name="Group 72">
              <a:extLst>
                <a:ext uri="{FF2B5EF4-FFF2-40B4-BE49-F238E27FC236}">
                  <a16:creationId xmlns:a16="http://schemas.microsoft.com/office/drawing/2014/main" xmlns="" id="{35EF0E57-81CC-415D-8291-E3154B27E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48" name="Oval 73">
                <a:extLst>
                  <a:ext uri="{FF2B5EF4-FFF2-40B4-BE49-F238E27FC236}">
                    <a16:creationId xmlns:a16="http://schemas.microsoft.com/office/drawing/2014/main" xmlns="" id="{4CD54792-CF03-4425-90AF-22F2FEB6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9" name="Oval 74">
                <a:extLst>
                  <a:ext uri="{FF2B5EF4-FFF2-40B4-BE49-F238E27FC236}">
                    <a16:creationId xmlns:a16="http://schemas.microsoft.com/office/drawing/2014/main" xmlns="" id="{5304ED0E-468A-4E01-A9AD-4265B994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0" name="Oval 75">
                <a:extLst>
                  <a:ext uri="{FF2B5EF4-FFF2-40B4-BE49-F238E27FC236}">
                    <a16:creationId xmlns:a16="http://schemas.microsoft.com/office/drawing/2014/main" xmlns="" id="{A7B87393-9BE8-41B6-9DCA-90B96AB0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7" name="Group 76">
            <a:extLst>
              <a:ext uri="{FF2B5EF4-FFF2-40B4-BE49-F238E27FC236}">
                <a16:creationId xmlns:a16="http://schemas.microsoft.com/office/drawing/2014/main" xmlns="" id="{6CE81AB9-4FB2-4705-8BC5-42D0D15CD3B7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4381500"/>
            <a:ext cx="1133475" cy="1052513"/>
            <a:chOff x="4719" y="3369"/>
            <a:chExt cx="714" cy="663"/>
          </a:xfrm>
        </p:grpSpPr>
        <p:sp>
          <p:nvSpPr>
            <p:cNvPr id="23638" name="Freeform 77">
              <a:extLst>
                <a:ext uri="{FF2B5EF4-FFF2-40B4-BE49-F238E27FC236}">
                  <a16:creationId xmlns:a16="http://schemas.microsoft.com/office/drawing/2014/main" xmlns="" id="{C6ADEE58-38E0-4DA3-9A34-9E8ACD81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369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9" name="Freeform 78">
              <a:extLst>
                <a:ext uri="{FF2B5EF4-FFF2-40B4-BE49-F238E27FC236}">
                  <a16:creationId xmlns:a16="http://schemas.microsoft.com/office/drawing/2014/main" xmlns="" id="{37DD6D84-9025-41F8-B721-F927020B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506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0" name="Freeform 79">
              <a:extLst>
                <a:ext uri="{FF2B5EF4-FFF2-40B4-BE49-F238E27FC236}">
                  <a16:creationId xmlns:a16="http://schemas.microsoft.com/office/drawing/2014/main" xmlns="" id="{804FB10E-29C8-42BD-BB86-98EFED6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504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1" name="Oval 80">
              <a:extLst>
                <a:ext uri="{FF2B5EF4-FFF2-40B4-BE49-F238E27FC236}">
                  <a16:creationId xmlns:a16="http://schemas.microsoft.com/office/drawing/2014/main" xmlns="" id="{8754F75E-C765-4033-AFEF-67ABEE7A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683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2" name="Oval 81">
              <a:extLst>
                <a:ext uri="{FF2B5EF4-FFF2-40B4-BE49-F238E27FC236}">
                  <a16:creationId xmlns:a16="http://schemas.microsoft.com/office/drawing/2014/main" xmlns="" id="{20E1621E-B7DA-40D9-AC25-7BDEE1F3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708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Oval 82">
              <a:extLst>
                <a:ext uri="{FF2B5EF4-FFF2-40B4-BE49-F238E27FC236}">
                  <a16:creationId xmlns:a16="http://schemas.microsoft.com/office/drawing/2014/main" xmlns="" id="{E4BCE06E-80FE-4B6A-9A12-EB044E339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816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:a16="http://schemas.microsoft.com/office/drawing/2014/main" xmlns="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69" name="Text Box 84">
            <a:extLst>
              <a:ext uri="{FF2B5EF4-FFF2-40B4-BE49-F238E27FC236}">
                <a16:creationId xmlns:a16="http://schemas.microsoft.com/office/drawing/2014/main" xmlns="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trung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gian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:a16="http://schemas.microsoft.com/office/drawing/2014/main" xmlns="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1" name="Text Box 86">
            <a:extLst>
              <a:ext uri="{FF2B5EF4-FFF2-40B4-BE49-F238E27FC236}">
                <a16:creationId xmlns:a16="http://schemas.microsoft.com/office/drawing/2014/main" xmlns="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2" name="Text Box 87">
            <a:extLst>
              <a:ext uri="{FF2B5EF4-FFF2-40B4-BE49-F238E27FC236}">
                <a16:creationId xmlns:a16="http://schemas.microsoft.com/office/drawing/2014/main" xmlns="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3" name="Text Box 88">
            <a:extLst>
              <a:ext uri="{FF2B5EF4-FFF2-40B4-BE49-F238E27FC236}">
                <a16:creationId xmlns:a16="http://schemas.microsoft.com/office/drawing/2014/main" xmlns="" id="{1B489788-0AD5-4C9E-B2D0-4834D849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:a16="http://schemas.microsoft.com/office/drawing/2014/main" xmlns="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:a16="http://schemas.microsoft.com/office/drawing/2014/main" xmlns="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:a16="http://schemas.microsoft.com/office/drawing/2014/main" xmlns="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:a16="http://schemas.microsoft.com/office/drawing/2014/main" xmlns="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:a16="http://schemas.microsoft.com/office/drawing/2014/main" xmlns="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:a16="http://schemas.microsoft.com/office/drawing/2014/main" xmlns="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:a16="http://schemas.microsoft.com/office/drawing/2014/main" xmlns="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:a16="http://schemas.microsoft.com/office/drawing/2014/main" xmlns="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:a16="http://schemas.microsoft.com/office/drawing/2014/main" xmlns="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:a16="http://schemas.microsoft.com/office/drawing/2014/main" xmlns="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:a16="http://schemas.microsoft.com/office/drawing/2014/main" xmlns="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:a16="http://schemas.microsoft.com/office/drawing/2014/main" xmlns="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:a16="http://schemas.microsoft.com/office/drawing/2014/main" xmlns="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:a16="http://schemas.microsoft.com/office/drawing/2014/main" xmlns="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:a16="http://schemas.microsoft.com/office/drawing/2014/main" xmlns="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:a16="http://schemas.microsoft.com/office/drawing/2014/main" xmlns="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:a16="http://schemas.microsoft.com/office/drawing/2014/main" xmlns="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:a16="http://schemas.microsoft.com/office/drawing/2014/main" xmlns="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:a16="http://schemas.microsoft.com/office/drawing/2014/main" xmlns="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:a16="http://schemas.microsoft.com/office/drawing/2014/main" xmlns="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:a16="http://schemas.microsoft.com/office/drawing/2014/main" xmlns="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:a16="http://schemas.microsoft.com/office/drawing/2014/main" xmlns="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:a16="http://schemas.microsoft.com/office/drawing/2014/main" xmlns="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:a16="http://schemas.microsoft.com/office/drawing/2014/main" xmlns="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:a16="http://schemas.microsoft.com/office/drawing/2014/main" xmlns="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:a16="http://schemas.microsoft.com/office/drawing/2014/main" xmlns="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:a16="http://schemas.microsoft.com/office/drawing/2014/main" xmlns="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:a16="http://schemas.microsoft.com/office/drawing/2014/main" xmlns="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:a16="http://schemas.microsoft.com/office/drawing/2014/main" xmlns="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:a16="http://schemas.microsoft.com/office/drawing/2014/main" xmlns="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:a16="http://schemas.microsoft.com/office/drawing/2014/main" xmlns="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:a16="http://schemas.microsoft.com/office/drawing/2014/main" xmlns="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:a16="http://schemas.microsoft.com/office/drawing/2014/main" xmlns="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:a16="http://schemas.microsoft.com/office/drawing/2014/main" xmlns="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:a16="http://schemas.microsoft.com/office/drawing/2014/main" xmlns="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:a16="http://schemas.microsoft.com/office/drawing/2014/main" xmlns="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:a16="http://schemas.microsoft.com/office/drawing/2014/main" xmlns="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:a16="http://schemas.microsoft.com/office/drawing/2014/main" xmlns="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:a16="http://schemas.microsoft.com/office/drawing/2014/main" xmlns="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:a16="http://schemas.microsoft.com/office/drawing/2014/main" xmlns="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:a16="http://schemas.microsoft.com/office/drawing/2014/main" xmlns="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:a16="http://schemas.microsoft.com/office/drawing/2014/main" xmlns="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:a16="http://schemas.microsoft.com/office/drawing/2014/main" xmlns="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:a16="http://schemas.microsoft.com/office/drawing/2014/main" xmlns="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:a16="http://schemas.microsoft.com/office/drawing/2014/main" xmlns="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:a16="http://schemas.microsoft.com/office/drawing/2014/main" xmlns="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:a16="http://schemas.microsoft.com/office/drawing/2014/main" xmlns="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:a16="http://schemas.microsoft.com/office/drawing/2014/main" xmlns="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:a16="http://schemas.microsoft.com/office/drawing/2014/main" xmlns="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:a16="http://schemas.microsoft.com/office/drawing/2014/main" xmlns="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:a16="http://schemas.microsoft.com/office/drawing/2014/main" xmlns="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:a16="http://schemas.microsoft.com/office/drawing/2014/main" xmlns="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:a16="http://schemas.microsoft.com/office/drawing/2014/main" xmlns="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:a16="http://schemas.microsoft.com/office/drawing/2014/main" xmlns="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:a16="http://schemas.microsoft.com/office/drawing/2014/main" xmlns="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:a16="http://schemas.microsoft.com/office/drawing/2014/main" xmlns="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:a16="http://schemas.microsoft.com/office/drawing/2014/main" xmlns="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:a16="http://schemas.microsoft.com/office/drawing/2014/main" xmlns="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:a16="http://schemas.microsoft.com/office/drawing/2014/main" xmlns="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:a16="http://schemas.microsoft.com/office/drawing/2014/main" xmlns="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:a16="http://schemas.microsoft.com/office/drawing/2014/main" xmlns="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:a16="http://schemas.microsoft.com/office/drawing/2014/main" xmlns="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:a16="http://schemas.microsoft.com/office/drawing/2014/main" xmlns="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:a16="http://schemas.microsoft.com/office/drawing/2014/main" xmlns="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:a16="http://schemas.microsoft.com/office/drawing/2014/main" xmlns="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xmlns="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:a16="http://schemas.microsoft.com/office/drawing/2014/main" xmlns="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:a16="http://schemas.microsoft.com/office/drawing/2014/main" xmlns="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:a16="http://schemas.microsoft.com/office/drawing/2014/main" xmlns="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:a16="http://schemas.microsoft.com/office/drawing/2014/main" xmlns="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:a16="http://schemas.microsoft.com/office/drawing/2014/main" xmlns="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:a16="http://schemas.microsoft.com/office/drawing/2014/main" xmlns="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:a16="http://schemas.microsoft.com/office/drawing/2014/main" xmlns="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:a16="http://schemas.microsoft.com/office/drawing/2014/main" xmlns="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:a16="http://schemas.microsoft.com/office/drawing/2014/main" xmlns="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:a16="http://schemas.microsoft.com/office/drawing/2014/main" xmlns="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:a16="http://schemas.microsoft.com/office/drawing/2014/main" xmlns="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:a16="http://schemas.microsoft.com/office/drawing/2014/main" xmlns="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:a16="http://schemas.microsoft.com/office/drawing/2014/main" xmlns="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:a16="http://schemas.microsoft.com/office/drawing/2014/main" xmlns="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:a16="http://schemas.microsoft.com/office/drawing/2014/main" xmlns="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:a16="http://schemas.microsoft.com/office/drawing/2014/main" xmlns="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:a16="http://schemas.microsoft.com/office/drawing/2014/main" xmlns="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:a16="http://schemas.microsoft.com/office/drawing/2014/main" xmlns="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:a16="http://schemas.microsoft.com/office/drawing/2014/main" xmlns="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:a16="http://schemas.microsoft.com/office/drawing/2014/main" xmlns="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:a16="http://schemas.microsoft.com/office/drawing/2014/main" xmlns="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:a16="http://schemas.microsoft.com/office/drawing/2014/main" xmlns="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:a16="http://schemas.microsoft.com/office/drawing/2014/main" xmlns="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:a16="http://schemas.microsoft.com/office/drawing/2014/main" xmlns="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69" name="Text Box 84">
            <a:extLst>
              <a:ext uri="{FF2B5EF4-FFF2-40B4-BE49-F238E27FC236}">
                <a16:creationId xmlns:a16="http://schemas.microsoft.com/office/drawing/2014/main" xmlns="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trung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gian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:a16="http://schemas.microsoft.com/office/drawing/2014/main" xmlns="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1" name="Text Box 86">
            <a:extLst>
              <a:ext uri="{FF2B5EF4-FFF2-40B4-BE49-F238E27FC236}">
                <a16:creationId xmlns:a16="http://schemas.microsoft.com/office/drawing/2014/main" xmlns="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2" name="Text Box 87">
            <a:extLst>
              <a:ext uri="{FF2B5EF4-FFF2-40B4-BE49-F238E27FC236}">
                <a16:creationId xmlns:a16="http://schemas.microsoft.com/office/drawing/2014/main" xmlns="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3" name="Text Box 88">
            <a:extLst>
              <a:ext uri="{FF2B5EF4-FFF2-40B4-BE49-F238E27FC236}">
                <a16:creationId xmlns:a16="http://schemas.microsoft.com/office/drawing/2014/main" xmlns="" id="{1B489788-0AD5-4C9E-B2D0-4834D849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:a16="http://schemas.microsoft.com/office/drawing/2014/main" xmlns="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:a16="http://schemas.microsoft.com/office/drawing/2014/main" xmlns="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:a16="http://schemas.microsoft.com/office/drawing/2014/main" xmlns="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:a16="http://schemas.microsoft.com/office/drawing/2014/main" xmlns="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:a16="http://schemas.microsoft.com/office/drawing/2014/main" xmlns="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:a16="http://schemas.microsoft.com/office/drawing/2014/main" xmlns="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:a16="http://schemas.microsoft.com/office/drawing/2014/main" xmlns="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:a16="http://schemas.microsoft.com/office/drawing/2014/main" xmlns="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:a16="http://schemas.microsoft.com/office/drawing/2014/main" xmlns="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:a16="http://schemas.microsoft.com/office/drawing/2014/main" xmlns="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:a16="http://schemas.microsoft.com/office/drawing/2014/main" xmlns="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:a16="http://schemas.microsoft.com/office/drawing/2014/main" xmlns="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:a16="http://schemas.microsoft.com/office/drawing/2014/main" xmlns="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:a16="http://schemas.microsoft.com/office/drawing/2014/main" xmlns="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:a16="http://schemas.microsoft.com/office/drawing/2014/main" xmlns="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:a16="http://schemas.microsoft.com/office/drawing/2014/main" xmlns="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:a16="http://schemas.microsoft.com/office/drawing/2014/main" xmlns="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:a16="http://schemas.microsoft.com/office/drawing/2014/main" xmlns="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:a16="http://schemas.microsoft.com/office/drawing/2014/main" xmlns="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:a16="http://schemas.microsoft.com/office/drawing/2014/main" xmlns="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:a16="http://schemas.microsoft.com/office/drawing/2014/main" xmlns="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:a16="http://schemas.microsoft.com/office/drawing/2014/main" xmlns="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:a16="http://schemas.microsoft.com/office/drawing/2014/main" xmlns="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:a16="http://schemas.microsoft.com/office/drawing/2014/main" xmlns="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:a16="http://schemas.microsoft.com/office/drawing/2014/main" xmlns="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:a16="http://schemas.microsoft.com/office/drawing/2014/main" xmlns="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:a16="http://schemas.microsoft.com/office/drawing/2014/main" xmlns="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:a16="http://schemas.microsoft.com/office/drawing/2014/main" xmlns="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:a16="http://schemas.microsoft.com/office/drawing/2014/main" xmlns="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:a16="http://schemas.microsoft.com/office/drawing/2014/main" xmlns="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:a16="http://schemas.microsoft.com/office/drawing/2014/main" xmlns="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:a16="http://schemas.microsoft.com/office/drawing/2014/main" xmlns="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:a16="http://schemas.microsoft.com/office/drawing/2014/main" xmlns="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:a16="http://schemas.microsoft.com/office/drawing/2014/main" xmlns="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:a16="http://schemas.microsoft.com/office/drawing/2014/main" xmlns="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:a16="http://schemas.microsoft.com/office/drawing/2014/main" xmlns="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:a16="http://schemas.microsoft.com/office/drawing/2014/main" xmlns="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:a16="http://schemas.microsoft.com/office/drawing/2014/main" xmlns="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:a16="http://schemas.microsoft.com/office/drawing/2014/main" xmlns="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:a16="http://schemas.microsoft.com/office/drawing/2014/main" xmlns="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:a16="http://schemas.microsoft.com/office/drawing/2014/main" xmlns="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:a16="http://schemas.microsoft.com/office/drawing/2014/main" xmlns="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:a16="http://schemas.microsoft.com/office/drawing/2014/main" xmlns="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:a16="http://schemas.microsoft.com/office/drawing/2014/main" xmlns="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:a16="http://schemas.microsoft.com/office/drawing/2014/main" xmlns="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:a16="http://schemas.microsoft.com/office/drawing/2014/main" xmlns="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:a16="http://schemas.microsoft.com/office/drawing/2014/main" xmlns="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:a16="http://schemas.microsoft.com/office/drawing/2014/main" xmlns="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:a16="http://schemas.microsoft.com/office/drawing/2014/main" xmlns="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:a16="http://schemas.microsoft.com/office/drawing/2014/main" xmlns="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:a16="http://schemas.microsoft.com/office/drawing/2014/main" xmlns="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:a16="http://schemas.microsoft.com/office/drawing/2014/main" xmlns="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:a16="http://schemas.microsoft.com/office/drawing/2014/main" xmlns="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:a16="http://schemas.microsoft.com/office/drawing/2014/main" xmlns="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:a16="http://schemas.microsoft.com/office/drawing/2014/main" xmlns="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:a16="http://schemas.microsoft.com/office/drawing/2014/main" xmlns="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:a16="http://schemas.microsoft.com/office/drawing/2014/main" xmlns="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:a16="http://schemas.microsoft.com/office/drawing/2014/main" xmlns="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:a16="http://schemas.microsoft.com/office/drawing/2014/main" xmlns="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:a16="http://schemas.microsoft.com/office/drawing/2014/main" xmlns="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:a16="http://schemas.microsoft.com/office/drawing/2014/main" xmlns="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:a16="http://schemas.microsoft.com/office/drawing/2014/main" xmlns="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:a16="http://schemas.microsoft.com/office/drawing/2014/main" xmlns="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:a16="http://schemas.microsoft.com/office/drawing/2014/main" xmlns="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453063" y="3952875"/>
            <a:ext cx="3611562" cy="1922463"/>
            <a:chOff x="5453063" y="3952875"/>
            <a:chExt cx="3611562" cy="1922463"/>
          </a:xfrm>
        </p:grpSpPr>
        <p:sp>
          <p:nvSpPr>
            <p:cNvPr id="154" name="Freeform 2" descr="Stationery">
              <a:extLst>
                <a:ext uri="{FF2B5EF4-FFF2-40B4-BE49-F238E27FC236}">
                  <a16:creationId xmlns:a16="http://schemas.microsoft.com/office/drawing/2014/main" xmlns="" id="{6B2FB5AF-E09B-4B02-9AA8-8174475C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063" y="3952875"/>
              <a:ext cx="3611562" cy="1922463"/>
            </a:xfrm>
            <a:custGeom>
              <a:avLst/>
              <a:gdLst>
                <a:gd name="T0" fmla="*/ 2066925 w 2275"/>
                <a:gd name="T1" fmla="*/ 171450 h 1211"/>
                <a:gd name="T2" fmla="*/ 1843087 w 2275"/>
                <a:gd name="T3" fmla="*/ 712788 h 1211"/>
                <a:gd name="T4" fmla="*/ 1712912 w 2275"/>
                <a:gd name="T5" fmla="*/ 227013 h 1211"/>
                <a:gd name="T6" fmla="*/ 839787 w 2275"/>
                <a:gd name="T7" fmla="*/ 61913 h 1211"/>
                <a:gd name="T8" fmla="*/ 120650 w 2275"/>
                <a:gd name="T9" fmla="*/ 593725 h 1211"/>
                <a:gd name="T10" fmla="*/ 120650 w 2275"/>
                <a:gd name="T11" fmla="*/ 1123950 h 1211"/>
                <a:gd name="T12" fmla="*/ 263525 w 2275"/>
                <a:gd name="T13" fmla="*/ 1566863 h 1211"/>
                <a:gd name="T14" fmla="*/ 1046162 w 2275"/>
                <a:gd name="T15" fmla="*/ 1868488 h 1211"/>
                <a:gd name="T16" fmla="*/ 1320800 w 2275"/>
                <a:gd name="T17" fmla="*/ 1887538 h 1211"/>
                <a:gd name="T18" fmla="*/ 1731962 w 2275"/>
                <a:gd name="T19" fmla="*/ 1720851 h 1211"/>
                <a:gd name="T20" fmla="*/ 1824037 w 2275"/>
                <a:gd name="T21" fmla="*/ 1160463 h 1211"/>
                <a:gd name="T22" fmla="*/ 1955800 w 2275"/>
                <a:gd name="T23" fmla="*/ 1646238 h 1211"/>
                <a:gd name="T24" fmla="*/ 2439987 w 2275"/>
                <a:gd name="T25" fmla="*/ 1870076 h 1211"/>
                <a:gd name="T26" fmla="*/ 3141661 w 2275"/>
                <a:gd name="T27" fmla="*/ 1655763 h 1211"/>
                <a:gd name="T28" fmla="*/ 3571875 w 2275"/>
                <a:gd name="T29" fmla="*/ 1036638 h 1211"/>
                <a:gd name="T30" fmla="*/ 3378200 w 2275"/>
                <a:gd name="T31" fmla="*/ 455613 h 1211"/>
                <a:gd name="T32" fmla="*/ 2997199 w 2275"/>
                <a:gd name="T33" fmla="*/ 150813 h 1211"/>
                <a:gd name="T34" fmla="*/ 2552699 w 2275"/>
                <a:gd name="T35" fmla="*/ 22225 h 1211"/>
                <a:gd name="T36" fmla="*/ 2066925 w 2275"/>
                <a:gd name="T37" fmla="*/ 171450 h 1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5"/>
                <a:gd name="T58" fmla="*/ 0 h 1211"/>
                <a:gd name="T59" fmla="*/ 2275 w 2275"/>
                <a:gd name="T60" fmla="*/ 1211 h 1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5" h="1211">
                  <a:moveTo>
                    <a:pt x="1302" y="108"/>
                  </a:moveTo>
                  <a:cubicBezTo>
                    <a:pt x="1227" y="180"/>
                    <a:pt x="1198" y="443"/>
                    <a:pt x="1161" y="449"/>
                  </a:cubicBezTo>
                  <a:cubicBezTo>
                    <a:pt x="1124" y="455"/>
                    <a:pt x="1184" y="211"/>
                    <a:pt x="1079" y="143"/>
                  </a:cubicBezTo>
                  <a:cubicBezTo>
                    <a:pt x="974" y="75"/>
                    <a:pt x="696" y="0"/>
                    <a:pt x="529" y="39"/>
                  </a:cubicBezTo>
                  <a:cubicBezTo>
                    <a:pt x="362" y="78"/>
                    <a:pt x="151" y="262"/>
                    <a:pt x="76" y="374"/>
                  </a:cubicBezTo>
                  <a:cubicBezTo>
                    <a:pt x="0" y="485"/>
                    <a:pt x="60" y="606"/>
                    <a:pt x="76" y="708"/>
                  </a:cubicBezTo>
                  <a:cubicBezTo>
                    <a:pt x="91" y="811"/>
                    <a:pt x="68" y="909"/>
                    <a:pt x="166" y="987"/>
                  </a:cubicBezTo>
                  <a:cubicBezTo>
                    <a:pt x="264" y="1065"/>
                    <a:pt x="548" y="1143"/>
                    <a:pt x="659" y="1177"/>
                  </a:cubicBezTo>
                  <a:cubicBezTo>
                    <a:pt x="770" y="1211"/>
                    <a:pt x="760" y="1205"/>
                    <a:pt x="832" y="1189"/>
                  </a:cubicBezTo>
                  <a:cubicBezTo>
                    <a:pt x="904" y="1173"/>
                    <a:pt x="1038" y="1160"/>
                    <a:pt x="1091" y="1084"/>
                  </a:cubicBezTo>
                  <a:cubicBezTo>
                    <a:pt x="1144" y="1008"/>
                    <a:pt x="1126" y="739"/>
                    <a:pt x="1149" y="731"/>
                  </a:cubicBezTo>
                  <a:cubicBezTo>
                    <a:pt x="1172" y="723"/>
                    <a:pt x="1167" y="963"/>
                    <a:pt x="1232" y="1037"/>
                  </a:cubicBezTo>
                  <a:cubicBezTo>
                    <a:pt x="1297" y="1111"/>
                    <a:pt x="1413" y="1177"/>
                    <a:pt x="1537" y="1178"/>
                  </a:cubicBezTo>
                  <a:cubicBezTo>
                    <a:pt x="1661" y="1179"/>
                    <a:pt x="1860" y="1130"/>
                    <a:pt x="1979" y="1043"/>
                  </a:cubicBezTo>
                  <a:cubicBezTo>
                    <a:pt x="2098" y="956"/>
                    <a:pt x="2226" y="778"/>
                    <a:pt x="2250" y="653"/>
                  </a:cubicBezTo>
                  <a:cubicBezTo>
                    <a:pt x="2275" y="527"/>
                    <a:pt x="2188" y="380"/>
                    <a:pt x="2128" y="287"/>
                  </a:cubicBezTo>
                  <a:cubicBezTo>
                    <a:pt x="2067" y="194"/>
                    <a:pt x="1975" y="140"/>
                    <a:pt x="1888" y="95"/>
                  </a:cubicBezTo>
                  <a:cubicBezTo>
                    <a:pt x="1801" y="50"/>
                    <a:pt x="1706" y="12"/>
                    <a:pt x="1608" y="14"/>
                  </a:cubicBezTo>
                  <a:cubicBezTo>
                    <a:pt x="1510" y="16"/>
                    <a:pt x="1377" y="36"/>
                    <a:pt x="1302" y="108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PerspectiveFront">
                <a:rot lat="20999996" lon="21299996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" name="AutoShape 3">
              <a:extLst>
                <a:ext uri="{FF2B5EF4-FFF2-40B4-BE49-F238E27FC236}">
                  <a16:creationId xmlns:a16="http://schemas.microsoft.com/office/drawing/2014/main" xmlns="" id="{3D6E4218-D97A-417A-B150-BF4DC3956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150" y="4760913"/>
              <a:ext cx="346075" cy="28098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" name="AutoShape 4">
              <a:extLst>
                <a:ext uri="{FF2B5EF4-FFF2-40B4-BE49-F238E27FC236}">
                  <a16:creationId xmlns:a16="http://schemas.microsoft.com/office/drawing/2014/main" xmlns="" id="{E2ABDA55-B05B-4F67-8101-85C59B6CB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588" y="4772025"/>
              <a:ext cx="365125" cy="269875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7" name="Group 5">
              <a:extLst>
                <a:ext uri="{FF2B5EF4-FFF2-40B4-BE49-F238E27FC236}">
                  <a16:creationId xmlns:a16="http://schemas.microsoft.com/office/drawing/2014/main" xmlns="" id="{A9FD8359-53E5-4D55-8650-4161998AB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8388" y="4503738"/>
              <a:ext cx="373062" cy="749300"/>
              <a:chOff x="3802" y="2861"/>
              <a:chExt cx="193" cy="388"/>
            </a:xfrm>
          </p:grpSpPr>
          <p:grpSp>
            <p:nvGrpSpPr>
              <p:cNvPr id="189" name="Group 6">
                <a:extLst>
                  <a:ext uri="{FF2B5EF4-FFF2-40B4-BE49-F238E27FC236}">
                    <a16:creationId xmlns:a16="http://schemas.microsoft.com/office/drawing/2014/main" xmlns="" id="{E383ADB1-84CD-460B-BA1B-EA657EFC3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0" y="3031"/>
                <a:ext cx="51" cy="193"/>
                <a:chOff x="2167" y="3082"/>
                <a:chExt cx="60" cy="336"/>
              </a:xfrm>
            </p:grpSpPr>
            <p:sp>
              <p:nvSpPr>
                <p:cNvPr id="202" name="Oval 7">
                  <a:extLst>
                    <a:ext uri="{FF2B5EF4-FFF2-40B4-BE49-F238E27FC236}">
                      <a16:creationId xmlns:a16="http://schemas.microsoft.com/office/drawing/2014/main" xmlns="" id="{81CE5DE5-1AC6-4ECD-AA2D-0DC4AF22D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3215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3" name="Oval 8">
                  <a:extLst>
                    <a:ext uri="{FF2B5EF4-FFF2-40B4-BE49-F238E27FC236}">
                      <a16:creationId xmlns:a16="http://schemas.microsoft.com/office/drawing/2014/main" xmlns="" id="{6EA01539-61C3-4765-8FAD-9E080B9F5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170" y="3082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4" name="Oval 9">
                  <a:extLst>
                    <a:ext uri="{FF2B5EF4-FFF2-40B4-BE49-F238E27FC236}">
                      <a16:creationId xmlns:a16="http://schemas.microsoft.com/office/drawing/2014/main" xmlns="" id="{72FDDFC5-758B-445B-BDD1-FB4A22C41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167" y="3249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" name="Group 10">
                <a:extLst>
                  <a:ext uri="{FF2B5EF4-FFF2-40B4-BE49-F238E27FC236}">
                    <a16:creationId xmlns:a16="http://schemas.microsoft.com/office/drawing/2014/main" xmlns="" id="{16659605-39D8-4B6C-802F-A61C13CC3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2" y="2921"/>
                <a:ext cx="59" cy="180"/>
                <a:chOff x="2479" y="3277"/>
                <a:chExt cx="59" cy="180"/>
              </a:xfrm>
            </p:grpSpPr>
            <p:sp>
              <p:nvSpPr>
                <p:cNvPr id="199" name="Oval 11">
                  <a:extLst>
                    <a:ext uri="{FF2B5EF4-FFF2-40B4-BE49-F238E27FC236}">
                      <a16:creationId xmlns:a16="http://schemas.microsoft.com/office/drawing/2014/main" xmlns="" id="{08B2E7F4-F96C-4C89-8CAE-604B12125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348"/>
                  <a:ext cx="47" cy="2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0" name="Oval 12">
                  <a:extLst>
                    <a:ext uri="{FF2B5EF4-FFF2-40B4-BE49-F238E27FC236}">
                      <a16:creationId xmlns:a16="http://schemas.microsoft.com/office/drawing/2014/main" xmlns="" id="{D4793C8E-DAB8-44A3-A7CE-7777C178F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482" y="3277"/>
                  <a:ext cx="24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1" name="Oval 13">
                  <a:extLst>
                    <a:ext uri="{FF2B5EF4-FFF2-40B4-BE49-F238E27FC236}">
                      <a16:creationId xmlns:a16="http://schemas.microsoft.com/office/drawing/2014/main" xmlns="" id="{2F787BDC-7798-4C68-95C0-1B3EA4020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479" y="3366"/>
                  <a:ext cx="24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1" name="Group 14">
                <a:extLst>
                  <a:ext uri="{FF2B5EF4-FFF2-40B4-BE49-F238E27FC236}">
                    <a16:creationId xmlns:a16="http://schemas.microsoft.com/office/drawing/2014/main" xmlns="" id="{DD0E4534-BB4C-45F4-A785-64B33637C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6" y="3091"/>
                <a:ext cx="53" cy="158"/>
                <a:chOff x="2167" y="3082"/>
                <a:chExt cx="60" cy="336"/>
              </a:xfrm>
            </p:grpSpPr>
            <p:sp>
              <p:nvSpPr>
                <p:cNvPr id="196" name="Oval 15">
                  <a:extLst>
                    <a:ext uri="{FF2B5EF4-FFF2-40B4-BE49-F238E27FC236}">
                      <a16:creationId xmlns:a16="http://schemas.microsoft.com/office/drawing/2014/main" xmlns="" id="{7768D003-1EBA-4666-825D-95DDC0675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3215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" name="Oval 16">
                  <a:extLst>
                    <a:ext uri="{FF2B5EF4-FFF2-40B4-BE49-F238E27FC236}">
                      <a16:creationId xmlns:a16="http://schemas.microsoft.com/office/drawing/2014/main" xmlns="" id="{BB7DD7D5-BACD-41A7-AC94-CB01A97CE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170" y="3082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" name="Oval 17">
                  <a:extLst>
                    <a:ext uri="{FF2B5EF4-FFF2-40B4-BE49-F238E27FC236}">
                      <a16:creationId xmlns:a16="http://schemas.microsoft.com/office/drawing/2014/main" xmlns="" id="{F01E0209-3165-4F71-8768-05E2B1FA0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167" y="3249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" name="Group 18">
                <a:extLst>
                  <a:ext uri="{FF2B5EF4-FFF2-40B4-BE49-F238E27FC236}">
                    <a16:creationId xmlns:a16="http://schemas.microsoft.com/office/drawing/2014/main" xmlns="" id="{119DD69D-A455-4273-964B-850D5FE9F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" y="2861"/>
                <a:ext cx="42" cy="178"/>
                <a:chOff x="2693" y="2780"/>
                <a:chExt cx="42" cy="178"/>
              </a:xfrm>
            </p:grpSpPr>
            <p:sp>
              <p:nvSpPr>
                <p:cNvPr id="193" name="Oval 19">
                  <a:extLst>
                    <a:ext uri="{FF2B5EF4-FFF2-40B4-BE49-F238E27FC236}">
                      <a16:creationId xmlns:a16="http://schemas.microsoft.com/office/drawing/2014/main" xmlns="" id="{489ABC9D-0DAE-4417-9D41-88B58B304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93" y="2850"/>
                  <a:ext cx="42" cy="2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" name="Oval 20">
                  <a:extLst>
                    <a:ext uri="{FF2B5EF4-FFF2-40B4-BE49-F238E27FC236}">
                      <a16:creationId xmlns:a16="http://schemas.microsoft.com/office/drawing/2014/main" xmlns="" id="{34CA6EC3-F3C5-4FD8-9554-A5C8E7614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H="1">
                  <a:off x="2711" y="2780"/>
                  <a:ext cx="2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" name="Oval 21">
                  <a:extLst>
                    <a:ext uri="{FF2B5EF4-FFF2-40B4-BE49-F238E27FC236}">
                      <a16:creationId xmlns:a16="http://schemas.microsoft.com/office/drawing/2014/main" xmlns="" id="{3CDF0389-8C92-43E2-8AD7-CC1782F87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 flipH="1" flipV="1">
                  <a:off x="2714" y="2868"/>
                  <a:ext cx="2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158" name="Group 22">
              <a:extLst>
                <a:ext uri="{FF2B5EF4-FFF2-40B4-BE49-F238E27FC236}">
                  <a16:creationId xmlns:a16="http://schemas.microsoft.com/office/drawing/2014/main" xmlns="" id="{7D9B81E1-DD5B-4C95-BA58-D9E501AA4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1788" y="4486275"/>
              <a:ext cx="401637" cy="806450"/>
              <a:chOff x="3802" y="2861"/>
              <a:chExt cx="193" cy="388"/>
            </a:xfrm>
          </p:grpSpPr>
          <p:grpSp>
            <p:nvGrpSpPr>
              <p:cNvPr id="173" name="Group 23">
                <a:extLst>
                  <a:ext uri="{FF2B5EF4-FFF2-40B4-BE49-F238E27FC236}">
                    <a16:creationId xmlns:a16="http://schemas.microsoft.com/office/drawing/2014/main" xmlns="" id="{E21EFA09-126A-416F-AB5C-A933A844D1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0" y="3031"/>
                <a:ext cx="51" cy="193"/>
                <a:chOff x="2167" y="3082"/>
                <a:chExt cx="60" cy="336"/>
              </a:xfrm>
            </p:grpSpPr>
            <p:sp>
              <p:nvSpPr>
                <p:cNvPr id="186" name="Oval 24">
                  <a:extLst>
                    <a:ext uri="{FF2B5EF4-FFF2-40B4-BE49-F238E27FC236}">
                      <a16:creationId xmlns:a16="http://schemas.microsoft.com/office/drawing/2014/main" xmlns="" id="{1D90FDC8-DA55-41BC-8105-A2C7BFD11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3215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" name="Oval 25">
                  <a:extLst>
                    <a:ext uri="{FF2B5EF4-FFF2-40B4-BE49-F238E27FC236}">
                      <a16:creationId xmlns:a16="http://schemas.microsoft.com/office/drawing/2014/main" xmlns="" id="{27223A5F-D6C5-438A-9ABC-9F297FDE9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170" y="3082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" name="Oval 26">
                  <a:extLst>
                    <a:ext uri="{FF2B5EF4-FFF2-40B4-BE49-F238E27FC236}">
                      <a16:creationId xmlns:a16="http://schemas.microsoft.com/office/drawing/2014/main" xmlns="" id="{A5B459BD-B548-4918-A516-220C4A901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167" y="3249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74" name="Group 27">
                <a:extLst>
                  <a:ext uri="{FF2B5EF4-FFF2-40B4-BE49-F238E27FC236}">
                    <a16:creationId xmlns:a16="http://schemas.microsoft.com/office/drawing/2014/main" xmlns="" id="{C2D76AF3-349D-4D83-8B33-24C932577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2" y="2921"/>
                <a:ext cx="59" cy="180"/>
                <a:chOff x="2479" y="3277"/>
                <a:chExt cx="59" cy="180"/>
              </a:xfrm>
            </p:grpSpPr>
            <p:sp>
              <p:nvSpPr>
                <p:cNvPr id="183" name="Oval 28">
                  <a:extLst>
                    <a:ext uri="{FF2B5EF4-FFF2-40B4-BE49-F238E27FC236}">
                      <a16:creationId xmlns:a16="http://schemas.microsoft.com/office/drawing/2014/main" xmlns="" id="{CF02083B-46B9-4A0F-9213-B18932336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1" y="3348"/>
                  <a:ext cx="47" cy="2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" name="Oval 29">
                  <a:extLst>
                    <a:ext uri="{FF2B5EF4-FFF2-40B4-BE49-F238E27FC236}">
                      <a16:creationId xmlns:a16="http://schemas.microsoft.com/office/drawing/2014/main" xmlns="" id="{9F77CB83-BE18-4308-BBF3-ABE8D81FE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482" y="3277"/>
                  <a:ext cx="24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" name="Oval 30">
                  <a:extLst>
                    <a:ext uri="{FF2B5EF4-FFF2-40B4-BE49-F238E27FC236}">
                      <a16:creationId xmlns:a16="http://schemas.microsoft.com/office/drawing/2014/main" xmlns="" id="{D58BE2B4-20BF-4A76-8F78-151709B49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479" y="3366"/>
                  <a:ext cx="24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75" name="Group 31">
                <a:extLst>
                  <a:ext uri="{FF2B5EF4-FFF2-40B4-BE49-F238E27FC236}">
                    <a16:creationId xmlns:a16="http://schemas.microsoft.com/office/drawing/2014/main" xmlns="" id="{BD8D8CA2-550D-4BB9-A8BC-CDB626B18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6" y="3091"/>
                <a:ext cx="53" cy="158"/>
                <a:chOff x="2167" y="3082"/>
                <a:chExt cx="60" cy="336"/>
              </a:xfrm>
            </p:grpSpPr>
            <p:sp>
              <p:nvSpPr>
                <p:cNvPr id="180" name="Oval 32">
                  <a:extLst>
                    <a:ext uri="{FF2B5EF4-FFF2-40B4-BE49-F238E27FC236}">
                      <a16:creationId xmlns:a16="http://schemas.microsoft.com/office/drawing/2014/main" xmlns="" id="{8CC400EB-5181-4E8D-84A1-D16650971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3215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1" name="Oval 33">
                  <a:extLst>
                    <a:ext uri="{FF2B5EF4-FFF2-40B4-BE49-F238E27FC236}">
                      <a16:creationId xmlns:a16="http://schemas.microsoft.com/office/drawing/2014/main" xmlns="" id="{785C14FE-3854-4499-B2B1-BC028672D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>
                  <a:off x="2170" y="3082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2" name="Oval 34">
                  <a:extLst>
                    <a:ext uri="{FF2B5EF4-FFF2-40B4-BE49-F238E27FC236}">
                      <a16:creationId xmlns:a16="http://schemas.microsoft.com/office/drawing/2014/main" xmlns="" id="{073A9FF4-B4C1-443B-AFE4-5E58B086C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V="1">
                  <a:off x="2167" y="3249"/>
                  <a:ext cx="24" cy="16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76" name="Group 35">
                <a:extLst>
                  <a:ext uri="{FF2B5EF4-FFF2-40B4-BE49-F238E27FC236}">
                    <a16:creationId xmlns:a16="http://schemas.microsoft.com/office/drawing/2014/main" xmlns="" id="{EB919FE0-C950-4056-A6EF-B78299C61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3" y="2861"/>
                <a:ext cx="42" cy="178"/>
                <a:chOff x="2693" y="2780"/>
                <a:chExt cx="42" cy="178"/>
              </a:xfrm>
            </p:grpSpPr>
            <p:sp>
              <p:nvSpPr>
                <p:cNvPr id="177" name="Oval 36">
                  <a:extLst>
                    <a:ext uri="{FF2B5EF4-FFF2-40B4-BE49-F238E27FC236}">
                      <a16:creationId xmlns:a16="http://schemas.microsoft.com/office/drawing/2014/main" xmlns="" id="{96B37782-E508-48EE-96FD-E26B6DD01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93" y="2850"/>
                  <a:ext cx="42" cy="2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8" name="Oval 37">
                  <a:extLst>
                    <a:ext uri="{FF2B5EF4-FFF2-40B4-BE49-F238E27FC236}">
                      <a16:creationId xmlns:a16="http://schemas.microsoft.com/office/drawing/2014/main" xmlns="" id="{655B0244-FE0C-4BE0-8280-8F2F8B9A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70803" flipH="1">
                  <a:off x="2711" y="2780"/>
                  <a:ext cx="2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9" name="Oval 38">
                  <a:extLst>
                    <a:ext uri="{FF2B5EF4-FFF2-40B4-BE49-F238E27FC236}">
                      <a16:creationId xmlns:a16="http://schemas.microsoft.com/office/drawing/2014/main" xmlns="" id="{DB09BA40-1CB8-4407-AD18-7440B6F6C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70803" flipH="1" flipV="1">
                  <a:off x="2714" y="2868"/>
                  <a:ext cx="21" cy="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159" name="Group 96">
              <a:extLst>
                <a:ext uri="{FF2B5EF4-FFF2-40B4-BE49-F238E27FC236}">
                  <a16:creationId xmlns:a16="http://schemas.microsoft.com/office/drawing/2014/main" xmlns="" id="{E480AC04-C44A-434A-BAF1-7783D884E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4357688"/>
              <a:ext cx="1133475" cy="1052512"/>
              <a:chOff x="3714" y="3465"/>
              <a:chExt cx="714" cy="663"/>
            </a:xfrm>
          </p:grpSpPr>
          <p:sp>
            <p:nvSpPr>
              <p:cNvPr id="167" name="Freeform 97">
                <a:extLst>
                  <a:ext uri="{FF2B5EF4-FFF2-40B4-BE49-F238E27FC236}">
                    <a16:creationId xmlns:a16="http://schemas.microsoft.com/office/drawing/2014/main" xmlns="" id="{A93C4349-75EA-4F1D-A1D2-5907C93D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3465"/>
                <a:ext cx="714" cy="663"/>
              </a:xfrm>
              <a:custGeom>
                <a:avLst/>
                <a:gdLst>
                  <a:gd name="T0" fmla="*/ 393 w 1205"/>
                  <a:gd name="T1" fmla="*/ 10 h 1107"/>
                  <a:gd name="T2" fmla="*/ 166 w 1205"/>
                  <a:gd name="T3" fmla="*/ 38 h 1107"/>
                  <a:gd name="T4" fmla="*/ 24 w 1205"/>
                  <a:gd name="T5" fmla="*/ 211 h 1107"/>
                  <a:gd name="T6" fmla="*/ 24 w 1205"/>
                  <a:gd name="T7" fmla="*/ 383 h 1107"/>
                  <a:gd name="T8" fmla="*/ 52 w 1205"/>
                  <a:gd name="T9" fmla="*/ 527 h 1107"/>
                  <a:gd name="T10" fmla="*/ 207 w 1205"/>
                  <a:gd name="T11" fmla="*/ 625 h 1107"/>
                  <a:gd name="T12" fmla="*/ 418 w 1205"/>
                  <a:gd name="T13" fmla="*/ 652 h 1107"/>
                  <a:gd name="T14" fmla="*/ 621 w 1205"/>
                  <a:gd name="T15" fmla="*/ 556 h 1107"/>
                  <a:gd name="T16" fmla="*/ 706 w 1205"/>
                  <a:gd name="T17" fmla="*/ 355 h 1107"/>
                  <a:gd name="T18" fmla="*/ 668 w 1205"/>
                  <a:gd name="T19" fmla="*/ 166 h 1107"/>
                  <a:gd name="T20" fmla="*/ 593 w 1205"/>
                  <a:gd name="T21" fmla="*/ 67 h 1107"/>
                  <a:gd name="T22" fmla="*/ 450 w 1205"/>
                  <a:gd name="T23" fmla="*/ 10 h 1107"/>
                  <a:gd name="T24" fmla="*/ 393 w 1205"/>
                  <a:gd name="T25" fmla="*/ 10 h 1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5"/>
                  <a:gd name="T40" fmla="*/ 0 h 1107"/>
                  <a:gd name="T41" fmla="*/ 1205 w 1205"/>
                  <a:gd name="T42" fmla="*/ 1107 h 1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5" h="1107">
                    <a:moveTo>
                      <a:pt x="664" y="16"/>
                    </a:moveTo>
                    <a:cubicBezTo>
                      <a:pt x="584" y="24"/>
                      <a:pt x="384" y="8"/>
                      <a:pt x="280" y="64"/>
                    </a:cubicBezTo>
                    <a:cubicBezTo>
                      <a:pt x="176" y="120"/>
                      <a:pt x="80" y="256"/>
                      <a:pt x="40" y="352"/>
                    </a:cubicBezTo>
                    <a:cubicBezTo>
                      <a:pt x="0" y="448"/>
                      <a:pt x="32" y="552"/>
                      <a:pt x="40" y="640"/>
                    </a:cubicBezTo>
                    <a:cubicBezTo>
                      <a:pt x="48" y="728"/>
                      <a:pt x="36" y="813"/>
                      <a:pt x="88" y="880"/>
                    </a:cubicBezTo>
                    <a:cubicBezTo>
                      <a:pt x="140" y="947"/>
                      <a:pt x="246" y="1008"/>
                      <a:pt x="349" y="1043"/>
                    </a:cubicBezTo>
                    <a:cubicBezTo>
                      <a:pt x="452" y="1078"/>
                      <a:pt x="589" y="1107"/>
                      <a:pt x="705" y="1088"/>
                    </a:cubicBezTo>
                    <a:cubicBezTo>
                      <a:pt x="821" y="1069"/>
                      <a:pt x="967" y="1011"/>
                      <a:pt x="1048" y="928"/>
                    </a:cubicBezTo>
                    <a:cubicBezTo>
                      <a:pt x="1129" y="845"/>
                      <a:pt x="1179" y="700"/>
                      <a:pt x="1192" y="592"/>
                    </a:cubicBezTo>
                    <a:cubicBezTo>
                      <a:pt x="1205" y="484"/>
                      <a:pt x="1159" y="357"/>
                      <a:pt x="1127" y="277"/>
                    </a:cubicBezTo>
                    <a:cubicBezTo>
                      <a:pt x="1095" y="197"/>
                      <a:pt x="1061" y="155"/>
                      <a:pt x="1000" y="112"/>
                    </a:cubicBezTo>
                    <a:cubicBezTo>
                      <a:pt x="939" y="69"/>
                      <a:pt x="816" y="32"/>
                      <a:pt x="760" y="16"/>
                    </a:cubicBezTo>
                    <a:cubicBezTo>
                      <a:pt x="704" y="0"/>
                      <a:pt x="744" y="8"/>
                      <a:pt x="664" y="16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Freeform 98">
                <a:extLst>
                  <a:ext uri="{FF2B5EF4-FFF2-40B4-BE49-F238E27FC236}">
                    <a16:creationId xmlns:a16="http://schemas.microsoft.com/office/drawing/2014/main" xmlns="" id="{84BFD90C-56C6-460E-8C45-8D54F5F10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530"/>
                <a:ext cx="215" cy="426"/>
              </a:xfrm>
              <a:custGeom>
                <a:avLst/>
                <a:gdLst>
                  <a:gd name="T0" fmla="*/ 134 w 208"/>
                  <a:gd name="T1" fmla="*/ 0 h 412"/>
                  <a:gd name="T2" fmla="*/ 22 w 208"/>
                  <a:gd name="T3" fmla="*/ 51 h 412"/>
                  <a:gd name="T4" fmla="*/ 22 w 208"/>
                  <a:gd name="T5" fmla="*/ 111 h 412"/>
                  <a:gd name="T6" fmla="*/ 83 w 208"/>
                  <a:gd name="T7" fmla="*/ 131 h 412"/>
                  <a:gd name="T8" fmla="*/ 103 w 208"/>
                  <a:gd name="T9" fmla="*/ 152 h 412"/>
                  <a:gd name="T10" fmla="*/ 134 w 208"/>
                  <a:gd name="T11" fmla="*/ 161 h 412"/>
                  <a:gd name="T12" fmla="*/ 164 w 208"/>
                  <a:gd name="T13" fmla="*/ 221 h 412"/>
                  <a:gd name="T14" fmla="*/ 113 w 208"/>
                  <a:gd name="T15" fmla="*/ 273 h 412"/>
                  <a:gd name="T16" fmla="*/ 53 w 208"/>
                  <a:gd name="T17" fmla="*/ 293 h 412"/>
                  <a:gd name="T18" fmla="*/ 73 w 208"/>
                  <a:gd name="T19" fmla="*/ 384 h 412"/>
                  <a:gd name="T20" fmla="*/ 93 w 208"/>
                  <a:gd name="T21" fmla="*/ 415 h 412"/>
                  <a:gd name="T22" fmla="*/ 147 w 208"/>
                  <a:gd name="T23" fmla="*/ 404 h 412"/>
                  <a:gd name="T24" fmla="*/ 215 w 208"/>
                  <a:gd name="T25" fmla="*/ 403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Freeform 99">
                <a:extLst>
                  <a:ext uri="{FF2B5EF4-FFF2-40B4-BE49-F238E27FC236}">
                    <a16:creationId xmlns:a16="http://schemas.microsoft.com/office/drawing/2014/main" xmlns="" id="{890F96E3-B6B9-4F8E-AE45-CE14AA2DD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618"/>
                <a:ext cx="88" cy="452"/>
              </a:xfrm>
              <a:custGeom>
                <a:avLst/>
                <a:gdLst>
                  <a:gd name="T0" fmla="*/ 55 w 236"/>
                  <a:gd name="T1" fmla="*/ 0 h 478"/>
                  <a:gd name="T2" fmla="*/ 9 w 236"/>
                  <a:gd name="T3" fmla="*/ 53 h 478"/>
                  <a:gd name="T4" fmla="*/ 9 w 236"/>
                  <a:gd name="T5" fmla="*/ 115 h 478"/>
                  <a:gd name="T6" fmla="*/ 34 w 236"/>
                  <a:gd name="T7" fmla="*/ 136 h 478"/>
                  <a:gd name="T8" fmla="*/ 42 w 236"/>
                  <a:gd name="T9" fmla="*/ 158 h 478"/>
                  <a:gd name="T10" fmla="*/ 55 w 236"/>
                  <a:gd name="T11" fmla="*/ 168 h 478"/>
                  <a:gd name="T12" fmla="*/ 67 w 236"/>
                  <a:gd name="T13" fmla="*/ 231 h 478"/>
                  <a:gd name="T14" fmla="*/ 46 w 236"/>
                  <a:gd name="T15" fmla="*/ 284 h 478"/>
                  <a:gd name="T16" fmla="*/ 22 w 236"/>
                  <a:gd name="T17" fmla="*/ 304 h 478"/>
                  <a:gd name="T18" fmla="*/ 30 w 236"/>
                  <a:gd name="T19" fmla="*/ 399 h 478"/>
                  <a:gd name="T20" fmla="*/ 38 w 236"/>
                  <a:gd name="T21" fmla="*/ 431 h 478"/>
                  <a:gd name="T22" fmla="*/ 63 w 236"/>
                  <a:gd name="T23" fmla="*/ 452 h 478"/>
                  <a:gd name="T24" fmla="*/ 88 w 236"/>
                  <a:gd name="T25" fmla="*/ 420 h 4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478"/>
                  <a:gd name="T41" fmla="*/ 236 w 236"/>
                  <a:gd name="T42" fmla="*/ 478 h 4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478">
                    <a:moveTo>
                      <a:pt x="147" y="0"/>
                    </a:moveTo>
                    <a:cubicBezTo>
                      <a:pt x="84" y="10"/>
                      <a:pt x="66" y="14"/>
                      <a:pt x="24" y="56"/>
                    </a:cubicBezTo>
                    <a:cubicBezTo>
                      <a:pt x="18" y="73"/>
                      <a:pt x="0" y="105"/>
                      <a:pt x="24" y="122"/>
                    </a:cubicBezTo>
                    <a:cubicBezTo>
                      <a:pt x="43" y="136"/>
                      <a:pt x="91" y="144"/>
                      <a:pt x="91" y="144"/>
                    </a:cubicBezTo>
                    <a:cubicBezTo>
                      <a:pt x="98" y="152"/>
                      <a:pt x="104" y="161"/>
                      <a:pt x="113" y="167"/>
                    </a:cubicBezTo>
                    <a:cubicBezTo>
                      <a:pt x="123" y="173"/>
                      <a:pt x="138" y="171"/>
                      <a:pt x="147" y="178"/>
                    </a:cubicBezTo>
                    <a:cubicBezTo>
                      <a:pt x="166" y="193"/>
                      <a:pt x="173" y="223"/>
                      <a:pt x="180" y="244"/>
                    </a:cubicBezTo>
                    <a:cubicBezTo>
                      <a:pt x="159" y="276"/>
                      <a:pt x="161" y="284"/>
                      <a:pt x="124" y="300"/>
                    </a:cubicBezTo>
                    <a:cubicBezTo>
                      <a:pt x="103" y="309"/>
                      <a:pt x="58" y="322"/>
                      <a:pt x="58" y="322"/>
                    </a:cubicBezTo>
                    <a:cubicBezTo>
                      <a:pt x="19" y="382"/>
                      <a:pt x="40" y="373"/>
                      <a:pt x="80" y="422"/>
                    </a:cubicBezTo>
                    <a:cubicBezTo>
                      <a:pt x="89" y="432"/>
                      <a:pt x="91" y="449"/>
                      <a:pt x="102" y="456"/>
                    </a:cubicBezTo>
                    <a:cubicBezTo>
                      <a:pt x="122" y="469"/>
                      <a:pt x="169" y="478"/>
                      <a:pt x="169" y="478"/>
                    </a:cubicBezTo>
                    <a:cubicBezTo>
                      <a:pt x="199" y="431"/>
                      <a:pt x="178" y="444"/>
                      <a:pt x="236" y="444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Oval 100">
                <a:extLst>
                  <a:ext uri="{FF2B5EF4-FFF2-40B4-BE49-F238E27FC236}">
                    <a16:creationId xmlns:a16="http://schemas.microsoft.com/office/drawing/2014/main" xmlns="" id="{FB3B0094-7486-4AA6-8F98-BDEB80EE8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707"/>
                <a:ext cx="49" cy="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Oval 101">
                <a:extLst>
                  <a:ext uri="{FF2B5EF4-FFF2-40B4-BE49-F238E27FC236}">
                    <a16:creationId xmlns:a16="http://schemas.microsoft.com/office/drawing/2014/main" xmlns="" id="{4191A542-1CE1-4DE1-86B6-F108E258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3804"/>
                <a:ext cx="49" cy="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Oval 102">
                <a:extLst>
                  <a:ext uri="{FF2B5EF4-FFF2-40B4-BE49-F238E27FC236}">
                    <a16:creationId xmlns:a16="http://schemas.microsoft.com/office/drawing/2014/main" xmlns="" id="{805DE7D3-BE30-4D6C-B5EC-8965B28A2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3912"/>
                <a:ext cx="99" cy="99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60" name="Group 103">
              <a:extLst>
                <a:ext uri="{FF2B5EF4-FFF2-40B4-BE49-F238E27FC236}">
                  <a16:creationId xmlns:a16="http://schemas.microsoft.com/office/drawing/2014/main" xmlns="" id="{3B55B8C4-21A1-49A8-AD28-2AD45C965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7125" y="4414838"/>
              <a:ext cx="1133475" cy="1052512"/>
              <a:chOff x="3714" y="3465"/>
              <a:chExt cx="714" cy="663"/>
            </a:xfrm>
          </p:grpSpPr>
          <p:sp>
            <p:nvSpPr>
              <p:cNvPr id="161" name="Freeform 104">
                <a:extLst>
                  <a:ext uri="{FF2B5EF4-FFF2-40B4-BE49-F238E27FC236}">
                    <a16:creationId xmlns:a16="http://schemas.microsoft.com/office/drawing/2014/main" xmlns="" id="{81083441-65B3-425C-AEC8-8D01F1C96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3465"/>
                <a:ext cx="714" cy="663"/>
              </a:xfrm>
              <a:custGeom>
                <a:avLst/>
                <a:gdLst>
                  <a:gd name="T0" fmla="*/ 393 w 1205"/>
                  <a:gd name="T1" fmla="*/ 10 h 1107"/>
                  <a:gd name="T2" fmla="*/ 166 w 1205"/>
                  <a:gd name="T3" fmla="*/ 38 h 1107"/>
                  <a:gd name="T4" fmla="*/ 24 w 1205"/>
                  <a:gd name="T5" fmla="*/ 211 h 1107"/>
                  <a:gd name="T6" fmla="*/ 24 w 1205"/>
                  <a:gd name="T7" fmla="*/ 383 h 1107"/>
                  <a:gd name="T8" fmla="*/ 52 w 1205"/>
                  <a:gd name="T9" fmla="*/ 527 h 1107"/>
                  <a:gd name="T10" fmla="*/ 207 w 1205"/>
                  <a:gd name="T11" fmla="*/ 625 h 1107"/>
                  <a:gd name="T12" fmla="*/ 418 w 1205"/>
                  <a:gd name="T13" fmla="*/ 652 h 1107"/>
                  <a:gd name="T14" fmla="*/ 621 w 1205"/>
                  <a:gd name="T15" fmla="*/ 556 h 1107"/>
                  <a:gd name="T16" fmla="*/ 706 w 1205"/>
                  <a:gd name="T17" fmla="*/ 355 h 1107"/>
                  <a:gd name="T18" fmla="*/ 668 w 1205"/>
                  <a:gd name="T19" fmla="*/ 166 h 1107"/>
                  <a:gd name="T20" fmla="*/ 593 w 1205"/>
                  <a:gd name="T21" fmla="*/ 67 h 1107"/>
                  <a:gd name="T22" fmla="*/ 450 w 1205"/>
                  <a:gd name="T23" fmla="*/ 10 h 1107"/>
                  <a:gd name="T24" fmla="*/ 393 w 1205"/>
                  <a:gd name="T25" fmla="*/ 10 h 1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5"/>
                  <a:gd name="T40" fmla="*/ 0 h 1107"/>
                  <a:gd name="T41" fmla="*/ 1205 w 1205"/>
                  <a:gd name="T42" fmla="*/ 1107 h 1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5" h="1107">
                    <a:moveTo>
                      <a:pt x="664" y="16"/>
                    </a:moveTo>
                    <a:cubicBezTo>
                      <a:pt x="584" y="24"/>
                      <a:pt x="384" y="8"/>
                      <a:pt x="280" y="64"/>
                    </a:cubicBezTo>
                    <a:cubicBezTo>
                      <a:pt x="176" y="120"/>
                      <a:pt x="80" y="256"/>
                      <a:pt x="40" y="352"/>
                    </a:cubicBezTo>
                    <a:cubicBezTo>
                      <a:pt x="0" y="448"/>
                      <a:pt x="32" y="552"/>
                      <a:pt x="40" y="640"/>
                    </a:cubicBezTo>
                    <a:cubicBezTo>
                      <a:pt x="48" y="728"/>
                      <a:pt x="36" y="813"/>
                      <a:pt x="88" y="880"/>
                    </a:cubicBezTo>
                    <a:cubicBezTo>
                      <a:pt x="140" y="947"/>
                      <a:pt x="246" y="1008"/>
                      <a:pt x="349" y="1043"/>
                    </a:cubicBezTo>
                    <a:cubicBezTo>
                      <a:pt x="452" y="1078"/>
                      <a:pt x="589" y="1107"/>
                      <a:pt x="705" y="1088"/>
                    </a:cubicBezTo>
                    <a:cubicBezTo>
                      <a:pt x="821" y="1069"/>
                      <a:pt x="967" y="1011"/>
                      <a:pt x="1048" y="928"/>
                    </a:cubicBezTo>
                    <a:cubicBezTo>
                      <a:pt x="1129" y="845"/>
                      <a:pt x="1179" y="700"/>
                      <a:pt x="1192" y="592"/>
                    </a:cubicBezTo>
                    <a:cubicBezTo>
                      <a:pt x="1205" y="484"/>
                      <a:pt x="1159" y="357"/>
                      <a:pt x="1127" y="277"/>
                    </a:cubicBezTo>
                    <a:cubicBezTo>
                      <a:pt x="1095" y="197"/>
                      <a:pt x="1061" y="155"/>
                      <a:pt x="1000" y="112"/>
                    </a:cubicBezTo>
                    <a:cubicBezTo>
                      <a:pt x="939" y="69"/>
                      <a:pt x="816" y="32"/>
                      <a:pt x="760" y="16"/>
                    </a:cubicBezTo>
                    <a:cubicBezTo>
                      <a:pt x="704" y="0"/>
                      <a:pt x="744" y="8"/>
                      <a:pt x="664" y="16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Freeform 105">
                <a:extLst>
                  <a:ext uri="{FF2B5EF4-FFF2-40B4-BE49-F238E27FC236}">
                    <a16:creationId xmlns:a16="http://schemas.microsoft.com/office/drawing/2014/main" xmlns="" id="{6F122485-918F-4F7D-9DFB-35247408C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530"/>
                <a:ext cx="215" cy="426"/>
              </a:xfrm>
              <a:custGeom>
                <a:avLst/>
                <a:gdLst>
                  <a:gd name="T0" fmla="*/ 134 w 208"/>
                  <a:gd name="T1" fmla="*/ 0 h 412"/>
                  <a:gd name="T2" fmla="*/ 22 w 208"/>
                  <a:gd name="T3" fmla="*/ 51 h 412"/>
                  <a:gd name="T4" fmla="*/ 22 w 208"/>
                  <a:gd name="T5" fmla="*/ 111 h 412"/>
                  <a:gd name="T6" fmla="*/ 83 w 208"/>
                  <a:gd name="T7" fmla="*/ 131 h 412"/>
                  <a:gd name="T8" fmla="*/ 103 w 208"/>
                  <a:gd name="T9" fmla="*/ 152 h 412"/>
                  <a:gd name="T10" fmla="*/ 134 w 208"/>
                  <a:gd name="T11" fmla="*/ 161 h 412"/>
                  <a:gd name="T12" fmla="*/ 164 w 208"/>
                  <a:gd name="T13" fmla="*/ 221 h 412"/>
                  <a:gd name="T14" fmla="*/ 113 w 208"/>
                  <a:gd name="T15" fmla="*/ 273 h 412"/>
                  <a:gd name="T16" fmla="*/ 53 w 208"/>
                  <a:gd name="T17" fmla="*/ 293 h 412"/>
                  <a:gd name="T18" fmla="*/ 73 w 208"/>
                  <a:gd name="T19" fmla="*/ 384 h 412"/>
                  <a:gd name="T20" fmla="*/ 93 w 208"/>
                  <a:gd name="T21" fmla="*/ 415 h 412"/>
                  <a:gd name="T22" fmla="*/ 147 w 208"/>
                  <a:gd name="T23" fmla="*/ 404 h 412"/>
                  <a:gd name="T24" fmla="*/ 215 w 208"/>
                  <a:gd name="T25" fmla="*/ 403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" name="Freeform 106">
                <a:extLst>
                  <a:ext uri="{FF2B5EF4-FFF2-40B4-BE49-F238E27FC236}">
                    <a16:creationId xmlns:a16="http://schemas.microsoft.com/office/drawing/2014/main" xmlns="" id="{BA285454-F874-4353-B0E3-9A1F3B8A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618"/>
                <a:ext cx="88" cy="452"/>
              </a:xfrm>
              <a:custGeom>
                <a:avLst/>
                <a:gdLst>
                  <a:gd name="T0" fmla="*/ 55 w 236"/>
                  <a:gd name="T1" fmla="*/ 0 h 478"/>
                  <a:gd name="T2" fmla="*/ 9 w 236"/>
                  <a:gd name="T3" fmla="*/ 53 h 478"/>
                  <a:gd name="T4" fmla="*/ 9 w 236"/>
                  <a:gd name="T5" fmla="*/ 115 h 478"/>
                  <a:gd name="T6" fmla="*/ 34 w 236"/>
                  <a:gd name="T7" fmla="*/ 136 h 478"/>
                  <a:gd name="T8" fmla="*/ 42 w 236"/>
                  <a:gd name="T9" fmla="*/ 158 h 478"/>
                  <a:gd name="T10" fmla="*/ 55 w 236"/>
                  <a:gd name="T11" fmla="*/ 168 h 478"/>
                  <a:gd name="T12" fmla="*/ 67 w 236"/>
                  <a:gd name="T13" fmla="*/ 231 h 478"/>
                  <a:gd name="T14" fmla="*/ 46 w 236"/>
                  <a:gd name="T15" fmla="*/ 284 h 478"/>
                  <a:gd name="T16" fmla="*/ 22 w 236"/>
                  <a:gd name="T17" fmla="*/ 304 h 478"/>
                  <a:gd name="T18" fmla="*/ 30 w 236"/>
                  <a:gd name="T19" fmla="*/ 399 h 478"/>
                  <a:gd name="T20" fmla="*/ 38 w 236"/>
                  <a:gd name="T21" fmla="*/ 431 h 478"/>
                  <a:gd name="T22" fmla="*/ 63 w 236"/>
                  <a:gd name="T23" fmla="*/ 452 h 478"/>
                  <a:gd name="T24" fmla="*/ 88 w 236"/>
                  <a:gd name="T25" fmla="*/ 420 h 4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478"/>
                  <a:gd name="T41" fmla="*/ 236 w 236"/>
                  <a:gd name="T42" fmla="*/ 478 h 4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478">
                    <a:moveTo>
                      <a:pt x="147" y="0"/>
                    </a:moveTo>
                    <a:cubicBezTo>
                      <a:pt x="84" y="10"/>
                      <a:pt x="66" y="14"/>
                      <a:pt x="24" y="56"/>
                    </a:cubicBezTo>
                    <a:cubicBezTo>
                      <a:pt x="18" y="73"/>
                      <a:pt x="0" y="105"/>
                      <a:pt x="24" y="122"/>
                    </a:cubicBezTo>
                    <a:cubicBezTo>
                      <a:pt x="43" y="136"/>
                      <a:pt x="91" y="144"/>
                      <a:pt x="91" y="144"/>
                    </a:cubicBezTo>
                    <a:cubicBezTo>
                      <a:pt x="98" y="152"/>
                      <a:pt x="104" y="161"/>
                      <a:pt x="113" y="167"/>
                    </a:cubicBezTo>
                    <a:cubicBezTo>
                      <a:pt x="123" y="173"/>
                      <a:pt x="138" y="171"/>
                      <a:pt x="147" y="178"/>
                    </a:cubicBezTo>
                    <a:cubicBezTo>
                      <a:pt x="166" y="193"/>
                      <a:pt x="173" y="223"/>
                      <a:pt x="180" y="244"/>
                    </a:cubicBezTo>
                    <a:cubicBezTo>
                      <a:pt x="159" y="276"/>
                      <a:pt x="161" y="284"/>
                      <a:pt x="124" y="300"/>
                    </a:cubicBezTo>
                    <a:cubicBezTo>
                      <a:pt x="103" y="309"/>
                      <a:pt x="58" y="322"/>
                      <a:pt x="58" y="322"/>
                    </a:cubicBezTo>
                    <a:cubicBezTo>
                      <a:pt x="19" y="382"/>
                      <a:pt x="40" y="373"/>
                      <a:pt x="80" y="422"/>
                    </a:cubicBezTo>
                    <a:cubicBezTo>
                      <a:pt x="89" y="432"/>
                      <a:pt x="91" y="449"/>
                      <a:pt x="102" y="456"/>
                    </a:cubicBezTo>
                    <a:cubicBezTo>
                      <a:pt x="122" y="469"/>
                      <a:pt x="169" y="478"/>
                      <a:pt x="169" y="478"/>
                    </a:cubicBezTo>
                    <a:cubicBezTo>
                      <a:pt x="199" y="431"/>
                      <a:pt x="178" y="444"/>
                      <a:pt x="236" y="444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" name="Oval 107">
                <a:extLst>
                  <a:ext uri="{FF2B5EF4-FFF2-40B4-BE49-F238E27FC236}">
                    <a16:creationId xmlns:a16="http://schemas.microsoft.com/office/drawing/2014/main" xmlns="" id="{2B0AAE3E-4B33-4B0B-B921-72D2FBA94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707"/>
                <a:ext cx="49" cy="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Oval 108">
                <a:extLst>
                  <a:ext uri="{FF2B5EF4-FFF2-40B4-BE49-F238E27FC236}">
                    <a16:creationId xmlns:a16="http://schemas.microsoft.com/office/drawing/2014/main" xmlns="" id="{7F860D79-C36C-467F-A4DD-8B60AF47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3804"/>
                <a:ext cx="49" cy="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Oval 109">
                <a:extLst>
                  <a:ext uri="{FF2B5EF4-FFF2-40B4-BE49-F238E27FC236}">
                    <a16:creationId xmlns:a16="http://schemas.microsoft.com/office/drawing/2014/main" xmlns="" id="{1DE8ADD3-93B8-4221-B9CC-B35E5DD2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3912"/>
                <a:ext cx="99" cy="99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4081404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:a16="http://schemas.microsoft.com/office/drawing/2014/main" xmlns="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xmlns="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:a16="http://schemas.microsoft.com/office/drawing/2014/main" xmlns="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:a16="http://schemas.microsoft.com/office/drawing/2014/main" xmlns="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:a16="http://schemas.microsoft.com/office/drawing/2014/main" xmlns="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:a16="http://schemas.microsoft.com/office/drawing/2014/main" xmlns="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:a16="http://schemas.microsoft.com/office/drawing/2014/main" xmlns="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:a16="http://schemas.microsoft.com/office/drawing/2014/main" xmlns="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:a16="http://schemas.microsoft.com/office/drawing/2014/main" xmlns="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:a16="http://schemas.microsoft.com/office/drawing/2014/main" xmlns="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:a16="http://schemas.microsoft.com/office/drawing/2014/main" xmlns="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:a16="http://schemas.microsoft.com/office/drawing/2014/main" xmlns="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:a16="http://schemas.microsoft.com/office/drawing/2014/main" xmlns="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:a16="http://schemas.microsoft.com/office/drawing/2014/main" xmlns="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:a16="http://schemas.microsoft.com/office/drawing/2014/main" xmlns="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:a16="http://schemas.microsoft.com/office/drawing/2014/main" xmlns="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:a16="http://schemas.microsoft.com/office/drawing/2014/main" xmlns="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:a16="http://schemas.microsoft.com/office/drawing/2014/main" xmlns="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:a16="http://schemas.microsoft.com/office/drawing/2014/main" xmlns="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:a16="http://schemas.microsoft.com/office/drawing/2014/main" xmlns="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:a16="http://schemas.microsoft.com/office/drawing/2014/main" xmlns="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:a16="http://schemas.microsoft.com/office/drawing/2014/main" xmlns="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:a16="http://schemas.microsoft.com/office/drawing/2014/main" xmlns="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:a16="http://schemas.microsoft.com/office/drawing/2014/main" xmlns="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:a16="http://schemas.microsoft.com/office/drawing/2014/main" xmlns="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:a16="http://schemas.microsoft.com/office/drawing/2014/main" xmlns="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69" name="Text Box 84">
            <a:extLst>
              <a:ext uri="{FF2B5EF4-FFF2-40B4-BE49-F238E27FC236}">
                <a16:creationId xmlns:a16="http://schemas.microsoft.com/office/drawing/2014/main" xmlns="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trung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gian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:a16="http://schemas.microsoft.com/office/drawing/2014/main" xmlns="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1" name="Text Box 86">
            <a:extLst>
              <a:ext uri="{FF2B5EF4-FFF2-40B4-BE49-F238E27FC236}">
                <a16:creationId xmlns:a16="http://schemas.microsoft.com/office/drawing/2014/main" xmlns="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2" name="Text Box 87">
            <a:extLst>
              <a:ext uri="{FF2B5EF4-FFF2-40B4-BE49-F238E27FC236}">
                <a16:creationId xmlns:a16="http://schemas.microsoft.com/office/drawing/2014/main" xmlns="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:a16="http://schemas.microsoft.com/office/drawing/2014/main" xmlns="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:a16="http://schemas.microsoft.com/office/drawing/2014/main" xmlns="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:a16="http://schemas.microsoft.com/office/drawing/2014/main" xmlns="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:a16="http://schemas.microsoft.com/office/drawing/2014/main" xmlns="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:a16="http://schemas.microsoft.com/office/drawing/2014/main" xmlns="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:a16="http://schemas.microsoft.com/office/drawing/2014/main" xmlns="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:a16="http://schemas.microsoft.com/office/drawing/2014/main" xmlns="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:a16="http://schemas.microsoft.com/office/drawing/2014/main" xmlns="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:a16="http://schemas.microsoft.com/office/drawing/2014/main" xmlns="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:a16="http://schemas.microsoft.com/office/drawing/2014/main" xmlns="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:a16="http://schemas.microsoft.com/office/drawing/2014/main" xmlns="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:a16="http://schemas.microsoft.com/office/drawing/2014/main" xmlns="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:a16="http://schemas.microsoft.com/office/drawing/2014/main" xmlns="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:a16="http://schemas.microsoft.com/office/drawing/2014/main" xmlns="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:a16="http://schemas.microsoft.com/office/drawing/2014/main" xmlns="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:a16="http://schemas.microsoft.com/office/drawing/2014/main" xmlns="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:a16="http://schemas.microsoft.com/office/drawing/2014/main" xmlns="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:a16="http://schemas.microsoft.com/office/drawing/2014/main" xmlns="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:a16="http://schemas.microsoft.com/office/drawing/2014/main" xmlns="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:a16="http://schemas.microsoft.com/office/drawing/2014/main" xmlns="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:a16="http://schemas.microsoft.com/office/drawing/2014/main" xmlns="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:a16="http://schemas.microsoft.com/office/drawing/2014/main" xmlns="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:a16="http://schemas.microsoft.com/office/drawing/2014/main" xmlns="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:a16="http://schemas.microsoft.com/office/drawing/2014/main" xmlns="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:a16="http://schemas.microsoft.com/office/drawing/2014/main" xmlns="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:a16="http://schemas.microsoft.com/office/drawing/2014/main" xmlns="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:a16="http://schemas.microsoft.com/office/drawing/2014/main" xmlns="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:a16="http://schemas.microsoft.com/office/drawing/2014/main" xmlns="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:a16="http://schemas.microsoft.com/office/drawing/2014/main" xmlns="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:a16="http://schemas.microsoft.com/office/drawing/2014/main" xmlns="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:a16="http://schemas.microsoft.com/office/drawing/2014/main" xmlns="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:a16="http://schemas.microsoft.com/office/drawing/2014/main" xmlns="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:a16="http://schemas.microsoft.com/office/drawing/2014/main" xmlns="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:a16="http://schemas.microsoft.com/office/drawing/2014/main" xmlns="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:a16="http://schemas.microsoft.com/office/drawing/2014/main" xmlns="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:a16="http://schemas.microsoft.com/office/drawing/2014/main" xmlns="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:a16="http://schemas.microsoft.com/office/drawing/2014/main" xmlns="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:a16="http://schemas.microsoft.com/office/drawing/2014/main" xmlns="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:a16="http://schemas.microsoft.com/office/drawing/2014/main" xmlns="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:a16="http://schemas.microsoft.com/office/drawing/2014/main" xmlns="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:a16="http://schemas.microsoft.com/office/drawing/2014/main" xmlns="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:a16="http://schemas.microsoft.com/office/drawing/2014/main" xmlns="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:a16="http://schemas.microsoft.com/office/drawing/2014/main" xmlns="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:a16="http://schemas.microsoft.com/office/drawing/2014/main" xmlns="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:a16="http://schemas.microsoft.com/office/drawing/2014/main" xmlns="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:a16="http://schemas.microsoft.com/office/drawing/2014/main" xmlns="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:a16="http://schemas.microsoft.com/office/drawing/2014/main" xmlns="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:a16="http://schemas.microsoft.com/office/drawing/2014/main" xmlns="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:a16="http://schemas.microsoft.com/office/drawing/2014/main" xmlns="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:a16="http://schemas.microsoft.com/office/drawing/2014/main" xmlns="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:a16="http://schemas.microsoft.com/office/drawing/2014/main" xmlns="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:a16="http://schemas.microsoft.com/office/drawing/2014/main" xmlns="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:a16="http://schemas.microsoft.com/office/drawing/2014/main" xmlns="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:a16="http://schemas.microsoft.com/office/drawing/2014/main" xmlns="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:a16="http://schemas.microsoft.com/office/drawing/2014/main" xmlns="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:a16="http://schemas.microsoft.com/office/drawing/2014/main" xmlns="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:a16="http://schemas.microsoft.com/office/drawing/2014/main" xmlns="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:a16="http://schemas.microsoft.com/office/drawing/2014/main" xmlns="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:a16="http://schemas.microsoft.com/office/drawing/2014/main" xmlns="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:a16="http://schemas.microsoft.com/office/drawing/2014/main" xmlns="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:a16="http://schemas.microsoft.com/office/drawing/2014/main" xmlns="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:a16="http://schemas.microsoft.com/office/drawing/2014/main" xmlns="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:a16="http://schemas.microsoft.com/office/drawing/2014/main" xmlns="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:a16="http://schemas.microsoft.com/office/drawing/2014/main" xmlns="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9" name="Freeform 8" descr="Stationery">
            <a:extLst>
              <a:ext uri="{FF2B5EF4-FFF2-40B4-BE49-F238E27FC236}">
                <a16:creationId xmlns:a16="http://schemas.microsoft.com/office/drawing/2014/main" xmlns="" id="{20BCBED2-A8C2-45CA-A3DE-7A65DD7B88D3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5715000" y="3595688"/>
            <a:ext cx="1133475" cy="1343025"/>
            <a:chOff x="5715000" y="3595688"/>
            <a:chExt cx="1133475" cy="1343025"/>
          </a:xfrm>
        </p:grpSpPr>
        <p:sp>
          <p:nvSpPr>
            <p:cNvPr id="151" name="AutoShape 9">
              <a:extLst>
                <a:ext uri="{FF2B5EF4-FFF2-40B4-BE49-F238E27FC236}">
                  <a16:creationId xmlns:a16="http://schemas.microsoft.com/office/drawing/2014/main" xmlns="" id="{13464EDD-09C0-45E3-98EE-8864C0DD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3595688"/>
              <a:ext cx="206375" cy="263525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2" name="Group 63">
              <a:extLst>
                <a:ext uri="{FF2B5EF4-FFF2-40B4-BE49-F238E27FC236}">
                  <a16:creationId xmlns:a16="http://schemas.microsoft.com/office/drawing/2014/main" xmlns="" id="{F36ADDC1-65D9-445E-B7E2-A8EF0094D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3886200"/>
              <a:ext cx="1133475" cy="1052513"/>
              <a:chOff x="3714" y="3465"/>
              <a:chExt cx="714" cy="663"/>
            </a:xfrm>
          </p:grpSpPr>
          <p:sp>
            <p:nvSpPr>
              <p:cNvPr id="205" name="Freeform 64">
                <a:extLst>
                  <a:ext uri="{FF2B5EF4-FFF2-40B4-BE49-F238E27FC236}">
                    <a16:creationId xmlns:a16="http://schemas.microsoft.com/office/drawing/2014/main" xmlns="" id="{055B85CA-B7C0-465E-A05C-84615CB7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3465"/>
                <a:ext cx="714" cy="663"/>
              </a:xfrm>
              <a:custGeom>
                <a:avLst/>
                <a:gdLst>
                  <a:gd name="T0" fmla="*/ 393 w 1205"/>
                  <a:gd name="T1" fmla="*/ 10 h 1107"/>
                  <a:gd name="T2" fmla="*/ 166 w 1205"/>
                  <a:gd name="T3" fmla="*/ 38 h 1107"/>
                  <a:gd name="T4" fmla="*/ 24 w 1205"/>
                  <a:gd name="T5" fmla="*/ 211 h 1107"/>
                  <a:gd name="T6" fmla="*/ 24 w 1205"/>
                  <a:gd name="T7" fmla="*/ 383 h 1107"/>
                  <a:gd name="T8" fmla="*/ 52 w 1205"/>
                  <a:gd name="T9" fmla="*/ 527 h 1107"/>
                  <a:gd name="T10" fmla="*/ 207 w 1205"/>
                  <a:gd name="T11" fmla="*/ 625 h 1107"/>
                  <a:gd name="T12" fmla="*/ 418 w 1205"/>
                  <a:gd name="T13" fmla="*/ 652 h 1107"/>
                  <a:gd name="T14" fmla="*/ 621 w 1205"/>
                  <a:gd name="T15" fmla="*/ 556 h 1107"/>
                  <a:gd name="T16" fmla="*/ 706 w 1205"/>
                  <a:gd name="T17" fmla="*/ 355 h 1107"/>
                  <a:gd name="T18" fmla="*/ 668 w 1205"/>
                  <a:gd name="T19" fmla="*/ 166 h 1107"/>
                  <a:gd name="T20" fmla="*/ 593 w 1205"/>
                  <a:gd name="T21" fmla="*/ 67 h 1107"/>
                  <a:gd name="T22" fmla="*/ 450 w 1205"/>
                  <a:gd name="T23" fmla="*/ 10 h 1107"/>
                  <a:gd name="T24" fmla="*/ 393 w 1205"/>
                  <a:gd name="T25" fmla="*/ 10 h 1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5"/>
                  <a:gd name="T40" fmla="*/ 0 h 1107"/>
                  <a:gd name="T41" fmla="*/ 1205 w 1205"/>
                  <a:gd name="T42" fmla="*/ 1107 h 1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5" h="1107">
                    <a:moveTo>
                      <a:pt x="664" y="16"/>
                    </a:moveTo>
                    <a:cubicBezTo>
                      <a:pt x="584" y="24"/>
                      <a:pt x="384" y="8"/>
                      <a:pt x="280" y="64"/>
                    </a:cubicBezTo>
                    <a:cubicBezTo>
                      <a:pt x="176" y="120"/>
                      <a:pt x="80" y="256"/>
                      <a:pt x="40" y="352"/>
                    </a:cubicBezTo>
                    <a:cubicBezTo>
                      <a:pt x="0" y="448"/>
                      <a:pt x="32" y="552"/>
                      <a:pt x="40" y="640"/>
                    </a:cubicBezTo>
                    <a:cubicBezTo>
                      <a:pt x="48" y="728"/>
                      <a:pt x="36" y="813"/>
                      <a:pt x="88" y="880"/>
                    </a:cubicBezTo>
                    <a:cubicBezTo>
                      <a:pt x="140" y="947"/>
                      <a:pt x="246" y="1008"/>
                      <a:pt x="349" y="1043"/>
                    </a:cubicBezTo>
                    <a:cubicBezTo>
                      <a:pt x="452" y="1078"/>
                      <a:pt x="589" y="1107"/>
                      <a:pt x="705" y="1088"/>
                    </a:cubicBezTo>
                    <a:cubicBezTo>
                      <a:pt x="821" y="1069"/>
                      <a:pt x="967" y="1011"/>
                      <a:pt x="1048" y="928"/>
                    </a:cubicBezTo>
                    <a:cubicBezTo>
                      <a:pt x="1129" y="845"/>
                      <a:pt x="1179" y="700"/>
                      <a:pt x="1192" y="592"/>
                    </a:cubicBezTo>
                    <a:cubicBezTo>
                      <a:pt x="1205" y="484"/>
                      <a:pt x="1159" y="357"/>
                      <a:pt x="1127" y="277"/>
                    </a:cubicBezTo>
                    <a:cubicBezTo>
                      <a:pt x="1095" y="197"/>
                      <a:pt x="1061" y="155"/>
                      <a:pt x="1000" y="112"/>
                    </a:cubicBezTo>
                    <a:cubicBezTo>
                      <a:pt x="939" y="69"/>
                      <a:pt x="816" y="32"/>
                      <a:pt x="760" y="16"/>
                    </a:cubicBezTo>
                    <a:cubicBezTo>
                      <a:pt x="704" y="0"/>
                      <a:pt x="744" y="8"/>
                      <a:pt x="664" y="16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Freeform 65">
                <a:extLst>
                  <a:ext uri="{FF2B5EF4-FFF2-40B4-BE49-F238E27FC236}">
                    <a16:creationId xmlns:a16="http://schemas.microsoft.com/office/drawing/2014/main" xmlns="" id="{8F644444-94E3-40AD-9F68-6F1C8509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530"/>
                <a:ext cx="215" cy="426"/>
              </a:xfrm>
              <a:custGeom>
                <a:avLst/>
                <a:gdLst>
                  <a:gd name="T0" fmla="*/ 134 w 208"/>
                  <a:gd name="T1" fmla="*/ 0 h 412"/>
                  <a:gd name="T2" fmla="*/ 22 w 208"/>
                  <a:gd name="T3" fmla="*/ 51 h 412"/>
                  <a:gd name="T4" fmla="*/ 22 w 208"/>
                  <a:gd name="T5" fmla="*/ 111 h 412"/>
                  <a:gd name="T6" fmla="*/ 83 w 208"/>
                  <a:gd name="T7" fmla="*/ 131 h 412"/>
                  <a:gd name="T8" fmla="*/ 103 w 208"/>
                  <a:gd name="T9" fmla="*/ 152 h 412"/>
                  <a:gd name="T10" fmla="*/ 134 w 208"/>
                  <a:gd name="T11" fmla="*/ 161 h 412"/>
                  <a:gd name="T12" fmla="*/ 164 w 208"/>
                  <a:gd name="T13" fmla="*/ 221 h 412"/>
                  <a:gd name="T14" fmla="*/ 113 w 208"/>
                  <a:gd name="T15" fmla="*/ 273 h 412"/>
                  <a:gd name="T16" fmla="*/ 53 w 208"/>
                  <a:gd name="T17" fmla="*/ 293 h 412"/>
                  <a:gd name="T18" fmla="*/ 73 w 208"/>
                  <a:gd name="T19" fmla="*/ 384 h 412"/>
                  <a:gd name="T20" fmla="*/ 93 w 208"/>
                  <a:gd name="T21" fmla="*/ 415 h 412"/>
                  <a:gd name="T22" fmla="*/ 147 w 208"/>
                  <a:gd name="T23" fmla="*/ 404 h 412"/>
                  <a:gd name="T24" fmla="*/ 215 w 208"/>
                  <a:gd name="T25" fmla="*/ 403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" name="Freeform 66">
                <a:extLst>
                  <a:ext uri="{FF2B5EF4-FFF2-40B4-BE49-F238E27FC236}">
                    <a16:creationId xmlns:a16="http://schemas.microsoft.com/office/drawing/2014/main" xmlns="" id="{BEF069BF-0EDD-404F-B428-F03514AA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618"/>
                <a:ext cx="88" cy="452"/>
              </a:xfrm>
              <a:custGeom>
                <a:avLst/>
                <a:gdLst>
                  <a:gd name="T0" fmla="*/ 55 w 236"/>
                  <a:gd name="T1" fmla="*/ 0 h 478"/>
                  <a:gd name="T2" fmla="*/ 9 w 236"/>
                  <a:gd name="T3" fmla="*/ 53 h 478"/>
                  <a:gd name="T4" fmla="*/ 9 w 236"/>
                  <a:gd name="T5" fmla="*/ 115 h 478"/>
                  <a:gd name="T6" fmla="*/ 34 w 236"/>
                  <a:gd name="T7" fmla="*/ 136 h 478"/>
                  <a:gd name="T8" fmla="*/ 42 w 236"/>
                  <a:gd name="T9" fmla="*/ 158 h 478"/>
                  <a:gd name="T10" fmla="*/ 55 w 236"/>
                  <a:gd name="T11" fmla="*/ 168 h 478"/>
                  <a:gd name="T12" fmla="*/ 67 w 236"/>
                  <a:gd name="T13" fmla="*/ 231 h 478"/>
                  <a:gd name="T14" fmla="*/ 46 w 236"/>
                  <a:gd name="T15" fmla="*/ 284 h 478"/>
                  <a:gd name="T16" fmla="*/ 22 w 236"/>
                  <a:gd name="T17" fmla="*/ 304 h 478"/>
                  <a:gd name="T18" fmla="*/ 30 w 236"/>
                  <a:gd name="T19" fmla="*/ 399 h 478"/>
                  <a:gd name="T20" fmla="*/ 38 w 236"/>
                  <a:gd name="T21" fmla="*/ 431 h 478"/>
                  <a:gd name="T22" fmla="*/ 63 w 236"/>
                  <a:gd name="T23" fmla="*/ 452 h 478"/>
                  <a:gd name="T24" fmla="*/ 88 w 236"/>
                  <a:gd name="T25" fmla="*/ 420 h 4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478"/>
                  <a:gd name="T41" fmla="*/ 236 w 236"/>
                  <a:gd name="T42" fmla="*/ 478 h 4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478">
                    <a:moveTo>
                      <a:pt x="147" y="0"/>
                    </a:moveTo>
                    <a:cubicBezTo>
                      <a:pt x="84" y="10"/>
                      <a:pt x="66" y="14"/>
                      <a:pt x="24" y="56"/>
                    </a:cubicBezTo>
                    <a:cubicBezTo>
                      <a:pt x="18" y="73"/>
                      <a:pt x="0" y="105"/>
                      <a:pt x="24" y="122"/>
                    </a:cubicBezTo>
                    <a:cubicBezTo>
                      <a:pt x="43" y="136"/>
                      <a:pt x="91" y="144"/>
                      <a:pt x="91" y="144"/>
                    </a:cubicBezTo>
                    <a:cubicBezTo>
                      <a:pt x="98" y="152"/>
                      <a:pt x="104" y="161"/>
                      <a:pt x="113" y="167"/>
                    </a:cubicBezTo>
                    <a:cubicBezTo>
                      <a:pt x="123" y="173"/>
                      <a:pt x="138" y="171"/>
                      <a:pt x="147" y="178"/>
                    </a:cubicBezTo>
                    <a:cubicBezTo>
                      <a:pt x="166" y="193"/>
                      <a:pt x="173" y="223"/>
                      <a:pt x="180" y="244"/>
                    </a:cubicBezTo>
                    <a:cubicBezTo>
                      <a:pt x="159" y="276"/>
                      <a:pt x="161" y="284"/>
                      <a:pt x="124" y="300"/>
                    </a:cubicBezTo>
                    <a:cubicBezTo>
                      <a:pt x="103" y="309"/>
                      <a:pt x="58" y="322"/>
                      <a:pt x="58" y="322"/>
                    </a:cubicBezTo>
                    <a:cubicBezTo>
                      <a:pt x="19" y="382"/>
                      <a:pt x="40" y="373"/>
                      <a:pt x="80" y="422"/>
                    </a:cubicBezTo>
                    <a:cubicBezTo>
                      <a:pt x="89" y="432"/>
                      <a:pt x="91" y="449"/>
                      <a:pt x="102" y="456"/>
                    </a:cubicBezTo>
                    <a:cubicBezTo>
                      <a:pt x="122" y="469"/>
                      <a:pt x="169" y="478"/>
                      <a:pt x="169" y="478"/>
                    </a:cubicBezTo>
                    <a:cubicBezTo>
                      <a:pt x="199" y="431"/>
                      <a:pt x="178" y="444"/>
                      <a:pt x="236" y="444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" name="Oval 67">
                <a:extLst>
                  <a:ext uri="{FF2B5EF4-FFF2-40B4-BE49-F238E27FC236}">
                    <a16:creationId xmlns:a16="http://schemas.microsoft.com/office/drawing/2014/main" xmlns="" id="{743FE0A6-738C-4049-B51E-EBA65D4C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707"/>
                <a:ext cx="49" cy="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" name="Oval 68">
                <a:extLst>
                  <a:ext uri="{FF2B5EF4-FFF2-40B4-BE49-F238E27FC236}">
                    <a16:creationId xmlns:a16="http://schemas.microsoft.com/office/drawing/2014/main" xmlns="" id="{7B994806-ABA7-43C3-9F9E-6D174FA6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3804"/>
                <a:ext cx="49" cy="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Oval 69">
                <a:extLst>
                  <a:ext uri="{FF2B5EF4-FFF2-40B4-BE49-F238E27FC236}">
                    <a16:creationId xmlns:a16="http://schemas.microsoft.com/office/drawing/2014/main" xmlns="" id="{9177969D-F4FA-4968-ACAA-63560F817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3912"/>
                <a:ext cx="99" cy="99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21" name="Freeform 8" descr="Stationery">
            <a:extLst>
              <a:ext uri="{FF2B5EF4-FFF2-40B4-BE49-F238E27FC236}">
                <a16:creationId xmlns:a16="http://schemas.microsoft.com/office/drawing/2014/main" xmlns="" id="{20BCBED2-A8C2-45CA-A3DE-7A65DD7B88D3}"/>
              </a:ext>
            </a:extLst>
          </p:cNvPr>
          <p:cNvSpPr>
            <a:spLocks/>
          </p:cNvSpPr>
          <p:nvPr/>
        </p:nvSpPr>
        <p:spPr bwMode="auto">
          <a:xfrm rot="678700">
            <a:off x="7053819" y="4257496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486650" y="4553570"/>
            <a:ext cx="1133475" cy="1343025"/>
            <a:chOff x="5715000" y="3595688"/>
            <a:chExt cx="1133475" cy="1343025"/>
          </a:xfrm>
        </p:grpSpPr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xmlns="" id="{13464EDD-09C0-45E3-98EE-8864C0DD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8" y="3595688"/>
              <a:ext cx="206375" cy="263525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4" name="Group 63">
              <a:extLst>
                <a:ext uri="{FF2B5EF4-FFF2-40B4-BE49-F238E27FC236}">
                  <a16:creationId xmlns:a16="http://schemas.microsoft.com/office/drawing/2014/main" xmlns="" id="{F36ADDC1-65D9-445E-B7E2-A8EF0094D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3886200"/>
              <a:ext cx="1133475" cy="1052513"/>
              <a:chOff x="3714" y="3465"/>
              <a:chExt cx="714" cy="663"/>
            </a:xfrm>
          </p:grpSpPr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xmlns="" id="{055B85CA-B7C0-465E-A05C-84615CB7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3465"/>
                <a:ext cx="714" cy="663"/>
              </a:xfrm>
              <a:custGeom>
                <a:avLst/>
                <a:gdLst>
                  <a:gd name="T0" fmla="*/ 393 w 1205"/>
                  <a:gd name="T1" fmla="*/ 10 h 1107"/>
                  <a:gd name="T2" fmla="*/ 166 w 1205"/>
                  <a:gd name="T3" fmla="*/ 38 h 1107"/>
                  <a:gd name="T4" fmla="*/ 24 w 1205"/>
                  <a:gd name="T5" fmla="*/ 211 h 1107"/>
                  <a:gd name="T6" fmla="*/ 24 w 1205"/>
                  <a:gd name="T7" fmla="*/ 383 h 1107"/>
                  <a:gd name="T8" fmla="*/ 52 w 1205"/>
                  <a:gd name="T9" fmla="*/ 527 h 1107"/>
                  <a:gd name="T10" fmla="*/ 207 w 1205"/>
                  <a:gd name="T11" fmla="*/ 625 h 1107"/>
                  <a:gd name="T12" fmla="*/ 418 w 1205"/>
                  <a:gd name="T13" fmla="*/ 652 h 1107"/>
                  <a:gd name="T14" fmla="*/ 621 w 1205"/>
                  <a:gd name="T15" fmla="*/ 556 h 1107"/>
                  <a:gd name="T16" fmla="*/ 706 w 1205"/>
                  <a:gd name="T17" fmla="*/ 355 h 1107"/>
                  <a:gd name="T18" fmla="*/ 668 w 1205"/>
                  <a:gd name="T19" fmla="*/ 166 h 1107"/>
                  <a:gd name="T20" fmla="*/ 593 w 1205"/>
                  <a:gd name="T21" fmla="*/ 67 h 1107"/>
                  <a:gd name="T22" fmla="*/ 450 w 1205"/>
                  <a:gd name="T23" fmla="*/ 10 h 1107"/>
                  <a:gd name="T24" fmla="*/ 393 w 1205"/>
                  <a:gd name="T25" fmla="*/ 10 h 1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5"/>
                  <a:gd name="T40" fmla="*/ 0 h 1107"/>
                  <a:gd name="T41" fmla="*/ 1205 w 1205"/>
                  <a:gd name="T42" fmla="*/ 1107 h 1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5" h="1107">
                    <a:moveTo>
                      <a:pt x="664" y="16"/>
                    </a:moveTo>
                    <a:cubicBezTo>
                      <a:pt x="584" y="24"/>
                      <a:pt x="384" y="8"/>
                      <a:pt x="280" y="64"/>
                    </a:cubicBezTo>
                    <a:cubicBezTo>
                      <a:pt x="176" y="120"/>
                      <a:pt x="80" y="256"/>
                      <a:pt x="40" y="352"/>
                    </a:cubicBezTo>
                    <a:cubicBezTo>
                      <a:pt x="0" y="448"/>
                      <a:pt x="32" y="552"/>
                      <a:pt x="40" y="640"/>
                    </a:cubicBezTo>
                    <a:cubicBezTo>
                      <a:pt x="48" y="728"/>
                      <a:pt x="36" y="813"/>
                      <a:pt x="88" y="880"/>
                    </a:cubicBezTo>
                    <a:cubicBezTo>
                      <a:pt x="140" y="947"/>
                      <a:pt x="246" y="1008"/>
                      <a:pt x="349" y="1043"/>
                    </a:cubicBezTo>
                    <a:cubicBezTo>
                      <a:pt x="452" y="1078"/>
                      <a:pt x="589" y="1107"/>
                      <a:pt x="705" y="1088"/>
                    </a:cubicBezTo>
                    <a:cubicBezTo>
                      <a:pt x="821" y="1069"/>
                      <a:pt x="967" y="1011"/>
                      <a:pt x="1048" y="928"/>
                    </a:cubicBezTo>
                    <a:cubicBezTo>
                      <a:pt x="1129" y="845"/>
                      <a:pt x="1179" y="700"/>
                      <a:pt x="1192" y="592"/>
                    </a:cubicBezTo>
                    <a:cubicBezTo>
                      <a:pt x="1205" y="484"/>
                      <a:pt x="1159" y="357"/>
                      <a:pt x="1127" y="277"/>
                    </a:cubicBezTo>
                    <a:cubicBezTo>
                      <a:pt x="1095" y="197"/>
                      <a:pt x="1061" y="155"/>
                      <a:pt x="1000" y="112"/>
                    </a:cubicBezTo>
                    <a:cubicBezTo>
                      <a:pt x="939" y="69"/>
                      <a:pt x="816" y="32"/>
                      <a:pt x="760" y="16"/>
                    </a:cubicBezTo>
                    <a:cubicBezTo>
                      <a:pt x="704" y="0"/>
                      <a:pt x="744" y="8"/>
                      <a:pt x="664" y="16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xmlns="" id="{8F644444-94E3-40AD-9F68-6F1C8509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530"/>
                <a:ext cx="215" cy="426"/>
              </a:xfrm>
              <a:custGeom>
                <a:avLst/>
                <a:gdLst>
                  <a:gd name="T0" fmla="*/ 134 w 208"/>
                  <a:gd name="T1" fmla="*/ 0 h 412"/>
                  <a:gd name="T2" fmla="*/ 22 w 208"/>
                  <a:gd name="T3" fmla="*/ 51 h 412"/>
                  <a:gd name="T4" fmla="*/ 22 w 208"/>
                  <a:gd name="T5" fmla="*/ 111 h 412"/>
                  <a:gd name="T6" fmla="*/ 83 w 208"/>
                  <a:gd name="T7" fmla="*/ 131 h 412"/>
                  <a:gd name="T8" fmla="*/ 103 w 208"/>
                  <a:gd name="T9" fmla="*/ 152 h 412"/>
                  <a:gd name="T10" fmla="*/ 134 w 208"/>
                  <a:gd name="T11" fmla="*/ 161 h 412"/>
                  <a:gd name="T12" fmla="*/ 164 w 208"/>
                  <a:gd name="T13" fmla="*/ 221 h 412"/>
                  <a:gd name="T14" fmla="*/ 113 w 208"/>
                  <a:gd name="T15" fmla="*/ 273 h 412"/>
                  <a:gd name="T16" fmla="*/ 53 w 208"/>
                  <a:gd name="T17" fmla="*/ 293 h 412"/>
                  <a:gd name="T18" fmla="*/ 73 w 208"/>
                  <a:gd name="T19" fmla="*/ 384 h 412"/>
                  <a:gd name="T20" fmla="*/ 93 w 208"/>
                  <a:gd name="T21" fmla="*/ 415 h 412"/>
                  <a:gd name="T22" fmla="*/ 147 w 208"/>
                  <a:gd name="T23" fmla="*/ 404 h 412"/>
                  <a:gd name="T24" fmla="*/ 215 w 208"/>
                  <a:gd name="T25" fmla="*/ 403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xmlns="" id="{BEF069BF-0EDD-404F-B428-F03514AA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618"/>
                <a:ext cx="88" cy="452"/>
              </a:xfrm>
              <a:custGeom>
                <a:avLst/>
                <a:gdLst>
                  <a:gd name="T0" fmla="*/ 55 w 236"/>
                  <a:gd name="T1" fmla="*/ 0 h 478"/>
                  <a:gd name="T2" fmla="*/ 9 w 236"/>
                  <a:gd name="T3" fmla="*/ 53 h 478"/>
                  <a:gd name="T4" fmla="*/ 9 w 236"/>
                  <a:gd name="T5" fmla="*/ 115 h 478"/>
                  <a:gd name="T6" fmla="*/ 34 w 236"/>
                  <a:gd name="T7" fmla="*/ 136 h 478"/>
                  <a:gd name="T8" fmla="*/ 42 w 236"/>
                  <a:gd name="T9" fmla="*/ 158 h 478"/>
                  <a:gd name="T10" fmla="*/ 55 w 236"/>
                  <a:gd name="T11" fmla="*/ 168 h 478"/>
                  <a:gd name="T12" fmla="*/ 67 w 236"/>
                  <a:gd name="T13" fmla="*/ 231 h 478"/>
                  <a:gd name="T14" fmla="*/ 46 w 236"/>
                  <a:gd name="T15" fmla="*/ 284 h 478"/>
                  <a:gd name="T16" fmla="*/ 22 w 236"/>
                  <a:gd name="T17" fmla="*/ 304 h 478"/>
                  <a:gd name="T18" fmla="*/ 30 w 236"/>
                  <a:gd name="T19" fmla="*/ 399 h 478"/>
                  <a:gd name="T20" fmla="*/ 38 w 236"/>
                  <a:gd name="T21" fmla="*/ 431 h 478"/>
                  <a:gd name="T22" fmla="*/ 63 w 236"/>
                  <a:gd name="T23" fmla="*/ 452 h 478"/>
                  <a:gd name="T24" fmla="*/ 88 w 236"/>
                  <a:gd name="T25" fmla="*/ 420 h 4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478"/>
                  <a:gd name="T41" fmla="*/ 236 w 236"/>
                  <a:gd name="T42" fmla="*/ 478 h 4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478">
                    <a:moveTo>
                      <a:pt x="147" y="0"/>
                    </a:moveTo>
                    <a:cubicBezTo>
                      <a:pt x="84" y="10"/>
                      <a:pt x="66" y="14"/>
                      <a:pt x="24" y="56"/>
                    </a:cubicBezTo>
                    <a:cubicBezTo>
                      <a:pt x="18" y="73"/>
                      <a:pt x="0" y="105"/>
                      <a:pt x="24" y="122"/>
                    </a:cubicBezTo>
                    <a:cubicBezTo>
                      <a:pt x="43" y="136"/>
                      <a:pt x="91" y="144"/>
                      <a:pt x="91" y="144"/>
                    </a:cubicBezTo>
                    <a:cubicBezTo>
                      <a:pt x="98" y="152"/>
                      <a:pt x="104" y="161"/>
                      <a:pt x="113" y="167"/>
                    </a:cubicBezTo>
                    <a:cubicBezTo>
                      <a:pt x="123" y="173"/>
                      <a:pt x="138" y="171"/>
                      <a:pt x="147" y="178"/>
                    </a:cubicBezTo>
                    <a:cubicBezTo>
                      <a:pt x="166" y="193"/>
                      <a:pt x="173" y="223"/>
                      <a:pt x="180" y="244"/>
                    </a:cubicBezTo>
                    <a:cubicBezTo>
                      <a:pt x="159" y="276"/>
                      <a:pt x="161" y="284"/>
                      <a:pt x="124" y="300"/>
                    </a:cubicBezTo>
                    <a:cubicBezTo>
                      <a:pt x="103" y="309"/>
                      <a:pt x="58" y="322"/>
                      <a:pt x="58" y="322"/>
                    </a:cubicBezTo>
                    <a:cubicBezTo>
                      <a:pt x="19" y="382"/>
                      <a:pt x="40" y="373"/>
                      <a:pt x="80" y="422"/>
                    </a:cubicBezTo>
                    <a:cubicBezTo>
                      <a:pt x="89" y="432"/>
                      <a:pt x="91" y="449"/>
                      <a:pt x="102" y="456"/>
                    </a:cubicBezTo>
                    <a:cubicBezTo>
                      <a:pt x="122" y="469"/>
                      <a:pt x="169" y="478"/>
                      <a:pt x="169" y="478"/>
                    </a:cubicBezTo>
                    <a:cubicBezTo>
                      <a:pt x="199" y="431"/>
                      <a:pt x="178" y="444"/>
                      <a:pt x="236" y="444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Oval 67">
                <a:extLst>
                  <a:ext uri="{FF2B5EF4-FFF2-40B4-BE49-F238E27FC236}">
                    <a16:creationId xmlns:a16="http://schemas.microsoft.com/office/drawing/2014/main" xmlns="" id="{743FE0A6-738C-4049-B51E-EBA65D4C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707"/>
                <a:ext cx="49" cy="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68">
                <a:extLst>
                  <a:ext uri="{FF2B5EF4-FFF2-40B4-BE49-F238E27FC236}">
                    <a16:creationId xmlns:a16="http://schemas.microsoft.com/office/drawing/2014/main" xmlns="" id="{7B994806-ABA7-43C3-9F9E-6D174FA6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3804"/>
                <a:ext cx="49" cy="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0" name="Oval 69">
                <a:extLst>
                  <a:ext uri="{FF2B5EF4-FFF2-40B4-BE49-F238E27FC236}">
                    <a16:creationId xmlns:a16="http://schemas.microsoft.com/office/drawing/2014/main" xmlns="" id="{9177969D-F4FA-4968-ACAA-63560F817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3912"/>
                <a:ext cx="99" cy="99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1" name="Text Box 87">
            <a:extLst>
              <a:ext uri="{FF2B5EF4-FFF2-40B4-BE49-F238E27FC236}">
                <a16:creationId xmlns:a16="http://schemas.microsoft.com/office/drawing/2014/main" xmlns="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1" y="6067424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Hai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con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35543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5632E6-AEBF-4BF5-90F8-5714F548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566277"/>
            <a:ext cx="9013027" cy="52335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468025B-428A-44A6-914E-0B60C06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58683"/>
            <a:ext cx="3429000" cy="41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0FA7F0-7782-46F6-BF14-CBBA6C6EBF4F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2796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590756-B681-4E7C-BC48-9A5B42E7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7634471-108A-4B2A-B15D-E185F16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15627"/>
            <a:ext cx="3429000" cy="42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14E03E-3F7B-4D29-AF0A-22FA2B456E95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6321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50" y="20574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5900" y="2637472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5900" y="3470884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820" y="2549770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9429" y="2571508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82781" y="3409506"/>
            <a:ext cx="8229600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223" y="3396260"/>
            <a:ext cx="833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750123" y="974821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E0400C3-982B-4AE6-910A-E607F2F2B5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0828" y="1574867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7820" y="1686580"/>
            <a:ext cx="41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NỘI DUNG TIẾT HỌC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5649811"/>
            <a:ext cx="5638800" cy="495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 LƯƠNG THỊ KIM YẾN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3D2E28-E2A5-4E96-8E1F-E43AEA74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76"/>
            <a:ext cx="9070499" cy="53604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7301BE9-6575-4712-AABC-88B7B08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928" y="2439065"/>
            <a:ext cx="3429000" cy="4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8BBD48-71B0-4C88-B93C-15074E0B3657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7890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3C1A06-0ADE-4B40-818B-CCF521F2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430071"/>
            <a:ext cx="9070498" cy="5369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4BFFB58-FBA7-4D94-8553-446AB44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28455"/>
            <a:ext cx="3429000" cy="42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5FE9DF-819D-4C13-93C9-F60031D80DCD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3458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82651"/>
              </p:ext>
            </p:extLst>
          </p:nvPr>
        </p:nvGraphicFramePr>
        <p:xfrm>
          <a:off x="76200" y="152401"/>
          <a:ext cx="9067800" cy="6736287"/>
        </p:xfrm>
        <a:graphic>
          <a:graphicData uri="http://schemas.openxmlformats.org/drawingml/2006/table">
            <a:tbl>
              <a:tblPr/>
              <a:tblGrid>
                <a:gridCol w="906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33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3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54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10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9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xmlns="" id="{BE6CFFA0-1063-4872-9C89-8D7412EEF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0"/>
            <a:ext cx="3657600" cy="6324600"/>
          </a:xfrm>
          <a:noFill/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xmlns="" id="{1A51E021-D3D2-4504-9D06-A5E7247FF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3429000" cy="6324600"/>
          </a:xfrm>
          <a:noFill/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xmlns="" id="{070BDE54-7657-4790-9C37-DCF58A45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611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                      Giảm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xmlns="" id="{F6F85BEA-3AF5-4EBA-B670-E441D5AB6F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3352800"/>
          </a:xfrm>
          <a:noFill/>
        </p:spPr>
      </p:pic>
      <p:pic>
        <p:nvPicPr>
          <p:cNvPr id="80899" name="Picture 3">
            <a:extLst>
              <a:ext uri="{FF2B5EF4-FFF2-40B4-BE49-F238E27FC236}">
                <a16:creationId xmlns:a16="http://schemas.microsoft.com/office/drawing/2014/main" xmlns="" id="{12E936DD-C3F4-4DE2-9C10-1446295286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57400" cy="34290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xmlns="" id="{F34498DB-1D54-445E-B5F9-8E712EFD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Giảm phân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xmlns="" id="{1DCA98D7-44A4-4EB7-B1DD-05F2FAF8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xmlns="" id="{501C263D-C901-417E-9BB7-1C2449A0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09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 So sánh nguyên phân và giảm phân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xmlns="" id="{15135F5D-2B82-4FC7-B894-334C8F9B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xmlns="" id="{824E1DD7-6809-4F30-A735-D0A9E4D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xmlns="" id="{B0AAD22A-EF75-4DC7-A6CE-734CFD5F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NST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xmlns="" id="{5665A31A-C2B1-442D-9652-BE919F13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062"/>
            <a:ext cx="609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07" name="Group 11">
            <a:extLst>
              <a:ext uri="{FF2B5EF4-FFF2-40B4-BE49-F238E27FC236}">
                <a16:creationId xmlns:a16="http://schemas.microsoft.com/office/drawing/2014/main" xmlns="" id="{7B32D671-0A07-4C50-873F-4DF997CAC389}"/>
              </a:ext>
            </a:extLst>
          </p:cNvPr>
          <p:cNvGraphicFramePr>
            <a:graphicFrameLocks noGrp="1"/>
          </p:cNvGraphicFramePr>
          <p:nvPr/>
        </p:nvGraphicFramePr>
        <p:xfrm>
          <a:off x="0" y="4191000"/>
          <a:ext cx="9144000" cy="26670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0918" name="Text Box 22">
            <a:extLst>
              <a:ext uri="{FF2B5EF4-FFF2-40B4-BE49-F238E27FC236}">
                <a16:creationId xmlns:a16="http://schemas.microsoft.com/office/drawing/2014/main" xmlns="" id="{E0EB6DD4-BACF-4376-9377-8DF7F097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xmlns="" id="{3732AF34-4DD0-4457-98E5-E2493E03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4232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xmlns="" id="{0A2AA5E9-807F-48FC-A475-1930244A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1" name="Text Box 25">
            <a:extLst>
              <a:ext uri="{FF2B5EF4-FFF2-40B4-BE49-F238E27FC236}">
                <a16:creationId xmlns:a16="http://schemas.microsoft.com/office/drawing/2014/main" xmlns="" id="{05A210FA-E31F-4630-9353-314304F6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4909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2" name="Text Box 26">
            <a:extLst>
              <a:ext uri="{FF2B5EF4-FFF2-40B4-BE49-F238E27FC236}">
                <a16:creationId xmlns:a16="http://schemas.microsoft.com/office/drawing/2014/main" xmlns="" id="{52244626-0FE3-4B8A-87D5-19C06EB2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xmlns="" id="{BB0F51FD-55FC-4477-BDC2-688D02FA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5" grpId="0"/>
      <p:bldP spid="80906" grpId="0"/>
      <p:bldP spid="80918" grpId="0"/>
      <p:bldP spid="80919" grpId="0"/>
      <p:bldP spid="80920" grpId="0"/>
      <p:bldP spid="80921" grpId="0"/>
      <p:bldP spid="80922" grpId="0"/>
      <p:bldP spid="809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302A8E12-60CF-4AF4-BC70-8B625357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  Quan sát hình ảnh, xác định giai đoạn của quá trình giảm phân :</a:t>
            </a:r>
          </a:p>
        </p:txBody>
      </p:sp>
      <p:sp>
        <p:nvSpPr>
          <p:cNvPr id="34819" name="WordArt 3">
            <a:extLst>
              <a:ext uri="{FF2B5EF4-FFF2-40B4-BE49-F238E27FC236}">
                <a16:creationId xmlns:a16="http://schemas.microsoft.com/office/drawing/2014/main" xmlns="" id="{2B96B551-D746-490A-9F5E-C9AFD58858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4582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21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luyện tập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385A66CB-089F-4320-B833-0BCC9BFC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2484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AC0555A1-651B-41C4-9C47-2DB49611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28956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xmlns="" id="{FD418FE4-A3B3-4106-A4EB-4FD8EB5B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5867400"/>
            <a:ext cx="4381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…</a:t>
            </a:r>
          </a:p>
        </p:txBody>
      </p:sp>
      <p:pic>
        <p:nvPicPr>
          <p:cNvPr id="86023" name="Picture 7" descr="ANd9GcQYORHqr_Whr3jw8EceA7K5H91zrrbtK70HWkT-1uV1fOubv3iZ4Q">
            <a:extLst>
              <a:ext uri="{FF2B5EF4-FFF2-40B4-BE49-F238E27FC236}">
                <a16:creationId xmlns:a16="http://schemas.microsoft.com/office/drawing/2014/main" xmlns="" id="{22EDF0E1-B54B-4A9D-A4FA-5079A8F6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ANd9GcSNUXOSJpXHyC-dkpXs4hfXhAB_v-CgtQ4tzA3kuVeVgVZOitoP">
            <a:extLst>
              <a:ext uri="{FF2B5EF4-FFF2-40B4-BE49-F238E27FC236}">
                <a16:creationId xmlns:a16="http://schemas.microsoft.com/office/drawing/2014/main" xmlns="" id="{281059FD-10E9-46DB-9F03-D61F13E1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386138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>
            <a:extLst>
              <a:ext uri="{FF2B5EF4-FFF2-40B4-BE49-F238E27FC236}">
                <a16:creationId xmlns:a16="http://schemas.microsoft.com/office/drawing/2014/main" xmlns="" id="{E90C3633-AD95-4557-9677-55C8F445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1</a:t>
            </a:r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xmlns="" id="{4D297DAD-DEA4-487C-B534-6CBD3367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pic>
        <p:nvPicPr>
          <p:cNvPr id="86027" name="Picture 11" descr="ANd9GcS0mWk9FohYZ7ljW4sYkqL2vWNAntDRyqAJh46OJC5posuRSiYU">
            <a:extLst>
              <a:ext uri="{FF2B5EF4-FFF2-40B4-BE49-F238E27FC236}">
                <a16:creationId xmlns:a16="http://schemas.microsoft.com/office/drawing/2014/main" xmlns="" id="{858EF766-F26D-4235-88DB-7433151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8" name="Rectangle 12">
            <a:extLst>
              <a:ext uri="{FF2B5EF4-FFF2-40B4-BE49-F238E27FC236}">
                <a16:creationId xmlns:a16="http://schemas.microsoft.com/office/drawing/2014/main" xmlns="" id="{6752C142-96A6-46BC-B07D-021AC42D7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0"/>
            <a:ext cx="2971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sau 1</a:t>
            </a:r>
          </a:p>
        </p:txBody>
      </p:sp>
      <p:pic>
        <p:nvPicPr>
          <p:cNvPr id="86029" name="Picture 13" descr="H19">
            <a:extLst>
              <a:ext uri="{FF2B5EF4-FFF2-40B4-BE49-F238E27FC236}">
                <a16:creationId xmlns:a16="http://schemas.microsoft.com/office/drawing/2014/main" xmlns="" id="{8B11E8A1-2A4D-4A31-9C65-8A8C215B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0" name="Rectangle 14">
            <a:extLst>
              <a:ext uri="{FF2B5EF4-FFF2-40B4-BE49-F238E27FC236}">
                <a16:creationId xmlns:a16="http://schemas.microsoft.com/office/drawing/2014/main" xmlns="" id="{F0954F15-6347-41C0-873B-6729694E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xmlns="" id="{04CA3411-1437-4F2C-8D92-B53D0F57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1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xmlns="" id="{43D992DD-3849-4EE4-8214-EAF77F38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2</a:t>
            </a:r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xmlns="" id="{6C2D4194-E6DB-48B9-94A9-6B782BA3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3</a:t>
            </a:r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xmlns="" id="{7C219042-7B26-4390-9B1F-C73BC0C19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4</a:t>
            </a:r>
          </a:p>
        </p:txBody>
      </p:sp>
      <p:pic>
        <p:nvPicPr>
          <p:cNvPr id="19" name="Picture 7" descr="ANd9GcQYORHqr_Whr3jw8EceA7K5H91zrrbtK70HWkT-1uV1fOubv3iZ4Q">
            <a:extLst>
              <a:ext uri="{FF2B5EF4-FFF2-40B4-BE49-F238E27FC236}">
                <a16:creationId xmlns:a16="http://schemas.microsoft.com/office/drawing/2014/main" xmlns="" id="{D99765EE-17F6-4B76-9F31-15918028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23303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d9GcSNUXOSJpXHyC-dkpXs4hfXhAB_v-CgtQ4tzA3kuVeVgVZOitoP">
            <a:extLst>
              <a:ext uri="{FF2B5EF4-FFF2-40B4-BE49-F238E27FC236}">
                <a16:creationId xmlns:a16="http://schemas.microsoft.com/office/drawing/2014/main" xmlns="" id="{DA5F2FA2-12B0-43FD-AB85-257D2C31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641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ANd9GcS0mWk9FohYZ7ljW4sYkqL2vWNAntDRyqAJh46OJC5posuRSiYU">
            <a:extLst>
              <a:ext uri="{FF2B5EF4-FFF2-40B4-BE49-F238E27FC236}">
                <a16:creationId xmlns:a16="http://schemas.microsoft.com/office/drawing/2014/main" xmlns="" id="{235D1060-A4BE-49CC-8A4C-B8A777D9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-29497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19">
            <a:extLst>
              <a:ext uri="{FF2B5EF4-FFF2-40B4-BE49-F238E27FC236}">
                <a16:creationId xmlns:a16="http://schemas.microsoft.com/office/drawing/2014/main" xmlns="" id="{5FD3412B-EDA2-458F-BD5C-0855F85A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9497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6" grpId="0" animBg="1"/>
      <p:bldP spid="86028" grpId="0" animBg="1"/>
      <p:bldP spid="86030" grpId="0" animBg="1"/>
      <p:bldP spid="86031" grpId="0" animBg="1"/>
      <p:bldP spid="86032" grpId="0" animBg="1"/>
      <p:bldP spid="86033" grpId="0" animBg="1"/>
      <p:bldP spid="860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xmlns="" id="{6ABECBAC-3870-4355-952D-E409232E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" y="1123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chô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xmlns="" id="{39EF3EE2-ACC9-4E5A-9D19-2076139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84377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...........................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(2n NST)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latin typeface="Times New Roman" panose="02020603050405020304" pitchFamily="18" charset="0"/>
              </a:rPr>
              <a:t>, qua… ........................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ra...................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bội</a:t>
            </a:r>
            <a:r>
              <a:rPr lang="en-US" altLang="en-US" sz="2800" dirty="0">
                <a:latin typeface="Times New Roman" panose="02020603050405020304" pitchFamily="18" charset="0"/>
              </a:rPr>
              <a:t> (n NST),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NST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62ACC5-D0E3-4ECB-BE07-D5A74C2632FD}"/>
              </a:ext>
            </a:extLst>
          </p:cNvPr>
          <p:cNvSpPr txBox="1"/>
          <p:nvPr/>
        </p:nvSpPr>
        <p:spPr>
          <a:xfrm>
            <a:off x="5105400" y="243025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506BE4-45E1-47DD-9007-281CDFC48720}"/>
              </a:ext>
            </a:extLst>
          </p:cNvPr>
          <p:cNvSpPr txBox="1"/>
          <p:nvPr/>
        </p:nvSpPr>
        <p:spPr>
          <a:xfrm>
            <a:off x="4419600" y="284203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510C6D-2AF9-4259-9802-7E11A816F848}"/>
              </a:ext>
            </a:extLst>
          </p:cNvPr>
          <p:cNvSpPr txBox="1"/>
          <p:nvPr/>
        </p:nvSpPr>
        <p:spPr>
          <a:xfrm>
            <a:off x="6858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TB 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8770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ver">
            <a:extLst>
              <a:ext uri="{FF2B5EF4-FFF2-40B4-BE49-F238E27FC236}">
                <a16:creationId xmlns:a16="http://schemas.microsoft.com/office/drawing/2014/main" xmlns="" id="{8544E233-01A4-4E6B-AF91-22CB23DC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760913"/>
            <a:ext cx="160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Cover">
            <a:extLst>
              <a:ext uri="{FF2B5EF4-FFF2-40B4-BE49-F238E27FC236}">
                <a16:creationId xmlns:a16="http://schemas.microsoft.com/office/drawing/2014/main" xmlns="" id="{FE4310C8-865E-497A-AAA0-A08B43AB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627438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Cover">
            <a:extLst>
              <a:ext uri="{FF2B5EF4-FFF2-40B4-BE49-F238E27FC236}">
                <a16:creationId xmlns:a16="http://schemas.microsoft.com/office/drawing/2014/main" xmlns="" id="{AD2CBC84-0FEC-41ED-9E45-85D69A0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5863"/>
            <a:ext cx="1547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over">
            <a:extLst>
              <a:ext uri="{FF2B5EF4-FFF2-40B4-BE49-F238E27FC236}">
                <a16:creationId xmlns:a16="http://schemas.microsoft.com/office/drawing/2014/main" xmlns="" id="{BE262ABB-0D32-4722-B092-53CFD3CC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357563"/>
            <a:ext cx="1403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Cover">
            <a:extLst>
              <a:ext uri="{FF2B5EF4-FFF2-40B4-BE49-F238E27FC236}">
                <a16:creationId xmlns:a16="http://schemas.microsoft.com/office/drawing/2014/main" xmlns="" id="{D8FC0825-1E37-4F51-9755-130F2567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150"/>
            <a:ext cx="16462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Cover">
            <a:extLst>
              <a:ext uri="{FF2B5EF4-FFF2-40B4-BE49-F238E27FC236}">
                <a16:creationId xmlns:a16="http://schemas.microsoft.com/office/drawing/2014/main" xmlns="" id="{1AD378E6-C54D-407A-AF47-A4592CB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527300"/>
            <a:ext cx="1376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Cover">
            <a:extLst>
              <a:ext uri="{FF2B5EF4-FFF2-40B4-BE49-F238E27FC236}">
                <a16:creationId xmlns:a16="http://schemas.microsoft.com/office/drawing/2014/main" xmlns="" id="{B3F53F59-3702-4FF6-83CE-D882ACFE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30363"/>
            <a:ext cx="16271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Cover">
            <a:extLst>
              <a:ext uri="{FF2B5EF4-FFF2-40B4-BE49-F238E27FC236}">
                <a16:creationId xmlns:a16="http://schemas.microsoft.com/office/drawing/2014/main" xmlns="" id="{CCD21E2B-1B80-4099-AE12-4FA083B9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6713"/>
            <a:ext cx="12684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Cover">
            <a:extLst>
              <a:ext uri="{FF2B5EF4-FFF2-40B4-BE49-F238E27FC236}">
                <a16:creationId xmlns:a16="http://schemas.microsoft.com/office/drawing/2014/main" xmlns="" id="{CF993115-E36D-4B53-B673-28149211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73413"/>
            <a:ext cx="1757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Cover">
            <a:extLst>
              <a:ext uri="{FF2B5EF4-FFF2-40B4-BE49-F238E27FC236}">
                <a16:creationId xmlns:a16="http://schemas.microsoft.com/office/drawing/2014/main" xmlns="" id="{3A6AF730-AE46-4F80-8588-0EFF675D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16500"/>
            <a:ext cx="1866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Cover">
            <a:extLst>
              <a:ext uri="{FF2B5EF4-FFF2-40B4-BE49-F238E27FC236}">
                <a16:creationId xmlns:a16="http://schemas.microsoft.com/office/drawing/2014/main" xmlns="" id="{60477C62-678D-47E2-9C14-90BD6AFF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81400"/>
            <a:ext cx="13731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Cover">
            <a:extLst>
              <a:ext uri="{FF2B5EF4-FFF2-40B4-BE49-F238E27FC236}">
                <a16:creationId xmlns:a16="http://schemas.microsoft.com/office/drawing/2014/main" xmlns="" id="{25002123-4546-4F04-A473-36728974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956050"/>
            <a:ext cx="1754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Cover">
            <a:extLst>
              <a:ext uri="{FF2B5EF4-FFF2-40B4-BE49-F238E27FC236}">
                <a16:creationId xmlns:a16="http://schemas.microsoft.com/office/drawing/2014/main" xmlns="" id="{8BF79E55-069D-4305-AA93-1C8F1831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54413"/>
            <a:ext cx="1376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Cover">
            <a:extLst>
              <a:ext uri="{FF2B5EF4-FFF2-40B4-BE49-F238E27FC236}">
                <a16:creationId xmlns:a16="http://schemas.microsoft.com/office/drawing/2014/main" xmlns="" id="{91D74FFD-699B-4740-830C-F90628C1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038475"/>
            <a:ext cx="17383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Cover">
            <a:extLst>
              <a:ext uri="{FF2B5EF4-FFF2-40B4-BE49-F238E27FC236}">
                <a16:creationId xmlns:a16="http://schemas.microsoft.com/office/drawing/2014/main" xmlns="" id="{6FA72159-941D-4556-BF9C-EAD18B49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82888"/>
            <a:ext cx="1400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Cover">
            <a:extLst>
              <a:ext uri="{FF2B5EF4-FFF2-40B4-BE49-F238E27FC236}">
                <a16:creationId xmlns:a16="http://schemas.microsoft.com/office/drawing/2014/main" xmlns="" id="{7D4544D7-7930-4C8E-9CAB-4051381F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092325"/>
            <a:ext cx="1763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Cover">
            <a:extLst>
              <a:ext uri="{FF2B5EF4-FFF2-40B4-BE49-F238E27FC236}">
                <a16:creationId xmlns:a16="http://schemas.microsoft.com/office/drawing/2014/main" xmlns="" id="{009E1C21-9F54-4339-8275-9BB308C9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1489075"/>
            <a:ext cx="1817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Cover">
            <a:extLst>
              <a:ext uri="{FF2B5EF4-FFF2-40B4-BE49-F238E27FC236}">
                <a16:creationId xmlns:a16="http://schemas.microsoft.com/office/drawing/2014/main" xmlns="" id="{04674874-FF91-46E9-9E47-4201B24C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44688"/>
            <a:ext cx="12842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Cover">
            <a:extLst>
              <a:ext uri="{FF2B5EF4-FFF2-40B4-BE49-F238E27FC236}">
                <a16:creationId xmlns:a16="http://schemas.microsoft.com/office/drawing/2014/main" xmlns="" id="{1FE34A9A-480C-4B9B-828E-9729892D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3263"/>
            <a:ext cx="168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0800" y="18770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313386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Curved Up Ribbon 8"/>
          <p:cNvSpPr/>
          <p:nvPr/>
        </p:nvSpPr>
        <p:spPr bwMode="auto">
          <a:xfrm>
            <a:off x="155575" y="2084905"/>
            <a:ext cx="8988425" cy="2177770"/>
          </a:xfrm>
          <a:prstGeom prst="ellipseRibbon2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1, 2, 3, 4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838200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Dặn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925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9" name="Rounded Rectangle 8"/>
          <p:cNvSpPr/>
          <p:nvPr/>
        </p:nvSpPr>
        <p:spPr bwMode="auto">
          <a:xfrm>
            <a:off x="557213" y="692150"/>
            <a:ext cx="8039100" cy="487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813" y="885825"/>
            <a:ext cx="6819900" cy="457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762000" y="11430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914400" y="12954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1066800" y="14478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17" name="Rectangle 16"/>
          <p:cNvSpPr/>
          <p:nvPr/>
        </p:nvSpPr>
        <p:spPr>
          <a:xfrm>
            <a:off x="1230709" y="2709715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Chúc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các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học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tốt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720A9-8950-4AED-AF13-273D9A44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13390-29FE-44B3-8E22-713C4798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19" y="185283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AED4A8F-60A1-4C45-A870-22BCE877BD4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0699" y="859936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798464-0BD0-40C6-8B85-4917FCCDA388}"/>
              </a:ext>
            </a:extLst>
          </p:cNvPr>
          <p:cNvSpPr txBox="1"/>
          <p:nvPr/>
        </p:nvSpPr>
        <p:spPr>
          <a:xfrm>
            <a:off x="457200" y="1671546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sản,diễn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CA7C5-641C-489E-8FD4-1777B33B0FD4}"/>
              </a:ext>
            </a:extLst>
          </p:cNvPr>
          <p:cNvSpPr txBox="1"/>
          <p:nvPr/>
        </p:nvSpPr>
        <p:spPr>
          <a:xfrm>
            <a:off x="457200" y="2730817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NST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xmlns="" id="{5891FF1E-6A94-40F8-8204-74E6EC70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27726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2n NST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        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3EEA70E-02A7-4881-BB32-C2EA0D30D6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297" y="4565769"/>
            <a:ext cx="1447800" cy="1587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29">
            <a:extLst>
              <a:ext uri="{FF2B5EF4-FFF2-40B4-BE49-F238E27FC236}">
                <a16:creationId xmlns:a16="http://schemas.microsoft.com/office/drawing/2014/main" xmlns="" id="{F97D3206-C63F-455C-B13F-2E876812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97" y="409428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endParaRPr lang="en-US" altLang="en-US" sz="2400" i="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xmlns="" id="{5F8B6D4F-A72B-4F44-9C5C-B08F63CC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483" y="3959942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 ( </a:t>
            </a:r>
            <a:r>
              <a:rPr lang="en-US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</a:rPr>
              <a:t>n NST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5800" y="362202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95400" y="5649811"/>
            <a:ext cx="5638800" cy="495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 LƯƠNG THỊ KIM YẾN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1289959510_So_do_giam_phan">
            <a:extLst>
              <a:ext uri="{FF2B5EF4-FFF2-40B4-BE49-F238E27FC236}">
                <a16:creationId xmlns:a16="http://schemas.microsoft.com/office/drawing/2014/main" xmlns="" id="{C2BAE3DA-6077-4CE7-9F92-763E6B11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1544728"/>
            <a:ext cx="4599709" cy="52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93830" y="3946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20676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077200" cy="990600"/>
          </a:xfrm>
        </p:spPr>
        <p:txBody>
          <a:bodyPr>
            <a:no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I)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xmlns="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340524"/>
              </p:ext>
            </p:extLst>
          </p:nvPr>
        </p:nvGraphicFramePr>
        <p:xfrm>
          <a:off x="76200" y="2362200"/>
          <a:ext cx="9067800" cy="4267200"/>
        </p:xfrm>
        <a:graphic>
          <a:graphicData uri="http://schemas.openxmlformats.org/drawingml/2006/table">
            <a:tbl>
              <a:tblPr/>
              <a:tblGrid>
                <a:gridCol w="906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62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tationery">
            <a:extLst>
              <a:ext uri="{FF2B5EF4-FFF2-40B4-BE49-F238E27FC236}">
                <a16:creationId xmlns:a16="http://schemas.microsoft.com/office/drawing/2014/main" xmlns="" id="{827032FD-497E-40D0-BEFA-3EF41925C1F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xmlns="" id="{72CBC873-807F-4BDC-80C4-7CEAD2FA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174672DD-79C1-4349-83F4-96CC5763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xmlns="" id="{6E43DE9B-5CCD-43B5-9C0C-B521F9CF8FC9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1471" name="Oval 6">
              <a:extLst>
                <a:ext uri="{FF2B5EF4-FFF2-40B4-BE49-F238E27FC236}">
                  <a16:creationId xmlns:a16="http://schemas.microsoft.com/office/drawing/2014/main" xmlns="" id="{825DAA30-94D3-4574-AA34-9F773F92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" name="Oval 7">
              <a:extLst>
                <a:ext uri="{FF2B5EF4-FFF2-40B4-BE49-F238E27FC236}">
                  <a16:creationId xmlns:a16="http://schemas.microsoft.com/office/drawing/2014/main" xmlns="" id="{9FC994DC-9382-4071-8C1B-8F2F1FBA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3" name="Oval 8">
              <a:extLst>
                <a:ext uri="{FF2B5EF4-FFF2-40B4-BE49-F238E27FC236}">
                  <a16:creationId xmlns:a16="http://schemas.microsoft.com/office/drawing/2014/main" xmlns="" id="{40E4781C-AD7D-4F82-9FE1-002B64BB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4" name="Oval 9">
              <a:extLst>
                <a:ext uri="{FF2B5EF4-FFF2-40B4-BE49-F238E27FC236}">
                  <a16:creationId xmlns:a16="http://schemas.microsoft.com/office/drawing/2014/main" xmlns="" id="{C990DE2B-95F4-4434-97CC-3F8ED0C5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" name="Freeform 10" descr="Stationery">
            <a:extLst>
              <a:ext uri="{FF2B5EF4-FFF2-40B4-BE49-F238E27FC236}">
                <a16:creationId xmlns:a16="http://schemas.microsoft.com/office/drawing/2014/main" xmlns="" id="{BF9943F8-CE64-4CB1-8D19-85EC1AB929AC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11">
            <a:extLst>
              <a:ext uri="{FF2B5EF4-FFF2-40B4-BE49-F238E27FC236}">
                <a16:creationId xmlns:a16="http://schemas.microsoft.com/office/drawing/2014/main" xmlns="" id="{3E9537EA-2D26-45FC-9570-00D76FA9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AutoShape 12">
            <a:extLst>
              <a:ext uri="{FF2B5EF4-FFF2-40B4-BE49-F238E27FC236}">
                <a16:creationId xmlns:a16="http://schemas.microsoft.com/office/drawing/2014/main" xmlns="" id="{9D072E9A-4986-4833-AF85-9FD255AF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7F89E448-0B39-4323-83FB-BDB919DE1A36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11467" name="Oval 14">
              <a:extLst>
                <a:ext uri="{FF2B5EF4-FFF2-40B4-BE49-F238E27FC236}">
                  <a16:creationId xmlns:a16="http://schemas.microsoft.com/office/drawing/2014/main" xmlns="" id="{1E2414F9-3A6D-4F22-96C9-507A979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8" name="Oval 15">
              <a:extLst>
                <a:ext uri="{FF2B5EF4-FFF2-40B4-BE49-F238E27FC236}">
                  <a16:creationId xmlns:a16="http://schemas.microsoft.com/office/drawing/2014/main" xmlns="" id="{3EB2772F-C89D-43DA-AC57-1B6D9CD2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9" name="Oval 16">
              <a:extLst>
                <a:ext uri="{FF2B5EF4-FFF2-40B4-BE49-F238E27FC236}">
                  <a16:creationId xmlns:a16="http://schemas.microsoft.com/office/drawing/2014/main" xmlns="" id="{9BFD97FF-29B5-4FBC-85F7-2B59DFC4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" name="Oval 17">
              <a:extLst>
                <a:ext uri="{FF2B5EF4-FFF2-40B4-BE49-F238E27FC236}">
                  <a16:creationId xmlns:a16="http://schemas.microsoft.com/office/drawing/2014/main" xmlns="" id="{0CEB9F85-48A1-4C8B-A9F7-E795616CF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B50495E6-5AEB-4987-A527-2FF7276D93D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11451" name="Group 19">
              <a:extLst>
                <a:ext uri="{FF2B5EF4-FFF2-40B4-BE49-F238E27FC236}">
                  <a16:creationId xmlns:a16="http://schemas.microsoft.com/office/drawing/2014/main" xmlns="" id="{8DA99994-CA92-4E6D-BA4B-C6EAF404D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64" name="Oval 20">
                <a:extLst>
                  <a:ext uri="{FF2B5EF4-FFF2-40B4-BE49-F238E27FC236}">
                    <a16:creationId xmlns:a16="http://schemas.microsoft.com/office/drawing/2014/main" xmlns="" id="{2EFA4177-6ECD-4A82-B72A-906772EA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5" name="Oval 21">
                <a:extLst>
                  <a:ext uri="{FF2B5EF4-FFF2-40B4-BE49-F238E27FC236}">
                    <a16:creationId xmlns:a16="http://schemas.microsoft.com/office/drawing/2014/main" xmlns="" id="{85114FD6-9156-4D75-874F-5E949278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6" name="Oval 22">
                <a:extLst>
                  <a:ext uri="{FF2B5EF4-FFF2-40B4-BE49-F238E27FC236}">
                    <a16:creationId xmlns:a16="http://schemas.microsoft.com/office/drawing/2014/main" xmlns="" id="{F3ED1E69-D773-4BC3-9DD7-DEFD7300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2" name="Group 23">
              <a:extLst>
                <a:ext uri="{FF2B5EF4-FFF2-40B4-BE49-F238E27FC236}">
                  <a16:creationId xmlns:a16="http://schemas.microsoft.com/office/drawing/2014/main" xmlns="" id="{E51E242D-0D1B-41F0-830B-13E99BD93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61" name="Oval 24">
                <a:extLst>
                  <a:ext uri="{FF2B5EF4-FFF2-40B4-BE49-F238E27FC236}">
                    <a16:creationId xmlns:a16="http://schemas.microsoft.com/office/drawing/2014/main" xmlns="" id="{EFEEDF08-4347-43B9-9B24-5A8954B51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2" name="Oval 25">
                <a:extLst>
                  <a:ext uri="{FF2B5EF4-FFF2-40B4-BE49-F238E27FC236}">
                    <a16:creationId xmlns:a16="http://schemas.microsoft.com/office/drawing/2014/main" xmlns="" id="{7A388C9B-3525-49E7-B54C-782A04C53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3" name="Oval 26">
                <a:extLst>
                  <a:ext uri="{FF2B5EF4-FFF2-40B4-BE49-F238E27FC236}">
                    <a16:creationId xmlns:a16="http://schemas.microsoft.com/office/drawing/2014/main" xmlns="" id="{805F6CFE-ACC2-4793-A7FA-2E1CD676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3" name="Group 27">
              <a:extLst>
                <a:ext uri="{FF2B5EF4-FFF2-40B4-BE49-F238E27FC236}">
                  <a16:creationId xmlns:a16="http://schemas.microsoft.com/office/drawing/2014/main" xmlns="" id="{021D69B8-FD86-4DDF-99A3-BA40A42EE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58" name="Oval 28">
                <a:extLst>
                  <a:ext uri="{FF2B5EF4-FFF2-40B4-BE49-F238E27FC236}">
                    <a16:creationId xmlns:a16="http://schemas.microsoft.com/office/drawing/2014/main" xmlns="" id="{12592AD5-CA1F-4936-9FCB-B5AA8B841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9" name="Oval 29">
                <a:extLst>
                  <a:ext uri="{FF2B5EF4-FFF2-40B4-BE49-F238E27FC236}">
                    <a16:creationId xmlns:a16="http://schemas.microsoft.com/office/drawing/2014/main" xmlns="" id="{4F3CAEC2-6C96-44A0-BA6B-6CE5851F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0" name="Oval 30">
                <a:extLst>
                  <a:ext uri="{FF2B5EF4-FFF2-40B4-BE49-F238E27FC236}">
                    <a16:creationId xmlns:a16="http://schemas.microsoft.com/office/drawing/2014/main" xmlns="" id="{9BA9178C-52B9-41D3-AC6F-18AC85AC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4" name="Group 31">
              <a:extLst>
                <a:ext uri="{FF2B5EF4-FFF2-40B4-BE49-F238E27FC236}">
                  <a16:creationId xmlns:a16="http://schemas.microsoft.com/office/drawing/2014/main" xmlns="" id="{E60DFB1F-51B6-43E6-B07A-30EDC5153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55" name="Oval 32">
                <a:extLst>
                  <a:ext uri="{FF2B5EF4-FFF2-40B4-BE49-F238E27FC236}">
                    <a16:creationId xmlns:a16="http://schemas.microsoft.com/office/drawing/2014/main" xmlns="" id="{87768B9C-9325-4FBE-8784-B3CC258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6" name="Oval 33">
                <a:extLst>
                  <a:ext uri="{FF2B5EF4-FFF2-40B4-BE49-F238E27FC236}">
                    <a16:creationId xmlns:a16="http://schemas.microsoft.com/office/drawing/2014/main" xmlns="" id="{5258BF8B-7A7B-43DD-B6A7-DE6F6FF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7" name="Oval 34">
                <a:extLst>
                  <a:ext uri="{FF2B5EF4-FFF2-40B4-BE49-F238E27FC236}">
                    <a16:creationId xmlns:a16="http://schemas.microsoft.com/office/drawing/2014/main" xmlns="" id="{AD502790-2289-477C-A483-2B2330697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5" name="Oval 35">
            <a:extLst>
              <a:ext uri="{FF2B5EF4-FFF2-40B4-BE49-F238E27FC236}">
                <a16:creationId xmlns:a16="http://schemas.microsoft.com/office/drawing/2014/main" xmlns="" id="{D2D81AB9-1B85-4DFA-A0D1-64206AE1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4722813"/>
            <a:ext cx="77788" cy="777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36">
            <a:extLst>
              <a:ext uri="{FF2B5EF4-FFF2-40B4-BE49-F238E27FC236}">
                <a16:creationId xmlns:a16="http://schemas.microsoft.com/office/drawing/2014/main" xmlns="" id="{A5922A88-89C2-4701-A586-3B34A85C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957763"/>
            <a:ext cx="77787" cy="777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xmlns="" id="{C9271B18-7A83-4A35-B3D2-83E657390838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11435" name="Group 38">
              <a:extLst>
                <a:ext uri="{FF2B5EF4-FFF2-40B4-BE49-F238E27FC236}">
                  <a16:creationId xmlns:a16="http://schemas.microsoft.com/office/drawing/2014/main" xmlns="" id="{909A8DB3-96BD-4295-8A02-88AB90FBC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48" name="Oval 39">
                <a:extLst>
                  <a:ext uri="{FF2B5EF4-FFF2-40B4-BE49-F238E27FC236}">
                    <a16:creationId xmlns:a16="http://schemas.microsoft.com/office/drawing/2014/main" xmlns="" id="{904509A3-C8C0-442A-B32A-677FCB7F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9" name="Oval 40">
                <a:extLst>
                  <a:ext uri="{FF2B5EF4-FFF2-40B4-BE49-F238E27FC236}">
                    <a16:creationId xmlns:a16="http://schemas.microsoft.com/office/drawing/2014/main" xmlns="" id="{EA37C765-BF2A-4F92-8B03-716F7E1B8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0" name="Oval 41">
                <a:extLst>
                  <a:ext uri="{FF2B5EF4-FFF2-40B4-BE49-F238E27FC236}">
                    <a16:creationId xmlns:a16="http://schemas.microsoft.com/office/drawing/2014/main" xmlns="" id="{4BD7FA2E-0379-4788-A09F-8597B04B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6" name="Group 42">
              <a:extLst>
                <a:ext uri="{FF2B5EF4-FFF2-40B4-BE49-F238E27FC236}">
                  <a16:creationId xmlns:a16="http://schemas.microsoft.com/office/drawing/2014/main" xmlns="" id="{E431FE51-D598-46F4-AF0D-F09B41A60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45" name="Oval 43">
                <a:extLst>
                  <a:ext uri="{FF2B5EF4-FFF2-40B4-BE49-F238E27FC236}">
                    <a16:creationId xmlns:a16="http://schemas.microsoft.com/office/drawing/2014/main" xmlns="" id="{B82FA1E0-FDBB-4752-BBA1-AFE5ABE23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6" name="Oval 44">
                <a:extLst>
                  <a:ext uri="{FF2B5EF4-FFF2-40B4-BE49-F238E27FC236}">
                    <a16:creationId xmlns:a16="http://schemas.microsoft.com/office/drawing/2014/main" xmlns="" id="{6C9A37FC-2E95-4B08-9056-3C79DA92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7" name="Oval 45">
                <a:extLst>
                  <a:ext uri="{FF2B5EF4-FFF2-40B4-BE49-F238E27FC236}">
                    <a16:creationId xmlns:a16="http://schemas.microsoft.com/office/drawing/2014/main" xmlns="" id="{C62DC1E6-39F1-4194-99CF-D27D2B98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7" name="Group 46">
              <a:extLst>
                <a:ext uri="{FF2B5EF4-FFF2-40B4-BE49-F238E27FC236}">
                  <a16:creationId xmlns:a16="http://schemas.microsoft.com/office/drawing/2014/main" xmlns="" id="{928EEBD4-531C-49AD-A4DD-D77F24705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42" name="Oval 47">
                <a:extLst>
                  <a:ext uri="{FF2B5EF4-FFF2-40B4-BE49-F238E27FC236}">
                    <a16:creationId xmlns:a16="http://schemas.microsoft.com/office/drawing/2014/main" xmlns="" id="{0AB44C12-FFA3-4112-9E11-5614B6EC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3" name="Oval 48">
                <a:extLst>
                  <a:ext uri="{FF2B5EF4-FFF2-40B4-BE49-F238E27FC236}">
                    <a16:creationId xmlns:a16="http://schemas.microsoft.com/office/drawing/2014/main" xmlns="" id="{CC4E9497-3B01-4204-BB32-80FC253F5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4" name="Oval 49">
                <a:extLst>
                  <a:ext uri="{FF2B5EF4-FFF2-40B4-BE49-F238E27FC236}">
                    <a16:creationId xmlns:a16="http://schemas.microsoft.com/office/drawing/2014/main" xmlns="" id="{85B73FE0-A2D6-44A4-8A9E-7ABAC0BF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8" name="Group 50">
              <a:extLst>
                <a:ext uri="{FF2B5EF4-FFF2-40B4-BE49-F238E27FC236}">
                  <a16:creationId xmlns:a16="http://schemas.microsoft.com/office/drawing/2014/main" xmlns="" id="{B47D29E1-89A9-48C9-98E8-73374FD7B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39" name="Oval 51">
                <a:extLst>
                  <a:ext uri="{FF2B5EF4-FFF2-40B4-BE49-F238E27FC236}">
                    <a16:creationId xmlns:a16="http://schemas.microsoft.com/office/drawing/2014/main" xmlns="" id="{0D1F98B2-D5F3-4A82-86BA-1AA229713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0" name="Oval 52">
                <a:extLst>
                  <a:ext uri="{FF2B5EF4-FFF2-40B4-BE49-F238E27FC236}">
                    <a16:creationId xmlns:a16="http://schemas.microsoft.com/office/drawing/2014/main" xmlns="" id="{0E85C328-E80D-451B-A312-CB887D3D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1" name="Oval 53">
                <a:extLst>
                  <a:ext uri="{FF2B5EF4-FFF2-40B4-BE49-F238E27FC236}">
                    <a16:creationId xmlns:a16="http://schemas.microsoft.com/office/drawing/2014/main" xmlns="" id="{E2B363DC-1F0A-4664-A483-C3785FC1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8" name="Text Box 54">
            <a:extLst>
              <a:ext uri="{FF2B5EF4-FFF2-40B4-BE49-F238E27FC236}">
                <a16:creationId xmlns:a16="http://schemas.microsoft.com/office/drawing/2014/main" xmlns="" id="{FD792D16-2F97-4CFB-BF40-D1283803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1279" name="Text Box 55">
            <a:extLst>
              <a:ext uri="{FF2B5EF4-FFF2-40B4-BE49-F238E27FC236}">
                <a16:creationId xmlns:a16="http://schemas.microsoft.com/office/drawing/2014/main" xmlns="" id="{AFC18877-A5BB-4266-B3BC-44AA4861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1280" name="Text Box 56">
            <a:extLst>
              <a:ext uri="{FF2B5EF4-FFF2-40B4-BE49-F238E27FC236}">
                <a16:creationId xmlns:a16="http://schemas.microsoft.com/office/drawing/2014/main" xmlns="" id="{2D6894C5-4EFB-4D62-B0E1-AC6B5757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1281" name="Text Box 57">
            <a:extLst>
              <a:ext uri="{FF2B5EF4-FFF2-40B4-BE49-F238E27FC236}">
                <a16:creationId xmlns:a16="http://schemas.microsoft.com/office/drawing/2014/main" xmlns="" id="{2FA01E32-71FA-4F7B-8369-3C312E3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1282" name="Text Box 58">
            <a:extLst>
              <a:ext uri="{FF2B5EF4-FFF2-40B4-BE49-F238E27FC236}">
                <a16:creationId xmlns:a16="http://schemas.microsoft.com/office/drawing/2014/main" xmlns="" id="{52B9F5AA-8E50-4C86-86AD-1B185AEC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1283" name="Text Box 59">
            <a:extLst>
              <a:ext uri="{FF2B5EF4-FFF2-40B4-BE49-F238E27FC236}">
                <a16:creationId xmlns:a16="http://schemas.microsoft.com/office/drawing/2014/main" xmlns="" id="{0CD53CA3-D48E-4B65-95AD-CC00CD2B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1284" name="Freeform 60" descr="Stationery">
            <a:extLst>
              <a:ext uri="{FF2B5EF4-FFF2-40B4-BE49-F238E27FC236}">
                <a16:creationId xmlns:a16="http://schemas.microsoft.com/office/drawing/2014/main" xmlns="" id="{8A9BBDD7-D732-4930-96C3-A6138EB2CE8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Freeform 61">
            <a:extLst>
              <a:ext uri="{FF2B5EF4-FFF2-40B4-BE49-F238E27FC236}">
                <a16:creationId xmlns:a16="http://schemas.microsoft.com/office/drawing/2014/main" xmlns="" id="{E8869759-145E-4975-AA1C-FC7513601157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Freeform 62">
            <a:extLst>
              <a:ext uri="{FF2B5EF4-FFF2-40B4-BE49-F238E27FC236}">
                <a16:creationId xmlns:a16="http://schemas.microsoft.com/office/drawing/2014/main" xmlns="" id="{44D6800D-20BF-434D-B65A-1F2EDD8B9F28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Freeform 63">
            <a:extLst>
              <a:ext uri="{FF2B5EF4-FFF2-40B4-BE49-F238E27FC236}">
                <a16:creationId xmlns:a16="http://schemas.microsoft.com/office/drawing/2014/main" xmlns="" id="{23EA434A-6678-46CD-AAE3-7A3EEFA24EA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Freeform 64">
            <a:extLst>
              <a:ext uri="{FF2B5EF4-FFF2-40B4-BE49-F238E27FC236}">
                <a16:creationId xmlns:a16="http://schemas.microsoft.com/office/drawing/2014/main" xmlns="" id="{8B59FF2B-5D94-46D6-814D-F2F2A8364270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Freeform 65">
            <a:extLst>
              <a:ext uri="{FF2B5EF4-FFF2-40B4-BE49-F238E27FC236}">
                <a16:creationId xmlns:a16="http://schemas.microsoft.com/office/drawing/2014/main" xmlns="" id="{1E48BD9C-456F-4083-8B96-FE42A6FE3DA8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AutoShape 66">
            <a:extLst>
              <a:ext uri="{FF2B5EF4-FFF2-40B4-BE49-F238E27FC236}">
                <a16:creationId xmlns:a16="http://schemas.microsoft.com/office/drawing/2014/main" xmlns="" id="{5D4D5257-F508-487C-853E-9E2C652B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67">
            <a:extLst>
              <a:ext uri="{FF2B5EF4-FFF2-40B4-BE49-F238E27FC236}">
                <a16:creationId xmlns:a16="http://schemas.microsoft.com/office/drawing/2014/main" xmlns="" id="{FFC5723C-50A5-46F4-AA13-99FB588E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68">
            <a:extLst>
              <a:ext uri="{FF2B5EF4-FFF2-40B4-BE49-F238E27FC236}">
                <a16:creationId xmlns:a16="http://schemas.microsoft.com/office/drawing/2014/main" xmlns="" id="{6318944E-6480-4E6F-8466-F69AAE9E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69">
            <a:extLst>
              <a:ext uri="{FF2B5EF4-FFF2-40B4-BE49-F238E27FC236}">
                <a16:creationId xmlns:a16="http://schemas.microsoft.com/office/drawing/2014/main" xmlns="" id="{31C50477-C7EC-46EB-AE55-4DF13A150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70">
            <a:extLst>
              <a:ext uri="{FF2B5EF4-FFF2-40B4-BE49-F238E27FC236}">
                <a16:creationId xmlns:a16="http://schemas.microsoft.com/office/drawing/2014/main" xmlns="" id="{FB6FA37B-7DB8-4417-833D-5A803CB9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71">
            <a:extLst>
              <a:ext uri="{FF2B5EF4-FFF2-40B4-BE49-F238E27FC236}">
                <a16:creationId xmlns:a16="http://schemas.microsoft.com/office/drawing/2014/main" xmlns="" id="{47877A8A-9B8B-4ED8-BC6D-3FAEC103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96" name="Group 72">
            <a:extLst>
              <a:ext uri="{FF2B5EF4-FFF2-40B4-BE49-F238E27FC236}">
                <a16:creationId xmlns:a16="http://schemas.microsoft.com/office/drawing/2014/main" xmlns="" id="{7618A2DD-E831-4055-BAF3-CC3F8628D34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1423" name="Freeform 73">
              <a:extLst>
                <a:ext uri="{FF2B5EF4-FFF2-40B4-BE49-F238E27FC236}">
                  <a16:creationId xmlns:a16="http://schemas.microsoft.com/office/drawing/2014/main" xmlns="" id="{1A319716-8F1D-4052-B1D0-A91BCEFA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4" name="Freeform 74">
              <a:extLst>
                <a:ext uri="{FF2B5EF4-FFF2-40B4-BE49-F238E27FC236}">
                  <a16:creationId xmlns:a16="http://schemas.microsoft.com/office/drawing/2014/main" xmlns="" id="{42AE96D0-2F93-4077-9ADD-34604FB3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5" name="Freeform 75">
              <a:extLst>
                <a:ext uri="{FF2B5EF4-FFF2-40B4-BE49-F238E27FC236}">
                  <a16:creationId xmlns:a16="http://schemas.microsoft.com/office/drawing/2014/main" xmlns="" id="{D2B8B1FC-646F-4582-81AA-669EF1A6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6" name="Freeform 76">
              <a:extLst>
                <a:ext uri="{FF2B5EF4-FFF2-40B4-BE49-F238E27FC236}">
                  <a16:creationId xmlns:a16="http://schemas.microsoft.com/office/drawing/2014/main" xmlns="" id="{916BCC9B-CEDD-413D-8AC2-53C283E6893C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7" name="Oval 77">
              <a:extLst>
                <a:ext uri="{FF2B5EF4-FFF2-40B4-BE49-F238E27FC236}">
                  <a16:creationId xmlns:a16="http://schemas.microsoft.com/office/drawing/2014/main" xmlns="" id="{993360B7-4953-49F7-934A-651027AB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8" name="Oval 78">
              <a:extLst>
                <a:ext uri="{FF2B5EF4-FFF2-40B4-BE49-F238E27FC236}">
                  <a16:creationId xmlns:a16="http://schemas.microsoft.com/office/drawing/2014/main" xmlns="" id="{D3651BC9-6FC0-4FFC-9453-A2BDDB53F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9" name="Oval 79">
              <a:extLst>
                <a:ext uri="{FF2B5EF4-FFF2-40B4-BE49-F238E27FC236}">
                  <a16:creationId xmlns:a16="http://schemas.microsoft.com/office/drawing/2014/main" xmlns="" id="{397B3880-7887-46AE-9EF0-D8608334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0" name="Oval 80">
              <a:extLst>
                <a:ext uri="{FF2B5EF4-FFF2-40B4-BE49-F238E27FC236}">
                  <a16:creationId xmlns:a16="http://schemas.microsoft.com/office/drawing/2014/main" xmlns="" id="{B53D902F-B6E4-4A52-87E9-ED04AAA8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1" name="Freeform 81">
              <a:extLst>
                <a:ext uri="{FF2B5EF4-FFF2-40B4-BE49-F238E27FC236}">
                  <a16:creationId xmlns:a16="http://schemas.microsoft.com/office/drawing/2014/main" xmlns="" id="{B656CE29-8677-4B8F-AA7A-C261F1C7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2" name="Freeform 82">
              <a:extLst>
                <a:ext uri="{FF2B5EF4-FFF2-40B4-BE49-F238E27FC236}">
                  <a16:creationId xmlns:a16="http://schemas.microsoft.com/office/drawing/2014/main" xmlns="" id="{56F1EE3D-A593-4E14-A705-0228E833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3" name="Freeform 83">
              <a:extLst>
                <a:ext uri="{FF2B5EF4-FFF2-40B4-BE49-F238E27FC236}">
                  <a16:creationId xmlns:a16="http://schemas.microsoft.com/office/drawing/2014/main" xmlns="" id="{4AB1C0CF-97E6-4CA7-B2D0-661BC660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4" name="Freeform 84">
              <a:extLst>
                <a:ext uri="{FF2B5EF4-FFF2-40B4-BE49-F238E27FC236}">
                  <a16:creationId xmlns:a16="http://schemas.microsoft.com/office/drawing/2014/main" xmlns="" id="{0C3318A0-268C-4A38-BEFB-FAC36E9E0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7" name="Group 85">
            <a:extLst>
              <a:ext uri="{FF2B5EF4-FFF2-40B4-BE49-F238E27FC236}">
                <a16:creationId xmlns:a16="http://schemas.microsoft.com/office/drawing/2014/main" xmlns="" id="{A869B49D-73F3-46C7-A695-34B5CF8ACDF4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1415" name="Freeform 86">
              <a:extLst>
                <a:ext uri="{FF2B5EF4-FFF2-40B4-BE49-F238E27FC236}">
                  <a16:creationId xmlns:a16="http://schemas.microsoft.com/office/drawing/2014/main" xmlns="" id="{584F7E6C-811B-45A1-BEC0-62B5D705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6" name="Freeform 87">
              <a:extLst>
                <a:ext uri="{FF2B5EF4-FFF2-40B4-BE49-F238E27FC236}">
                  <a16:creationId xmlns:a16="http://schemas.microsoft.com/office/drawing/2014/main" xmlns="" id="{034496B0-8BB1-4AFC-9403-694FCD9D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7" name="Freeform 88">
              <a:extLst>
                <a:ext uri="{FF2B5EF4-FFF2-40B4-BE49-F238E27FC236}">
                  <a16:creationId xmlns:a16="http://schemas.microsoft.com/office/drawing/2014/main" xmlns="" id="{13740376-1925-4B4E-81CC-63082B8C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8" name="Oval 89">
              <a:extLst>
                <a:ext uri="{FF2B5EF4-FFF2-40B4-BE49-F238E27FC236}">
                  <a16:creationId xmlns:a16="http://schemas.microsoft.com/office/drawing/2014/main" xmlns="" id="{F53C9FB1-FC75-4AC5-A3A2-AF5DBAC6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9" name="Oval 90">
              <a:extLst>
                <a:ext uri="{FF2B5EF4-FFF2-40B4-BE49-F238E27FC236}">
                  <a16:creationId xmlns:a16="http://schemas.microsoft.com/office/drawing/2014/main" xmlns="" id="{258B852F-680F-4314-A401-EE8AB3056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0" name="Oval 91">
              <a:extLst>
                <a:ext uri="{FF2B5EF4-FFF2-40B4-BE49-F238E27FC236}">
                  <a16:creationId xmlns:a16="http://schemas.microsoft.com/office/drawing/2014/main" xmlns="" id="{AA2CA082-B100-4CE3-B1C1-409D0736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1" name="Freeform 92">
              <a:extLst>
                <a:ext uri="{FF2B5EF4-FFF2-40B4-BE49-F238E27FC236}">
                  <a16:creationId xmlns:a16="http://schemas.microsoft.com/office/drawing/2014/main" xmlns="" id="{82D9FD60-F642-4273-A4D1-94E62E47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2" name="Freeform 93">
              <a:extLst>
                <a:ext uri="{FF2B5EF4-FFF2-40B4-BE49-F238E27FC236}">
                  <a16:creationId xmlns:a16="http://schemas.microsoft.com/office/drawing/2014/main" xmlns="" id="{1E7F1D15-56BF-4FCE-A04E-F58B156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8" name="Group 94">
            <a:extLst>
              <a:ext uri="{FF2B5EF4-FFF2-40B4-BE49-F238E27FC236}">
                <a16:creationId xmlns:a16="http://schemas.microsoft.com/office/drawing/2014/main" xmlns="" id="{E515CDA3-73A6-4DB9-BF6B-2F4AA210707F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1407" name="Freeform 95">
              <a:extLst>
                <a:ext uri="{FF2B5EF4-FFF2-40B4-BE49-F238E27FC236}">
                  <a16:creationId xmlns:a16="http://schemas.microsoft.com/office/drawing/2014/main" xmlns="" id="{49EEFC7A-8BEE-43C2-AAC9-94AB1BB3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8" name="Freeform 96">
              <a:extLst>
                <a:ext uri="{FF2B5EF4-FFF2-40B4-BE49-F238E27FC236}">
                  <a16:creationId xmlns:a16="http://schemas.microsoft.com/office/drawing/2014/main" xmlns="" id="{A01E3176-3EE7-4B1E-9F72-667C2308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9" name="Freeform 97">
              <a:extLst>
                <a:ext uri="{FF2B5EF4-FFF2-40B4-BE49-F238E27FC236}">
                  <a16:creationId xmlns:a16="http://schemas.microsoft.com/office/drawing/2014/main" xmlns="" id="{CA9A92EC-FA54-40E1-91B8-37AC68D4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0" name="Oval 98">
              <a:extLst>
                <a:ext uri="{FF2B5EF4-FFF2-40B4-BE49-F238E27FC236}">
                  <a16:creationId xmlns:a16="http://schemas.microsoft.com/office/drawing/2014/main" xmlns="" id="{12342F39-7E49-4496-B938-E3C38E7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1" name="Oval 99">
              <a:extLst>
                <a:ext uri="{FF2B5EF4-FFF2-40B4-BE49-F238E27FC236}">
                  <a16:creationId xmlns:a16="http://schemas.microsoft.com/office/drawing/2014/main" xmlns="" id="{120E8C44-34A5-4F24-AC22-B8F77D74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2" name="Oval 100">
              <a:extLst>
                <a:ext uri="{FF2B5EF4-FFF2-40B4-BE49-F238E27FC236}">
                  <a16:creationId xmlns:a16="http://schemas.microsoft.com/office/drawing/2014/main" xmlns="" id="{A1776942-C5EC-4EF3-AD1A-43235A28B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3" name="Freeform 101">
              <a:extLst>
                <a:ext uri="{FF2B5EF4-FFF2-40B4-BE49-F238E27FC236}">
                  <a16:creationId xmlns:a16="http://schemas.microsoft.com/office/drawing/2014/main" xmlns="" id="{779BE7EF-EC96-4FA2-8CA5-279D25E0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4" name="Freeform 102">
              <a:extLst>
                <a:ext uri="{FF2B5EF4-FFF2-40B4-BE49-F238E27FC236}">
                  <a16:creationId xmlns:a16="http://schemas.microsoft.com/office/drawing/2014/main" xmlns="" id="{9A5ADF51-3673-43B6-9BDB-953F981BA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9" name="Freeform 103" descr="Stationery">
            <a:extLst>
              <a:ext uri="{FF2B5EF4-FFF2-40B4-BE49-F238E27FC236}">
                <a16:creationId xmlns:a16="http://schemas.microsoft.com/office/drawing/2014/main" xmlns="" id="{99672363-15D7-4E5C-9C80-67263722C81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00" name="Group 104">
            <a:extLst>
              <a:ext uri="{FF2B5EF4-FFF2-40B4-BE49-F238E27FC236}">
                <a16:creationId xmlns:a16="http://schemas.microsoft.com/office/drawing/2014/main" xmlns="" id="{C3988B16-942B-4585-AE58-A9D47070EEF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1400" name="AutoShape 105">
              <a:extLst>
                <a:ext uri="{FF2B5EF4-FFF2-40B4-BE49-F238E27FC236}">
                  <a16:creationId xmlns:a16="http://schemas.microsoft.com/office/drawing/2014/main" xmlns="" id="{B6E1D1C5-2AAB-4B67-873F-8E904E13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1" name="AutoShape 106">
              <a:extLst>
                <a:ext uri="{FF2B5EF4-FFF2-40B4-BE49-F238E27FC236}">
                  <a16:creationId xmlns:a16="http://schemas.microsoft.com/office/drawing/2014/main" xmlns="" id="{A7107B2E-653C-4302-810D-684C61FA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02" name="Group 107">
              <a:extLst>
                <a:ext uri="{FF2B5EF4-FFF2-40B4-BE49-F238E27FC236}">
                  <a16:creationId xmlns:a16="http://schemas.microsoft.com/office/drawing/2014/main" xmlns="" id="{29AB9564-C16F-49F7-8999-A36EA9EFB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1403" name="Oval 108">
                <a:extLst>
                  <a:ext uri="{FF2B5EF4-FFF2-40B4-BE49-F238E27FC236}">
                    <a16:creationId xmlns:a16="http://schemas.microsoft.com/office/drawing/2014/main" xmlns="" id="{A7DFA35E-122E-4056-B200-A0F3D4ABA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4" name="Oval 109">
                <a:extLst>
                  <a:ext uri="{FF2B5EF4-FFF2-40B4-BE49-F238E27FC236}">
                    <a16:creationId xmlns:a16="http://schemas.microsoft.com/office/drawing/2014/main" xmlns="" id="{171A54B5-9704-4CE2-8660-5B861242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5" name="Oval 110">
                <a:extLst>
                  <a:ext uri="{FF2B5EF4-FFF2-40B4-BE49-F238E27FC236}">
                    <a16:creationId xmlns:a16="http://schemas.microsoft.com/office/drawing/2014/main" xmlns="" id="{1E5A183C-A502-46B1-AD8B-123DCFF0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6" name="Oval 111">
                <a:extLst>
                  <a:ext uri="{FF2B5EF4-FFF2-40B4-BE49-F238E27FC236}">
                    <a16:creationId xmlns:a16="http://schemas.microsoft.com/office/drawing/2014/main" xmlns="" id="{5B37B4D6-5726-4FDD-B8FA-6B298B86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1" name="Group 112">
            <a:extLst>
              <a:ext uri="{FF2B5EF4-FFF2-40B4-BE49-F238E27FC236}">
                <a16:creationId xmlns:a16="http://schemas.microsoft.com/office/drawing/2014/main" xmlns="" id="{0A770A7C-E941-431C-BD40-93096BAB2F18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1392" name="Group 113">
              <a:extLst>
                <a:ext uri="{FF2B5EF4-FFF2-40B4-BE49-F238E27FC236}">
                  <a16:creationId xmlns:a16="http://schemas.microsoft.com/office/drawing/2014/main" xmlns="" id="{F9C60564-2885-4141-94FB-280D05EF1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97" name="Oval 114">
                <a:extLst>
                  <a:ext uri="{FF2B5EF4-FFF2-40B4-BE49-F238E27FC236}">
                    <a16:creationId xmlns:a16="http://schemas.microsoft.com/office/drawing/2014/main" xmlns="" id="{BFA8DF82-8128-4A14-814F-F96BF505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8" name="Oval 115">
                <a:extLst>
                  <a:ext uri="{FF2B5EF4-FFF2-40B4-BE49-F238E27FC236}">
                    <a16:creationId xmlns:a16="http://schemas.microsoft.com/office/drawing/2014/main" xmlns="" id="{2A5375A7-B028-482C-9FE4-E71830E2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9" name="Oval 116">
                <a:extLst>
                  <a:ext uri="{FF2B5EF4-FFF2-40B4-BE49-F238E27FC236}">
                    <a16:creationId xmlns:a16="http://schemas.microsoft.com/office/drawing/2014/main" xmlns="" id="{40092C8D-D3C3-4A8B-B93D-7F3385C9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93" name="Group 117">
              <a:extLst>
                <a:ext uri="{FF2B5EF4-FFF2-40B4-BE49-F238E27FC236}">
                  <a16:creationId xmlns:a16="http://schemas.microsoft.com/office/drawing/2014/main" xmlns="" id="{B8158153-6715-4DA8-9865-01C00D6EFEE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94" name="Oval 118">
                <a:extLst>
                  <a:ext uri="{FF2B5EF4-FFF2-40B4-BE49-F238E27FC236}">
                    <a16:creationId xmlns:a16="http://schemas.microsoft.com/office/drawing/2014/main" xmlns="" id="{97222457-2CDF-4C1D-8A02-1684EC98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5" name="Oval 119">
                <a:extLst>
                  <a:ext uri="{FF2B5EF4-FFF2-40B4-BE49-F238E27FC236}">
                    <a16:creationId xmlns:a16="http://schemas.microsoft.com/office/drawing/2014/main" xmlns="" id="{B3DAC6F6-EFB0-4DD1-AD7B-DA4F20996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6" name="Oval 120">
                <a:extLst>
                  <a:ext uri="{FF2B5EF4-FFF2-40B4-BE49-F238E27FC236}">
                    <a16:creationId xmlns:a16="http://schemas.microsoft.com/office/drawing/2014/main" xmlns="" id="{9A018E76-0B1C-4A71-98A4-81E77315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2" name="Group 121">
            <a:extLst>
              <a:ext uri="{FF2B5EF4-FFF2-40B4-BE49-F238E27FC236}">
                <a16:creationId xmlns:a16="http://schemas.microsoft.com/office/drawing/2014/main" xmlns="" id="{38132EA7-2534-4357-9724-3102F7A8A889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1384" name="Group 122">
              <a:extLst>
                <a:ext uri="{FF2B5EF4-FFF2-40B4-BE49-F238E27FC236}">
                  <a16:creationId xmlns:a16="http://schemas.microsoft.com/office/drawing/2014/main" xmlns="" id="{60CC520F-C159-4FF6-A3BF-16AE54404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9" name="Oval 123">
                <a:extLst>
                  <a:ext uri="{FF2B5EF4-FFF2-40B4-BE49-F238E27FC236}">
                    <a16:creationId xmlns:a16="http://schemas.microsoft.com/office/drawing/2014/main" xmlns="" id="{784EC9DB-E92C-45AE-897D-02B8F63B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0" name="Oval 124">
                <a:extLst>
                  <a:ext uri="{FF2B5EF4-FFF2-40B4-BE49-F238E27FC236}">
                    <a16:creationId xmlns:a16="http://schemas.microsoft.com/office/drawing/2014/main" xmlns="" id="{0892973E-BB4D-4B25-8A3D-6FC82409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1" name="Oval 125">
                <a:extLst>
                  <a:ext uri="{FF2B5EF4-FFF2-40B4-BE49-F238E27FC236}">
                    <a16:creationId xmlns:a16="http://schemas.microsoft.com/office/drawing/2014/main" xmlns="" id="{FC2C7CAD-965D-4DFF-8814-5E75B5C1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85" name="Group 126">
              <a:extLst>
                <a:ext uri="{FF2B5EF4-FFF2-40B4-BE49-F238E27FC236}">
                  <a16:creationId xmlns:a16="http://schemas.microsoft.com/office/drawing/2014/main" xmlns="" id="{4AF29CFD-8A45-40DE-A97E-FE3E4355DF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86" name="Oval 127">
                <a:extLst>
                  <a:ext uri="{FF2B5EF4-FFF2-40B4-BE49-F238E27FC236}">
                    <a16:creationId xmlns:a16="http://schemas.microsoft.com/office/drawing/2014/main" xmlns="" id="{5BDCBD7D-3B3B-4963-BAA7-8B3D2B59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7" name="Oval 128">
                <a:extLst>
                  <a:ext uri="{FF2B5EF4-FFF2-40B4-BE49-F238E27FC236}">
                    <a16:creationId xmlns:a16="http://schemas.microsoft.com/office/drawing/2014/main" xmlns="" id="{A1EDD5DD-7F49-4AF4-8799-24BC9C12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8" name="Oval 129">
                <a:extLst>
                  <a:ext uri="{FF2B5EF4-FFF2-40B4-BE49-F238E27FC236}">
                    <a16:creationId xmlns:a16="http://schemas.microsoft.com/office/drawing/2014/main" xmlns="" id="{9CF08BDB-E1B3-47D3-8407-E357FD299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3" name="Group 130">
            <a:extLst>
              <a:ext uri="{FF2B5EF4-FFF2-40B4-BE49-F238E27FC236}">
                <a16:creationId xmlns:a16="http://schemas.microsoft.com/office/drawing/2014/main" xmlns="" id="{C7825951-3B12-44CF-BD57-2F63DA1638A2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1376" name="Group 131">
              <a:extLst>
                <a:ext uri="{FF2B5EF4-FFF2-40B4-BE49-F238E27FC236}">
                  <a16:creationId xmlns:a16="http://schemas.microsoft.com/office/drawing/2014/main" xmlns="" id="{AEA19C9F-0865-43AB-8311-9B6D997A3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1" name="Oval 132">
                <a:extLst>
                  <a:ext uri="{FF2B5EF4-FFF2-40B4-BE49-F238E27FC236}">
                    <a16:creationId xmlns:a16="http://schemas.microsoft.com/office/drawing/2014/main" xmlns="" id="{9732DD8F-7783-4ADF-B64F-98F2F581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2" name="Oval 133">
                <a:extLst>
                  <a:ext uri="{FF2B5EF4-FFF2-40B4-BE49-F238E27FC236}">
                    <a16:creationId xmlns:a16="http://schemas.microsoft.com/office/drawing/2014/main" xmlns="" id="{3C82AF0C-DFB9-4398-82E7-1DFC01B7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3" name="Oval 134">
                <a:extLst>
                  <a:ext uri="{FF2B5EF4-FFF2-40B4-BE49-F238E27FC236}">
                    <a16:creationId xmlns:a16="http://schemas.microsoft.com/office/drawing/2014/main" xmlns="" id="{2E4F4AF5-5959-4A43-802F-2FC894B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77" name="Group 135">
              <a:extLst>
                <a:ext uri="{FF2B5EF4-FFF2-40B4-BE49-F238E27FC236}">
                  <a16:creationId xmlns:a16="http://schemas.microsoft.com/office/drawing/2014/main" xmlns="" id="{72FA01CF-A176-4B31-8009-A7279CF95E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8" name="Oval 136">
                <a:extLst>
                  <a:ext uri="{FF2B5EF4-FFF2-40B4-BE49-F238E27FC236}">
                    <a16:creationId xmlns:a16="http://schemas.microsoft.com/office/drawing/2014/main" xmlns="" id="{9C967C10-6D6A-435A-A95C-7D6721C66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9" name="Oval 137">
                <a:extLst>
                  <a:ext uri="{FF2B5EF4-FFF2-40B4-BE49-F238E27FC236}">
                    <a16:creationId xmlns:a16="http://schemas.microsoft.com/office/drawing/2014/main" xmlns="" id="{B20A4181-362A-4D34-8E10-52D1DCA95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0" name="Oval 138">
                <a:extLst>
                  <a:ext uri="{FF2B5EF4-FFF2-40B4-BE49-F238E27FC236}">
                    <a16:creationId xmlns:a16="http://schemas.microsoft.com/office/drawing/2014/main" xmlns="" id="{A4AA2EF5-8498-4EE5-A9F5-0134FC610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4" name="Group 139">
            <a:extLst>
              <a:ext uri="{FF2B5EF4-FFF2-40B4-BE49-F238E27FC236}">
                <a16:creationId xmlns:a16="http://schemas.microsoft.com/office/drawing/2014/main" xmlns="" id="{01DF3F16-D811-48E3-8041-E0DD8E6BE81C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1368" name="Group 140">
              <a:extLst>
                <a:ext uri="{FF2B5EF4-FFF2-40B4-BE49-F238E27FC236}">
                  <a16:creationId xmlns:a16="http://schemas.microsoft.com/office/drawing/2014/main" xmlns="" id="{8C352492-0D20-442B-906E-12193837A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73" name="Oval 141">
                <a:extLst>
                  <a:ext uri="{FF2B5EF4-FFF2-40B4-BE49-F238E27FC236}">
                    <a16:creationId xmlns:a16="http://schemas.microsoft.com/office/drawing/2014/main" xmlns="" id="{485A73A0-0DAE-487A-9653-970B03936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" name="Oval 142">
                <a:extLst>
                  <a:ext uri="{FF2B5EF4-FFF2-40B4-BE49-F238E27FC236}">
                    <a16:creationId xmlns:a16="http://schemas.microsoft.com/office/drawing/2014/main" xmlns="" id="{BAC16B31-3CD0-4C9F-B520-AF0C2ABB9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5" name="Oval 143">
                <a:extLst>
                  <a:ext uri="{FF2B5EF4-FFF2-40B4-BE49-F238E27FC236}">
                    <a16:creationId xmlns:a16="http://schemas.microsoft.com/office/drawing/2014/main" xmlns="" id="{9F76408C-A7F4-4A13-9425-C4504CC5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69" name="Group 144">
              <a:extLst>
                <a:ext uri="{FF2B5EF4-FFF2-40B4-BE49-F238E27FC236}">
                  <a16:creationId xmlns:a16="http://schemas.microsoft.com/office/drawing/2014/main" xmlns="" id="{FB5947EF-4649-4928-B700-1FF20EB974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0" name="Oval 145">
                <a:extLst>
                  <a:ext uri="{FF2B5EF4-FFF2-40B4-BE49-F238E27FC236}">
                    <a16:creationId xmlns:a16="http://schemas.microsoft.com/office/drawing/2014/main" xmlns="" id="{2D728C5B-A676-4633-9149-E9C44AB8B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1" name="Oval 146">
                <a:extLst>
                  <a:ext uri="{FF2B5EF4-FFF2-40B4-BE49-F238E27FC236}">
                    <a16:creationId xmlns:a16="http://schemas.microsoft.com/office/drawing/2014/main" xmlns="" id="{D9839ABC-4322-4000-B9F0-8AD07095A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2" name="Oval 147">
                <a:extLst>
                  <a:ext uri="{FF2B5EF4-FFF2-40B4-BE49-F238E27FC236}">
                    <a16:creationId xmlns:a16="http://schemas.microsoft.com/office/drawing/2014/main" xmlns="" id="{C53817A7-0FA7-46BF-A69C-8B0B1AE1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305" name="Freeform 148" descr="Stationery">
            <a:extLst>
              <a:ext uri="{FF2B5EF4-FFF2-40B4-BE49-F238E27FC236}">
                <a16:creationId xmlns:a16="http://schemas.microsoft.com/office/drawing/2014/main" xmlns="" id="{4B546102-6644-4B8A-BC1A-F1C7C98F39EA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6" name="Freeform 149">
            <a:extLst>
              <a:ext uri="{FF2B5EF4-FFF2-40B4-BE49-F238E27FC236}">
                <a16:creationId xmlns:a16="http://schemas.microsoft.com/office/drawing/2014/main" xmlns="" id="{854976E9-50BA-435D-A266-EF2868CA904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Freeform 150">
            <a:extLst>
              <a:ext uri="{FF2B5EF4-FFF2-40B4-BE49-F238E27FC236}">
                <a16:creationId xmlns:a16="http://schemas.microsoft.com/office/drawing/2014/main" xmlns="" id="{6E19DD14-BCBE-4C72-BEBA-2AA5E6F7ADB1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Freeform 151">
            <a:extLst>
              <a:ext uri="{FF2B5EF4-FFF2-40B4-BE49-F238E27FC236}">
                <a16:creationId xmlns:a16="http://schemas.microsoft.com/office/drawing/2014/main" xmlns="" id="{09DB4BD3-B312-4343-8E06-E8EEEF5835BC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9" name="Freeform 152">
            <a:extLst>
              <a:ext uri="{FF2B5EF4-FFF2-40B4-BE49-F238E27FC236}">
                <a16:creationId xmlns:a16="http://schemas.microsoft.com/office/drawing/2014/main" xmlns="" id="{A1BCB96E-A934-4C76-ACC1-E6B8C599DDC0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0" name="Freeform 153">
            <a:extLst>
              <a:ext uri="{FF2B5EF4-FFF2-40B4-BE49-F238E27FC236}">
                <a16:creationId xmlns:a16="http://schemas.microsoft.com/office/drawing/2014/main" xmlns="" id="{F2496CBD-B56E-4B39-BB1D-B9C2074737E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Oval 154">
            <a:extLst>
              <a:ext uri="{FF2B5EF4-FFF2-40B4-BE49-F238E27FC236}">
                <a16:creationId xmlns:a16="http://schemas.microsoft.com/office/drawing/2014/main" xmlns="" id="{7E611B16-D390-4322-8AD7-A7437DF3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2" name="Oval 155">
            <a:extLst>
              <a:ext uri="{FF2B5EF4-FFF2-40B4-BE49-F238E27FC236}">
                <a16:creationId xmlns:a16="http://schemas.microsoft.com/office/drawing/2014/main" xmlns="" id="{01A37171-5E60-49BA-A7D7-B0AC3A00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3" name="Oval 156">
            <a:extLst>
              <a:ext uri="{FF2B5EF4-FFF2-40B4-BE49-F238E27FC236}">
                <a16:creationId xmlns:a16="http://schemas.microsoft.com/office/drawing/2014/main" xmlns="" id="{E24CBE51-5BD2-4527-992A-044E6E0F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4" name="Oval 157">
            <a:extLst>
              <a:ext uri="{FF2B5EF4-FFF2-40B4-BE49-F238E27FC236}">
                <a16:creationId xmlns:a16="http://schemas.microsoft.com/office/drawing/2014/main" xmlns="" id="{E1262327-927B-409A-846B-0DE6D847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5" name="Oval 158">
            <a:extLst>
              <a:ext uri="{FF2B5EF4-FFF2-40B4-BE49-F238E27FC236}">
                <a16:creationId xmlns:a16="http://schemas.microsoft.com/office/drawing/2014/main" xmlns="" id="{1A74847D-0724-4FD1-B497-7B2A2ABD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16" name="Group 159">
            <a:extLst>
              <a:ext uri="{FF2B5EF4-FFF2-40B4-BE49-F238E27FC236}">
                <a16:creationId xmlns:a16="http://schemas.microsoft.com/office/drawing/2014/main" xmlns="" id="{16F0EAAC-805A-4D4C-9721-254357451477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1364" name="Freeform 160">
              <a:extLst>
                <a:ext uri="{FF2B5EF4-FFF2-40B4-BE49-F238E27FC236}">
                  <a16:creationId xmlns:a16="http://schemas.microsoft.com/office/drawing/2014/main" xmlns="" id="{978931F5-B110-4CE2-98B6-4C41C35E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5" name="Freeform 161">
              <a:extLst>
                <a:ext uri="{FF2B5EF4-FFF2-40B4-BE49-F238E27FC236}">
                  <a16:creationId xmlns:a16="http://schemas.microsoft.com/office/drawing/2014/main" xmlns="" id="{26453CFD-8655-4052-BBA6-3041F673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162">
              <a:extLst>
                <a:ext uri="{FF2B5EF4-FFF2-40B4-BE49-F238E27FC236}">
                  <a16:creationId xmlns:a16="http://schemas.microsoft.com/office/drawing/2014/main" xmlns="" id="{BF722308-6837-47A7-B347-CA312E1E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" name="Freeform 163">
              <a:extLst>
                <a:ext uri="{FF2B5EF4-FFF2-40B4-BE49-F238E27FC236}">
                  <a16:creationId xmlns:a16="http://schemas.microsoft.com/office/drawing/2014/main" xmlns="" id="{01C29129-2627-40CB-86C4-FB7DE771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17" name="AutoShape 164">
            <a:extLst>
              <a:ext uri="{FF2B5EF4-FFF2-40B4-BE49-F238E27FC236}">
                <a16:creationId xmlns:a16="http://schemas.microsoft.com/office/drawing/2014/main" xmlns="" id="{9C258EEC-F3B9-4C8B-B0E8-E7A54596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AutoShape 165">
            <a:extLst>
              <a:ext uri="{FF2B5EF4-FFF2-40B4-BE49-F238E27FC236}">
                <a16:creationId xmlns:a16="http://schemas.microsoft.com/office/drawing/2014/main" xmlns="" id="{11F9DBFE-DFB6-44A7-AF9B-FE218208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9" name="AutoShape 166">
            <a:extLst>
              <a:ext uri="{FF2B5EF4-FFF2-40B4-BE49-F238E27FC236}">
                <a16:creationId xmlns:a16="http://schemas.microsoft.com/office/drawing/2014/main" xmlns="" id="{FF0F6412-A6AC-4C26-ABC7-03D4089E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0" name="Freeform 167" descr="Stationery">
            <a:extLst>
              <a:ext uri="{FF2B5EF4-FFF2-40B4-BE49-F238E27FC236}">
                <a16:creationId xmlns:a16="http://schemas.microsoft.com/office/drawing/2014/main" xmlns="" id="{50743415-2947-47AE-87DD-5A4A0927B01A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1" name="AutoShape 168">
            <a:extLst>
              <a:ext uri="{FF2B5EF4-FFF2-40B4-BE49-F238E27FC236}">
                <a16:creationId xmlns:a16="http://schemas.microsoft.com/office/drawing/2014/main" xmlns="" id="{E54B4397-E35C-408C-88CC-B8A01202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2" name="AutoShape 169">
            <a:extLst>
              <a:ext uri="{FF2B5EF4-FFF2-40B4-BE49-F238E27FC236}">
                <a16:creationId xmlns:a16="http://schemas.microsoft.com/office/drawing/2014/main" xmlns="" id="{4296DDF4-4ACA-4A7F-8977-EC948FE5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23" name="Group 170">
            <a:extLst>
              <a:ext uri="{FF2B5EF4-FFF2-40B4-BE49-F238E27FC236}">
                <a16:creationId xmlns:a16="http://schemas.microsoft.com/office/drawing/2014/main" xmlns="" id="{DCC7F780-BD40-4D32-8EAB-E9E3761B9F97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1360" name="Oval 171">
              <a:extLst>
                <a:ext uri="{FF2B5EF4-FFF2-40B4-BE49-F238E27FC236}">
                  <a16:creationId xmlns:a16="http://schemas.microsoft.com/office/drawing/2014/main" xmlns="" id="{868804AC-FF2F-46AB-BB20-9C3007B1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1" name="Oval 172">
              <a:extLst>
                <a:ext uri="{FF2B5EF4-FFF2-40B4-BE49-F238E27FC236}">
                  <a16:creationId xmlns:a16="http://schemas.microsoft.com/office/drawing/2014/main" xmlns="" id="{2DEC88D3-6B35-404A-9D51-146CE3AE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Oval 173">
              <a:extLst>
                <a:ext uri="{FF2B5EF4-FFF2-40B4-BE49-F238E27FC236}">
                  <a16:creationId xmlns:a16="http://schemas.microsoft.com/office/drawing/2014/main" xmlns="" id="{9819868A-913D-41ED-84CA-4BBF210A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3" name="Oval 174">
              <a:extLst>
                <a:ext uri="{FF2B5EF4-FFF2-40B4-BE49-F238E27FC236}">
                  <a16:creationId xmlns:a16="http://schemas.microsoft.com/office/drawing/2014/main" xmlns="" id="{02B98976-9D88-41B0-AEA1-1EE751C3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24" name="Group 175">
            <a:extLst>
              <a:ext uri="{FF2B5EF4-FFF2-40B4-BE49-F238E27FC236}">
                <a16:creationId xmlns:a16="http://schemas.microsoft.com/office/drawing/2014/main" xmlns="" id="{C3B8A4E4-B8B6-4358-A749-1D69F05055F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1352" name="Group 176">
              <a:extLst>
                <a:ext uri="{FF2B5EF4-FFF2-40B4-BE49-F238E27FC236}">
                  <a16:creationId xmlns:a16="http://schemas.microsoft.com/office/drawing/2014/main" xmlns="" id="{72999065-285C-4D64-B3C1-0F82CA2FB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57" name="Oval 177">
                <a:extLst>
                  <a:ext uri="{FF2B5EF4-FFF2-40B4-BE49-F238E27FC236}">
                    <a16:creationId xmlns:a16="http://schemas.microsoft.com/office/drawing/2014/main" xmlns="" id="{A43EAF94-8778-4713-9CF2-EECA9FEE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8" name="Oval 178">
                <a:extLst>
                  <a:ext uri="{FF2B5EF4-FFF2-40B4-BE49-F238E27FC236}">
                    <a16:creationId xmlns:a16="http://schemas.microsoft.com/office/drawing/2014/main" xmlns="" id="{AB88A31F-D62C-4EE6-9654-C9A4D90FF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9" name="Oval 179">
                <a:extLst>
                  <a:ext uri="{FF2B5EF4-FFF2-40B4-BE49-F238E27FC236}">
                    <a16:creationId xmlns:a16="http://schemas.microsoft.com/office/drawing/2014/main" xmlns="" id="{AEE5CA31-7650-44B0-8770-3B7310D5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53" name="Group 180">
              <a:extLst>
                <a:ext uri="{FF2B5EF4-FFF2-40B4-BE49-F238E27FC236}">
                  <a16:creationId xmlns:a16="http://schemas.microsoft.com/office/drawing/2014/main" xmlns="" id="{F8D0ABD9-21C0-43CE-ADCC-CE7A05A426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54" name="Oval 181">
                <a:extLst>
                  <a:ext uri="{FF2B5EF4-FFF2-40B4-BE49-F238E27FC236}">
                    <a16:creationId xmlns:a16="http://schemas.microsoft.com/office/drawing/2014/main" xmlns="" id="{B3B437FA-B8C5-4B06-8F43-93A95A85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5" name="Oval 182">
                <a:extLst>
                  <a:ext uri="{FF2B5EF4-FFF2-40B4-BE49-F238E27FC236}">
                    <a16:creationId xmlns:a16="http://schemas.microsoft.com/office/drawing/2014/main" xmlns="" id="{2BAAD17A-5B12-47BB-A458-78A60673B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6" name="Oval 183">
                <a:extLst>
                  <a:ext uri="{FF2B5EF4-FFF2-40B4-BE49-F238E27FC236}">
                    <a16:creationId xmlns:a16="http://schemas.microsoft.com/office/drawing/2014/main" xmlns="" id="{A0D657EF-7B3D-427E-B2D5-60B7F8E9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5" name="Group 184">
            <a:extLst>
              <a:ext uri="{FF2B5EF4-FFF2-40B4-BE49-F238E27FC236}">
                <a16:creationId xmlns:a16="http://schemas.microsoft.com/office/drawing/2014/main" xmlns="" id="{475A2E07-33F3-4EDD-B502-4B3357EA8A10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1344" name="Group 185">
              <a:extLst>
                <a:ext uri="{FF2B5EF4-FFF2-40B4-BE49-F238E27FC236}">
                  <a16:creationId xmlns:a16="http://schemas.microsoft.com/office/drawing/2014/main" xmlns="" id="{40543D91-5087-4444-A8C3-A9E715FE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9" name="Oval 186">
                <a:extLst>
                  <a:ext uri="{FF2B5EF4-FFF2-40B4-BE49-F238E27FC236}">
                    <a16:creationId xmlns:a16="http://schemas.microsoft.com/office/drawing/2014/main" xmlns="" id="{F3A51BB8-FAA2-4F90-A413-8D998C46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0" name="Oval 187">
                <a:extLst>
                  <a:ext uri="{FF2B5EF4-FFF2-40B4-BE49-F238E27FC236}">
                    <a16:creationId xmlns:a16="http://schemas.microsoft.com/office/drawing/2014/main" xmlns="" id="{18C352DE-7B6C-4EC9-8D96-4500CC226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1" name="Oval 188">
                <a:extLst>
                  <a:ext uri="{FF2B5EF4-FFF2-40B4-BE49-F238E27FC236}">
                    <a16:creationId xmlns:a16="http://schemas.microsoft.com/office/drawing/2014/main" xmlns="" id="{99F6065C-0685-453A-9849-93B15D6E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45" name="Group 189">
              <a:extLst>
                <a:ext uri="{FF2B5EF4-FFF2-40B4-BE49-F238E27FC236}">
                  <a16:creationId xmlns:a16="http://schemas.microsoft.com/office/drawing/2014/main" xmlns="" id="{A6F9433A-3DDE-4F09-B63E-3BB1AE73D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46" name="Oval 190">
                <a:extLst>
                  <a:ext uri="{FF2B5EF4-FFF2-40B4-BE49-F238E27FC236}">
                    <a16:creationId xmlns:a16="http://schemas.microsoft.com/office/drawing/2014/main" xmlns="" id="{DC80F25F-80F7-4C7B-9A7F-D2D5C3FE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7" name="Oval 191">
                <a:extLst>
                  <a:ext uri="{FF2B5EF4-FFF2-40B4-BE49-F238E27FC236}">
                    <a16:creationId xmlns:a16="http://schemas.microsoft.com/office/drawing/2014/main" xmlns="" id="{C78CFDB0-AC23-416D-B4EF-9554F0CEA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8" name="Oval 192">
                <a:extLst>
                  <a:ext uri="{FF2B5EF4-FFF2-40B4-BE49-F238E27FC236}">
                    <a16:creationId xmlns:a16="http://schemas.microsoft.com/office/drawing/2014/main" xmlns="" id="{E657CD33-D126-47FB-A472-C0B97395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6" name="Group 193">
            <a:extLst>
              <a:ext uri="{FF2B5EF4-FFF2-40B4-BE49-F238E27FC236}">
                <a16:creationId xmlns:a16="http://schemas.microsoft.com/office/drawing/2014/main" xmlns="" id="{D6C355E4-7520-43E5-BC55-46B3928A36B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1336" name="Group 194">
              <a:extLst>
                <a:ext uri="{FF2B5EF4-FFF2-40B4-BE49-F238E27FC236}">
                  <a16:creationId xmlns:a16="http://schemas.microsoft.com/office/drawing/2014/main" xmlns="" id="{17EB5F43-651F-46EC-A721-F651F6188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1" name="Oval 195">
                <a:extLst>
                  <a:ext uri="{FF2B5EF4-FFF2-40B4-BE49-F238E27FC236}">
                    <a16:creationId xmlns:a16="http://schemas.microsoft.com/office/drawing/2014/main" xmlns="" id="{207D8BBE-97C1-442A-B003-42B5D7E67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2" name="Oval 196">
                <a:extLst>
                  <a:ext uri="{FF2B5EF4-FFF2-40B4-BE49-F238E27FC236}">
                    <a16:creationId xmlns:a16="http://schemas.microsoft.com/office/drawing/2014/main" xmlns="" id="{7270A31D-B269-4CFE-B3B2-AA2D5E3DA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3" name="Oval 197">
                <a:extLst>
                  <a:ext uri="{FF2B5EF4-FFF2-40B4-BE49-F238E27FC236}">
                    <a16:creationId xmlns:a16="http://schemas.microsoft.com/office/drawing/2014/main" xmlns="" id="{11163809-F635-4969-8781-5F72EF2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37" name="Group 198">
              <a:extLst>
                <a:ext uri="{FF2B5EF4-FFF2-40B4-BE49-F238E27FC236}">
                  <a16:creationId xmlns:a16="http://schemas.microsoft.com/office/drawing/2014/main" xmlns="" id="{8C6AE7B3-F7E7-465F-A9A7-BB33508AB0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8" name="Oval 199">
                <a:extLst>
                  <a:ext uri="{FF2B5EF4-FFF2-40B4-BE49-F238E27FC236}">
                    <a16:creationId xmlns:a16="http://schemas.microsoft.com/office/drawing/2014/main" xmlns="" id="{840B995C-1777-4F6F-AC51-6FF565D8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9" name="Oval 200">
                <a:extLst>
                  <a:ext uri="{FF2B5EF4-FFF2-40B4-BE49-F238E27FC236}">
                    <a16:creationId xmlns:a16="http://schemas.microsoft.com/office/drawing/2014/main" xmlns="" id="{AD1DA274-7334-41F5-A148-74A86745C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0" name="Oval 201">
                <a:extLst>
                  <a:ext uri="{FF2B5EF4-FFF2-40B4-BE49-F238E27FC236}">
                    <a16:creationId xmlns:a16="http://schemas.microsoft.com/office/drawing/2014/main" xmlns="" id="{B40D547A-43F4-4272-9589-DBD770303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7" name="Group 202">
            <a:extLst>
              <a:ext uri="{FF2B5EF4-FFF2-40B4-BE49-F238E27FC236}">
                <a16:creationId xmlns:a16="http://schemas.microsoft.com/office/drawing/2014/main" xmlns="" id="{62EED28F-CE8E-4CAF-9F2D-B784D15EE5E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1328" name="Group 203">
              <a:extLst>
                <a:ext uri="{FF2B5EF4-FFF2-40B4-BE49-F238E27FC236}">
                  <a16:creationId xmlns:a16="http://schemas.microsoft.com/office/drawing/2014/main" xmlns="" id="{6EB6AA0A-CCA2-4A24-BD0E-A8D480908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33" name="Oval 204">
                <a:extLst>
                  <a:ext uri="{FF2B5EF4-FFF2-40B4-BE49-F238E27FC236}">
                    <a16:creationId xmlns:a16="http://schemas.microsoft.com/office/drawing/2014/main" xmlns="" id="{CA4AE0DB-EE37-4A51-B188-E0751657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4" name="Oval 205">
                <a:extLst>
                  <a:ext uri="{FF2B5EF4-FFF2-40B4-BE49-F238E27FC236}">
                    <a16:creationId xmlns:a16="http://schemas.microsoft.com/office/drawing/2014/main" xmlns="" id="{C1F3B648-95AE-4902-B357-ADD4FD8E3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5" name="Oval 206">
                <a:extLst>
                  <a:ext uri="{FF2B5EF4-FFF2-40B4-BE49-F238E27FC236}">
                    <a16:creationId xmlns:a16="http://schemas.microsoft.com/office/drawing/2014/main" xmlns="" id="{3F406A2C-4C0A-46B9-81CE-0A7AB5C26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29" name="Group 207">
              <a:extLst>
                <a:ext uri="{FF2B5EF4-FFF2-40B4-BE49-F238E27FC236}">
                  <a16:creationId xmlns:a16="http://schemas.microsoft.com/office/drawing/2014/main" xmlns="" id="{3FFB4377-23ED-477A-97A1-CE10B2EB1D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0" name="Oval 208">
                <a:extLst>
                  <a:ext uri="{FF2B5EF4-FFF2-40B4-BE49-F238E27FC236}">
                    <a16:creationId xmlns:a16="http://schemas.microsoft.com/office/drawing/2014/main" xmlns="" id="{B755A763-9F97-431E-A9A4-11DB7C07F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1" name="Oval 209">
                <a:extLst>
                  <a:ext uri="{FF2B5EF4-FFF2-40B4-BE49-F238E27FC236}">
                    <a16:creationId xmlns:a16="http://schemas.microsoft.com/office/drawing/2014/main" xmlns="" id="{06EB8DED-B2AA-4CD2-976E-2818A44A2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2" name="Oval 210">
                <a:extLst>
                  <a:ext uri="{FF2B5EF4-FFF2-40B4-BE49-F238E27FC236}">
                    <a16:creationId xmlns:a16="http://schemas.microsoft.com/office/drawing/2014/main" xmlns="" id="{29D339E9-E137-4C07-8E90-04011C3F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 descr="Stationery">
            <a:extLst>
              <a:ext uri="{FF2B5EF4-FFF2-40B4-BE49-F238E27FC236}">
                <a16:creationId xmlns:a16="http://schemas.microsoft.com/office/drawing/2014/main" xmlns="" id="{F22E6033-F5F5-4610-8AD5-4DB6251B2334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xmlns="" id="{25D9060D-895B-4D77-912A-91D5E3E3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xmlns="" id="{2BF8B99E-5253-4C1C-9DF6-BE81F9CD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8692778D-8237-41AC-95A4-BFB7608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CE58E6FA-47C5-452F-A93F-932B1E49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xmlns="" id="{22B57E6D-8CD7-4626-A81E-595066F6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xmlns="" id="{8BCCC163-05FE-4235-907C-03F31F86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E5BE6F70-76EA-45BA-9F41-F2335097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62BF023A-3053-43C8-9088-C3F8E29B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cuối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I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2299" name="Freeform 11" descr="Stationery">
            <a:extLst>
              <a:ext uri="{FF2B5EF4-FFF2-40B4-BE49-F238E27FC236}">
                <a16:creationId xmlns:a16="http://schemas.microsoft.com/office/drawing/2014/main" xmlns="" id="{7299AF62-E4D5-4D49-BACD-366C9CD78E4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xmlns="" id="{F44CDACE-CF6D-4983-8F37-3DDDFBC0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xmlns="" id="{7712FF93-FB1F-4E1E-AD98-7D04CEE5D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2" name="Group 14">
            <a:extLst>
              <a:ext uri="{FF2B5EF4-FFF2-40B4-BE49-F238E27FC236}">
                <a16:creationId xmlns:a16="http://schemas.microsoft.com/office/drawing/2014/main" xmlns="" id="{161CADB2-0EC4-4BC9-9339-5596B73E1FF3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2454" name="Oval 15">
              <a:extLst>
                <a:ext uri="{FF2B5EF4-FFF2-40B4-BE49-F238E27FC236}">
                  <a16:creationId xmlns:a16="http://schemas.microsoft.com/office/drawing/2014/main" xmlns="" id="{03B336B6-0C51-4140-8421-789488E9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5" name="Oval 16">
              <a:extLst>
                <a:ext uri="{FF2B5EF4-FFF2-40B4-BE49-F238E27FC236}">
                  <a16:creationId xmlns:a16="http://schemas.microsoft.com/office/drawing/2014/main" xmlns="" id="{3171DD46-6933-4C85-8747-266204747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6" name="Oval 17">
              <a:extLst>
                <a:ext uri="{FF2B5EF4-FFF2-40B4-BE49-F238E27FC236}">
                  <a16:creationId xmlns:a16="http://schemas.microsoft.com/office/drawing/2014/main" xmlns="" id="{BD677B2D-33DB-49F3-B13F-0207A9FB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7" name="Oval 18">
              <a:extLst>
                <a:ext uri="{FF2B5EF4-FFF2-40B4-BE49-F238E27FC236}">
                  <a16:creationId xmlns:a16="http://schemas.microsoft.com/office/drawing/2014/main" xmlns="" id="{C1291DA6-C445-4855-9521-F0A3752D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03" name="Freeform 19" descr="Stationery">
            <a:extLst>
              <a:ext uri="{FF2B5EF4-FFF2-40B4-BE49-F238E27FC236}">
                <a16:creationId xmlns:a16="http://schemas.microsoft.com/office/drawing/2014/main" xmlns="" id="{04A518FE-04ED-4020-A7D6-E0492936F9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Freeform 20">
            <a:extLst>
              <a:ext uri="{FF2B5EF4-FFF2-40B4-BE49-F238E27FC236}">
                <a16:creationId xmlns:a16="http://schemas.microsoft.com/office/drawing/2014/main" xmlns="" id="{849598CA-C08D-4E55-9864-83F26E83D1C2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Freeform 21">
            <a:extLst>
              <a:ext uri="{FF2B5EF4-FFF2-40B4-BE49-F238E27FC236}">
                <a16:creationId xmlns:a16="http://schemas.microsoft.com/office/drawing/2014/main" xmlns="" id="{31D49055-1BF8-4E02-8D2E-A58E1993D34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6" name="Freeform 22">
            <a:extLst>
              <a:ext uri="{FF2B5EF4-FFF2-40B4-BE49-F238E27FC236}">
                <a16:creationId xmlns:a16="http://schemas.microsoft.com/office/drawing/2014/main" xmlns="" id="{7DC92D33-8537-464D-A181-0006DAFBF27F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7" name="Freeform 23">
            <a:extLst>
              <a:ext uri="{FF2B5EF4-FFF2-40B4-BE49-F238E27FC236}">
                <a16:creationId xmlns:a16="http://schemas.microsoft.com/office/drawing/2014/main" xmlns="" id="{F26B562F-33BF-4900-8293-3017E7958146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8" name="Freeform 24">
            <a:extLst>
              <a:ext uri="{FF2B5EF4-FFF2-40B4-BE49-F238E27FC236}">
                <a16:creationId xmlns:a16="http://schemas.microsoft.com/office/drawing/2014/main" xmlns="" id="{DF4B0FE4-0DE4-48D1-B1AE-0ED0156C0A39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9" name="AutoShape 25">
            <a:extLst>
              <a:ext uri="{FF2B5EF4-FFF2-40B4-BE49-F238E27FC236}">
                <a16:creationId xmlns:a16="http://schemas.microsoft.com/office/drawing/2014/main" xmlns="" id="{5B260396-7E58-42E3-923A-10030582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26">
            <a:extLst>
              <a:ext uri="{FF2B5EF4-FFF2-40B4-BE49-F238E27FC236}">
                <a16:creationId xmlns:a16="http://schemas.microsoft.com/office/drawing/2014/main" xmlns="" id="{AD80AA80-6B08-4550-BC23-CBA4FE2E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Oval 27">
            <a:extLst>
              <a:ext uri="{FF2B5EF4-FFF2-40B4-BE49-F238E27FC236}">
                <a16:creationId xmlns:a16="http://schemas.microsoft.com/office/drawing/2014/main" xmlns="" id="{D119278C-BA65-4CC9-820C-8CBF851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2" name="Oval 28">
            <a:extLst>
              <a:ext uri="{FF2B5EF4-FFF2-40B4-BE49-F238E27FC236}">
                <a16:creationId xmlns:a16="http://schemas.microsoft.com/office/drawing/2014/main" xmlns="" id="{D94761D9-0EC3-4606-ADF1-0B8D023D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Oval 29">
            <a:extLst>
              <a:ext uri="{FF2B5EF4-FFF2-40B4-BE49-F238E27FC236}">
                <a16:creationId xmlns:a16="http://schemas.microsoft.com/office/drawing/2014/main" xmlns="" id="{0C5BD0C1-77A2-4BF5-AB39-B26B85F9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Oval 30">
            <a:extLst>
              <a:ext uri="{FF2B5EF4-FFF2-40B4-BE49-F238E27FC236}">
                <a16:creationId xmlns:a16="http://schemas.microsoft.com/office/drawing/2014/main" xmlns="" id="{3EB9211F-7A34-44F0-BDA7-AA957D74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15" name="Group 31">
            <a:extLst>
              <a:ext uri="{FF2B5EF4-FFF2-40B4-BE49-F238E27FC236}">
                <a16:creationId xmlns:a16="http://schemas.microsoft.com/office/drawing/2014/main" xmlns="" id="{BA41D3D1-E5FB-4EC0-BAD0-E970A74D32F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2442" name="Freeform 32">
              <a:extLst>
                <a:ext uri="{FF2B5EF4-FFF2-40B4-BE49-F238E27FC236}">
                  <a16:creationId xmlns:a16="http://schemas.microsoft.com/office/drawing/2014/main" xmlns="" id="{E413A57F-B598-4914-9FA3-E70146D1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3" name="Freeform 33">
              <a:extLst>
                <a:ext uri="{FF2B5EF4-FFF2-40B4-BE49-F238E27FC236}">
                  <a16:creationId xmlns:a16="http://schemas.microsoft.com/office/drawing/2014/main" xmlns="" id="{A4987E9F-C07D-4B34-8B55-0CD32699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4" name="Freeform 34">
              <a:extLst>
                <a:ext uri="{FF2B5EF4-FFF2-40B4-BE49-F238E27FC236}">
                  <a16:creationId xmlns:a16="http://schemas.microsoft.com/office/drawing/2014/main" xmlns="" id="{8353825E-A84B-465D-B587-C2F29668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5" name="Freeform 35">
              <a:extLst>
                <a:ext uri="{FF2B5EF4-FFF2-40B4-BE49-F238E27FC236}">
                  <a16:creationId xmlns:a16="http://schemas.microsoft.com/office/drawing/2014/main" xmlns="" id="{124F2695-07BB-43AE-A07E-07F4D28B28C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6" name="Oval 36">
              <a:extLst>
                <a:ext uri="{FF2B5EF4-FFF2-40B4-BE49-F238E27FC236}">
                  <a16:creationId xmlns:a16="http://schemas.microsoft.com/office/drawing/2014/main" xmlns="" id="{FABA619F-583A-4F3B-9107-C224947F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7" name="Oval 37">
              <a:extLst>
                <a:ext uri="{FF2B5EF4-FFF2-40B4-BE49-F238E27FC236}">
                  <a16:creationId xmlns:a16="http://schemas.microsoft.com/office/drawing/2014/main" xmlns="" id="{3B6BD455-D875-43B2-B681-C18BFA21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8" name="Oval 38">
              <a:extLst>
                <a:ext uri="{FF2B5EF4-FFF2-40B4-BE49-F238E27FC236}">
                  <a16:creationId xmlns:a16="http://schemas.microsoft.com/office/drawing/2014/main" xmlns="" id="{F4CB7D53-82EB-4DF2-9B76-87F38512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9" name="Oval 39">
              <a:extLst>
                <a:ext uri="{FF2B5EF4-FFF2-40B4-BE49-F238E27FC236}">
                  <a16:creationId xmlns:a16="http://schemas.microsoft.com/office/drawing/2014/main" xmlns="" id="{E03A9A4C-1F96-4FB1-BF55-8C179231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0" name="Freeform 40">
              <a:extLst>
                <a:ext uri="{FF2B5EF4-FFF2-40B4-BE49-F238E27FC236}">
                  <a16:creationId xmlns:a16="http://schemas.microsoft.com/office/drawing/2014/main" xmlns="" id="{15944C84-FEB9-47C3-8A14-35041B01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1" name="Freeform 41">
              <a:extLst>
                <a:ext uri="{FF2B5EF4-FFF2-40B4-BE49-F238E27FC236}">
                  <a16:creationId xmlns:a16="http://schemas.microsoft.com/office/drawing/2014/main" xmlns="" id="{E73F4048-05E8-41FB-A89F-F0298FB8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2" name="Freeform 42">
              <a:extLst>
                <a:ext uri="{FF2B5EF4-FFF2-40B4-BE49-F238E27FC236}">
                  <a16:creationId xmlns:a16="http://schemas.microsoft.com/office/drawing/2014/main" xmlns="" id="{5FE6A1D2-AFFC-4074-8180-79E872D9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3" name="Freeform 43">
              <a:extLst>
                <a:ext uri="{FF2B5EF4-FFF2-40B4-BE49-F238E27FC236}">
                  <a16:creationId xmlns:a16="http://schemas.microsoft.com/office/drawing/2014/main" xmlns="" id="{ECB6F125-7EE7-4DE0-89C9-0A1C7E42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6" name="Group 44">
            <a:extLst>
              <a:ext uri="{FF2B5EF4-FFF2-40B4-BE49-F238E27FC236}">
                <a16:creationId xmlns:a16="http://schemas.microsoft.com/office/drawing/2014/main" xmlns="" id="{29F1B96B-074F-49E6-8566-60D589744BBF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2434" name="Freeform 45">
              <a:extLst>
                <a:ext uri="{FF2B5EF4-FFF2-40B4-BE49-F238E27FC236}">
                  <a16:creationId xmlns:a16="http://schemas.microsoft.com/office/drawing/2014/main" xmlns="" id="{CF7F4691-B519-4818-A0B4-2F383574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5" name="Freeform 46">
              <a:extLst>
                <a:ext uri="{FF2B5EF4-FFF2-40B4-BE49-F238E27FC236}">
                  <a16:creationId xmlns:a16="http://schemas.microsoft.com/office/drawing/2014/main" xmlns="" id="{82E9186B-1AEC-4421-B042-54031D95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6" name="Freeform 47">
              <a:extLst>
                <a:ext uri="{FF2B5EF4-FFF2-40B4-BE49-F238E27FC236}">
                  <a16:creationId xmlns:a16="http://schemas.microsoft.com/office/drawing/2014/main" xmlns="" id="{6ABA2246-56BA-4651-8A0C-E27E779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7" name="Oval 48">
              <a:extLst>
                <a:ext uri="{FF2B5EF4-FFF2-40B4-BE49-F238E27FC236}">
                  <a16:creationId xmlns:a16="http://schemas.microsoft.com/office/drawing/2014/main" xmlns="" id="{6DF24820-8EE1-4294-831F-FE423042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8" name="Oval 49">
              <a:extLst>
                <a:ext uri="{FF2B5EF4-FFF2-40B4-BE49-F238E27FC236}">
                  <a16:creationId xmlns:a16="http://schemas.microsoft.com/office/drawing/2014/main" xmlns="" id="{F6D40E1C-47E1-4EC6-AF07-21E9E222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9" name="Oval 50">
              <a:extLst>
                <a:ext uri="{FF2B5EF4-FFF2-40B4-BE49-F238E27FC236}">
                  <a16:creationId xmlns:a16="http://schemas.microsoft.com/office/drawing/2014/main" xmlns="" id="{8A3DA567-56D0-4E96-BCC6-39F4289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0" name="Freeform 51">
              <a:extLst>
                <a:ext uri="{FF2B5EF4-FFF2-40B4-BE49-F238E27FC236}">
                  <a16:creationId xmlns:a16="http://schemas.microsoft.com/office/drawing/2014/main" xmlns="" id="{9E09B5D9-FAA3-4654-A1C4-071AA6EC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1" name="Freeform 52">
              <a:extLst>
                <a:ext uri="{FF2B5EF4-FFF2-40B4-BE49-F238E27FC236}">
                  <a16:creationId xmlns:a16="http://schemas.microsoft.com/office/drawing/2014/main" xmlns="" id="{7FF0133E-54F5-4C52-9C3F-E902772F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7" name="Group 53">
            <a:extLst>
              <a:ext uri="{FF2B5EF4-FFF2-40B4-BE49-F238E27FC236}">
                <a16:creationId xmlns:a16="http://schemas.microsoft.com/office/drawing/2014/main" xmlns="" id="{1F464D59-72DC-4E10-AE7B-C722EF31AD5D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2426" name="Freeform 54">
              <a:extLst>
                <a:ext uri="{FF2B5EF4-FFF2-40B4-BE49-F238E27FC236}">
                  <a16:creationId xmlns:a16="http://schemas.microsoft.com/office/drawing/2014/main" xmlns="" id="{1F741FD6-81A9-4113-A7CA-766B88A1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7" name="Freeform 55">
              <a:extLst>
                <a:ext uri="{FF2B5EF4-FFF2-40B4-BE49-F238E27FC236}">
                  <a16:creationId xmlns:a16="http://schemas.microsoft.com/office/drawing/2014/main" xmlns="" id="{0D9E54B2-70B9-4B3A-9D66-48A53B68A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8" name="Freeform 56">
              <a:extLst>
                <a:ext uri="{FF2B5EF4-FFF2-40B4-BE49-F238E27FC236}">
                  <a16:creationId xmlns:a16="http://schemas.microsoft.com/office/drawing/2014/main" xmlns="" id="{0F39A17B-8BB1-4B53-835C-4C09A38C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9" name="Oval 57">
              <a:extLst>
                <a:ext uri="{FF2B5EF4-FFF2-40B4-BE49-F238E27FC236}">
                  <a16:creationId xmlns:a16="http://schemas.microsoft.com/office/drawing/2014/main" xmlns="" id="{ACA5DF07-1F8C-4BF3-A931-AB0EF84A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0" name="Oval 58">
              <a:extLst>
                <a:ext uri="{FF2B5EF4-FFF2-40B4-BE49-F238E27FC236}">
                  <a16:creationId xmlns:a16="http://schemas.microsoft.com/office/drawing/2014/main" xmlns="" id="{13F246C9-A336-4F4B-BEE8-CDECB8B6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1" name="Oval 59">
              <a:extLst>
                <a:ext uri="{FF2B5EF4-FFF2-40B4-BE49-F238E27FC236}">
                  <a16:creationId xmlns:a16="http://schemas.microsoft.com/office/drawing/2014/main" xmlns="" id="{A1DF5BE0-18B0-4082-9273-4D589C64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2" name="Freeform 60">
              <a:extLst>
                <a:ext uri="{FF2B5EF4-FFF2-40B4-BE49-F238E27FC236}">
                  <a16:creationId xmlns:a16="http://schemas.microsoft.com/office/drawing/2014/main" xmlns="" id="{E145266B-AEE4-4E3F-B6BF-C19947A6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3" name="Freeform 61">
              <a:extLst>
                <a:ext uri="{FF2B5EF4-FFF2-40B4-BE49-F238E27FC236}">
                  <a16:creationId xmlns:a16="http://schemas.microsoft.com/office/drawing/2014/main" xmlns="" id="{499CD886-390D-4556-BE98-85A2CB905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18" name="Freeform 62" descr="Stationery">
            <a:extLst>
              <a:ext uri="{FF2B5EF4-FFF2-40B4-BE49-F238E27FC236}">
                <a16:creationId xmlns:a16="http://schemas.microsoft.com/office/drawing/2014/main" xmlns="" id="{11B26C8A-D0ED-44EB-AA33-B46E6391BF44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9" name="Freeform 63">
            <a:extLst>
              <a:ext uri="{FF2B5EF4-FFF2-40B4-BE49-F238E27FC236}">
                <a16:creationId xmlns:a16="http://schemas.microsoft.com/office/drawing/2014/main" xmlns="" id="{CD16796F-5982-4E8C-B03C-7CCC605C6E7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0" name="Freeform 64">
            <a:extLst>
              <a:ext uri="{FF2B5EF4-FFF2-40B4-BE49-F238E27FC236}">
                <a16:creationId xmlns:a16="http://schemas.microsoft.com/office/drawing/2014/main" xmlns="" id="{CC52BB53-AD65-4DC5-B630-C9BD6D4320D0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1" name="Freeform 65">
            <a:extLst>
              <a:ext uri="{FF2B5EF4-FFF2-40B4-BE49-F238E27FC236}">
                <a16:creationId xmlns:a16="http://schemas.microsoft.com/office/drawing/2014/main" xmlns="" id="{E9F45369-B567-4318-A56D-E3909E0D7914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Freeform 66">
            <a:extLst>
              <a:ext uri="{FF2B5EF4-FFF2-40B4-BE49-F238E27FC236}">
                <a16:creationId xmlns:a16="http://schemas.microsoft.com/office/drawing/2014/main" xmlns="" id="{7B0C267F-E95C-486E-B387-F459E18271CD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3" name="Freeform 67">
            <a:extLst>
              <a:ext uri="{FF2B5EF4-FFF2-40B4-BE49-F238E27FC236}">
                <a16:creationId xmlns:a16="http://schemas.microsoft.com/office/drawing/2014/main" xmlns="" id="{170A1FB6-C537-4230-BEDC-7F1C7AE7D87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4" name="Oval 68">
            <a:extLst>
              <a:ext uri="{FF2B5EF4-FFF2-40B4-BE49-F238E27FC236}">
                <a16:creationId xmlns:a16="http://schemas.microsoft.com/office/drawing/2014/main" xmlns="" id="{BFEE524D-20C3-45B7-86A8-E10E2FBB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5" name="Oval 69">
            <a:extLst>
              <a:ext uri="{FF2B5EF4-FFF2-40B4-BE49-F238E27FC236}">
                <a16:creationId xmlns:a16="http://schemas.microsoft.com/office/drawing/2014/main" xmlns="" id="{4E05BC0A-9717-4632-BC47-690688D6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6" name="Oval 70">
            <a:extLst>
              <a:ext uri="{FF2B5EF4-FFF2-40B4-BE49-F238E27FC236}">
                <a16:creationId xmlns:a16="http://schemas.microsoft.com/office/drawing/2014/main" xmlns="" id="{67BCD2E2-CE3D-43EB-89F0-0B1A713A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7" name="Oval 71">
            <a:extLst>
              <a:ext uri="{FF2B5EF4-FFF2-40B4-BE49-F238E27FC236}">
                <a16:creationId xmlns:a16="http://schemas.microsoft.com/office/drawing/2014/main" xmlns="" id="{1F690ACB-0DF5-432F-B081-F61116E1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8" name="Oval 72">
            <a:extLst>
              <a:ext uri="{FF2B5EF4-FFF2-40B4-BE49-F238E27FC236}">
                <a16:creationId xmlns:a16="http://schemas.microsoft.com/office/drawing/2014/main" xmlns="" id="{B7E921A4-9FCD-4509-9174-C382E212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29" name="Group 73">
            <a:extLst>
              <a:ext uri="{FF2B5EF4-FFF2-40B4-BE49-F238E27FC236}">
                <a16:creationId xmlns:a16="http://schemas.microsoft.com/office/drawing/2014/main" xmlns="" id="{09242D75-41E7-4729-9EB7-67AC8E176508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2422" name="Freeform 74">
              <a:extLst>
                <a:ext uri="{FF2B5EF4-FFF2-40B4-BE49-F238E27FC236}">
                  <a16:creationId xmlns:a16="http://schemas.microsoft.com/office/drawing/2014/main" xmlns="" id="{184DB285-9E6D-4E9E-8C04-479B4110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3" name="Freeform 75">
              <a:extLst>
                <a:ext uri="{FF2B5EF4-FFF2-40B4-BE49-F238E27FC236}">
                  <a16:creationId xmlns:a16="http://schemas.microsoft.com/office/drawing/2014/main" xmlns="" id="{A96407F9-FBCD-4767-B005-015F0F6D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4" name="Freeform 76">
              <a:extLst>
                <a:ext uri="{FF2B5EF4-FFF2-40B4-BE49-F238E27FC236}">
                  <a16:creationId xmlns:a16="http://schemas.microsoft.com/office/drawing/2014/main" xmlns="" id="{4BA2F53B-E7BF-466C-9BAC-3F063EF0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5" name="Freeform 77">
              <a:extLst>
                <a:ext uri="{FF2B5EF4-FFF2-40B4-BE49-F238E27FC236}">
                  <a16:creationId xmlns:a16="http://schemas.microsoft.com/office/drawing/2014/main" xmlns="" id="{42E2F5B6-E20B-438B-BFFE-D65087DC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30" name="AutoShape 78">
            <a:extLst>
              <a:ext uri="{FF2B5EF4-FFF2-40B4-BE49-F238E27FC236}">
                <a16:creationId xmlns:a16="http://schemas.microsoft.com/office/drawing/2014/main" xmlns="" id="{2E6EA031-A8B4-4D72-8611-DFBC3565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1" name="AutoShape 79">
            <a:extLst>
              <a:ext uri="{FF2B5EF4-FFF2-40B4-BE49-F238E27FC236}">
                <a16:creationId xmlns:a16="http://schemas.microsoft.com/office/drawing/2014/main" xmlns="" id="{52E9AA3A-50DE-417A-BF56-9B0E06EE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2" name="AutoShape 80">
            <a:extLst>
              <a:ext uri="{FF2B5EF4-FFF2-40B4-BE49-F238E27FC236}">
                <a16:creationId xmlns:a16="http://schemas.microsoft.com/office/drawing/2014/main" xmlns="" id="{C7F45FFB-9E3A-4707-8BF1-10E9D2FD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3" name="Freeform 81" descr="Stationery">
            <a:extLst>
              <a:ext uri="{FF2B5EF4-FFF2-40B4-BE49-F238E27FC236}">
                <a16:creationId xmlns:a16="http://schemas.microsoft.com/office/drawing/2014/main" xmlns="" id="{FAE803CE-7EFB-4F44-8CC9-699F83115DEC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34" name="Group 82">
            <a:extLst>
              <a:ext uri="{FF2B5EF4-FFF2-40B4-BE49-F238E27FC236}">
                <a16:creationId xmlns:a16="http://schemas.microsoft.com/office/drawing/2014/main" xmlns="" id="{BC2340F6-A2B2-4E07-81DE-027F6EB24865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2415" name="AutoShape 83">
              <a:extLst>
                <a:ext uri="{FF2B5EF4-FFF2-40B4-BE49-F238E27FC236}">
                  <a16:creationId xmlns:a16="http://schemas.microsoft.com/office/drawing/2014/main" xmlns="" id="{4B6C4EEE-7D28-4562-A26A-BC2E7270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16" name="AutoShape 84">
              <a:extLst>
                <a:ext uri="{FF2B5EF4-FFF2-40B4-BE49-F238E27FC236}">
                  <a16:creationId xmlns:a16="http://schemas.microsoft.com/office/drawing/2014/main" xmlns="" id="{C7D561A2-F04C-4633-AD80-D0CFE1F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417" name="Group 85">
              <a:extLst>
                <a:ext uri="{FF2B5EF4-FFF2-40B4-BE49-F238E27FC236}">
                  <a16:creationId xmlns:a16="http://schemas.microsoft.com/office/drawing/2014/main" xmlns="" id="{B7F6F18D-4E0C-4AA4-B0FD-F400CF0D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2418" name="Oval 86">
                <a:extLst>
                  <a:ext uri="{FF2B5EF4-FFF2-40B4-BE49-F238E27FC236}">
                    <a16:creationId xmlns:a16="http://schemas.microsoft.com/office/drawing/2014/main" xmlns="" id="{22B4A137-A1E5-4624-B6CD-41EE94136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9" name="Oval 87">
                <a:extLst>
                  <a:ext uri="{FF2B5EF4-FFF2-40B4-BE49-F238E27FC236}">
                    <a16:creationId xmlns:a16="http://schemas.microsoft.com/office/drawing/2014/main" xmlns="" id="{EC39FBCE-8480-4D53-8C43-DE543D28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0" name="Oval 88">
                <a:extLst>
                  <a:ext uri="{FF2B5EF4-FFF2-40B4-BE49-F238E27FC236}">
                    <a16:creationId xmlns:a16="http://schemas.microsoft.com/office/drawing/2014/main" xmlns="" id="{D530E74C-A403-4078-87F9-79F552EE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1" name="Oval 89">
                <a:extLst>
                  <a:ext uri="{FF2B5EF4-FFF2-40B4-BE49-F238E27FC236}">
                    <a16:creationId xmlns:a16="http://schemas.microsoft.com/office/drawing/2014/main" xmlns="" id="{E13A953C-1F94-4E4C-9E62-11DF2508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5" name="Group 90">
            <a:extLst>
              <a:ext uri="{FF2B5EF4-FFF2-40B4-BE49-F238E27FC236}">
                <a16:creationId xmlns:a16="http://schemas.microsoft.com/office/drawing/2014/main" xmlns="" id="{43EA9557-320C-4F11-AD98-1868E395464D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2407" name="Group 91">
              <a:extLst>
                <a:ext uri="{FF2B5EF4-FFF2-40B4-BE49-F238E27FC236}">
                  <a16:creationId xmlns:a16="http://schemas.microsoft.com/office/drawing/2014/main" xmlns="" id="{AEDB4D95-2787-4BA1-8458-CAA82F1A4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12" name="Oval 92">
                <a:extLst>
                  <a:ext uri="{FF2B5EF4-FFF2-40B4-BE49-F238E27FC236}">
                    <a16:creationId xmlns:a16="http://schemas.microsoft.com/office/drawing/2014/main" xmlns="" id="{6F026D1C-553A-4A3B-9D8F-842DA864D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3" name="Oval 93">
                <a:extLst>
                  <a:ext uri="{FF2B5EF4-FFF2-40B4-BE49-F238E27FC236}">
                    <a16:creationId xmlns:a16="http://schemas.microsoft.com/office/drawing/2014/main" xmlns="" id="{67D4C016-FE93-4C99-B2BF-0E6D2B9C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4" name="Oval 94">
                <a:extLst>
                  <a:ext uri="{FF2B5EF4-FFF2-40B4-BE49-F238E27FC236}">
                    <a16:creationId xmlns:a16="http://schemas.microsoft.com/office/drawing/2014/main" xmlns="" id="{12BF4D56-647C-4D7A-AB53-BF2BA6DB8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8" name="Group 95">
              <a:extLst>
                <a:ext uri="{FF2B5EF4-FFF2-40B4-BE49-F238E27FC236}">
                  <a16:creationId xmlns:a16="http://schemas.microsoft.com/office/drawing/2014/main" xmlns="" id="{8B9709D8-4B11-4761-A284-913CC8C058D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9" name="Oval 96">
                <a:extLst>
                  <a:ext uri="{FF2B5EF4-FFF2-40B4-BE49-F238E27FC236}">
                    <a16:creationId xmlns:a16="http://schemas.microsoft.com/office/drawing/2014/main" xmlns="" id="{122AF642-676F-45E9-A9D0-56E84AA34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0" name="Oval 97">
                <a:extLst>
                  <a:ext uri="{FF2B5EF4-FFF2-40B4-BE49-F238E27FC236}">
                    <a16:creationId xmlns:a16="http://schemas.microsoft.com/office/drawing/2014/main" xmlns="" id="{AFE8000E-79AF-4C08-A404-0C6884CF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1" name="Oval 98">
                <a:extLst>
                  <a:ext uri="{FF2B5EF4-FFF2-40B4-BE49-F238E27FC236}">
                    <a16:creationId xmlns:a16="http://schemas.microsoft.com/office/drawing/2014/main" xmlns="" id="{B8DC2F58-15EF-48F2-8300-1D27F8DD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6" name="Group 99">
            <a:extLst>
              <a:ext uri="{FF2B5EF4-FFF2-40B4-BE49-F238E27FC236}">
                <a16:creationId xmlns:a16="http://schemas.microsoft.com/office/drawing/2014/main" xmlns="" id="{9E7AC0B1-3EC7-4E9A-8675-98717370E3B6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2399" name="Group 100">
              <a:extLst>
                <a:ext uri="{FF2B5EF4-FFF2-40B4-BE49-F238E27FC236}">
                  <a16:creationId xmlns:a16="http://schemas.microsoft.com/office/drawing/2014/main" xmlns="" id="{DD105197-CC12-4C6F-9E88-D53409397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04" name="Oval 101">
                <a:extLst>
                  <a:ext uri="{FF2B5EF4-FFF2-40B4-BE49-F238E27FC236}">
                    <a16:creationId xmlns:a16="http://schemas.microsoft.com/office/drawing/2014/main" xmlns="" id="{3B8B6A2A-09ED-453B-8312-03530CE70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5" name="Oval 102">
                <a:extLst>
                  <a:ext uri="{FF2B5EF4-FFF2-40B4-BE49-F238E27FC236}">
                    <a16:creationId xmlns:a16="http://schemas.microsoft.com/office/drawing/2014/main" xmlns="" id="{6A75735D-2A5C-442A-A2D0-5CFA54787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6" name="Oval 103">
                <a:extLst>
                  <a:ext uri="{FF2B5EF4-FFF2-40B4-BE49-F238E27FC236}">
                    <a16:creationId xmlns:a16="http://schemas.microsoft.com/office/drawing/2014/main" xmlns="" id="{A415DA4C-816D-4254-BB48-D0477DAEF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0" name="Group 104">
              <a:extLst>
                <a:ext uri="{FF2B5EF4-FFF2-40B4-BE49-F238E27FC236}">
                  <a16:creationId xmlns:a16="http://schemas.microsoft.com/office/drawing/2014/main" xmlns="" id="{29081C71-C295-4F35-A9BF-56192689A98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1" name="Oval 105">
                <a:extLst>
                  <a:ext uri="{FF2B5EF4-FFF2-40B4-BE49-F238E27FC236}">
                    <a16:creationId xmlns:a16="http://schemas.microsoft.com/office/drawing/2014/main" xmlns="" id="{F6D53992-6A3F-4DEC-88A8-C88471D8C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2" name="Oval 106">
                <a:extLst>
                  <a:ext uri="{FF2B5EF4-FFF2-40B4-BE49-F238E27FC236}">
                    <a16:creationId xmlns:a16="http://schemas.microsoft.com/office/drawing/2014/main" xmlns="" id="{1C75327C-B900-417E-8B6E-B585A44F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3" name="Oval 107">
                <a:extLst>
                  <a:ext uri="{FF2B5EF4-FFF2-40B4-BE49-F238E27FC236}">
                    <a16:creationId xmlns:a16="http://schemas.microsoft.com/office/drawing/2014/main" xmlns="" id="{B6E447F1-FF34-4696-9E39-211E27CC7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7" name="Group 108">
            <a:extLst>
              <a:ext uri="{FF2B5EF4-FFF2-40B4-BE49-F238E27FC236}">
                <a16:creationId xmlns:a16="http://schemas.microsoft.com/office/drawing/2014/main" xmlns="" id="{63827540-FEB2-4EBA-909D-34A8B9C7157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2391" name="Group 109">
              <a:extLst>
                <a:ext uri="{FF2B5EF4-FFF2-40B4-BE49-F238E27FC236}">
                  <a16:creationId xmlns:a16="http://schemas.microsoft.com/office/drawing/2014/main" xmlns="" id="{E02E88DA-743E-4CDA-BBEF-C42CE70E3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96" name="Oval 110">
                <a:extLst>
                  <a:ext uri="{FF2B5EF4-FFF2-40B4-BE49-F238E27FC236}">
                    <a16:creationId xmlns:a16="http://schemas.microsoft.com/office/drawing/2014/main" xmlns="" id="{B1E76E94-AB34-4C97-8909-FE80537A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7" name="Oval 111">
                <a:extLst>
                  <a:ext uri="{FF2B5EF4-FFF2-40B4-BE49-F238E27FC236}">
                    <a16:creationId xmlns:a16="http://schemas.microsoft.com/office/drawing/2014/main" xmlns="" id="{A7BA157E-AD58-44FB-877B-82617FD7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8" name="Oval 112">
                <a:extLst>
                  <a:ext uri="{FF2B5EF4-FFF2-40B4-BE49-F238E27FC236}">
                    <a16:creationId xmlns:a16="http://schemas.microsoft.com/office/drawing/2014/main" xmlns="" id="{5E1390DA-0B8B-42B6-A119-DB66400A1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2" name="Group 113">
              <a:extLst>
                <a:ext uri="{FF2B5EF4-FFF2-40B4-BE49-F238E27FC236}">
                  <a16:creationId xmlns:a16="http://schemas.microsoft.com/office/drawing/2014/main" xmlns="" id="{7A142C9D-04E0-4E58-B0F9-15891F2B10E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93" name="Oval 114">
                <a:extLst>
                  <a:ext uri="{FF2B5EF4-FFF2-40B4-BE49-F238E27FC236}">
                    <a16:creationId xmlns:a16="http://schemas.microsoft.com/office/drawing/2014/main" xmlns="" id="{D7922699-8E75-424A-92EA-2387201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4" name="Oval 115">
                <a:extLst>
                  <a:ext uri="{FF2B5EF4-FFF2-40B4-BE49-F238E27FC236}">
                    <a16:creationId xmlns:a16="http://schemas.microsoft.com/office/drawing/2014/main" xmlns="" id="{91294494-9690-4868-BCAF-5D78AC8C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5" name="Oval 116">
                <a:extLst>
                  <a:ext uri="{FF2B5EF4-FFF2-40B4-BE49-F238E27FC236}">
                    <a16:creationId xmlns:a16="http://schemas.microsoft.com/office/drawing/2014/main" xmlns="" id="{8B733740-AA8A-4E3F-868C-74D38AE62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8" name="Group 117">
            <a:extLst>
              <a:ext uri="{FF2B5EF4-FFF2-40B4-BE49-F238E27FC236}">
                <a16:creationId xmlns:a16="http://schemas.microsoft.com/office/drawing/2014/main" xmlns="" id="{AD2191D7-8936-46E3-B019-1FFEB7CD1D1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2383" name="Group 118">
              <a:extLst>
                <a:ext uri="{FF2B5EF4-FFF2-40B4-BE49-F238E27FC236}">
                  <a16:creationId xmlns:a16="http://schemas.microsoft.com/office/drawing/2014/main" xmlns="" id="{A421B0CB-077D-4A59-AA7A-291914BC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88" name="Oval 119">
                <a:extLst>
                  <a:ext uri="{FF2B5EF4-FFF2-40B4-BE49-F238E27FC236}">
                    <a16:creationId xmlns:a16="http://schemas.microsoft.com/office/drawing/2014/main" xmlns="" id="{0B7DBC7C-3666-4EC0-9A29-A92F7AD4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9" name="Oval 120">
                <a:extLst>
                  <a:ext uri="{FF2B5EF4-FFF2-40B4-BE49-F238E27FC236}">
                    <a16:creationId xmlns:a16="http://schemas.microsoft.com/office/drawing/2014/main" xmlns="" id="{143A8258-5EFF-4B67-B29D-3E930F09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0" name="Oval 121">
                <a:extLst>
                  <a:ext uri="{FF2B5EF4-FFF2-40B4-BE49-F238E27FC236}">
                    <a16:creationId xmlns:a16="http://schemas.microsoft.com/office/drawing/2014/main" xmlns="" id="{FC643413-98B1-47B4-B4AB-7BF680912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4" name="Group 122">
              <a:extLst>
                <a:ext uri="{FF2B5EF4-FFF2-40B4-BE49-F238E27FC236}">
                  <a16:creationId xmlns:a16="http://schemas.microsoft.com/office/drawing/2014/main" xmlns="" id="{E4C95435-C52F-4079-ABF5-ACA169D33F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85" name="Oval 123">
                <a:extLst>
                  <a:ext uri="{FF2B5EF4-FFF2-40B4-BE49-F238E27FC236}">
                    <a16:creationId xmlns:a16="http://schemas.microsoft.com/office/drawing/2014/main" xmlns="" id="{7BBD252C-E33D-4BF9-9B7A-EFD5FEC09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6" name="Oval 124">
                <a:extLst>
                  <a:ext uri="{FF2B5EF4-FFF2-40B4-BE49-F238E27FC236}">
                    <a16:creationId xmlns:a16="http://schemas.microsoft.com/office/drawing/2014/main" xmlns="" id="{F3E52662-CB5A-4C7E-9BD9-7422864A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7" name="Oval 125">
                <a:extLst>
                  <a:ext uri="{FF2B5EF4-FFF2-40B4-BE49-F238E27FC236}">
                    <a16:creationId xmlns:a16="http://schemas.microsoft.com/office/drawing/2014/main" xmlns="" id="{44E7AE18-2EBC-4D30-A7D7-83348399A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339" name="Freeform 126" descr="Stationery">
            <a:extLst>
              <a:ext uri="{FF2B5EF4-FFF2-40B4-BE49-F238E27FC236}">
                <a16:creationId xmlns:a16="http://schemas.microsoft.com/office/drawing/2014/main" xmlns="" id="{469B330F-855E-4B68-A39A-007F879F189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0" name="AutoShape 127">
            <a:extLst>
              <a:ext uri="{FF2B5EF4-FFF2-40B4-BE49-F238E27FC236}">
                <a16:creationId xmlns:a16="http://schemas.microsoft.com/office/drawing/2014/main" xmlns="" id="{2910B106-878E-4B8D-9175-54988883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1" name="AutoShape 128">
            <a:extLst>
              <a:ext uri="{FF2B5EF4-FFF2-40B4-BE49-F238E27FC236}">
                <a16:creationId xmlns:a16="http://schemas.microsoft.com/office/drawing/2014/main" xmlns="" id="{DB4F1B47-2EA2-4AC3-9AC0-8BBCECE6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42" name="Group 129">
            <a:extLst>
              <a:ext uri="{FF2B5EF4-FFF2-40B4-BE49-F238E27FC236}">
                <a16:creationId xmlns:a16="http://schemas.microsoft.com/office/drawing/2014/main" xmlns="" id="{DE441A91-D50A-4748-9811-E4EF343503AC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2379" name="Oval 130">
              <a:extLst>
                <a:ext uri="{FF2B5EF4-FFF2-40B4-BE49-F238E27FC236}">
                  <a16:creationId xmlns:a16="http://schemas.microsoft.com/office/drawing/2014/main" xmlns="" id="{E87D32AB-981B-4D3D-A16C-59B95C2E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0" name="Oval 131">
              <a:extLst>
                <a:ext uri="{FF2B5EF4-FFF2-40B4-BE49-F238E27FC236}">
                  <a16:creationId xmlns:a16="http://schemas.microsoft.com/office/drawing/2014/main" xmlns="" id="{4974179E-4671-4808-A012-8E77F8FF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1" name="Oval 132">
              <a:extLst>
                <a:ext uri="{FF2B5EF4-FFF2-40B4-BE49-F238E27FC236}">
                  <a16:creationId xmlns:a16="http://schemas.microsoft.com/office/drawing/2014/main" xmlns="" id="{DE258638-7746-4729-BCD2-7B0B3BF26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2" name="Oval 133">
              <a:extLst>
                <a:ext uri="{FF2B5EF4-FFF2-40B4-BE49-F238E27FC236}">
                  <a16:creationId xmlns:a16="http://schemas.microsoft.com/office/drawing/2014/main" xmlns="" id="{5438D5E0-83B5-4D8C-989C-DD84B36F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43" name="Group 134">
            <a:extLst>
              <a:ext uri="{FF2B5EF4-FFF2-40B4-BE49-F238E27FC236}">
                <a16:creationId xmlns:a16="http://schemas.microsoft.com/office/drawing/2014/main" xmlns="" id="{BFF06D57-7A9E-43E1-9350-7C9440FE627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2371" name="Group 135">
              <a:extLst>
                <a:ext uri="{FF2B5EF4-FFF2-40B4-BE49-F238E27FC236}">
                  <a16:creationId xmlns:a16="http://schemas.microsoft.com/office/drawing/2014/main" xmlns="" id="{CF1AA063-10CD-46FE-A7A4-A7820F0D0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76" name="Oval 136">
                <a:extLst>
                  <a:ext uri="{FF2B5EF4-FFF2-40B4-BE49-F238E27FC236}">
                    <a16:creationId xmlns:a16="http://schemas.microsoft.com/office/drawing/2014/main" xmlns="" id="{BA998C2C-D38F-4407-9B38-1D27F85C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7" name="Oval 137">
                <a:extLst>
                  <a:ext uri="{FF2B5EF4-FFF2-40B4-BE49-F238E27FC236}">
                    <a16:creationId xmlns:a16="http://schemas.microsoft.com/office/drawing/2014/main" xmlns="" id="{79006694-3241-450F-B46E-6BF35DCE3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8" name="Oval 138">
                <a:extLst>
                  <a:ext uri="{FF2B5EF4-FFF2-40B4-BE49-F238E27FC236}">
                    <a16:creationId xmlns:a16="http://schemas.microsoft.com/office/drawing/2014/main" xmlns="" id="{893D4D7D-BFAB-4424-A424-CC3CBB7B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72" name="Group 139">
              <a:extLst>
                <a:ext uri="{FF2B5EF4-FFF2-40B4-BE49-F238E27FC236}">
                  <a16:creationId xmlns:a16="http://schemas.microsoft.com/office/drawing/2014/main" xmlns="" id="{3431BA56-F52A-402A-9A5E-7C50BBC44E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73" name="Oval 140">
                <a:extLst>
                  <a:ext uri="{FF2B5EF4-FFF2-40B4-BE49-F238E27FC236}">
                    <a16:creationId xmlns:a16="http://schemas.microsoft.com/office/drawing/2014/main" xmlns="" id="{F90837BB-7A65-496C-B4EA-13B0F2AAA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4" name="Oval 141">
                <a:extLst>
                  <a:ext uri="{FF2B5EF4-FFF2-40B4-BE49-F238E27FC236}">
                    <a16:creationId xmlns:a16="http://schemas.microsoft.com/office/drawing/2014/main" xmlns="" id="{6934D184-834D-4A61-8DFA-30C06E89F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5" name="Oval 142">
                <a:extLst>
                  <a:ext uri="{FF2B5EF4-FFF2-40B4-BE49-F238E27FC236}">
                    <a16:creationId xmlns:a16="http://schemas.microsoft.com/office/drawing/2014/main" xmlns="" id="{5D424805-063F-4E06-8445-6DB49B75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4" name="Group 143">
            <a:extLst>
              <a:ext uri="{FF2B5EF4-FFF2-40B4-BE49-F238E27FC236}">
                <a16:creationId xmlns:a16="http://schemas.microsoft.com/office/drawing/2014/main" xmlns="" id="{7A77C497-AA42-492C-8315-1D07A605DC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2363" name="Group 144">
              <a:extLst>
                <a:ext uri="{FF2B5EF4-FFF2-40B4-BE49-F238E27FC236}">
                  <a16:creationId xmlns:a16="http://schemas.microsoft.com/office/drawing/2014/main" xmlns="" id="{E5C7EAA4-9F06-4E6A-92BA-3691E979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8" name="Oval 145">
                <a:extLst>
                  <a:ext uri="{FF2B5EF4-FFF2-40B4-BE49-F238E27FC236}">
                    <a16:creationId xmlns:a16="http://schemas.microsoft.com/office/drawing/2014/main" xmlns="" id="{54340CAC-771C-4FE1-AF5B-6917A1D1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9" name="Oval 146">
                <a:extLst>
                  <a:ext uri="{FF2B5EF4-FFF2-40B4-BE49-F238E27FC236}">
                    <a16:creationId xmlns:a16="http://schemas.microsoft.com/office/drawing/2014/main" xmlns="" id="{4A59C6CA-FB22-4D1C-AA98-71D856653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0" name="Oval 147">
                <a:extLst>
                  <a:ext uri="{FF2B5EF4-FFF2-40B4-BE49-F238E27FC236}">
                    <a16:creationId xmlns:a16="http://schemas.microsoft.com/office/drawing/2014/main" xmlns="" id="{A4117404-7FA9-476F-B32D-FB17DCBC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64" name="Group 148">
              <a:extLst>
                <a:ext uri="{FF2B5EF4-FFF2-40B4-BE49-F238E27FC236}">
                  <a16:creationId xmlns:a16="http://schemas.microsoft.com/office/drawing/2014/main" xmlns="" id="{C1D9F961-B2C1-42ED-93E1-790588F66D5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65" name="Oval 149">
                <a:extLst>
                  <a:ext uri="{FF2B5EF4-FFF2-40B4-BE49-F238E27FC236}">
                    <a16:creationId xmlns:a16="http://schemas.microsoft.com/office/drawing/2014/main" xmlns="" id="{D98C9DED-ED84-4FA5-B2C8-D73137D1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6" name="Oval 150">
                <a:extLst>
                  <a:ext uri="{FF2B5EF4-FFF2-40B4-BE49-F238E27FC236}">
                    <a16:creationId xmlns:a16="http://schemas.microsoft.com/office/drawing/2014/main" xmlns="" id="{DF9A40C9-F1C1-4FB0-929C-0A3B8C450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7" name="Oval 151">
                <a:extLst>
                  <a:ext uri="{FF2B5EF4-FFF2-40B4-BE49-F238E27FC236}">
                    <a16:creationId xmlns:a16="http://schemas.microsoft.com/office/drawing/2014/main" xmlns="" id="{A46FDC93-E091-47B7-AC60-B9F61563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5" name="Group 152">
            <a:extLst>
              <a:ext uri="{FF2B5EF4-FFF2-40B4-BE49-F238E27FC236}">
                <a16:creationId xmlns:a16="http://schemas.microsoft.com/office/drawing/2014/main" xmlns="" id="{C889EF21-445A-4903-AA68-DC4C57CEA19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2355" name="Group 153">
              <a:extLst>
                <a:ext uri="{FF2B5EF4-FFF2-40B4-BE49-F238E27FC236}">
                  <a16:creationId xmlns:a16="http://schemas.microsoft.com/office/drawing/2014/main" xmlns="" id="{E2065AA8-85C4-41AE-B28C-FD180AAD9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0" name="Oval 154">
                <a:extLst>
                  <a:ext uri="{FF2B5EF4-FFF2-40B4-BE49-F238E27FC236}">
                    <a16:creationId xmlns:a16="http://schemas.microsoft.com/office/drawing/2014/main" xmlns="" id="{9EDC5D5F-712A-47B0-BB04-6E38A4B23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1" name="Oval 155">
                <a:extLst>
                  <a:ext uri="{FF2B5EF4-FFF2-40B4-BE49-F238E27FC236}">
                    <a16:creationId xmlns:a16="http://schemas.microsoft.com/office/drawing/2014/main" xmlns="" id="{59F435B4-A49D-4C01-90BA-5B112E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2" name="Oval 156">
                <a:extLst>
                  <a:ext uri="{FF2B5EF4-FFF2-40B4-BE49-F238E27FC236}">
                    <a16:creationId xmlns:a16="http://schemas.microsoft.com/office/drawing/2014/main" xmlns="" id="{022E6D40-5FA3-4E8B-B90A-6AB2DF1D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56" name="Group 157">
              <a:extLst>
                <a:ext uri="{FF2B5EF4-FFF2-40B4-BE49-F238E27FC236}">
                  <a16:creationId xmlns:a16="http://schemas.microsoft.com/office/drawing/2014/main" xmlns="" id="{025B0E6F-7A3B-4D4D-94C0-5668DD255E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57" name="Oval 158">
                <a:extLst>
                  <a:ext uri="{FF2B5EF4-FFF2-40B4-BE49-F238E27FC236}">
                    <a16:creationId xmlns:a16="http://schemas.microsoft.com/office/drawing/2014/main" xmlns="" id="{879D31C4-DB8A-464E-B0C7-F22CAC26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8" name="Oval 159">
                <a:extLst>
                  <a:ext uri="{FF2B5EF4-FFF2-40B4-BE49-F238E27FC236}">
                    <a16:creationId xmlns:a16="http://schemas.microsoft.com/office/drawing/2014/main" xmlns="" id="{9B174666-84B6-4AC0-9805-DB1B57BA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9" name="Oval 160">
                <a:extLst>
                  <a:ext uri="{FF2B5EF4-FFF2-40B4-BE49-F238E27FC236}">
                    <a16:creationId xmlns:a16="http://schemas.microsoft.com/office/drawing/2014/main" xmlns="" id="{3696576E-3A69-49E4-9BE3-B1728412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6" name="Group 161">
            <a:extLst>
              <a:ext uri="{FF2B5EF4-FFF2-40B4-BE49-F238E27FC236}">
                <a16:creationId xmlns:a16="http://schemas.microsoft.com/office/drawing/2014/main" xmlns="" id="{53F46304-905A-4F72-900F-723698CA3155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2347" name="Group 162">
              <a:extLst>
                <a:ext uri="{FF2B5EF4-FFF2-40B4-BE49-F238E27FC236}">
                  <a16:creationId xmlns:a16="http://schemas.microsoft.com/office/drawing/2014/main" xmlns="" id="{EDE2AAB9-4272-403A-A2A7-DA127D8B5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52" name="Oval 163">
                <a:extLst>
                  <a:ext uri="{FF2B5EF4-FFF2-40B4-BE49-F238E27FC236}">
                    <a16:creationId xmlns:a16="http://schemas.microsoft.com/office/drawing/2014/main" xmlns="" id="{4509195F-D670-4EE8-AD57-0BAD181DB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3" name="Oval 164">
                <a:extLst>
                  <a:ext uri="{FF2B5EF4-FFF2-40B4-BE49-F238E27FC236}">
                    <a16:creationId xmlns:a16="http://schemas.microsoft.com/office/drawing/2014/main" xmlns="" id="{3E8AF9DD-AAA8-4B53-AF86-EFA7737E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4" name="Oval 165">
                <a:extLst>
                  <a:ext uri="{FF2B5EF4-FFF2-40B4-BE49-F238E27FC236}">
                    <a16:creationId xmlns:a16="http://schemas.microsoft.com/office/drawing/2014/main" xmlns="" id="{818830EE-B8FF-435D-A792-3E28BFB2B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48" name="Group 166">
              <a:extLst>
                <a:ext uri="{FF2B5EF4-FFF2-40B4-BE49-F238E27FC236}">
                  <a16:creationId xmlns:a16="http://schemas.microsoft.com/office/drawing/2014/main" xmlns="" id="{A497273B-9297-439F-B41B-7C9836F9DF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49" name="Oval 167">
                <a:extLst>
                  <a:ext uri="{FF2B5EF4-FFF2-40B4-BE49-F238E27FC236}">
                    <a16:creationId xmlns:a16="http://schemas.microsoft.com/office/drawing/2014/main" xmlns="" id="{72732B31-DAA2-4588-B5FD-09A74CA1E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0" name="Oval 168">
                <a:extLst>
                  <a:ext uri="{FF2B5EF4-FFF2-40B4-BE49-F238E27FC236}">
                    <a16:creationId xmlns:a16="http://schemas.microsoft.com/office/drawing/2014/main" xmlns="" id="{ACFEC6EF-8D28-4BC1-8BFC-AC1BCD25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1" name="Oval 169">
                <a:extLst>
                  <a:ext uri="{FF2B5EF4-FFF2-40B4-BE49-F238E27FC236}">
                    <a16:creationId xmlns:a16="http://schemas.microsoft.com/office/drawing/2014/main" xmlns="" id="{285565F0-DDB5-4824-BDB7-E84AE4CA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EB0AAC07-5F4D-4EA4-838A-872D5B0E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mẹ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xmlns="" id="{0DE30AF8-7781-4ED3-81F0-CFDC2CC3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8F999529-D85B-44E0-A6D7-6D028BB2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đầu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xmlns="" id="{D63812D7-44B1-4808-A7A7-FCC994FC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giữa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xmlns="" id="{D51C08B9-D596-4FE0-AB8C-FA11DC95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Kì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sau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xmlns="" id="{1EAEA0DE-7BE9-4913-9160-0765017E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596370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 dirty="0" err="1" smtClean="0">
                <a:latin typeface=".VnTime" panose="020B7200000000000000" pitchFamily="34" charset="0"/>
              </a:rPr>
              <a:t>Hai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tế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 smtClean="0">
                <a:latin typeface=".VnTime" panose="020B7200000000000000" pitchFamily="34" charset="0"/>
              </a:rPr>
              <a:t>bào</a:t>
            </a:r>
            <a:r>
              <a:rPr lang="en-US" altLang="en-US" sz="2500" b="1" dirty="0" smtClean="0">
                <a:latin typeface=".VnTime" panose="020B7200000000000000" pitchFamily="34" charset="0"/>
              </a:rPr>
              <a:t> con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4344" name="Freeform 8" descr="Stationery">
            <a:extLst>
              <a:ext uri="{FF2B5EF4-FFF2-40B4-BE49-F238E27FC236}">
                <a16:creationId xmlns:a16="http://schemas.microsoft.com/office/drawing/2014/main" xmlns="" id="{3B2C7F2F-1A56-4A9D-A23D-261A751A0CF6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xmlns="" id="{262EC584-C9D0-4769-9AB3-2F3E3F76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Freeform 10" descr="Stationery">
            <a:extLst>
              <a:ext uri="{FF2B5EF4-FFF2-40B4-BE49-F238E27FC236}">
                <a16:creationId xmlns:a16="http://schemas.microsoft.com/office/drawing/2014/main" xmlns="" id="{B9CCD782-0C9B-4661-BC2B-AA7C47B17694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AutoShape 11">
            <a:extLst>
              <a:ext uri="{FF2B5EF4-FFF2-40B4-BE49-F238E27FC236}">
                <a16:creationId xmlns:a16="http://schemas.microsoft.com/office/drawing/2014/main" xmlns="" id="{441E2893-4B6C-4E64-9EB8-1B36BA5A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xmlns="" id="{E4F5E22E-FF78-4276-98F7-EC2028D6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49" name="Group 13">
            <a:extLst>
              <a:ext uri="{FF2B5EF4-FFF2-40B4-BE49-F238E27FC236}">
                <a16:creationId xmlns:a16="http://schemas.microsoft.com/office/drawing/2014/main" xmlns="" id="{333A6A0F-B9B8-43F2-9131-E6D366C40948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4503" name="Oval 14">
              <a:extLst>
                <a:ext uri="{FF2B5EF4-FFF2-40B4-BE49-F238E27FC236}">
                  <a16:creationId xmlns:a16="http://schemas.microsoft.com/office/drawing/2014/main" xmlns="" id="{CA63AC5E-C82F-4B47-87B9-D1B1E59B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4" name="Oval 15">
              <a:extLst>
                <a:ext uri="{FF2B5EF4-FFF2-40B4-BE49-F238E27FC236}">
                  <a16:creationId xmlns:a16="http://schemas.microsoft.com/office/drawing/2014/main" xmlns="" id="{F0347254-2203-4190-A5DF-71DDDE7CD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5" name="Oval 16">
              <a:extLst>
                <a:ext uri="{FF2B5EF4-FFF2-40B4-BE49-F238E27FC236}">
                  <a16:creationId xmlns:a16="http://schemas.microsoft.com/office/drawing/2014/main" xmlns="" id="{7A4F0E52-0FC5-4CE9-8BF2-C0A7778B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6" name="Oval 17">
              <a:extLst>
                <a:ext uri="{FF2B5EF4-FFF2-40B4-BE49-F238E27FC236}">
                  <a16:creationId xmlns:a16="http://schemas.microsoft.com/office/drawing/2014/main" xmlns="" id="{62A29620-CD35-4AFC-887A-D38C19B3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50" name="Freeform 18" descr="Stationery">
            <a:extLst>
              <a:ext uri="{FF2B5EF4-FFF2-40B4-BE49-F238E27FC236}">
                <a16:creationId xmlns:a16="http://schemas.microsoft.com/office/drawing/2014/main" xmlns="" id="{3E925E34-B84E-4E1B-ACBE-892AFF651EC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Freeform 19">
            <a:extLst>
              <a:ext uri="{FF2B5EF4-FFF2-40B4-BE49-F238E27FC236}">
                <a16:creationId xmlns:a16="http://schemas.microsoft.com/office/drawing/2014/main" xmlns="" id="{08CEFA74-9248-4B5B-B5CB-B1712331EBB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2" name="Freeform 20">
            <a:extLst>
              <a:ext uri="{FF2B5EF4-FFF2-40B4-BE49-F238E27FC236}">
                <a16:creationId xmlns:a16="http://schemas.microsoft.com/office/drawing/2014/main" xmlns="" id="{61139D4A-ED33-47C7-A13C-D91F6DCA71E3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3" name="Freeform 21">
            <a:extLst>
              <a:ext uri="{FF2B5EF4-FFF2-40B4-BE49-F238E27FC236}">
                <a16:creationId xmlns:a16="http://schemas.microsoft.com/office/drawing/2014/main" xmlns="" id="{EB31F1AA-A3CF-4E5C-AA69-22875C1E15E0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Freeform 22">
            <a:extLst>
              <a:ext uri="{FF2B5EF4-FFF2-40B4-BE49-F238E27FC236}">
                <a16:creationId xmlns:a16="http://schemas.microsoft.com/office/drawing/2014/main" xmlns="" id="{09A7A60E-268A-49C5-BEEF-E71483CAD18F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Freeform 23">
            <a:extLst>
              <a:ext uri="{FF2B5EF4-FFF2-40B4-BE49-F238E27FC236}">
                <a16:creationId xmlns:a16="http://schemas.microsoft.com/office/drawing/2014/main" xmlns="" id="{90039DD0-7559-44D8-AAD1-243D0FC278C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6" name="AutoShape 24">
            <a:extLst>
              <a:ext uri="{FF2B5EF4-FFF2-40B4-BE49-F238E27FC236}">
                <a16:creationId xmlns:a16="http://schemas.microsoft.com/office/drawing/2014/main" xmlns="" id="{A1D91ECD-B7A7-4F6B-9F15-F7BFEE9C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7" name="Oval 25">
            <a:extLst>
              <a:ext uri="{FF2B5EF4-FFF2-40B4-BE49-F238E27FC236}">
                <a16:creationId xmlns:a16="http://schemas.microsoft.com/office/drawing/2014/main" xmlns="" id="{83F6376D-707E-4FEF-8294-50DEC1B3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8" name="Oval 26">
            <a:extLst>
              <a:ext uri="{FF2B5EF4-FFF2-40B4-BE49-F238E27FC236}">
                <a16:creationId xmlns:a16="http://schemas.microsoft.com/office/drawing/2014/main" xmlns="" id="{D93A0A47-65C9-4BF0-A1E0-EBEC59E8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9" name="Oval 27">
            <a:extLst>
              <a:ext uri="{FF2B5EF4-FFF2-40B4-BE49-F238E27FC236}">
                <a16:creationId xmlns:a16="http://schemas.microsoft.com/office/drawing/2014/main" xmlns="" id="{312ED132-61E4-422A-BD43-1335F3A2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0" name="Oval 28">
            <a:extLst>
              <a:ext uri="{FF2B5EF4-FFF2-40B4-BE49-F238E27FC236}">
                <a16:creationId xmlns:a16="http://schemas.microsoft.com/office/drawing/2014/main" xmlns="" id="{58FB0470-D3D4-4739-88D7-C4222CD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xmlns="" id="{2ED5C3D5-D8A2-4441-8BB0-99728C14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2" name="Group 30">
            <a:extLst>
              <a:ext uri="{FF2B5EF4-FFF2-40B4-BE49-F238E27FC236}">
                <a16:creationId xmlns:a16="http://schemas.microsoft.com/office/drawing/2014/main" xmlns="" id="{96D0F718-DA48-4043-B817-CA604B613D10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4491" name="Freeform 31">
              <a:extLst>
                <a:ext uri="{FF2B5EF4-FFF2-40B4-BE49-F238E27FC236}">
                  <a16:creationId xmlns:a16="http://schemas.microsoft.com/office/drawing/2014/main" xmlns="" id="{B5640AEC-49BC-4F5C-864A-501AF909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2" name="Freeform 32">
              <a:extLst>
                <a:ext uri="{FF2B5EF4-FFF2-40B4-BE49-F238E27FC236}">
                  <a16:creationId xmlns:a16="http://schemas.microsoft.com/office/drawing/2014/main" xmlns="" id="{72F5B61A-9774-4FAF-9F60-1231AF5E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3" name="Freeform 33">
              <a:extLst>
                <a:ext uri="{FF2B5EF4-FFF2-40B4-BE49-F238E27FC236}">
                  <a16:creationId xmlns:a16="http://schemas.microsoft.com/office/drawing/2014/main" xmlns="" id="{7BEFA95C-A809-48DE-9C88-2D2A2C21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4" name="Freeform 34">
              <a:extLst>
                <a:ext uri="{FF2B5EF4-FFF2-40B4-BE49-F238E27FC236}">
                  <a16:creationId xmlns:a16="http://schemas.microsoft.com/office/drawing/2014/main" xmlns="" id="{CDED0048-A00B-4ED6-96E1-8148F7A84C2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5" name="Oval 35">
              <a:extLst>
                <a:ext uri="{FF2B5EF4-FFF2-40B4-BE49-F238E27FC236}">
                  <a16:creationId xmlns:a16="http://schemas.microsoft.com/office/drawing/2014/main" xmlns="" id="{27559207-DB3F-441A-8B26-DA307776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6" name="Oval 36">
              <a:extLst>
                <a:ext uri="{FF2B5EF4-FFF2-40B4-BE49-F238E27FC236}">
                  <a16:creationId xmlns:a16="http://schemas.microsoft.com/office/drawing/2014/main" xmlns="" id="{8E2C5D71-0E4E-4D1F-97A0-597B2279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7" name="Oval 37">
              <a:extLst>
                <a:ext uri="{FF2B5EF4-FFF2-40B4-BE49-F238E27FC236}">
                  <a16:creationId xmlns:a16="http://schemas.microsoft.com/office/drawing/2014/main" xmlns="" id="{BCA793EF-B420-4145-A6E4-90803C28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8" name="Oval 38">
              <a:extLst>
                <a:ext uri="{FF2B5EF4-FFF2-40B4-BE49-F238E27FC236}">
                  <a16:creationId xmlns:a16="http://schemas.microsoft.com/office/drawing/2014/main" xmlns="" id="{86E45D3C-8BED-447A-8438-CA896BA1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9" name="Freeform 39">
              <a:extLst>
                <a:ext uri="{FF2B5EF4-FFF2-40B4-BE49-F238E27FC236}">
                  <a16:creationId xmlns:a16="http://schemas.microsoft.com/office/drawing/2014/main" xmlns="" id="{D4A1DC64-5B08-4D41-B66C-0690631A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0" name="Freeform 40">
              <a:extLst>
                <a:ext uri="{FF2B5EF4-FFF2-40B4-BE49-F238E27FC236}">
                  <a16:creationId xmlns:a16="http://schemas.microsoft.com/office/drawing/2014/main" xmlns="" id="{E550409D-92B8-40FC-B65A-D1C56122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1" name="Freeform 41">
              <a:extLst>
                <a:ext uri="{FF2B5EF4-FFF2-40B4-BE49-F238E27FC236}">
                  <a16:creationId xmlns:a16="http://schemas.microsoft.com/office/drawing/2014/main" xmlns="" id="{688053E2-85B9-40A9-8F90-2E847DE8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2" name="Freeform 42">
              <a:extLst>
                <a:ext uri="{FF2B5EF4-FFF2-40B4-BE49-F238E27FC236}">
                  <a16:creationId xmlns:a16="http://schemas.microsoft.com/office/drawing/2014/main" xmlns="" id="{25877003-A9AA-4558-ACA5-45BF6C0CA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3" name="Freeform 43" descr="Stationery">
            <a:extLst>
              <a:ext uri="{FF2B5EF4-FFF2-40B4-BE49-F238E27FC236}">
                <a16:creationId xmlns:a16="http://schemas.microsoft.com/office/drawing/2014/main" xmlns="" id="{41346ABA-7255-42F3-8987-A6891B6B225E}"/>
              </a:ext>
            </a:extLst>
          </p:cNvPr>
          <p:cNvSpPr>
            <a:spLocks/>
          </p:cNvSpPr>
          <p:nvPr/>
        </p:nvSpPr>
        <p:spPr bwMode="auto">
          <a:xfrm rot="678700">
            <a:off x="7108825" y="4495800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AutoShape 44">
            <a:extLst>
              <a:ext uri="{FF2B5EF4-FFF2-40B4-BE49-F238E27FC236}">
                <a16:creationId xmlns:a16="http://schemas.microsoft.com/office/drawing/2014/main" xmlns="" id="{3FA5F5B4-91BA-4EFC-9191-4BBD058D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4660900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5" name="Group 45">
            <a:extLst>
              <a:ext uri="{FF2B5EF4-FFF2-40B4-BE49-F238E27FC236}">
                <a16:creationId xmlns:a16="http://schemas.microsoft.com/office/drawing/2014/main" xmlns="" id="{9A5B5FDE-24BB-4329-AA0F-43B07C13369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65563"/>
            <a:ext cx="1219200" cy="1131887"/>
            <a:chOff x="2329" y="1630"/>
            <a:chExt cx="768" cy="713"/>
          </a:xfrm>
        </p:grpSpPr>
        <p:sp>
          <p:nvSpPr>
            <p:cNvPr id="14483" name="Freeform 46">
              <a:extLst>
                <a:ext uri="{FF2B5EF4-FFF2-40B4-BE49-F238E27FC236}">
                  <a16:creationId xmlns:a16="http://schemas.microsoft.com/office/drawing/2014/main" xmlns="" id="{DB6A75BF-C35F-4AA6-8E88-03B5D2969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4" name="Freeform 47">
              <a:extLst>
                <a:ext uri="{FF2B5EF4-FFF2-40B4-BE49-F238E27FC236}">
                  <a16:creationId xmlns:a16="http://schemas.microsoft.com/office/drawing/2014/main" xmlns="" id="{AD610492-9304-4ED9-85AF-C1DF32B1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5" name="Freeform 48">
              <a:extLst>
                <a:ext uri="{FF2B5EF4-FFF2-40B4-BE49-F238E27FC236}">
                  <a16:creationId xmlns:a16="http://schemas.microsoft.com/office/drawing/2014/main" xmlns="" id="{B282068A-80DC-4375-AED4-44DFFD1E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6" name="Oval 49">
              <a:extLst>
                <a:ext uri="{FF2B5EF4-FFF2-40B4-BE49-F238E27FC236}">
                  <a16:creationId xmlns:a16="http://schemas.microsoft.com/office/drawing/2014/main" xmlns="" id="{6023E5F3-DB59-4877-8D5F-8ADC2C01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7" name="Oval 50">
              <a:extLst>
                <a:ext uri="{FF2B5EF4-FFF2-40B4-BE49-F238E27FC236}">
                  <a16:creationId xmlns:a16="http://schemas.microsoft.com/office/drawing/2014/main" xmlns="" id="{E6E43850-EF17-426A-BAED-B859356EB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8" name="Oval 51">
              <a:extLst>
                <a:ext uri="{FF2B5EF4-FFF2-40B4-BE49-F238E27FC236}">
                  <a16:creationId xmlns:a16="http://schemas.microsoft.com/office/drawing/2014/main" xmlns="" id="{0FB582EF-EA4A-419F-A73C-723FB879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Freeform 52">
              <a:extLst>
                <a:ext uri="{FF2B5EF4-FFF2-40B4-BE49-F238E27FC236}">
                  <a16:creationId xmlns:a16="http://schemas.microsoft.com/office/drawing/2014/main" xmlns="" id="{972F1925-E4CA-41F6-8BB2-947F4B6A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0" name="Freeform 53">
              <a:extLst>
                <a:ext uri="{FF2B5EF4-FFF2-40B4-BE49-F238E27FC236}">
                  <a16:creationId xmlns:a16="http://schemas.microsoft.com/office/drawing/2014/main" xmlns="" id="{08F27548-CAC0-4FF1-A891-85E266B2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66" name="Group 54">
            <a:extLst>
              <a:ext uri="{FF2B5EF4-FFF2-40B4-BE49-F238E27FC236}">
                <a16:creationId xmlns:a16="http://schemas.microsoft.com/office/drawing/2014/main" xmlns="" id="{09FEA836-6137-45BD-BC96-C0E4A4208EB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4962525"/>
            <a:ext cx="1219200" cy="1131888"/>
            <a:chOff x="2329" y="1630"/>
            <a:chExt cx="768" cy="713"/>
          </a:xfrm>
        </p:grpSpPr>
        <p:sp>
          <p:nvSpPr>
            <p:cNvPr id="14475" name="Freeform 55">
              <a:extLst>
                <a:ext uri="{FF2B5EF4-FFF2-40B4-BE49-F238E27FC236}">
                  <a16:creationId xmlns:a16="http://schemas.microsoft.com/office/drawing/2014/main" xmlns="" id="{8ECE0285-855E-4C15-A13D-90205E529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6" name="Freeform 56">
              <a:extLst>
                <a:ext uri="{FF2B5EF4-FFF2-40B4-BE49-F238E27FC236}">
                  <a16:creationId xmlns:a16="http://schemas.microsoft.com/office/drawing/2014/main" xmlns="" id="{87CCA1CF-16DD-4450-B81E-9D297975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Freeform 57">
              <a:extLst>
                <a:ext uri="{FF2B5EF4-FFF2-40B4-BE49-F238E27FC236}">
                  <a16:creationId xmlns:a16="http://schemas.microsoft.com/office/drawing/2014/main" xmlns="" id="{1A37A13B-9EB9-45D9-A801-8C7CD7B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8" name="Oval 58">
              <a:extLst>
                <a:ext uri="{FF2B5EF4-FFF2-40B4-BE49-F238E27FC236}">
                  <a16:creationId xmlns:a16="http://schemas.microsoft.com/office/drawing/2014/main" xmlns="" id="{B013E363-00CB-46D3-8EEF-F4D380FC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9" name="Oval 59">
              <a:extLst>
                <a:ext uri="{FF2B5EF4-FFF2-40B4-BE49-F238E27FC236}">
                  <a16:creationId xmlns:a16="http://schemas.microsoft.com/office/drawing/2014/main" xmlns="" id="{082EB20D-44DC-4498-94A6-8192EA68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0" name="Oval 60">
              <a:extLst>
                <a:ext uri="{FF2B5EF4-FFF2-40B4-BE49-F238E27FC236}">
                  <a16:creationId xmlns:a16="http://schemas.microsoft.com/office/drawing/2014/main" xmlns="" id="{F69F6BAE-512D-40EC-99B7-7F8F54178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1" name="Freeform 61">
              <a:extLst>
                <a:ext uri="{FF2B5EF4-FFF2-40B4-BE49-F238E27FC236}">
                  <a16:creationId xmlns:a16="http://schemas.microsoft.com/office/drawing/2014/main" xmlns="" id="{45003B37-23F3-4803-96D6-F7432608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2" name="Freeform 62">
              <a:extLst>
                <a:ext uri="{FF2B5EF4-FFF2-40B4-BE49-F238E27FC236}">
                  <a16:creationId xmlns:a16="http://schemas.microsoft.com/office/drawing/2014/main" xmlns="" id="{E054DADD-68C5-485B-8518-2B132B32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7" name="Freeform 63" descr="Stationery">
            <a:extLst>
              <a:ext uri="{FF2B5EF4-FFF2-40B4-BE49-F238E27FC236}">
                <a16:creationId xmlns:a16="http://schemas.microsoft.com/office/drawing/2014/main" xmlns="" id="{193CBEE4-5C52-4C74-AD73-B181B416E3DC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Freeform 64">
            <a:extLst>
              <a:ext uri="{FF2B5EF4-FFF2-40B4-BE49-F238E27FC236}">
                <a16:creationId xmlns:a16="http://schemas.microsoft.com/office/drawing/2014/main" xmlns="" id="{83BA4B9C-F307-4EA6-B6F1-C9E063AA4B0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9" name="Freeform 65">
            <a:extLst>
              <a:ext uri="{FF2B5EF4-FFF2-40B4-BE49-F238E27FC236}">
                <a16:creationId xmlns:a16="http://schemas.microsoft.com/office/drawing/2014/main" xmlns="" id="{14FC7707-0CAC-4F21-95AC-FF7A1AF586CB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0" name="Freeform 66">
            <a:extLst>
              <a:ext uri="{FF2B5EF4-FFF2-40B4-BE49-F238E27FC236}">
                <a16:creationId xmlns:a16="http://schemas.microsoft.com/office/drawing/2014/main" xmlns="" id="{4D54144D-E6E0-41BD-A83E-F9A4EAF83DA9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Freeform 67">
            <a:extLst>
              <a:ext uri="{FF2B5EF4-FFF2-40B4-BE49-F238E27FC236}">
                <a16:creationId xmlns:a16="http://schemas.microsoft.com/office/drawing/2014/main" xmlns="" id="{A73EC438-EAC0-437A-A1D3-3E6AA10F048A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Freeform 68">
            <a:extLst>
              <a:ext uri="{FF2B5EF4-FFF2-40B4-BE49-F238E27FC236}">
                <a16:creationId xmlns:a16="http://schemas.microsoft.com/office/drawing/2014/main" xmlns="" id="{F6516110-3156-4701-A1E9-EEFA84D17F5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3" name="Oval 69">
            <a:extLst>
              <a:ext uri="{FF2B5EF4-FFF2-40B4-BE49-F238E27FC236}">
                <a16:creationId xmlns:a16="http://schemas.microsoft.com/office/drawing/2014/main" xmlns="" id="{86934DCF-AB07-44C6-964E-6F8BCB72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4" name="Oval 70">
            <a:extLst>
              <a:ext uri="{FF2B5EF4-FFF2-40B4-BE49-F238E27FC236}">
                <a16:creationId xmlns:a16="http://schemas.microsoft.com/office/drawing/2014/main" xmlns="" id="{57BB9D44-DF19-4E05-946E-E1C2993D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5" name="Oval 71">
            <a:extLst>
              <a:ext uri="{FF2B5EF4-FFF2-40B4-BE49-F238E27FC236}">
                <a16:creationId xmlns:a16="http://schemas.microsoft.com/office/drawing/2014/main" xmlns="" id="{B305BCFD-C65D-4560-A257-4432BD00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6" name="Oval 72">
            <a:extLst>
              <a:ext uri="{FF2B5EF4-FFF2-40B4-BE49-F238E27FC236}">
                <a16:creationId xmlns:a16="http://schemas.microsoft.com/office/drawing/2014/main" xmlns="" id="{D82FEFB9-E935-4989-A31D-D0DADDCB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7" name="Oval 73">
            <a:extLst>
              <a:ext uri="{FF2B5EF4-FFF2-40B4-BE49-F238E27FC236}">
                <a16:creationId xmlns:a16="http://schemas.microsoft.com/office/drawing/2014/main" xmlns="" id="{E208B82D-D93F-4B06-B3C6-2281F57B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78" name="Group 74">
            <a:extLst>
              <a:ext uri="{FF2B5EF4-FFF2-40B4-BE49-F238E27FC236}">
                <a16:creationId xmlns:a16="http://schemas.microsoft.com/office/drawing/2014/main" xmlns="" id="{57669C67-36AD-4ED2-B136-4CBE7C787C2F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4471" name="Freeform 75">
              <a:extLst>
                <a:ext uri="{FF2B5EF4-FFF2-40B4-BE49-F238E27FC236}">
                  <a16:creationId xmlns:a16="http://schemas.microsoft.com/office/drawing/2014/main" xmlns="" id="{96CAFFDF-7E24-4D75-A442-DB8D9BB9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2" name="Freeform 76">
              <a:extLst>
                <a:ext uri="{FF2B5EF4-FFF2-40B4-BE49-F238E27FC236}">
                  <a16:creationId xmlns:a16="http://schemas.microsoft.com/office/drawing/2014/main" xmlns="" id="{72BFDFE8-87FA-4D8F-A2FF-0BCF7891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3" name="Freeform 77">
              <a:extLst>
                <a:ext uri="{FF2B5EF4-FFF2-40B4-BE49-F238E27FC236}">
                  <a16:creationId xmlns:a16="http://schemas.microsoft.com/office/drawing/2014/main" xmlns="" id="{52632CD6-2F53-4737-9D56-60F329A4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4" name="Freeform 78">
              <a:extLst>
                <a:ext uri="{FF2B5EF4-FFF2-40B4-BE49-F238E27FC236}">
                  <a16:creationId xmlns:a16="http://schemas.microsoft.com/office/drawing/2014/main" xmlns="" id="{ACA1851C-02D6-40E4-88D5-622228C3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79" name="AutoShape 79">
            <a:extLst>
              <a:ext uri="{FF2B5EF4-FFF2-40B4-BE49-F238E27FC236}">
                <a16:creationId xmlns:a16="http://schemas.microsoft.com/office/drawing/2014/main" xmlns="" id="{474D71A5-949B-4856-A6BD-05B3019B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0" name="AutoShape 80">
            <a:extLst>
              <a:ext uri="{FF2B5EF4-FFF2-40B4-BE49-F238E27FC236}">
                <a16:creationId xmlns:a16="http://schemas.microsoft.com/office/drawing/2014/main" xmlns="" id="{0B49E9B0-0093-43F3-AC00-7A65BC8F4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1" name="AutoShape 81">
            <a:extLst>
              <a:ext uri="{FF2B5EF4-FFF2-40B4-BE49-F238E27FC236}">
                <a16:creationId xmlns:a16="http://schemas.microsoft.com/office/drawing/2014/main" xmlns="" id="{FEADA322-039B-42CE-94DB-898FE886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2" name="Freeform 82" descr="Stationery">
            <a:extLst>
              <a:ext uri="{FF2B5EF4-FFF2-40B4-BE49-F238E27FC236}">
                <a16:creationId xmlns:a16="http://schemas.microsoft.com/office/drawing/2014/main" xmlns="" id="{F338EE84-8D1A-4354-A46F-FA6CCA589B59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83" name="Group 83">
            <a:extLst>
              <a:ext uri="{FF2B5EF4-FFF2-40B4-BE49-F238E27FC236}">
                <a16:creationId xmlns:a16="http://schemas.microsoft.com/office/drawing/2014/main" xmlns="" id="{6BF65BD7-9F20-4265-9E25-E4E7ECF3539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4464" name="AutoShape 84">
              <a:extLst>
                <a:ext uri="{FF2B5EF4-FFF2-40B4-BE49-F238E27FC236}">
                  <a16:creationId xmlns:a16="http://schemas.microsoft.com/office/drawing/2014/main" xmlns="" id="{AA5B8689-5480-4713-A370-D56A7ED4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AutoShape 85">
              <a:extLst>
                <a:ext uri="{FF2B5EF4-FFF2-40B4-BE49-F238E27FC236}">
                  <a16:creationId xmlns:a16="http://schemas.microsoft.com/office/drawing/2014/main" xmlns="" id="{106372C0-A25F-4508-B768-7BCB0E19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466" name="Group 86">
              <a:extLst>
                <a:ext uri="{FF2B5EF4-FFF2-40B4-BE49-F238E27FC236}">
                  <a16:creationId xmlns:a16="http://schemas.microsoft.com/office/drawing/2014/main" xmlns="" id="{807CD1EB-E3A1-43B2-9251-D394D7DBB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4467" name="Oval 87">
                <a:extLst>
                  <a:ext uri="{FF2B5EF4-FFF2-40B4-BE49-F238E27FC236}">
                    <a16:creationId xmlns:a16="http://schemas.microsoft.com/office/drawing/2014/main" xmlns="" id="{7327CD94-923A-4C13-BC2E-F4C44A7B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8" name="Oval 88">
                <a:extLst>
                  <a:ext uri="{FF2B5EF4-FFF2-40B4-BE49-F238E27FC236}">
                    <a16:creationId xmlns:a16="http://schemas.microsoft.com/office/drawing/2014/main" xmlns="" id="{CBFDE8C5-ADF2-46ED-A881-18F5120C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9" name="Oval 89">
                <a:extLst>
                  <a:ext uri="{FF2B5EF4-FFF2-40B4-BE49-F238E27FC236}">
                    <a16:creationId xmlns:a16="http://schemas.microsoft.com/office/drawing/2014/main" xmlns="" id="{7A43F21E-D259-4A05-B911-A342B8C1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0" name="Oval 90">
                <a:extLst>
                  <a:ext uri="{FF2B5EF4-FFF2-40B4-BE49-F238E27FC236}">
                    <a16:creationId xmlns:a16="http://schemas.microsoft.com/office/drawing/2014/main" xmlns="" id="{9F235B1E-9CE1-474A-ADA1-63F1AE0D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4" name="Group 91">
            <a:extLst>
              <a:ext uri="{FF2B5EF4-FFF2-40B4-BE49-F238E27FC236}">
                <a16:creationId xmlns:a16="http://schemas.microsoft.com/office/drawing/2014/main" xmlns="" id="{A835D531-B910-4F03-A821-603190102F39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4456" name="Group 92">
              <a:extLst>
                <a:ext uri="{FF2B5EF4-FFF2-40B4-BE49-F238E27FC236}">
                  <a16:creationId xmlns:a16="http://schemas.microsoft.com/office/drawing/2014/main" xmlns="" id="{63DB9783-18F1-4D9B-B1A1-67D0FB57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61" name="Oval 93">
                <a:extLst>
                  <a:ext uri="{FF2B5EF4-FFF2-40B4-BE49-F238E27FC236}">
                    <a16:creationId xmlns:a16="http://schemas.microsoft.com/office/drawing/2014/main" xmlns="" id="{328D593B-D80C-415F-81B8-40521AE7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2" name="Oval 94">
                <a:extLst>
                  <a:ext uri="{FF2B5EF4-FFF2-40B4-BE49-F238E27FC236}">
                    <a16:creationId xmlns:a16="http://schemas.microsoft.com/office/drawing/2014/main" xmlns="" id="{8338B956-15AA-4246-BE08-9479D9EB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3" name="Oval 95">
                <a:extLst>
                  <a:ext uri="{FF2B5EF4-FFF2-40B4-BE49-F238E27FC236}">
                    <a16:creationId xmlns:a16="http://schemas.microsoft.com/office/drawing/2014/main" xmlns="" id="{5234B8BE-1636-48DE-92C5-1E383965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57" name="Group 96">
              <a:extLst>
                <a:ext uri="{FF2B5EF4-FFF2-40B4-BE49-F238E27FC236}">
                  <a16:creationId xmlns:a16="http://schemas.microsoft.com/office/drawing/2014/main" xmlns="" id="{0FAA595E-A91A-44E2-9A79-6B41AF09C1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8" name="Oval 97">
                <a:extLst>
                  <a:ext uri="{FF2B5EF4-FFF2-40B4-BE49-F238E27FC236}">
                    <a16:creationId xmlns:a16="http://schemas.microsoft.com/office/drawing/2014/main" xmlns="" id="{EFA658F7-751C-4823-BA94-DD783F1D0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9" name="Oval 98">
                <a:extLst>
                  <a:ext uri="{FF2B5EF4-FFF2-40B4-BE49-F238E27FC236}">
                    <a16:creationId xmlns:a16="http://schemas.microsoft.com/office/drawing/2014/main" xmlns="" id="{A578F303-BE90-4273-BD77-C7CC7B006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0" name="Oval 99">
                <a:extLst>
                  <a:ext uri="{FF2B5EF4-FFF2-40B4-BE49-F238E27FC236}">
                    <a16:creationId xmlns:a16="http://schemas.microsoft.com/office/drawing/2014/main" xmlns="" id="{575DD353-4141-4FF5-92DD-F420B4AD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5" name="Group 100">
            <a:extLst>
              <a:ext uri="{FF2B5EF4-FFF2-40B4-BE49-F238E27FC236}">
                <a16:creationId xmlns:a16="http://schemas.microsoft.com/office/drawing/2014/main" xmlns="" id="{5C3F5520-0942-4F5B-8EB5-87F8EDAFC02D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4448" name="Group 101">
              <a:extLst>
                <a:ext uri="{FF2B5EF4-FFF2-40B4-BE49-F238E27FC236}">
                  <a16:creationId xmlns:a16="http://schemas.microsoft.com/office/drawing/2014/main" xmlns="" id="{61465D12-36E7-4FD5-BEE2-3DB6298B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53" name="Oval 102">
                <a:extLst>
                  <a:ext uri="{FF2B5EF4-FFF2-40B4-BE49-F238E27FC236}">
                    <a16:creationId xmlns:a16="http://schemas.microsoft.com/office/drawing/2014/main" xmlns="" id="{F3D5CFC1-B4E7-42E8-BEE7-BA4B8A03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4" name="Oval 103">
                <a:extLst>
                  <a:ext uri="{FF2B5EF4-FFF2-40B4-BE49-F238E27FC236}">
                    <a16:creationId xmlns:a16="http://schemas.microsoft.com/office/drawing/2014/main" xmlns="" id="{81161193-9549-4422-84F4-4F787DFED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5" name="Oval 104">
                <a:extLst>
                  <a:ext uri="{FF2B5EF4-FFF2-40B4-BE49-F238E27FC236}">
                    <a16:creationId xmlns:a16="http://schemas.microsoft.com/office/drawing/2014/main" xmlns="" id="{1B409F86-A623-4AF7-8A9C-BCAC7056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9" name="Group 105">
              <a:extLst>
                <a:ext uri="{FF2B5EF4-FFF2-40B4-BE49-F238E27FC236}">
                  <a16:creationId xmlns:a16="http://schemas.microsoft.com/office/drawing/2014/main" xmlns="" id="{D137572E-9E4A-48BC-8D88-5489EAEA69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0" name="Oval 106">
                <a:extLst>
                  <a:ext uri="{FF2B5EF4-FFF2-40B4-BE49-F238E27FC236}">
                    <a16:creationId xmlns:a16="http://schemas.microsoft.com/office/drawing/2014/main" xmlns="" id="{83407270-F2D8-41F2-B6D2-CDFB6B9C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1" name="Oval 107">
                <a:extLst>
                  <a:ext uri="{FF2B5EF4-FFF2-40B4-BE49-F238E27FC236}">
                    <a16:creationId xmlns:a16="http://schemas.microsoft.com/office/drawing/2014/main" xmlns="" id="{6D8B661C-12B3-44BA-9702-A335908DF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2" name="Oval 108">
                <a:extLst>
                  <a:ext uri="{FF2B5EF4-FFF2-40B4-BE49-F238E27FC236}">
                    <a16:creationId xmlns:a16="http://schemas.microsoft.com/office/drawing/2014/main" xmlns="" id="{A0A73018-90B5-473A-9337-6F4D396C7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6" name="Group 109">
            <a:extLst>
              <a:ext uri="{FF2B5EF4-FFF2-40B4-BE49-F238E27FC236}">
                <a16:creationId xmlns:a16="http://schemas.microsoft.com/office/drawing/2014/main" xmlns="" id="{5E19E88E-9738-456A-9EE8-E5C3E019975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4440" name="Group 110">
              <a:extLst>
                <a:ext uri="{FF2B5EF4-FFF2-40B4-BE49-F238E27FC236}">
                  <a16:creationId xmlns:a16="http://schemas.microsoft.com/office/drawing/2014/main" xmlns="" id="{1947591B-2590-4439-B902-887FD8552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45" name="Oval 111">
                <a:extLst>
                  <a:ext uri="{FF2B5EF4-FFF2-40B4-BE49-F238E27FC236}">
                    <a16:creationId xmlns:a16="http://schemas.microsoft.com/office/drawing/2014/main" xmlns="" id="{4CB86225-6FFE-4E3E-8A06-170996182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6" name="Oval 112">
                <a:extLst>
                  <a:ext uri="{FF2B5EF4-FFF2-40B4-BE49-F238E27FC236}">
                    <a16:creationId xmlns:a16="http://schemas.microsoft.com/office/drawing/2014/main" xmlns="" id="{1AF66DA4-43EC-4BEA-859D-0A6ECC616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7" name="Oval 113">
                <a:extLst>
                  <a:ext uri="{FF2B5EF4-FFF2-40B4-BE49-F238E27FC236}">
                    <a16:creationId xmlns:a16="http://schemas.microsoft.com/office/drawing/2014/main" xmlns="" id="{F44563C5-7905-478C-964E-A699F8A4F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1" name="Group 114">
              <a:extLst>
                <a:ext uri="{FF2B5EF4-FFF2-40B4-BE49-F238E27FC236}">
                  <a16:creationId xmlns:a16="http://schemas.microsoft.com/office/drawing/2014/main" xmlns="" id="{F398F391-B61B-45BC-B7FF-8A33A20974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42" name="Oval 115">
                <a:extLst>
                  <a:ext uri="{FF2B5EF4-FFF2-40B4-BE49-F238E27FC236}">
                    <a16:creationId xmlns:a16="http://schemas.microsoft.com/office/drawing/2014/main" xmlns="" id="{07AE370F-06DE-4991-A47F-60D24D04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3" name="Oval 116">
                <a:extLst>
                  <a:ext uri="{FF2B5EF4-FFF2-40B4-BE49-F238E27FC236}">
                    <a16:creationId xmlns:a16="http://schemas.microsoft.com/office/drawing/2014/main" xmlns="" id="{3E6225E7-2CE8-4B5B-9BE0-660E24C2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" name="Oval 117">
                <a:extLst>
                  <a:ext uri="{FF2B5EF4-FFF2-40B4-BE49-F238E27FC236}">
                    <a16:creationId xmlns:a16="http://schemas.microsoft.com/office/drawing/2014/main" xmlns="" id="{B54B6651-C5C4-41BF-86D5-D0B30F862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7" name="Group 118">
            <a:extLst>
              <a:ext uri="{FF2B5EF4-FFF2-40B4-BE49-F238E27FC236}">
                <a16:creationId xmlns:a16="http://schemas.microsoft.com/office/drawing/2014/main" xmlns="" id="{D510780F-89C5-4785-8468-BC3355221833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4432" name="Group 119">
              <a:extLst>
                <a:ext uri="{FF2B5EF4-FFF2-40B4-BE49-F238E27FC236}">
                  <a16:creationId xmlns:a16="http://schemas.microsoft.com/office/drawing/2014/main" xmlns="" id="{0017515D-BA34-48EE-9CBC-1135B2B27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37" name="Oval 120">
                <a:extLst>
                  <a:ext uri="{FF2B5EF4-FFF2-40B4-BE49-F238E27FC236}">
                    <a16:creationId xmlns:a16="http://schemas.microsoft.com/office/drawing/2014/main" xmlns="" id="{2FE1472C-B596-4190-B592-831984C9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8" name="Oval 121">
                <a:extLst>
                  <a:ext uri="{FF2B5EF4-FFF2-40B4-BE49-F238E27FC236}">
                    <a16:creationId xmlns:a16="http://schemas.microsoft.com/office/drawing/2014/main" xmlns="" id="{8D1DF929-4AC1-41D9-8B26-1B6EBD9E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9" name="Oval 122">
                <a:extLst>
                  <a:ext uri="{FF2B5EF4-FFF2-40B4-BE49-F238E27FC236}">
                    <a16:creationId xmlns:a16="http://schemas.microsoft.com/office/drawing/2014/main" xmlns="" id="{58BFB35C-93BE-4F4E-BA2C-DBECF3B9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33" name="Group 123">
              <a:extLst>
                <a:ext uri="{FF2B5EF4-FFF2-40B4-BE49-F238E27FC236}">
                  <a16:creationId xmlns:a16="http://schemas.microsoft.com/office/drawing/2014/main" xmlns="" id="{50D4692C-BC03-4B63-AF1F-0DF9FDD0F8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34" name="Oval 124">
                <a:extLst>
                  <a:ext uri="{FF2B5EF4-FFF2-40B4-BE49-F238E27FC236}">
                    <a16:creationId xmlns:a16="http://schemas.microsoft.com/office/drawing/2014/main" xmlns="" id="{A18077A5-3E58-4156-8D1C-297A140D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5" name="Oval 125">
                <a:extLst>
                  <a:ext uri="{FF2B5EF4-FFF2-40B4-BE49-F238E27FC236}">
                    <a16:creationId xmlns:a16="http://schemas.microsoft.com/office/drawing/2014/main" xmlns="" id="{BF4F5CF8-433E-4958-A4F9-5218C1AD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6" name="Oval 126">
                <a:extLst>
                  <a:ext uri="{FF2B5EF4-FFF2-40B4-BE49-F238E27FC236}">
                    <a16:creationId xmlns:a16="http://schemas.microsoft.com/office/drawing/2014/main" xmlns="" id="{D7E68CAA-1B3E-43AC-9064-1ED8E6D44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4388" name="Freeform 127" descr="Stationery">
            <a:extLst>
              <a:ext uri="{FF2B5EF4-FFF2-40B4-BE49-F238E27FC236}">
                <a16:creationId xmlns:a16="http://schemas.microsoft.com/office/drawing/2014/main" xmlns="" id="{134F406E-25E6-4D0D-9F29-2FE7BE1EB8E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9" name="AutoShape 128">
            <a:extLst>
              <a:ext uri="{FF2B5EF4-FFF2-40B4-BE49-F238E27FC236}">
                <a16:creationId xmlns:a16="http://schemas.microsoft.com/office/drawing/2014/main" xmlns="" id="{03E8F40C-3789-4940-A7A7-43DD7557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90" name="AutoShape 129">
            <a:extLst>
              <a:ext uri="{FF2B5EF4-FFF2-40B4-BE49-F238E27FC236}">
                <a16:creationId xmlns:a16="http://schemas.microsoft.com/office/drawing/2014/main" xmlns="" id="{11D9F97A-B9A1-4B23-80F8-1035A3F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91" name="Group 130">
            <a:extLst>
              <a:ext uri="{FF2B5EF4-FFF2-40B4-BE49-F238E27FC236}">
                <a16:creationId xmlns:a16="http://schemas.microsoft.com/office/drawing/2014/main" xmlns="" id="{84A7623A-4ED8-4EBD-8A9A-F39C563B7403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4428" name="Oval 131">
              <a:extLst>
                <a:ext uri="{FF2B5EF4-FFF2-40B4-BE49-F238E27FC236}">
                  <a16:creationId xmlns:a16="http://schemas.microsoft.com/office/drawing/2014/main" xmlns="" id="{9A4822F1-6E68-4AA4-B01D-6BA9C189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Oval 132">
              <a:extLst>
                <a:ext uri="{FF2B5EF4-FFF2-40B4-BE49-F238E27FC236}">
                  <a16:creationId xmlns:a16="http://schemas.microsoft.com/office/drawing/2014/main" xmlns="" id="{C89A44E5-E63F-4547-8968-12CE6805B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0" name="Oval 133">
              <a:extLst>
                <a:ext uri="{FF2B5EF4-FFF2-40B4-BE49-F238E27FC236}">
                  <a16:creationId xmlns:a16="http://schemas.microsoft.com/office/drawing/2014/main" xmlns="" id="{02533932-D983-403E-851D-1EB67FA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134">
              <a:extLst>
                <a:ext uri="{FF2B5EF4-FFF2-40B4-BE49-F238E27FC236}">
                  <a16:creationId xmlns:a16="http://schemas.microsoft.com/office/drawing/2014/main" xmlns="" id="{462F4A98-6457-41B8-9479-5D1D8EBD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92" name="Group 135">
            <a:extLst>
              <a:ext uri="{FF2B5EF4-FFF2-40B4-BE49-F238E27FC236}">
                <a16:creationId xmlns:a16="http://schemas.microsoft.com/office/drawing/2014/main" xmlns="" id="{24EF8363-9C7C-4C42-A23B-AACE08FF2E0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4420" name="Group 136">
              <a:extLst>
                <a:ext uri="{FF2B5EF4-FFF2-40B4-BE49-F238E27FC236}">
                  <a16:creationId xmlns:a16="http://schemas.microsoft.com/office/drawing/2014/main" xmlns="" id="{4586C777-C39C-4A3D-8899-8D2B045BF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25" name="Oval 137">
                <a:extLst>
                  <a:ext uri="{FF2B5EF4-FFF2-40B4-BE49-F238E27FC236}">
                    <a16:creationId xmlns:a16="http://schemas.microsoft.com/office/drawing/2014/main" xmlns="" id="{2E2EF34C-F35D-4D00-A449-09BB42637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6" name="Oval 138">
                <a:extLst>
                  <a:ext uri="{FF2B5EF4-FFF2-40B4-BE49-F238E27FC236}">
                    <a16:creationId xmlns:a16="http://schemas.microsoft.com/office/drawing/2014/main" xmlns="" id="{222F061B-50C2-4061-93D8-F6C062DEE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7" name="Oval 139">
                <a:extLst>
                  <a:ext uri="{FF2B5EF4-FFF2-40B4-BE49-F238E27FC236}">
                    <a16:creationId xmlns:a16="http://schemas.microsoft.com/office/drawing/2014/main" xmlns="" id="{166CED11-538B-4A3D-AB05-C18ADA89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21" name="Group 140">
              <a:extLst>
                <a:ext uri="{FF2B5EF4-FFF2-40B4-BE49-F238E27FC236}">
                  <a16:creationId xmlns:a16="http://schemas.microsoft.com/office/drawing/2014/main" xmlns="" id="{9CB7859F-8F6D-4C24-B89A-3ABB96D867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22" name="Oval 141">
                <a:extLst>
                  <a:ext uri="{FF2B5EF4-FFF2-40B4-BE49-F238E27FC236}">
                    <a16:creationId xmlns:a16="http://schemas.microsoft.com/office/drawing/2014/main" xmlns="" id="{D76E46A0-7383-4951-B3B5-D4B54521E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3" name="Oval 142">
                <a:extLst>
                  <a:ext uri="{FF2B5EF4-FFF2-40B4-BE49-F238E27FC236}">
                    <a16:creationId xmlns:a16="http://schemas.microsoft.com/office/drawing/2014/main" xmlns="" id="{C398BF41-D463-4774-B70D-5F7A0CE6B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4" name="Oval 143">
                <a:extLst>
                  <a:ext uri="{FF2B5EF4-FFF2-40B4-BE49-F238E27FC236}">
                    <a16:creationId xmlns:a16="http://schemas.microsoft.com/office/drawing/2014/main" xmlns="" id="{B59D078D-2A3A-40A7-A04E-2C927DCDA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3" name="Group 144">
            <a:extLst>
              <a:ext uri="{FF2B5EF4-FFF2-40B4-BE49-F238E27FC236}">
                <a16:creationId xmlns:a16="http://schemas.microsoft.com/office/drawing/2014/main" xmlns="" id="{75237ACD-C499-4300-BD85-E5E718BCEF91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4412" name="Group 145">
              <a:extLst>
                <a:ext uri="{FF2B5EF4-FFF2-40B4-BE49-F238E27FC236}">
                  <a16:creationId xmlns:a16="http://schemas.microsoft.com/office/drawing/2014/main" xmlns="" id="{4A55FE1A-A137-4C0C-B62E-328B326BA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17" name="Oval 146">
                <a:extLst>
                  <a:ext uri="{FF2B5EF4-FFF2-40B4-BE49-F238E27FC236}">
                    <a16:creationId xmlns:a16="http://schemas.microsoft.com/office/drawing/2014/main" xmlns="" id="{BD0F0F46-7073-4DE0-A4DF-54442C57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8" name="Oval 147">
                <a:extLst>
                  <a:ext uri="{FF2B5EF4-FFF2-40B4-BE49-F238E27FC236}">
                    <a16:creationId xmlns:a16="http://schemas.microsoft.com/office/drawing/2014/main" xmlns="" id="{F8823E1F-79EF-4C91-BB57-27311B149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9" name="Oval 148">
                <a:extLst>
                  <a:ext uri="{FF2B5EF4-FFF2-40B4-BE49-F238E27FC236}">
                    <a16:creationId xmlns:a16="http://schemas.microsoft.com/office/drawing/2014/main" xmlns="" id="{D3E6BC05-6A9C-48C4-A9F0-8B1C9DC3A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13" name="Group 149">
              <a:extLst>
                <a:ext uri="{FF2B5EF4-FFF2-40B4-BE49-F238E27FC236}">
                  <a16:creationId xmlns:a16="http://schemas.microsoft.com/office/drawing/2014/main" xmlns="" id="{D376B3B3-752D-4F11-9233-CCCB393C60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14" name="Oval 150">
                <a:extLst>
                  <a:ext uri="{FF2B5EF4-FFF2-40B4-BE49-F238E27FC236}">
                    <a16:creationId xmlns:a16="http://schemas.microsoft.com/office/drawing/2014/main" xmlns="" id="{1A6F3E95-FFC5-4513-9128-0217B5E45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5" name="Oval 151">
                <a:extLst>
                  <a:ext uri="{FF2B5EF4-FFF2-40B4-BE49-F238E27FC236}">
                    <a16:creationId xmlns:a16="http://schemas.microsoft.com/office/drawing/2014/main" xmlns="" id="{E18B227E-2820-420D-87CD-EA8625578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6" name="Oval 152">
                <a:extLst>
                  <a:ext uri="{FF2B5EF4-FFF2-40B4-BE49-F238E27FC236}">
                    <a16:creationId xmlns:a16="http://schemas.microsoft.com/office/drawing/2014/main" xmlns="" id="{485744FD-665C-499F-A52B-804CE318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4" name="Group 153">
            <a:extLst>
              <a:ext uri="{FF2B5EF4-FFF2-40B4-BE49-F238E27FC236}">
                <a16:creationId xmlns:a16="http://schemas.microsoft.com/office/drawing/2014/main" xmlns="" id="{4A0A54F2-4060-49D4-86AB-3BA81E5848C0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4404" name="Group 154">
              <a:extLst>
                <a:ext uri="{FF2B5EF4-FFF2-40B4-BE49-F238E27FC236}">
                  <a16:creationId xmlns:a16="http://schemas.microsoft.com/office/drawing/2014/main" xmlns="" id="{B83A40A5-1D33-4956-A96D-DA11DB0A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9" name="Oval 155">
                <a:extLst>
                  <a:ext uri="{FF2B5EF4-FFF2-40B4-BE49-F238E27FC236}">
                    <a16:creationId xmlns:a16="http://schemas.microsoft.com/office/drawing/2014/main" xmlns="" id="{735BBF33-B21A-4F59-A190-5982EFEAB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0" name="Oval 156">
                <a:extLst>
                  <a:ext uri="{FF2B5EF4-FFF2-40B4-BE49-F238E27FC236}">
                    <a16:creationId xmlns:a16="http://schemas.microsoft.com/office/drawing/2014/main" xmlns="" id="{13024781-D96E-482D-9DBD-B4DA73E6B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1" name="Oval 157">
                <a:extLst>
                  <a:ext uri="{FF2B5EF4-FFF2-40B4-BE49-F238E27FC236}">
                    <a16:creationId xmlns:a16="http://schemas.microsoft.com/office/drawing/2014/main" xmlns="" id="{8BD71677-7431-4B63-8659-4AA4E4594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05" name="Group 158">
              <a:extLst>
                <a:ext uri="{FF2B5EF4-FFF2-40B4-BE49-F238E27FC236}">
                  <a16:creationId xmlns:a16="http://schemas.microsoft.com/office/drawing/2014/main" xmlns="" id="{C52DA128-3FFD-4515-AF3B-D1C6C07031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06" name="Oval 159">
                <a:extLst>
                  <a:ext uri="{FF2B5EF4-FFF2-40B4-BE49-F238E27FC236}">
                    <a16:creationId xmlns:a16="http://schemas.microsoft.com/office/drawing/2014/main" xmlns="" id="{26311D56-E90E-4B56-833D-59EB3317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7" name="Oval 160">
                <a:extLst>
                  <a:ext uri="{FF2B5EF4-FFF2-40B4-BE49-F238E27FC236}">
                    <a16:creationId xmlns:a16="http://schemas.microsoft.com/office/drawing/2014/main" xmlns="" id="{5FCECAD1-82E4-49B3-B26F-0420DD37A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8" name="Oval 161">
                <a:extLst>
                  <a:ext uri="{FF2B5EF4-FFF2-40B4-BE49-F238E27FC236}">
                    <a16:creationId xmlns:a16="http://schemas.microsoft.com/office/drawing/2014/main" xmlns="" id="{BC287C83-5680-4F21-AF66-95377F6A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5" name="Group 162">
            <a:extLst>
              <a:ext uri="{FF2B5EF4-FFF2-40B4-BE49-F238E27FC236}">
                <a16:creationId xmlns:a16="http://schemas.microsoft.com/office/drawing/2014/main" xmlns="" id="{4F3378F5-C0F4-49C1-B349-A4C05867DDC2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4396" name="Group 163">
              <a:extLst>
                <a:ext uri="{FF2B5EF4-FFF2-40B4-BE49-F238E27FC236}">
                  <a16:creationId xmlns:a16="http://schemas.microsoft.com/office/drawing/2014/main" xmlns="" id="{6412AF82-9910-4690-B4B3-0E0B43132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1" name="Oval 164">
                <a:extLst>
                  <a:ext uri="{FF2B5EF4-FFF2-40B4-BE49-F238E27FC236}">
                    <a16:creationId xmlns:a16="http://schemas.microsoft.com/office/drawing/2014/main" xmlns="" id="{116057E2-73F2-4A7D-80B0-281969995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2" name="Oval 165">
                <a:extLst>
                  <a:ext uri="{FF2B5EF4-FFF2-40B4-BE49-F238E27FC236}">
                    <a16:creationId xmlns:a16="http://schemas.microsoft.com/office/drawing/2014/main" xmlns="" id="{2CC6DE51-7061-4C62-AC8F-C56DA0A0C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3" name="Oval 166">
                <a:extLst>
                  <a:ext uri="{FF2B5EF4-FFF2-40B4-BE49-F238E27FC236}">
                    <a16:creationId xmlns:a16="http://schemas.microsoft.com/office/drawing/2014/main" xmlns="" id="{3BAD426A-C95E-485F-A84D-5DC75E68B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97" name="Group 167">
              <a:extLst>
                <a:ext uri="{FF2B5EF4-FFF2-40B4-BE49-F238E27FC236}">
                  <a16:creationId xmlns:a16="http://schemas.microsoft.com/office/drawing/2014/main" xmlns="" id="{20DF223E-E2B7-4FEE-AEFB-21A21AD660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398" name="Oval 168">
                <a:extLst>
                  <a:ext uri="{FF2B5EF4-FFF2-40B4-BE49-F238E27FC236}">
                    <a16:creationId xmlns:a16="http://schemas.microsoft.com/office/drawing/2014/main" xmlns="" id="{9BF46C2A-BC34-4374-8B05-8CAFABB9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99" name="Oval 169">
                <a:extLst>
                  <a:ext uri="{FF2B5EF4-FFF2-40B4-BE49-F238E27FC236}">
                    <a16:creationId xmlns:a16="http://schemas.microsoft.com/office/drawing/2014/main" xmlns="" id="{E1CBFCF9-C80C-4371-9ABB-D02D71787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0" name="Oval 170">
                <a:extLst>
                  <a:ext uri="{FF2B5EF4-FFF2-40B4-BE49-F238E27FC236}">
                    <a16:creationId xmlns:a16="http://schemas.microsoft.com/office/drawing/2014/main" xmlns="" id="{1B04D243-7A8C-4985-A0AB-7E94A730F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72B5A0-1D62-4F66-83E8-7D56617F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707635"/>
            <a:ext cx="9013027" cy="488064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E736B4C-1498-4A36-88D8-2B2B8049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649" y="2590800"/>
            <a:ext cx="3888563" cy="38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AC70AF-A000-4802-84AF-41C6A3A41F7C}"/>
              </a:ext>
            </a:extLst>
          </p:cNvPr>
          <p:cNvSpPr txBox="1"/>
          <p:nvPr/>
        </p:nvSpPr>
        <p:spPr>
          <a:xfrm>
            <a:off x="1484887" y="3174192"/>
            <a:ext cx="358376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Char char="-"/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Char char="-"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681800" y="0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 10. BÀI 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10: GIẢM PHÂN</a:t>
            </a:r>
          </a:p>
        </p:txBody>
      </p:sp>
    </p:spTree>
    <p:extLst>
      <p:ext uri="{BB962C8B-B14F-4D97-AF65-F5344CB8AC3E}">
        <p14:creationId xmlns:p14="http://schemas.microsoft.com/office/powerpoint/2010/main" val="35640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1435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.VnArial</vt:lpstr>
      <vt:lpstr>.VnTime</vt:lpstr>
      <vt:lpstr>Arial</vt:lpstr>
      <vt:lpstr>Calibri</vt:lpstr>
      <vt:lpstr>Symbol</vt:lpstr>
      <vt:lpstr>Times New Roman</vt:lpstr>
      <vt:lpstr>Wingdings</vt:lpstr>
      <vt:lpstr>Office Theme</vt:lpstr>
      <vt:lpstr> </vt:lpstr>
      <vt:lpstr> </vt:lpstr>
      <vt:lpstr> </vt:lpstr>
      <vt:lpstr> </vt:lpstr>
      <vt:lpstr>Hãy nghiên cứu thông tin SGK, kết hợp với quan sát hình ảnh  hoàn thành bảng 10 SGK (cột lần PB I)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464</cp:revision>
  <dcterms:created xsi:type="dcterms:W3CDTF">2018-01-23T17:52:59Z</dcterms:created>
  <dcterms:modified xsi:type="dcterms:W3CDTF">2023-10-13T03:15:38Z</dcterms:modified>
</cp:coreProperties>
</file>