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698" r:id="rId2"/>
    <p:sldMasterId id="2147483711" r:id="rId3"/>
    <p:sldMasterId id="2147483722" r:id="rId4"/>
    <p:sldMasterId id="2147483765" r:id="rId5"/>
  </p:sldMasterIdLst>
  <p:notesMasterIdLst>
    <p:notesMasterId r:id="rId35"/>
  </p:notesMasterIdLst>
  <p:sldIdLst>
    <p:sldId id="319" r:id="rId6"/>
    <p:sldId id="320" r:id="rId7"/>
    <p:sldId id="347" r:id="rId8"/>
    <p:sldId id="342" r:id="rId9"/>
    <p:sldId id="344" r:id="rId10"/>
    <p:sldId id="256" r:id="rId11"/>
    <p:sldId id="258" r:id="rId12"/>
    <p:sldId id="259" r:id="rId13"/>
    <p:sldId id="356" r:id="rId14"/>
    <p:sldId id="357" r:id="rId15"/>
    <p:sldId id="358" r:id="rId16"/>
    <p:sldId id="359" r:id="rId17"/>
    <p:sldId id="360" r:id="rId18"/>
    <p:sldId id="361" r:id="rId19"/>
    <p:sldId id="364" r:id="rId20"/>
    <p:sldId id="367" r:id="rId21"/>
    <p:sldId id="261" r:id="rId22"/>
    <p:sldId id="349" r:id="rId23"/>
    <p:sldId id="350" r:id="rId24"/>
    <p:sldId id="351" r:id="rId25"/>
    <p:sldId id="352" r:id="rId26"/>
    <p:sldId id="353" r:id="rId27"/>
    <p:sldId id="354" r:id="rId28"/>
    <p:sldId id="355" r:id="rId29"/>
    <p:sldId id="362" r:id="rId30"/>
    <p:sldId id="365" r:id="rId31"/>
    <p:sldId id="366" r:id="rId32"/>
    <p:sldId id="368" r:id="rId33"/>
    <p:sldId id="287" r:id="rId34"/>
  </p:sldIdLst>
  <p:sldSz cx="9144000" cy="5143500" type="screen16x9"/>
  <p:notesSz cx="6858000" cy="9144000"/>
  <p:embeddedFontLst>
    <p:embeddedFont>
      <p:font typeface="Abel" panose="020B0604020202020204" charset="0"/>
      <p:regular r:id="rId36"/>
    </p:embeddedFont>
    <p:embeddedFont>
      <p:font typeface="Barlow Light" panose="020B0604020202020204" charset="0"/>
      <p:regular r:id="rId37"/>
      <p:italic r:id="rId38"/>
    </p:embeddedFont>
    <p:embeddedFont>
      <p:font typeface="Bebas Neue" panose="020B060402020202020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ntarell" panose="020B0604020202020204" charset="0"/>
      <p:regular r:id="rId46"/>
      <p:bold r:id="rId47"/>
      <p:italic r:id="rId48"/>
      <p:boldItalic r:id="rId49"/>
    </p:embeddedFont>
    <p:embeddedFont>
      <p:font typeface="Fredoka One" panose="020B0604020202020204" charset="0"/>
      <p:regular r:id="rId50"/>
    </p:embeddedFont>
    <p:embeddedFont>
      <p:font typeface="Lemon" panose="020B0604020202020204" charset="0"/>
      <p:regular r:id="rId51"/>
      <p:bold r:id="rId52"/>
      <p:italic r:id="rId53"/>
      <p:boldItalic r:id="rId54"/>
    </p:embeddedFont>
    <p:embeddedFont>
      <p:font typeface="Londrina Solid" panose="020B0604020202020204" charset="0"/>
      <p:regular r:id="rId55"/>
    </p:embeddedFont>
    <p:embeddedFont>
      <p:font typeface="Pangolin" panose="020B0604020202020204" charset="0"/>
      <p:regular r:id="rId56"/>
    </p:embeddedFont>
    <p:embeddedFont>
      <p:font typeface="Roboto Condensed Light" panose="020B0604020202020204" charset="0"/>
      <p:regular r:id="rId57"/>
      <p:italic r:id="rId58"/>
    </p:embeddedFont>
    <p:embeddedFont>
      <p:font typeface="Rokkitt Regular" panose="020B0604020202020204" charset="0"/>
      <p:regular r:id="rId59"/>
      <p:bold r:id="rId60"/>
      <p:italic r:id="rId61"/>
      <p:boldItalic r:id="rId62"/>
    </p:embeddedFont>
    <p:embeddedFont>
      <p:font typeface="Source Sans Pro" panose="020B0503030403020204" pitchFamily="34" charset="0"/>
      <p:regular r:id="rId63"/>
      <p:bold r:id="rId64"/>
      <p:italic r:id="rId65"/>
      <p:boldItalic r:id="rId66"/>
    </p:embeddedFont>
    <p:embeddedFont>
      <p:font typeface="Source Sans Pro SemiBold" panose="020B0603030403020204" pitchFamily="34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AF4D292-2F11-46F6-8CD3-BE5C7533ADAB}">
  <a:tblStyle styleId="{8AF4D292-2F11-46F6-8CD3-BE5C7533AD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7"/>
    <p:restoredTop sz="94646"/>
  </p:normalViewPr>
  <p:slideViewPr>
    <p:cSldViewPr snapToGrid="0">
      <p:cViewPr varScale="1">
        <p:scale>
          <a:sx n="90" d="100"/>
          <a:sy n="90" d="100"/>
        </p:scale>
        <p:origin x="82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4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font" Target="fonts/font28.fntdata"/><Relationship Id="rId68" Type="http://schemas.openxmlformats.org/officeDocument/2006/relationships/font" Target="fonts/font33.fntdata"/><Relationship Id="rId7" Type="http://schemas.openxmlformats.org/officeDocument/2006/relationships/slide" Target="slides/slide2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font" Target="fonts/font31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61" Type="http://schemas.openxmlformats.org/officeDocument/2006/relationships/font" Target="fonts/font2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font" Target="fonts/font34.fntdata"/><Relationship Id="rId8" Type="http://schemas.openxmlformats.org/officeDocument/2006/relationships/slide" Target="slides/slide3.xml"/><Relationship Id="rId51" Type="http://schemas.openxmlformats.org/officeDocument/2006/relationships/font" Target="fonts/font16.fntdata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font" Target="fonts/font32.fntdata"/><Relationship Id="rId20" Type="http://schemas.openxmlformats.org/officeDocument/2006/relationships/slide" Target="slides/slide15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font" Target="fonts/font3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10a67fa812f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4" name="Google Shape;1294;g10a67fa812f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669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gf47878eed1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3" name="Google Shape;1663;gf47878eed1_0_8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3244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61c7295bd7_0_30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61c7295bd7_0_30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7654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61c7295bd7_0_30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61c7295bd7_0_30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4633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61c7295bd7_0_30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61c7295bd7_0_30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7352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492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f47878eed1_0_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3" name="Google Shape;1343;gf47878eed1_0_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g136c3d4bd86_0_4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9" name="Google Shape;1369;g136c3d4bd86_0_4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Underline the proper names in the dialogue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042589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Tiệc</a:t>
            </a:r>
            <a:r>
              <a:rPr lang="en-US" dirty="0"/>
              <a:t>: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meal, </a:t>
            </a:r>
            <a:r>
              <a:rPr lang="en-US" dirty="0" err="1"/>
              <a:t>bữa</a:t>
            </a:r>
            <a:r>
              <a:rPr lang="en-US" dirty="0"/>
              <a:t> </a:t>
            </a:r>
            <a:r>
              <a:rPr lang="en-US" dirty="0" err="1"/>
              <a:t>tiệc</a:t>
            </a:r>
            <a:r>
              <a:rPr lang="en-US" dirty="0"/>
              <a:t>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dirty="0"/>
              <a:t> </a:t>
            </a:r>
            <a:r>
              <a:rPr lang="en-US" dirty="0" err="1"/>
              <a:t>bữa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,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phú</a:t>
            </a:r>
            <a:r>
              <a:rPr lang="en-US" dirty="0"/>
              <a:t>, </a:t>
            </a:r>
            <a:r>
              <a:rPr lang="en-US" dirty="0" err="1"/>
              <a:t>gồm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, </a:t>
            </a:r>
            <a:r>
              <a:rPr lang="en-US" dirty="0" err="1"/>
              <a:t>chính</a:t>
            </a:r>
            <a:r>
              <a:rPr lang="en-US" dirty="0"/>
              <a:t>, </a:t>
            </a:r>
            <a:r>
              <a:rPr lang="en-US" dirty="0" err="1"/>
              <a:t>tráng</a:t>
            </a:r>
            <a:r>
              <a:rPr lang="en-US" dirty="0"/>
              <a:t> </a:t>
            </a:r>
            <a:r>
              <a:rPr lang="en-US" dirty="0" err="1"/>
              <a:t>miệng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9785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>
            <a:off x="1427045" y="4812881"/>
            <a:ext cx="194923" cy="194923"/>
            <a:chOff x="3414512" y="2592150"/>
            <a:chExt cx="58460" cy="58460"/>
          </a:xfrm>
        </p:grpSpPr>
        <p:sp>
          <p:nvSpPr>
            <p:cNvPr id="128" name="Google Shape;128;p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" name="Google Shape;132;p7"/>
          <p:cNvGrpSpPr/>
          <p:nvPr/>
        </p:nvGrpSpPr>
        <p:grpSpPr>
          <a:xfrm>
            <a:off x="136895" y="3567031"/>
            <a:ext cx="194923" cy="194923"/>
            <a:chOff x="3414512" y="2592150"/>
            <a:chExt cx="58460" cy="58460"/>
          </a:xfrm>
        </p:grpSpPr>
        <p:sp>
          <p:nvSpPr>
            <p:cNvPr id="133" name="Google Shape;133;p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" name="Google Shape;137;p7"/>
          <p:cNvGrpSpPr/>
          <p:nvPr/>
        </p:nvGrpSpPr>
        <p:grpSpPr>
          <a:xfrm>
            <a:off x="8428895" y="3567031"/>
            <a:ext cx="194923" cy="194923"/>
            <a:chOff x="3414512" y="2592150"/>
            <a:chExt cx="58460" cy="58460"/>
          </a:xfrm>
        </p:grpSpPr>
        <p:sp>
          <p:nvSpPr>
            <p:cNvPr id="138" name="Google Shape;138;p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7"/>
          <p:cNvGrpSpPr/>
          <p:nvPr/>
        </p:nvGrpSpPr>
        <p:grpSpPr>
          <a:xfrm>
            <a:off x="4823320" y="149431"/>
            <a:ext cx="194923" cy="194923"/>
            <a:chOff x="3414512" y="2592150"/>
            <a:chExt cx="58460" cy="58460"/>
          </a:xfrm>
        </p:grpSpPr>
        <p:sp>
          <p:nvSpPr>
            <p:cNvPr id="143" name="Google Shape;143;p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7"/>
          <p:cNvSpPr txBox="1">
            <a:spLocks noGrp="1"/>
          </p:cNvSpPr>
          <p:nvPr>
            <p:ph type="body" idx="1"/>
          </p:nvPr>
        </p:nvSpPr>
        <p:spPr>
          <a:xfrm>
            <a:off x="1175350" y="1841500"/>
            <a:ext cx="2927700" cy="21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290100" y="266250"/>
            <a:ext cx="8563800" cy="461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309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591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567250" y="266250"/>
            <a:ext cx="8009400" cy="461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3046102" y="1061950"/>
            <a:ext cx="412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2" hasCustomPrompt="1"/>
          </p:nvPr>
        </p:nvSpPr>
        <p:spPr>
          <a:xfrm>
            <a:off x="1972663" y="1284300"/>
            <a:ext cx="8628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3045938" y="1511350"/>
            <a:ext cx="4125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3"/>
          </p:nvPr>
        </p:nvSpPr>
        <p:spPr>
          <a:xfrm>
            <a:off x="3045863" y="2805783"/>
            <a:ext cx="412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4" hasCustomPrompt="1"/>
          </p:nvPr>
        </p:nvSpPr>
        <p:spPr>
          <a:xfrm>
            <a:off x="1972613" y="2166275"/>
            <a:ext cx="8628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3045863" y="3259963"/>
            <a:ext cx="4125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6"/>
          </p:nvPr>
        </p:nvSpPr>
        <p:spPr>
          <a:xfrm>
            <a:off x="3046026" y="1933867"/>
            <a:ext cx="412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7" hasCustomPrompt="1"/>
          </p:nvPr>
        </p:nvSpPr>
        <p:spPr>
          <a:xfrm>
            <a:off x="1972663" y="3048275"/>
            <a:ext cx="8628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8"/>
          </p:nvPr>
        </p:nvSpPr>
        <p:spPr>
          <a:xfrm>
            <a:off x="3045863" y="2389727"/>
            <a:ext cx="4125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9"/>
          </p:nvPr>
        </p:nvSpPr>
        <p:spPr>
          <a:xfrm>
            <a:off x="3045863" y="3677700"/>
            <a:ext cx="412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3" hasCustomPrompt="1"/>
          </p:nvPr>
        </p:nvSpPr>
        <p:spPr>
          <a:xfrm>
            <a:off x="1972588" y="3930250"/>
            <a:ext cx="8628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4"/>
          </p:nvPr>
        </p:nvSpPr>
        <p:spPr>
          <a:xfrm>
            <a:off x="3045575" y="4135009"/>
            <a:ext cx="4125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7705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3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1062400" y="891225"/>
            <a:ext cx="7019100" cy="3361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2290025" y="317595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1458125" y="1435650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02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/>
          <p:nvPr/>
        </p:nvSpPr>
        <p:spPr>
          <a:xfrm>
            <a:off x="715100" y="2533600"/>
            <a:ext cx="7713900" cy="2075100"/>
          </a:xfrm>
          <a:prstGeom prst="roundRect">
            <a:avLst>
              <a:gd name="adj" fmla="val 22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ubTitle" idx="1"/>
          </p:nvPr>
        </p:nvSpPr>
        <p:spPr>
          <a:xfrm>
            <a:off x="1094450" y="3749138"/>
            <a:ext cx="6262200" cy="6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1094450" y="2715763"/>
            <a:ext cx="5208900" cy="9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5282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dk2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/>
          <p:nvPr/>
        </p:nvSpPr>
        <p:spPr>
          <a:xfrm>
            <a:off x="290100" y="266250"/>
            <a:ext cx="8563800" cy="461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720000" y="1059475"/>
            <a:ext cx="7704000" cy="10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1101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7"/>
          <p:cNvSpPr/>
          <p:nvPr/>
        </p:nvSpPr>
        <p:spPr>
          <a:xfrm>
            <a:off x="290100" y="266250"/>
            <a:ext cx="8563800" cy="461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7896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3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8"/>
          <p:cNvSpPr/>
          <p:nvPr/>
        </p:nvSpPr>
        <p:spPr>
          <a:xfrm>
            <a:off x="3083350" y="535000"/>
            <a:ext cx="5562300" cy="4073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8"/>
          <p:cNvSpPr/>
          <p:nvPr/>
        </p:nvSpPr>
        <p:spPr>
          <a:xfrm rot="-2301926">
            <a:off x="8256708" y="4274389"/>
            <a:ext cx="601824" cy="668227"/>
          </a:xfrm>
          <a:custGeom>
            <a:avLst/>
            <a:gdLst/>
            <a:ahLst/>
            <a:cxnLst/>
            <a:rect l="l" t="t" r="r" b="b"/>
            <a:pathLst>
              <a:path w="24072" h="26728" extrusionOk="0">
                <a:moveTo>
                  <a:pt x="12817" y="1"/>
                </a:moveTo>
                <a:cubicBezTo>
                  <a:pt x="12618" y="1"/>
                  <a:pt x="12416" y="18"/>
                  <a:pt x="12212" y="54"/>
                </a:cubicBezTo>
                <a:cubicBezTo>
                  <a:pt x="10566" y="345"/>
                  <a:pt x="9433" y="1746"/>
                  <a:pt x="9686" y="3185"/>
                </a:cubicBezTo>
                <a:cubicBezTo>
                  <a:pt x="9824" y="3897"/>
                  <a:pt x="10260" y="4517"/>
                  <a:pt x="10888" y="4877"/>
                </a:cubicBezTo>
                <a:lnTo>
                  <a:pt x="1" y="4877"/>
                </a:lnTo>
                <a:lnTo>
                  <a:pt x="1" y="26728"/>
                </a:lnTo>
                <a:lnTo>
                  <a:pt x="24072" y="26728"/>
                </a:lnTo>
                <a:lnTo>
                  <a:pt x="24072" y="4877"/>
                </a:lnTo>
                <a:lnTo>
                  <a:pt x="14234" y="4877"/>
                </a:lnTo>
                <a:cubicBezTo>
                  <a:pt x="15252" y="4295"/>
                  <a:pt x="15857" y="3223"/>
                  <a:pt x="15665" y="2136"/>
                </a:cubicBezTo>
                <a:cubicBezTo>
                  <a:pt x="15444" y="874"/>
                  <a:pt x="14228" y="1"/>
                  <a:pt x="128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" name="Google Shape;197;p38"/>
          <p:cNvGrpSpPr/>
          <p:nvPr/>
        </p:nvGrpSpPr>
        <p:grpSpPr>
          <a:xfrm>
            <a:off x="215987" y="208511"/>
            <a:ext cx="772918" cy="809228"/>
            <a:chOff x="4458798" y="3801637"/>
            <a:chExt cx="942698" cy="986984"/>
          </a:xfrm>
        </p:grpSpPr>
        <p:sp>
          <p:nvSpPr>
            <p:cNvPr id="198" name="Google Shape;198;p38"/>
            <p:cNvSpPr/>
            <p:nvPr/>
          </p:nvSpPr>
          <p:spPr>
            <a:xfrm>
              <a:off x="4459027" y="3801637"/>
              <a:ext cx="942470" cy="921763"/>
            </a:xfrm>
            <a:custGeom>
              <a:avLst/>
              <a:gdLst/>
              <a:ahLst/>
              <a:cxnLst/>
              <a:rect l="l" t="t" r="r" b="b"/>
              <a:pathLst>
                <a:path w="28857" h="28223" extrusionOk="0">
                  <a:moveTo>
                    <a:pt x="6939" y="1"/>
                  </a:moveTo>
                  <a:lnTo>
                    <a:pt x="6910" y="8"/>
                  </a:lnTo>
                  <a:cubicBezTo>
                    <a:pt x="6800" y="8"/>
                    <a:pt x="6684" y="16"/>
                    <a:pt x="6567" y="37"/>
                  </a:cubicBezTo>
                  <a:cubicBezTo>
                    <a:pt x="6450" y="59"/>
                    <a:pt x="6326" y="103"/>
                    <a:pt x="6209" y="147"/>
                  </a:cubicBezTo>
                  <a:cubicBezTo>
                    <a:pt x="6100" y="191"/>
                    <a:pt x="5990" y="249"/>
                    <a:pt x="5881" y="315"/>
                  </a:cubicBezTo>
                  <a:cubicBezTo>
                    <a:pt x="5662" y="439"/>
                    <a:pt x="5458" y="592"/>
                    <a:pt x="5268" y="767"/>
                  </a:cubicBezTo>
                  <a:cubicBezTo>
                    <a:pt x="5078" y="949"/>
                    <a:pt x="4903" y="1146"/>
                    <a:pt x="4750" y="1365"/>
                  </a:cubicBezTo>
                  <a:cubicBezTo>
                    <a:pt x="4597" y="1577"/>
                    <a:pt x="4458" y="1796"/>
                    <a:pt x="4334" y="2029"/>
                  </a:cubicBezTo>
                  <a:cubicBezTo>
                    <a:pt x="4072" y="2540"/>
                    <a:pt x="3853" y="3080"/>
                    <a:pt x="3692" y="3634"/>
                  </a:cubicBezTo>
                  <a:cubicBezTo>
                    <a:pt x="3532" y="4218"/>
                    <a:pt x="3400" y="4809"/>
                    <a:pt x="3305" y="5407"/>
                  </a:cubicBezTo>
                  <a:cubicBezTo>
                    <a:pt x="3225" y="5940"/>
                    <a:pt x="3160" y="6502"/>
                    <a:pt x="3116" y="7122"/>
                  </a:cubicBezTo>
                  <a:cubicBezTo>
                    <a:pt x="3087" y="7611"/>
                    <a:pt x="3072" y="8121"/>
                    <a:pt x="3072" y="8625"/>
                  </a:cubicBezTo>
                  <a:cubicBezTo>
                    <a:pt x="3072" y="9106"/>
                    <a:pt x="3109" y="9617"/>
                    <a:pt x="3167" y="10237"/>
                  </a:cubicBezTo>
                  <a:lnTo>
                    <a:pt x="3189" y="10500"/>
                  </a:lnTo>
                  <a:cubicBezTo>
                    <a:pt x="3203" y="10675"/>
                    <a:pt x="3225" y="10850"/>
                    <a:pt x="3240" y="11025"/>
                  </a:cubicBezTo>
                  <a:lnTo>
                    <a:pt x="3240" y="10989"/>
                  </a:lnTo>
                  <a:lnTo>
                    <a:pt x="3240" y="10989"/>
                  </a:lnTo>
                  <a:cubicBezTo>
                    <a:pt x="3276" y="11361"/>
                    <a:pt x="3276" y="11733"/>
                    <a:pt x="3233" y="12098"/>
                  </a:cubicBezTo>
                  <a:cubicBezTo>
                    <a:pt x="3203" y="12222"/>
                    <a:pt x="3167" y="12346"/>
                    <a:pt x="3116" y="12463"/>
                  </a:cubicBezTo>
                  <a:cubicBezTo>
                    <a:pt x="3079" y="12550"/>
                    <a:pt x="3028" y="12630"/>
                    <a:pt x="2970" y="12703"/>
                  </a:cubicBezTo>
                  <a:cubicBezTo>
                    <a:pt x="2890" y="12791"/>
                    <a:pt x="2809" y="12864"/>
                    <a:pt x="2715" y="12937"/>
                  </a:cubicBezTo>
                  <a:cubicBezTo>
                    <a:pt x="2547" y="13039"/>
                    <a:pt x="2364" y="13127"/>
                    <a:pt x="2182" y="13192"/>
                  </a:cubicBezTo>
                  <a:cubicBezTo>
                    <a:pt x="1890" y="13294"/>
                    <a:pt x="1584" y="13360"/>
                    <a:pt x="1277" y="13411"/>
                  </a:cubicBezTo>
                  <a:lnTo>
                    <a:pt x="1095" y="13433"/>
                  </a:lnTo>
                  <a:cubicBezTo>
                    <a:pt x="912" y="13455"/>
                    <a:pt x="730" y="13491"/>
                    <a:pt x="548" y="13550"/>
                  </a:cubicBezTo>
                  <a:cubicBezTo>
                    <a:pt x="489" y="13564"/>
                    <a:pt x="438" y="13586"/>
                    <a:pt x="380" y="13615"/>
                  </a:cubicBezTo>
                  <a:cubicBezTo>
                    <a:pt x="336" y="13637"/>
                    <a:pt x="285" y="13666"/>
                    <a:pt x="241" y="13703"/>
                  </a:cubicBezTo>
                  <a:cubicBezTo>
                    <a:pt x="146" y="13783"/>
                    <a:pt x="81" y="13878"/>
                    <a:pt x="37" y="13995"/>
                  </a:cubicBezTo>
                  <a:cubicBezTo>
                    <a:pt x="22" y="14046"/>
                    <a:pt x="8" y="14097"/>
                    <a:pt x="8" y="14148"/>
                  </a:cubicBezTo>
                  <a:lnTo>
                    <a:pt x="8" y="14170"/>
                  </a:lnTo>
                  <a:cubicBezTo>
                    <a:pt x="0" y="14221"/>
                    <a:pt x="0" y="14272"/>
                    <a:pt x="8" y="14330"/>
                  </a:cubicBezTo>
                  <a:cubicBezTo>
                    <a:pt x="15" y="14498"/>
                    <a:pt x="51" y="14666"/>
                    <a:pt x="95" y="14827"/>
                  </a:cubicBezTo>
                  <a:cubicBezTo>
                    <a:pt x="190" y="15118"/>
                    <a:pt x="351" y="15396"/>
                    <a:pt x="562" y="15622"/>
                  </a:cubicBezTo>
                  <a:cubicBezTo>
                    <a:pt x="788" y="15877"/>
                    <a:pt x="1051" y="16103"/>
                    <a:pt x="1328" y="16300"/>
                  </a:cubicBezTo>
                  <a:cubicBezTo>
                    <a:pt x="1854" y="16672"/>
                    <a:pt x="2408" y="16986"/>
                    <a:pt x="2999" y="17242"/>
                  </a:cubicBezTo>
                  <a:cubicBezTo>
                    <a:pt x="3181" y="17322"/>
                    <a:pt x="3364" y="17387"/>
                    <a:pt x="3539" y="17446"/>
                  </a:cubicBezTo>
                  <a:cubicBezTo>
                    <a:pt x="3714" y="17504"/>
                    <a:pt x="3875" y="17563"/>
                    <a:pt x="4050" y="17621"/>
                  </a:cubicBezTo>
                  <a:lnTo>
                    <a:pt x="4276" y="17694"/>
                  </a:lnTo>
                  <a:cubicBezTo>
                    <a:pt x="4772" y="17862"/>
                    <a:pt x="5341" y="18051"/>
                    <a:pt x="5866" y="18292"/>
                  </a:cubicBezTo>
                  <a:cubicBezTo>
                    <a:pt x="6063" y="18372"/>
                    <a:pt x="6246" y="18482"/>
                    <a:pt x="6421" y="18613"/>
                  </a:cubicBezTo>
                  <a:cubicBezTo>
                    <a:pt x="6443" y="18628"/>
                    <a:pt x="6450" y="18635"/>
                    <a:pt x="6457" y="18650"/>
                  </a:cubicBezTo>
                  <a:cubicBezTo>
                    <a:pt x="6392" y="18679"/>
                    <a:pt x="6326" y="18708"/>
                    <a:pt x="6253" y="18737"/>
                  </a:cubicBezTo>
                  <a:cubicBezTo>
                    <a:pt x="6005" y="18817"/>
                    <a:pt x="5750" y="18876"/>
                    <a:pt x="5494" y="18920"/>
                  </a:cubicBezTo>
                  <a:cubicBezTo>
                    <a:pt x="5297" y="18956"/>
                    <a:pt x="5078" y="18978"/>
                    <a:pt x="4808" y="19007"/>
                  </a:cubicBezTo>
                  <a:lnTo>
                    <a:pt x="4575" y="19022"/>
                  </a:lnTo>
                  <a:cubicBezTo>
                    <a:pt x="4181" y="19044"/>
                    <a:pt x="3780" y="19095"/>
                    <a:pt x="3393" y="19160"/>
                  </a:cubicBezTo>
                  <a:cubicBezTo>
                    <a:pt x="3181" y="19197"/>
                    <a:pt x="2977" y="19263"/>
                    <a:pt x="2787" y="19357"/>
                  </a:cubicBezTo>
                  <a:cubicBezTo>
                    <a:pt x="2612" y="19430"/>
                    <a:pt x="2459" y="19562"/>
                    <a:pt x="2364" y="19729"/>
                  </a:cubicBezTo>
                  <a:cubicBezTo>
                    <a:pt x="2262" y="19912"/>
                    <a:pt x="2233" y="20123"/>
                    <a:pt x="2291" y="20328"/>
                  </a:cubicBezTo>
                  <a:cubicBezTo>
                    <a:pt x="2364" y="20590"/>
                    <a:pt x="2503" y="20838"/>
                    <a:pt x="2678" y="21043"/>
                  </a:cubicBezTo>
                  <a:cubicBezTo>
                    <a:pt x="2751" y="21145"/>
                    <a:pt x="2831" y="21240"/>
                    <a:pt x="2926" y="21327"/>
                  </a:cubicBezTo>
                  <a:cubicBezTo>
                    <a:pt x="2977" y="21386"/>
                    <a:pt x="3043" y="21437"/>
                    <a:pt x="3109" y="21488"/>
                  </a:cubicBezTo>
                  <a:cubicBezTo>
                    <a:pt x="3233" y="21575"/>
                    <a:pt x="3364" y="21663"/>
                    <a:pt x="3502" y="21743"/>
                  </a:cubicBezTo>
                  <a:cubicBezTo>
                    <a:pt x="3882" y="21962"/>
                    <a:pt x="4276" y="22159"/>
                    <a:pt x="4684" y="22356"/>
                  </a:cubicBezTo>
                  <a:cubicBezTo>
                    <a:pt x="5159" y="22582"/>
                    <a:pt x="5648" y="22816"/>
                    <a:pt x="6122" y="23027"/>
                  </a:cubicBezTo>
                  <a:cubicBezTo>
                    <a:pt x="6596" y="23239"/>
                    <a:pt x="7041" y="23450"/>
                    <a:pt x="7486" y="23662"/>
                  </a:cubicBezTo>
                  <a:lnTo>
                    <a:pt x="7508" y="23677"/>
                  </a:lnTo>
                  <a:cubicBezTo>
                    <a:pt x="7836" y="23823"/>
                    <a:pt x="8150" y="23998"/>
                    <a:pt x="8457" y="24180"/>
                  </a:cubicBezTo>
                  <a:cubicBezTo>
                    <a:pt x="8500" y="24209"/>
                    <a:pt x="8544" y="24238"/>
                    <a:pt x="8581" y="24275"/>
                  </a:cubicBezTo>
                  <a:lnTo>
                    <a:pt x="8610" y="24304"/>
                  </a:lnTo>
                  <a:cubicBezTo>
                    <a:pt x="8610" y="24319"/>
                    <a:pt x="8602" y="24326"/>
                    <a:pt x="8602" y="24333"/>
                  </a:cubicBezTo>
                  <a:cubicBezTo>
                    <a:pt x="8595" y="24341"/>
                    <a:pt x="8595" y="24348"/>
                    <a:pt x="8588" y="24355"/>
                  </a:cubicBezTo>
                  <a:cubicBezTo>
                    <a:pt x="8581" y="24370"/>
                    <a:pt x="8559" y="24384"/>
                    <a:pt x="8544" y="24392"/>
                  </a:cubicBezTo>
                  <a:cubicBezTo>
                    <a:pt x="8493" y="24428"/>
                    <a:pt x="8442" y="24450"/>
                    <a:pt x="8384" y="24472"/>
                  </a:cubicBezTo>
                  <a:cubicBezTo>
                    <a:pt x="8245" y="24516"/>
                    <a:pt x="8099" y="24552"/>
                    <a:pt x="7960" y="24581"/>
                  </a:cubicBezTo>
                  <a:cubicBezTo>
                    <a:pt x="7887" y="24596"/>
                    <a:pt x="7814" y="24611"/>
                    <a:pt x="7734" y="24632"/>
                  </a:cubicBezTo>
                  <a:cubicBezTo>
                    <a:pt x="7508" y="24691"/>
                    <a:pt x="7282" y="24764"/>
                    <a:pt x="7114" y="24924"/>
                  </a:cubicBezTo>
                  <a:cubicBezTo>
                    <a:pt x="7034" y="25012"/>
                    <a:pt x="6968" y="25121"/>
                    <a:pt x="6932" y="25231"/>
                  </a:cubicBezTo>
                  <a:cubicBezTo>
                    <a:pt x="6888" y="25347"/>
                    <a:pt x="6873" y="25464"/>
                    <a:pt x="6873" y="25581"/>
                  </a:cubicBezTo>
                  <a:cubicBezTo>
                    <a:pt x="6888" y="25814"/>
                    <a:pt x="6983" y="26026"/>
                    <a:pt x="7136" y="26194"/>
                  </a:cubicBezTo>
                  <a:cubicBezTo>
                    <a:pt x="7216" y="26281"/>
                    <a:pt x="7296" y="26362"/>
                    <a:pt x="7391" y="26435"/>
                  </a:cubicBezTo>
                  <a:cubicBezTo>
                    <a:pt x="7493" y="26515"/>
                    <a:pt x="7596" y="26588"/>
                    <a:pt x="7712" y="26653"/>
                  </a:cubicBezTo>
                  <a:cubicBezTo>
                    <a:pt x="7946" y="26785"/>
                    <a:pt x="8187" y="26901"/>
                    <a:pt x="8435" y="27004"/>
                  </a:cubicBezTo>
                  <a:cubicBezTo>
                    <a:pt x="8894" y="27179"/>
                    <a:pt x="9369" y="27332"/>
                    <a:pt x="9850" y="27456"/>
                  </a:cubicBezTo>
                  <a:cubicBezTo>
                    <a:pt x="11287" y="27835"/>
                    <a:pt x="12768" y="28069"/>
                    <a:pt x="14257" y="28164"/>
                  </a:cubicBezTo>
                  <a:cubicBezTo>
                    <a:pt x="14841" y="28200"/>
                    <a:pt x="15424" y="28222"/>
                    <a:pt x="15979" y="28222"/>
                  </a:cubicBezTo>
                  <a:cubicBezTo>
                    <a:pt x="16949" y="28222"/>
                    <a:pt x="17912" y="28164"/>
                    <a:pt x="18868" y="28032"/>
                  </a:cubicBezTo>
                  <a:cubicBezTo>
                    <a:pt x="19422" y="27952"/>
                    <a:pt x="19962" y="27843"/>
                    <a:pt x="20502" y="27704"/>
                  </a:cubicBezTo>
                  <a:cubicBezTo>
                    <a:pt x="20860" y="27697"/>
                    <a:pt x="21225" y="27646"/>
                    <a:pt x="21575" y="27551"/>
                  </a:cubicBezTo>
                  <a:cubicBezTo>
                    <a:pt x="21874" y="27471"/>
                    <a:pt x="22173" y="27368"/>
                    <a:pt x="22458" y="27252"/>
                  </a:cubicBezTo>
                  <a:cubicBezTo>
                    <a:pt x="22757" y="27135"/>
                    <a:pt x="23049" y="26996"/>
                    <a:pt x="23326" y="26843"/>
                  </a:cubicBezTo>
                  <a:cubicBezTo>
                    <a:pt x="23931" y="26529"/>
                    <a:pt x="24508" y="26157"/>
                    <a:pt x="25048" y="25749"/>
                  </a:cubicBezTo>
                  <a:cubicBezTo>
                    <a:pt x="25573" y="25369"/>
                    <a:pt x="26069" y="24946"/>
                    <a:pt x="26536" y="24494"/>
                  </a:cubicBezTo>
                  <a:cubicBezTo>
                    <a:pt x="26952" y="24100"/>
                    <a:pt x="27331" y="23677"/>
                    <a:pt x="27674" y="23217"/>
                  </a:cubicBezTo>
                  <a:cubicBezTo>
                    <a:pt x="27806" y="23042"/>
                    <a:pt x="27922" y="22859"/>
                    <a:pt x="28032" y="22662"/>
                  </a:cubicBezTo>
                  <a:cubicBezTo>
                    <a:pt x="28141" y="22444"/>
                    <a:pt x="28243" y="22210"/>
                    <a:pt x="28331" y="21977"/>
                  </a:cubicBezTo>
                  <a:cubicBezTo>
                    <a:pt x="28703" y="20875"/>
                    <a:pt x="28856" y="19715"/>
                    <a:pt x="28776" y="18562"/>
                  </a:cubicBezTo>
                  <a:cubicBezTo>
                    <a:pt x="28754" y="18263"/>
                    <a:pt x="28710" y="17971"/>
                    <a:pt x="28652" y="17679"/>
                  </a:cubicBezTo>
                  <a:cubicBezTo>
                    <a:pt x="28586" y="17402"/>
                    <a:pt x="28499" y="17132"/>
                    <a:pt x="28389" y="16869"/>
                  </a:cubicBezTo>
                  <a:cubicBezTo>
                    <a:pt x="28287" y="16621"/>
                    <a:pt x="28149" y="16388"/>
                    <a:pt x="27988" y="16176"/>
                  </a:cubicBezTo>
                  <a:cubicBezTo>
                    <a:pt x="27828" y="15965"/>
                    <a:pt x="27645" y="15782"/>
                    <a:pt x="27434" y="15636"/>
                  </a:cubicBezTo>
                  <a:cubicBezTo>
                    <a:pt x="27317" y="15556"/>
                    <a:pt x="27193" y="15483"/>
                    <a:pt x="27061" y="15425"/>
                  </a:cubicBezTo>
                  <a:cubicBezTo>
                    <a:pt x="26945" y="15381"/>
                    <a:pt x="26821" y="15345"/>
                    <a:pt x="26697" y="15323"/>
                  </a:cubicBezTo>
                  <a:cubicBezTo>
                    <a:pt x="26587" y="15301"/>
                    <a:pt x="26478" y="15286"/>
                    <a:pt x="26376" y="15286"/>
                  </a:cubicBezTo>
                  <a:lnTo>
                    <a:pt x="26325" y="15286"/>
                  </a:lnTo>
                  <a:cubicBezTo>
                    <a:pt x="26186" y="15293"/>
                    <a:pt x="26055" y="15308"/>
                    <a:pt x="25923" y="15337"/>
                  </a:cubicBezTo>
                  <a:cubicBezTo>
                    <a:pt x="25683" y="15396"/>
                    <a:pt x="25449" y="15476"/>
                    <a:pt x="25230" y="15585"/>
                  </a:cubicBezTo>
                  <a:cubicBezTo>
                    <a:pt x="25062" y="15666"/>
                    <a:pt x="24902" y="15753"/>
                    <a:pt x="24741" y="15833"/>
                  </a:cubicBezTo>
                  <a:lnTo>
                    <a:pt x="24617" y="15899"/>
                  </a:lnTo>
                  <a:cubicBezTo>
                    <a:pt x="24457" y="15987"/>
                    <a:pt x="24296" y="16060"/>
                    <a:pt x="24128" y="16125"/>
                  </a:cubicBezTo>
                  <a:cubicBezTo>
                    <a:pt x="24041" y="16162"/>
                    <a:pt x="23953" y="16176"/>
                    <a:pt x="23858" y="16191"/>
                  </a:cubicBezTo>
                  <a:lnTo>
                    <a:pt x="23829" y="16191"/>
                  </a:lnTo>
                  <a:cubicBezTo>
                    <a:pt x="23800" y="16191"/>
                    <a:pt x="23764" y="16191"/>
                    <a:pt x="23734" y="16184"/>
                  </a:cubicBezTo>
                  <a:cubicBezTo>
                    <a:pt x="23698" y="16176"/>
                    <a:pt x="23669" y="16169"/>
                    <a:pt x="23640" y="16154"/>
                  </a:cubicBezTo>
                  <a:cubicBezTo>
                    <a:pt x="23610" y="16140"/>
                    <a:pt x="23581" y="16118"/>
                    <a:pt x="23552" y="16096"/>
                  </a:cubicBezTo>
                  <a:cubicBezTo>
                    <a:pt x="23501" y="16052"/>
                    <a:pt x="23457" y="16001"/>
                    <a:pt x="23413" y="15943"/>
                  </a:cubicBezTo>
                  <a:cubicBezTo>
                    <a:pt x="23348" y="15848"/>
                    <a:pt x="23297" y="15753"/>
                    <a:pt x="23253" y="15644"/>
                  </a:cubicBezTo>
                  <a:cubicBezTo>
                    <a:pt x="23216" y="15505"/>
                    <a:pt x="23187" y="15359"/>
                    <a:pt x="23180" y="15213"/>
                  </a:cubicBezTo>
                  <a:cubicBezTo>
                    <a:pt x="23151" y="14863"/>
                    <a:pt x="23143" y="14513"/>
                    <a:pt x="23143" y="14126"/>
                  </a:cubicBezTo>
                  <a:lnTo>
                    <a:pt x="23143" y="13652"/>
                  </a:lnTo>
                  <a:lnTo>
                    <a:pt x="23143" y="12776"/>
                  </a:lnTo>
                  <a:cubicBezTo>
                    <a:pt x="23143" y="12251"/>
                    <a:pt x="23114" y="11777"/>
                    <a:pt x="23078" y="11332"/>
                  </a:cubicBezTo>
                  <a:cubicBezTo>
                    <a:pt x="23049" y="10901"/>
                    <a:pt x="22976" y="10471"/>
                    <a:pt x="22866" y="10055"/>
                  </a:cubicBezTo>
                  <a:cubicBezTo>
                    <a:pt x="22808" y="9858"/>
                    <a:pt x="22735" y="9661"/>
                    <a:pt x="22655" y="9471"/>
                  </a:cubicBezTo>
                  <a:cubicBezTo>
                    <a:pt x="22574" y="9303"/>
                    <a:pt x="22472" y="9143"/>
                    <a:pt x="22356" y="8997"/>
                  </a:cubicBezTo>
                  <a:cubicBezTo>
                    <a:pt x="22137" y="8712"/>
                    <a:pt x="21830" y="8523"/>
                    <a:pt x="21480" y="8450"/>
                  </a:cubicBezTo>
                  <a:cubicBezTo>
                    <a:pt x="21385" y="8428"/>
                    <a:pt x="21283" y="8413"/>
                    <a:pt x="21188" y="8413"/>
                  </a:cubicBezTo>
                  <a:lnTo>
                    <a:pt x="21144" y="8413"/>
                  </a:lnTo>
                  <a:cubicBezTo>
                    <a:pt x="21042" y="8413"/>
                    <a:pt x="20947" y="8421"/>
                    <a:pt x="20845" y="8435"/>
                  </a:cubicBezTo>
                  <a:cubicBezTo>
                    <a:pt x="20743" y="8450"/>
                    <a:pt x="20641" y="8479"/>
                    <a:pt x="20546" y="8515"/>
                  </a:cubicBezTo>
                  <a:cubicBezTo>
                    <a:pt x="20444" y="8559"/>
                    <a:pt x="20342" y="8610"/>
                    <a:pt x="20254" y="8676"/>
                  </a:cubicBezTo>
                  <a:cubicBezTo>
                    <a:pt x="20086" y="8815"/>
                    <a:pt x="19933" y="8968"/>
                    <a:pt x="19809" y="9143"/>
                  </a:cubicBezTo>
                  <a:cubicBezTo>
                    <a:pt x="19671" y="9333"/>
                    <a:pt x="19547" y="9522"/>
                    <a:pt x="19437" y="9727"/>
                  </a:cubicBezTo>
                  <a:cubicBezTo>
                    <a:pt x="19328" y="9916"/>
                    <a:pt x="19225" y="10106"/>
                    <a:pt x="19123" y="10303"/>
                  </a:cubicBezTo>
                  <a:cubicBezTo>
                    <a:pt x="19065" y="10420"/>
                    <a:pt x="18999" y="10544"/>
                    <a:pt x="18934" y="10660"/>
                  </a:cubicBezTo>
                  <a:cubicBezTo>
                    <a:pt x="18802" y="10923"/>
                    <a:pt x="18642" y="11179"/>
                    <a:pt x="18459" y="11419"/>
                  </a:cubicBezTo>
                  <a:cubicBezTo>
                    <a:pt x="18394" y="11500"/>
                    <a:pt x="18313" y="11580"/>
                    <a:pt x="18226" y="11645"/>
                  </a:cubicBezTo>
                  <a:cubicBezTo>
                    <a:pt x="18182" y="11667"/>
                    <a:pt x="18138" y="11689"/>
                    <a:pt x="18095" y="11711"/>
                  </a:cubicBezTo>
                  <a:cubicBezTo>
                    <a:pt x="18065" y="11718"/>
                    <a:pt x="18036" y="11726"/>
                    <a:pt x="18007" y="11733"/>
                  </a:cubicBezTo>
                  <a:cubicBezTo>
                    <a:pt x="17978" y="11733"/>
                    <a:pt x="17941" y="11733"/>
                    <a:pt x="17912" y="11726"/>
                  </a:cubicBezTo>
                  <a:cubicBezTo>
                    <a:pt x="17876" y="11718"/>
                    <a:pt x="17839" y="11711"/>
                    <a:pt x="17803" y="11697"/>
                  </a:cubicBezTo>
                  <a:cubicBezTo>
                    <a:pt x="17774" y="11675"/>
                    <a:pt x="17737" y="11660"/>
                    <a:pt x="17715" y="11638"/>
                  </a:cubicBezTo>
                  <a:cubicBezTo>
                    <a:pt x="17679" y="11602"/>
                    <a:pt x="17642" y="11565"/>
                    <a:pt x="17613" y="11529"/>
                  </a:cubicBezTo>
                  <a:cubicBezTo>
                    <a:pt x="17562" y="11441"/>
                    <a:pt x="17511" y="11346"/>
                    <a:pt x="17482" y="11251"/>
                  </a:cubicBezTo>
                  <a:cubicBezTo>
                    <a:pt x="17394" y="10989"/>
                    <a:pt x="17343" y="10712"/>
                    <a:pt x="17329" y="10442"/>
                  </a:cubicBezTo>
                  <a:lnTo>
                    <a:pt x="17329" y="10420"/>
                  </a:lnTo>
                  <a:cubicBezTo>
                    <a:pt x="17270" y="9690"/>
                    <a:pt x="17314" y="8939"/>
                    <a:pt x="17358" y="8224"/>
                  </a:cubicBezTo>
                  <a:cubicBezTo>
                    <a:pt x="17372" y="7946"/>
                    <a:pt x="17387" y="7662"/>
                    <a:pt x="17401" y="7385"/>
                  </a:cubicBezTo>
                  <a:cubicBezTo>
                    <a:pt x="17409" y="7217"/>
                    <a:pt x="17409" y="7012"/>
                    <a:pt x="17401" y="6808"/>
                  </a:cubicBezTo>
                  <a:cubicBezTo>
                    <a:pt x="17394" y="6721"/>
                    <a:pt x="17387" y="6626"/>
                    <a:pt x="17380" y="6531"/>
                  </a:cubicBezTo>
                  <a:cubicBezTo>
                    <a:pt x="17358" y="6429"/>
                    <a:pt x="17336" y="6327"/>
                    <a:pt x="17307" y="6217"/>
                  </a:cubicBezTo>
                  <a:cubicBezTo>
                    <a:pt x="17212" y="5867"/>
                    <a:pt x="17059" y="5531"/>
                    <a:pt x="16862" y="5218"/>
                  </a:cubicBezTo>
                  <a:cubicBezTo>
                    <a:pt x="16694" y="4948"/>
                    <a:pt x="16468" y="4714"/>
                    <a:pt x="16198" y="4546"/>
                  </a:cubicBezTo>
                  <a:cubicBezTo>
                    <a:pt x="16015" y="4444"/>
                    <a:pt x="15811" y="4379"/>
                    <a:pt x="15599" y="4364"/>
                  </a:cubicBezTo>
                  <a:lnTo>
                    <a:pt x="15534" y="4364"/>
                  </a:lnTo>
                  <a:cubicBezTo>
                    <a:pt x="15329" y="4371"/>
                    <a:pt x="15125" y="4422"/>
                    <a:pt x="14943" y="4517"/>
                  </a:cubicBezTo>
                  <a:cubicBezTo>
                    <a:pt x="14833" y="4576"/>
                    <a:pt x="14724" y="4641"/>
                    <a:pt x="14629" y="4722"/>
                  </a:cubicBezTo>
                  <a:cubicBezTo>
                    <a:pt x="14512" y="4809"/>
                    <a:pt x="14410" y="4911"/>
                    <a:pt x="14315" y="5021"/>
                  </a:cubicBezTo>
                  <a:cubicBezTo>
                    <a:pt x="14213" y="5145"/>
                    <a:pt x="14111" y="5276"/>
                    <a:pt x="14023" y="5400"/>
                  </a:cubicBezTo>
                  <a:cubicBezTo>
                    <a:pt x="13929" y="5524"/>
                    <a:pt x="13848" y="5634"/>
                    <a:pt x="13746" y="5758"/>
                  </a:cubicBezTo>
                  <a:cubicBezTo>
                    <a:pt x="13578" y="5962"/>
                    <a:pt x="13389" y="6152"/>
                    <a:pt x="13177" y="6305"/>
                  </a:cubicBezTo>
                  <a:cubicBezTo>
                    <a:pt x="13090" y="6363"/>
                    <a:pt x="13002" y="6414"/>
                    <a:pt x="12907" y="6451"/>
                  </a:cubicBezTo>
                  <a:cubicBezTo>
                    <a:pt x="12841" y="6473"/>
                    <a:pt x="12783" y="6487"/>
                    <a:pt x="12717" y="6494"/>
                  </a:cubicBezTo>
                  <a:lnTo>
                    <a:pt x="12681" y="6494"/>
                  </a:lnTo>
                  <a:cubicBezTo>
                    <a:pt x="12637" y="6494"/>
                    <a:pt x="12601" y="6494"/>
                    <a:pt x="12564" y="6487"/>
                  </a:cubicBezTo>
                  <a:cubicBezTo>
                    <a:pt x="12499" y="6473"/>
                    <a:pt x="12433" y="6451"/>
                    <a:pt x="12367" y="6429"/>
                  </a:cubicBezTo>
                  <a:cubicBezTo>
                    <a:pt x="12258" y="6370"/>
                    <a:pt x="12156" y="6305"/>
                    <a:pt x="12061" y="6232"/>
                  </a:cubicBezTo>
                  <a:cubicBezTo>
                    <a:pt x="11813" y="5998"/>
                    <a:pt x="11587" y="5736"/>
                    <a:pt x="11390" y="5451"/>
                  </a:cubicBezTo>
                  <a:cubicBezTo>
                    <a:pt x="11200" y="5174"/>
                    <a:pt x="11047" y="4926"/>
                    <a:pt x="10915" y="4700"/>
                  </a:cubicBezTo>
                  <a:cubicBezTo>
                    <a:pt x="10813" y="4517"/>
                    <a:pt x="10726" y="4335"/>
                    <a:pt x="10631" y="4152"/>
                  </a:cubicBezTo>
                  <a:lnTo>
                    <a:pt x="10623" y="4131"/>
                  </a:lnTo>
                  <a:lnTo>
                    <a:pt x="10507" y="3904"/>
                  </a:lnTo>
                  <a:cubicBezTo>
                    <a:pt x="10317" y="3518"/>
                    <a:pt x="10113" y="3124"/>
                    <a:pt x="9908" y="2744"/>
                  </a:cubicBezTo>
                  <a:cubicBezTo>
                    <a:pt x="9646" y="2248"/>
                    <a:pt x="9339" y="1774"/>
                    <a:pt x="9011" y="1322"/>
                  </a:cubicBezTo>
                  <a:cubicBezTo>
                    <a:pt x="8858" y="1117"/>
                    <a:pt x="8690" y="928"/>
                    <a:pt x="8515" y="752"/>
                  </a:cubicBezTo>
                  <a:cubicBezTo>
                    <a:pt x="8340" y="577"/>
                    <a:pt x="8143" y="424"/>
                    <a:pt x="7931" y="293"/>
                  </a:cubicBezTo>
                  <a:cubicBezTo>
                    <a:pt x="7742" y="176"/>
                    <a:pt x="7530" y="89"/>
                    <a:pt x="7311" y="45"/>
                  </a:cubicBezTo>
                  <a:cubicBezTo>
                    <a:pt x="7187" y="16"/>
                    <a:pt x="7063" y="1"/>
                    <a:pt x="6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8"/>
            <p:cNvSpPr/>
            <p:nvPr/>
          </p:nvSpPr>
          <p:spPr>
            <a:xfrm>
              <a:off x="4458798" y="3807124"/>
              <a:ext cx="732988" cy="916276"/>
            </a:xfrm>
            <a:custGeom>
              <a:avLst/>
              <a:gdLst/>
              <a:ahLst/>
              <a:cxnLst/>
              <a:rect l="l" t="t" r="r" b="b"/>
              <a:pathLst>
                <a:path w="22443" h="28055" extrusionOk="0">
                  <a:moveTo>
                    <a:pt x="6158" y="1"/>
                  </a:moveTo>
                  <a:lnTo>
                    <a:pt x="6158" y="1"/>
                  </a:lnTo>
                  <a:cubicBezTo>
                    <a:pt x="6063" y="37"/>
                    <a:pt x="5976" y="88"/>
                    <a:pt x="5888" y="139"/>
                  </a:cubicBezTo>
                  <a:cubicBezTo>
                    <a:pt x="5662" y="263"/>
                    <a:pt x="5458" y="417"/>
                    <a:pt x="5275" y="592"/>
                  </a:cubicBezTo>
                  <a:cubicBezTo>
                    <a:pt x="5078" y="774"/>
                    <a:pt x="4903" y="978"/>
                    <a:pt x="4750" y="1190"/>
                  </a:cubicBezTo>
                  <a:cubicBezTo>
                    <a:pt x="4597" y="1402"/>
                    <a:pt x="4458" y="1628"/>
                    <a:pt x="4334" y="1854"/>
                  </a:cubicBezTo>
                  <a:cubicBezTo>
                    <a:pt x="4071" y="2372"/>
                    <a:pt x="3852" y="2912"/>
                    <a:pt x="3699" y="3466"/>
                  </a:cubicBezTo>
                  <a:cubicBezTo>
                    <a:pt x="3531" y="4050"/>
                    <a:pt x="3400" y="4641"/>
                    <a:pt x="3312" y="5239"/>
                  </a:cubicBezTo>
                  <a:cubicBezTo>
                    <a:pt x="3225" y="5779"/>
                    <a:pt x="3159" y="6341"/>
                    <a:pt x="3123" y="6947"/>
                  </a:cubicBezTo>
                  <a:cubicBezTo>
                    <a:pt x="3086" y="7443"/>
                    <a:pt x="3072" y="7953"/>
                    <a:pt x="3072" y="8450"/>
                  </a:cubicBezTo>
                  <a:cubicBezTo>
                    <a:pt x="3072" y="8924"/>
                    <a:pt x="3108" y="9442"/>
                    <a:pt x="3167" y="10069"/>
                  </a:cubicBezTo>
                  <a:lnTo>
                    <a:pt x="3188" y="10325"/>
                  </a:lnTo>
                  <a:cubicBezTo>
                    <a:pt x="3210" y="10500"/>
                    <a:pt x="3225" y="10675"/>
                    <a:pt x="3240" y="10850"/>
                  </a:cubicBezTo>
                  <a:lnTo>
                    <a:pt x="3247" y="10821"/>
                  </a:lnTo>
                  <a:lnTo>
                    <a:pt x="3247" y="10821"/>
                  </a:lnTo>
                  <a:cubicBezTo>
                    <a:pt x="3276" y="11193"/>
                    <a:pt x="3276" y="11558"/>
                    <a:pt x="3232" y="11930"/>
                  </a:cubicBezTo>
                  <a:cubicBezTo>
                    <a:pt x="3210" y="12054"/>
                    <a:pt x="3174" y="12178"/>
                    <a:pt x="3123" y="12295"/>
                  </a:cubicBezTo>
                  <a:cubicBezTo>
                    <a:pt x="3079" y="12375"/>
                    <a:pt x="3028" y="12455"/>
                    <a:pt x="2970" y="12535"/>
                  </a:cubicBezTo>
                  <a:cubicBezTo>
                    <a:pt x="2897" y="12616"/>
                    <a:pt x="2809" y="12696"/>
                    <a:pt x="2714" y="12762"/>
                  </a:cubicBezTo>
                  <a:cubicBezTo>
                    <a:pt x="2554" y="12871"/>
                    <a:pt x="2371" y="12959"/>
                    <a:pt x="2189" y="13024"/>
                  </a:cubicBezTo>
                  <a:cubicBezTo>
                    <a:pt x="1890" y="13119"/>
                    <a:pt x="1591" y="13192"/>
                    <a:pt x="1284" y="13236"/>
                  </a:cubicBezTo>
                  <a:cubicBezTo>
                    <a:pt x="1233" y="13243"/>
                    <a:pt x="1189" y="13250"/>
                    <a:pt x="1138" y="13258"/>
                  </a:cubicBezTo>
                  <a:lnTo>
                    <a:pt x="1094" y="13265"/>
                  </a:lnTo>
                  <a:cubicBezTo>
                    <a:pt x="912" y="13287"/>
                    <a:pt x="730" y="13323"/>
                    <a:pt x="547" y="13374"/>
                  </a:cubicBezTo>
                  <a:cubicBezTo>
                    <a:pt x="489" y="13396"/>
                    <a:pt x="438" y="13418"/>
                    <a:pt x="379" y="13440"/>
                  </a:cubicBezTo>
                  <a:cubicBezTo>
                    <a:pt x="336" y="13469"/>
                    <a:pt x="292" y="13498"/>
                    <a:pt x="248" y="13528"/>
                  </a:cubicBezTo>
                  <a:cubicBezTo>
                    <a:pt x="153" y="13601"/>
                    <a:pt x="80" y="13710"/>
                    <a:pt x="37" y="13827"/>
                  </a:cubicBezTo>
                  <a:cubicBezTo>
                    <a:pt x="22" y="13871"/>
                    <a:pt x="15" y="13922"/>
                    <a:pt x="7" y="13973"/>
                  </a:cubicBezTo>
                  <a:lnTo>
                    <a:pt x="7" y="14002"/>
                  </a:lnTo>
                  <a:cubicBezTo>
                    <a:pt x="0" y="14053"/>
                    <a:pt x="0" y="14104"/>
                    <a:pt x="7" y="14155"/>
                  </a:cubicBezTo>
                  <a:cubicBezTo>
                    <a:pt x="37" y="14644"/>
                    <a:pt x="234" y="15096"/>
                    <a:pt x="569" y="15454"/>
                  </a:cubicBezTo>
                  <a:cubicBezTo>
                    <a:pt x="795" y="15709"/>
                    <a:pt x="1051" y="15935"/>
                    <a:pt x="1335" y="16132"/>
                  </a:cubicBezTo>
                  <a:cubicBezTo>
                    <a:pt x="1853" y="16504"/>
                    <a:pt x="2415" y="16818"/>
                    <a:pt x="3006" y="17074"/>
                  </a:cubicBezTo>
                  <a:cubicBezTo>
                    <a:pt x="3188" y="17154"/>
                    <a:pt x="3378" y="17219"/>
                    <a:pt x="3546" y="17278"/>
                  </a:cubicBezTo>
                  <a:cubicBezTo>
                    <a:pt x="3714" y="17336"/>
                    <a:pt x="3882" y="17395"/>
                    <a:pt x="4049" y="17453"/>
                  </a:cubicBezTo>
                  <a:lnTo>
                    <a:pt x="4283" y="17526"/>
                  </a:lnTo>
                  <a:cubicBezTo>
                    <a:pt x="4779" y="17694"/>
                    <a:pt x="5348" y="17883"/>
                    <a:pt x="5873" y="18124"/>
                  </a:cubicBezTo>
                  <a:cubicBezTo>
                    <a:pt x="6070" y="18204"/>
                    <a:pt x="6253" y="18314"/>
                    <a:pt x="6428" y="18445"/>
                  </a:cubicBezTo>
                  <a:lnTo>
                    <a:pt x="6443" y="18460"/>
                  </a:lnTo>
                  <a:cubicBezTo>
                    <a:pt x="6450" y="18467"/>
                    <a:pt x="6457" y="18474"/>
                    <a:pt x="6464" y="18482"/>
                  </a:cubicBezTo>
                  <a:cubicBezTo>
                    <a:pt x="6406" y="18504"/>
                    <a:pt x="6340" y="18533"/>
                    <a:pt x="6260" y="18569"/>
                  </a:cubicBezTo>
                  <a:cubicBezTo>
                    <a:pt x="6012" y="18649"/>
                    <a:pt x="5757" y="18708"/>
                    <a:pt x="5501" y="18744"/>
                  </a:cubicBezTo>
                  <a:cubicBezTo>
                    <a:pt x="5297" y="18781"/>
                    <a:pt x="5078" y="18810"/>
                    <a:pt x="4815" y="18832"/>
                  </a:cubicBezTo>
                  <a:lnTo>
                    <a:pt x="4582" y="18846"/>
                  </a:lnTo>
                  <a:cubicBezTo>
                    <a:pt x="4188" y="18876"/>
                    <a:pt x="3787" y="18919"/>
                    <a:pt x="3400" y="18992"/>
                  </a:cubicBezTo>
                  <a:cubicBezTo>
                    <a:pt x="3188" y="19029"/>
                    <a:pt x="2984" y="19095"/>
                    <a:pt x="2787" y="19182"/>
                  </a:cubicBezTo>
                  <a:cubicBezTo>
                    <a:pt x="2612" y="19262"/>
                    <a:pt x="2466" y="19394"/>
                    <a:pt x="2364" y="19554"/>
                  </a:cubicBezTo>
                  <a:cubicBezTo>
                    <a:pt x="2284" y="19707"/>
                    <a:pt x="2247" y="19875"/>
                    <a:pt x="2276" y="20043"/>
                  </a:cubicBezTo>
                  <a:lnTo>
                    <a:pt x="2276" y="20087"/>
                  </a:lnTo>
                  <a:cubicBezTo>
                    <a:pt x="2276" y="20225"/>
                    <a:pt x="2313" y="20357"/>
                    <a:pt x="2379" y="20481"/>
                  </a:cubicBezTo>
                  <a:cubicBezTo>
                    <a:pt x="2452" y="20619"/>
                    <a:pt x="2539" y="20751"/>
                    <a:pt x="2641" y="20867"/>
                  </a:cubicBezTo>
                  <a:cubicBezTo>
                    <a:pt x="2860" y="21123"/>
                    <a:pt x="3108" y="21356"/>
                    <a:pt x="3371" y="21561"/>
                  </a:cubicBezTo>
                  <a:cubicBezTo>
                    <a:pt x="3458" y="21634"/>
                    <a:pt x="3568" y="21714"/>
                    <a:pt x="3699" y="21809"/>
                  </a:cubicBezTo>
                  <a:cubicBezTo>
                    <a:pt x="3801" y="21882"/>
                    <a:pt x="3903" y="21947"/>
                    <a:pt x="4013" y="22013"/>
                  </a:cubicBezTo>
                  <a:cubicBezTo>
                    <a:pt x="4494" y="22312"/>
                    <a:pt x="4969" y="22604"/>
                    <a:pt x="5436" y="22874"/>
                  </a:cubicBezTo>
                  <a:cubicBezTo>
                    <a:pt x="6019" y="23209"/>
                    <a:pt x="6501" y="23472"/>
                    <a:pt x="6939" y="23691"/>
                  </a:cubicBezTo>
                  <a:cubicBezTo>
                    <a:pt x="7187" y="23822"/>
                    <a:pt x="7435" y="23946"/>
                    <a:pt x="7690" y="24063"/>
                  </a:cubicBezTo>
                  <a:cubicBezTo>
                    <a:pt x="7887" y="24158"/>
                    <a:pt x="8084" y="24246"/>
                    <a:pt x="8281" y="24340"/>
                  </a:cubicBezTo>
                  <a:cubicBezTo>
                    <a:pt x="8201" y="24355"/>
                    <a:pt x="8128" y="24370"/>
                    <a:pt x="8048" y="24384"/>
                  </a:cubicBezTo>
                  <a:lnTo>
                    <a:pt x="7975" y="24406"/>
                  </a:lnTo>
                  <a:cubicBezTo>
                    <a:pt x="7894" y="24421"/>
                    <a:pt x="7821" y="24435"/>
                    <a:pt x="7749" y="24457"/>
                  </a:cubicBezTo>
                  <a:cubicBezTo>
                    <a:pt x="7522" y="24515"/>
                    <a:pt x="7289" y="24588"/>
                    <a:pt x="7121" y="24749"/>
                  </a:cubicBezTo>
                  <a:cubicBezTo>
                    <a:pt x="7041" y="24844"/>
                    <a:pt x="6975" y="24946"/>
                    <a:pt x="6939" y="25063"/>
                  </a:cubicBezTo>
                  <a:cubicBezTo>
                    <a:pt x="6895" y="25172"/>
                    <a:pt x="6873" y="25289"/>
                    <a:pt x="6880" y="25413"/>
                  </a:cubicBezTo>
                  <a:cubicBezTo>
                    <a:pt x="6895" y="25639"/>
                    <a:pt x="6990" y="25858"/>
                    <a:pt x="7143" y="26026"/>
                  </a:cubicBezTo>
                  <a:cubicBezTo>
                    <a:pt x="7223" y="26113"/>
                    <a:pt x="7303" y="26194"/>
                    <a:pt x="7398" y="26267"/>
                  </a:cubicBezTo>
                  <a:cubicBezTo>
                    <a:pt x="7500" y="26347"/>
                    <a:pt x="7610" y="26420"/>
                    <a:pt x="7719" y="26485"/>
                  </a:cubicBezTo>
                  <a:cubicBezTo>
                    <a:pt x="7953" y="26617"/>
                    <a:pt x="8194" y="26733"/>
                    <a:pt x="8442" y="26836"/>
                  </a:cubicBezTo>
                  <a:cubicBezTo>
                    <a:pt x="8909" y="27011"/>
                    <a:pt x="9376" y="27164"/>
                    <a:pt x="9857" y="27288"/>
                  </a:cubicBezTo>
                  <a:cubicBezTo>
                    <a:pt x="11302" y="27667"/>
                    <a:pt x="12775" y="27901"/>
                    <a:pt x="14264" y="27996"/>
                  </a:cubicBezTo>
                  <a:cubicBezTo>
                    <a:pt x="14862" y="28032"/>
                    <a:pt x="15439" y="28054"/>
                    <a:pt x="15993" y="28054"/>
                  </a:cubicBezTo>
                  <a:cubicBezTo>
                    <a:pt x="16041" y="28054"/>
                    <a:pt x="16090" y="28055"/>
                    <a:pt x="16138" y="28055"/>
                  </a:cubicBezTo>
                  <a:cubicBezTo>
                    <a:pt x="17053" y="28055"/>
                    <a:pt x="17974" y="27989"/>
                    <a:pt x="18882" y="27864"/>
                  </a:cubicBezTo>
                  <a:cubicBezTo>
                    <a:pt x="19429" y="27784"/>
                    <a:pt x="19977" y="27675"/>
                    <a:pt x="20509" y="27536"/>
                  </a:cubicBezTo>
                  <a:cubicBezTo>
                    <a:pt x="20874" y="27529"/>
                    <a:pt x="21232" y="27478"/>
                    <a:pt x="21582" y="27383"/>
                  </a:cubicBezTo>
                  <a:cubicBezTo>
                    <a:pt x="21874" y="27310"/>
                    <a:pt x="22158" y="27215"/>
                    <a:pt x="22443" y="27098"/>
                  </a:cubicBezTo>
                  <a:cubicBezTo>
                    <a:pt x="21881" y="26726"/>
                    <a:pt x="21341" y="26347"/>
                    <a:pt x="20808" y="25960"/>
                  </a:cubicBezTo>
                  <a:cubicBezTo>
                    <a:pt x="19437" y="24961"/>
                    <a:pt x="18138" y="23866"/>
                    <a:pt x="16934" y="22677"/>
                  </a:cubicBezTo>
                  <a:cubicBezTo>
                    <a:pt x="16635" y="22370"/>
                    <a:pt x="16336" y="22064"/>
                    <a:pt x="16051" y="21743"/>
                  </a:cubicBezTo>
                  <a:cubicBezTo>
                    <a:pt x="15760" y="21429"/>
                    <a:pt x="15460" y="21101"/>
                    <a:pt x="15176" y="20773"/>
                  </a:cubicBezTo>
                  <a:cubicBezTo>
                    <a:pt x="14600" y="20116"/>
                    <a:pt x="14038" y="19445"/>
                    <a:pt x="13498" y="18766"/>
                  </a:cubicBezTo>
                  <a:cubicBezTo>
                    <a:pt x="12418" y="17402"/>
                    <a:pt x="11418" y="15965"/>
                    <a:pt x="10514" y="14476"/>
                  </a:cubicBezTo>
                  <a:cubicBezTo>
                    <a:pt x="9631" y="13032"/>
                    <a:pt x="8850" y="11521"/>
                    <a:pt x="8186" y="9960"/>
                  </a:cubicBezTo>
                  <a:cubicBezTo>
                    <a:pt x="7858" y="9172"/>
                    <a:pt x="7559" y="8377"/>
                    <a:pt x="7296" y="7559"/>
                  </a:cubicBezTo>
                  <a:cubicBezTo>
                    <a:pt x="7041" y="6750"/>
                    <a:pt x="6822" y="5932"/>
                    <a:pt x="6647" y="5101"/>
                  </a:cubicBezTo>
                  <a:cubicBezTo>
                    <a:pt x="6457" y="4225"/>
                    <a:pt x="6318" y="3342"/>
                    <a:pt x="6231" y="2452"/>
                  </a:cubicBezTo>
                  <a:cubicBezTo>
                    <a:pt x="6187" y="2015"/>
                    <a:pt x="6158" y="1569"/>
                    <a:pt x="6151" y="1132"/>
                  </a:cubicBezTo>
                  <a:cubicBezTo>
                    <a:pt x="6136" y="752"/>
                    <a:pt x="6143" y="373"/>
                    <a:pt x="6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8"/>
            <p:cNvSpPr/>
            <p:nvPr/>
          </p:nvSpPr>
          <p:spPr>
            <a:xfrm>
              <a:off x="4531465" y="3870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8"/>
            <p:cNvSpPr/>
            <p:nvPr/>
          </p:nvSpPr>
          <p:spPr>
            <a:xfrm>
              <a:off x="4684212" y="400134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39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8"/>
            <p:cNvSpPr/>
            <p:nvPr/>
          </p:nvSpPr>
          <p:spPr>
            <a:xfrm>
              <a:off x="4684212" y="4001348"/>
              <a:ext cx="261" cy="490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7" y="15"/>
                  </a:moveTo>
                  <a:lnTo>
                    <a:pt x="7" y="0"/>
                  </a:lnTo>
                  <a:lnTo>
                    <a:pt x="7" y="15"/>
                  </a:lnTo>
                  <a:cubicBezTo>
                    <a:pt x="0" y="15"/>
                    <a:pt x="0" y="15"/>
                    <a:pt x="7" y="15"/>
                  </a:cubicBezTo>
                  <a:close/>
                </a:path>
              </a:pathLst>
            </a:custGeom>
            <a:solidFill>
              <a:srgbClr val="939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8"/>
            <p:cNvSpPr/>
            <p:nvPr/>
          </p:nvSpPr>
          <p:spPr>
            <a:xfrm>
              <a:off x="4531465" y="3870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38"/>
          <p:cNvGrpSpPr/>
          <p:nvPr/>
        </p:nvGrpSpPr>
        <p:grpSpPr>
          <a:xfrm>
            <a:off x="8012975" y="137073"/>
            <a:ext cx="987955" cy="952102"/>
            <a:chOff x="5155400" y="1692223"/>
            <a:chExt cx="987955" cy="952102"/>
          </a:xfrm>
        </p:grpSpPr>
        <p:sp>
          <p:nvSpPr>
            <p:cNvPr id="205" name="Google Shape;205;p38"/>
            <p:cNvSpPr/>
            <p:nvPr/>
          </p:nvSpPr>
          <p:spPr>
            <a:xfrm>
              <a:off x="5524972" y="1692223"/>
              <a:ext cx="493525" cy="809543"/>
            </a:xfrm>
            <a:custGeom>
              <a:avLst/>
              <a:gdLst/>
              <a:ahLst/>
              <a:cxnLst/>
              <a:rect l="l" t="t" r="r" b="b"/>
              <a:pathLst>
                <a:path w="15111" h="24787" extrusionOk="0">
                  <a:moveTo>
                    <a:pt x="271" y="1"/>
                  </a:moveTo>
                  <a:cubicBezTo>
                    <a:pt x="241" y="1"/>
                    <a:pt x="212" y="8"/>
                    <a:pt x="190" y="15"/>
                  </a:cubicBezTo>
                  <a:cubicBezTo>
                    <a:pt x="66" y="59"/>
                    <a:pt x="1" y="198"/>
                    <a:pt x="44" y="322"/>
                  </a:cubicBezTo>
                  <a:cubicBezTo>
                    <a:pt x="95" y="504"/>
                    <a:pt x="139" y="679"/>
                    <a:pt x="183" y="862"/>
                  </a:cubicBezTo>
                  <a:cubicBezTo>
                    <a:pt x="592" y="2686"/>
                    <a:pt x="650" y="4561"/>
                    <a:pt x="657" y="6319"/>
                  </a:cubicBezTo>
                  <a:cubicBezTo>
                    <a:pt x="657" y="6888"/>
                    <a:pt x="657" y="7465"/>
                    <a:pt x="643" y="8034"/>
                  </a:cubicBezTo>
                  <a:cubicBezTo>
                    <a:pt x="628" y="9289"/>
                    <a:pt x="621" y="10587"/>
                    <a:pt x="686" y="11857"/>
                  </a:cubicBezTo>
                  <a:cubicBezTo>
                    <a:pt x="796" y="13936"/>
                    <a:pt x="1131" y="15680"/>
                    <a:pt x="1715" y="17198"/>
                  </a:cubicBezTo>
                  <a:cubicBezTo>
                    <a:pt x="1992" y="17913"/>
                    <a:pt x="2343" y="18606"/>
                    <a:pt x="2773" y="19248"/>
                  </a:cubicBezTo>
                  <a:cubicBezTo>
                    <a:pt x="3174" y="19853"/>
                    <a:pt x="3641" y="20415"/>
                    <a:pt x="4167" y="20919"/>
                  </a:cubicBezTo>
                  <a:cubicBezTo>
                    <a:pt x="5137" y="21874"/>
                    <a:pt x="6334" y="22670"/>
                    <a:pt x="7734" y="23297"/>
                  </a:cubicBezTo>
                  <a:cubicBezTo>
                    <a:pt x="9084" y="23881"/>
                    <a:pt x="10500" y="24289"/>
                    <a:pt x="11959" y="24508"/>
                  </a:cubicBezTo>
                  <a:cubicBezTo>
                    <a:pt x="12302" y="24559"/>
                    <a:pt x="12667" y="24603"/>
                    <a:pt x="13061" y="24647"/>
                  </a:cubicBezTo>
                  <a:cubicBezTo>
                    <a:pt x="13075" y="24669"/>
                    <a:pt x="13097" y="24691"/>
                    <a:pt x="13119" y="24713"/>
                  </a:cubicBezTo>
                  <a:cubicBezTo>
                    <a:pt x="13178" y="24758"/>
                    <a:pt x="13249" y="24787"/>
                    <a:pt x="13321" y="24787"/>
                  </a:cubicBezTo>
                  <a:cubicBezTo>
                    <a:pt x="13329" y="24787"/>
                    <a:pt x="13337" y="24786"/>
                    <a:pt x="13345" y="24786"/>
                  </a:cubicBezTo>
                  <a:cubicBezTo>
                    <a:pt x="13455" y="24786"/>
                    <a:pt x="13549" y="24734"/>
                    <a:pt x="13622" y="24662"/>
                  </a:cubicBezTo>
                  <a:cubicBezTo>
                    <a:pt x="13878" y="24384"/>
                    <a:pt x="14089" y="24071"/>
                    <a:pt x="14264" y="23735"/>
                  </a:cubicBezTo>
                  <a:cubicBezTo>
                    <a:pt x="14432" y="23414"/>
                    <a:pt x="14578" y="23078"/>
                    <a:pt x="14688" y="22728"/>
                  </a:cubicBezTo>
                  <a:cubicBezTo>
                    <a:pt x="14914" y="21977"/>
                    <a:pt x="15045" y="21203"/>
                    <a:pt x="15082" y="20423"/>
                  </a:cubicBezTo>
                  <a:cubicBezTo>
                    <a:pt x="15111" y="19635"/>
                    <a:pt x="15074" y="18839"/>
                    <a:pt x="14965" y="18051"/>
                  </a:cubicBezTo>
                  <a:cubicBezTo>
                    <a:pt x="14855" y="17307"/>
                    <a:pt x="14695" y="16577"/>
                    <a:pt x="14469" y="15855"/>
                  </a:cubicBezTo>
                  <a:cubicBezTo>
                    <a:pt x="13520" y="12849"/>
                    <a:pt x="11368" y="10507"/>
                    <a:pt x="9610" y="8807"/>
                  </a:cubicBezTo>
                  <a:cubicBezTo>
                    <a:pt x="8544" y="7778"/>
                    <a:pt x="7406" y="6801"/>
                    <a:pt x="6297" y="5852"/>
                  </a:cubicBezTo>
                  <a:lnTo>
                    <a:pt x="6268" y="5823"/>
                  </a:lnTo>
                  <a:lnTo>
                    <a:pt x="6151" y="5721"/>
                  </a:lnTo>
                  <a:cubicBezTo>
                    <a:pt x="5086" y="4809"/>
                    <a:pt x="3984" y="3868"/>
                    <a:pt x="2963" y="2876"/>
                  </a:cubicBezTo>
                  <a:cubicBezTo>
                    <a:pt x="2583" y="2511"/>
                    <a:pt x="2255" y="2175"/>
                    <a:pt x="1949" y="1854"/>
                  </a:cubicBezTo>
                  <a:cubicBezTo>
                    <a:pt x="1693" y="1584"/>
                    <a:pt x="1438" y="1300"/>
                    <a:pt x="1190" y="1008"/>
                  </a:cubicBezTo>
                  <a:cubicBezTo>
                    <a:pt x="1066" y="855"/>
                    <a:pt x="942" y="709"/>
                    <a:pt x="818" y="555"/>
                  </a:cubicBezTo>
                  <a:lnTo>
                    <a:pt x="672" y="358"/>
                  </a:lnTo>
                  <a:cubicBezTo>
                    <a:pt x="606" y="271"/>
                    <a:pt x="541" y="183"/>
                    <a:pt x="468" y="103"/>
                  </a:cubicBezTo>
                  <a:cubicBezTo>
                    <a:pt x="416" y="37"/>
                    <a:pt x="351" y="1"/>
                    <a:pt x="2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8"/>
            <p:cNvSpPr/>
            <p:nvPr/>
          </p:nvSpPr>
          <p:spPr>
            <a:xfrm>
              <a:off x="5584118" y="1805420"/>
              <a:ext cx="559237" cy="838905"/>
            </a:xfrm>
            <a:custGeom>
              <a:avLst/>
              <a:gdLst/>
              <a:ahLst/>
              <a:cxnLst/>
              <a:rect l="l" t="t" r="r" b="b"/>
              <a:pathLst>
                <a:path w="17123" h="25686" extrusionOk="0">
                  <a:moveTo>
                    <a:pt x="151" y="0"/>
                  </a:moveTo>
                  <a:cubicBezTo>
                    <a:pt x="61" y="0"/>
                    <a:pt x="1" y="105"/>
                    <a:pt x="50" y="183"/>
                  </a:cubicBezTo>
                  <a:lnTo>
                    <a:pt x="50" y="176"/>
                  </a:lnTo>
                  <a:cubicBezTo>
                    <a:pt x="583" y="1066"/>
                    <a:pt x="1079" y="1985"/>
                    <a:pt x="1524" y="2926"/>
                  </a:cubicBezTo>
                  <a:cubicBezTo>
                    <a:pt x="1969" y="3853"/>
                    <a:pt x="2378" y="4801"/>
                    <a:pt x="2772" y="5750"/>
                  </a:cubicBezTo>
                  <a:cubicBezTo>
                    <a:pt x="3107" y="6582"/>
                    <a:pt x="3435" y="7413"/>
                    <a:pt x="3756" y="8252"/>
                  </a:cubicBezTo>
                  <a:cubicBezTo>
                    <a:pt x="3910" y="8661"/>
                    <a:pt x="4070" y="9062"/>
                    <a:pt x="4231" y="9471"/>
                  </a:cubicBezTo>
                  <a:cubicBezTo>
                    <a:pt x="4406" y="9909"/>
                    <a:pt x="4581" y="10346"/>
                    <a:pt x="4763" y="10777"/>
                  </a:cubicBezTo>
                  <a:lnTo>
                    <a:pt x="4720" y="10682"/>
                  </a:lnTo>
                  <a:lnTo>
                    <a:pt x="4720" y="10682"/>
                  </a:lnTo>
                  <a:cubicBezTo>
                    <a:pt x="5135" y="11703"/>
                    <a:pt x="5573" y="12718"/>
                    <a:pt x="6055" y="13717"/>
                  </a:cubicBezTo>
                  <a:cubicBezTo>
                    <a:pt x="6493" y="14629"/>
                    <a:pt x="6989" y="15526"/>
                    <a:pt x="7514" y="16395"/>
                  </a:cubicBezTo>
                  <a:cubicBezTo>
                    <a:pt x="8025" y="17248"/>
                    <a:pt x="8572" y="18066"/>
                    <a:pt x="9163" y="18868"/>
                  </a:cubicBezTo>
                  <a:cubicBezTo>
                    <a:pt x="9761" y="19700"/>
                    <a:pt x="10410" y="20495"/>
                    <a:pt x="11096" y="21261"/>
                  </a:cubicBezTo>
                  <a:cubicBezTo>
                    <a:pt x="11833" y="22064"/>
                    <a:pt x="12621" y="22823"/>
                    <a:pt x="13453" y="23530"/>
                  </a:cubicBezTo>
                  <a:cubicBezTo>
                    <a:pt x="13905" y="23924"/>
                    <a:pt x="14365" y="24296"/>
                    <a:pt x="14846" y="24661"/>
                  </a:cubicBezTo>
                  <a:cubicBezTo>
                    <a:pt x="15292" y="25004"/>
                    <a:pt x="15758" y="25325"/>
                    <a:pt x="16240" y="25610"/>
                  </a:cubicBezTo>
                  <a:cubicBezTo>
                    <a:pt x="16331" y="25661"/>
                    <a:pt x="16431" y="25686"/>
                    <a:pt x="16531" y="25686"/>
                  </a:cubicBezTo>
                  <a:cubicBezTo>
                    <a:pt x="16686" y="25686"/>
                    <a:pt x="16840" y="25626"/>
                    <a:pt x="16955" y="25515"/>
                  </a:cubicBezTo>
                  <a:cubicBezTo>
                    <a:pt x="17064" y="25405"/>
                    <a:pt x="17123" y="25252"/>
                    <a:pt x="17123" y="25099"/>
                  </a:cubicBezTo>
                  <a:cubicBezTo>
                    <a:pt x="17123" y="24946"/>
                    <a:pt x="17064" y="24785"/>
                    <a:pt x="16948" y="24676"/>
                  </a:cubicBezTo>
                  <a:cubicBezTo>
                    <a:pt x="16627" y="24406"/>
                    <a:pt x="16298" y="24136"/>
                    <a:pt x="15970" y="23873"/>
                  </a:cubicBezTo>
                  <a:cubicBezTo>
                    <a:pt x="15627" y="23596"/>
                    <a:pt x="15292" y="23311"/>
                    <a:pt x="14956" y="23027"/>
                  </a:cubicBezTo>
                  <a:cubicBezTo>
                    <a:pt x="14307" y="22465"/>
                    <a:pt x="13679" y="21889"/>
                    <a:pt x="13074" y="21283"/>
                  </a:cubicBezTo>
                  <a:cubicBezTo>
                    <a:pt x="11870" y="20094"/>
                    <a:pt x="10739" y="18824"/>
                    <a:pt x="9703" y="17489"/>
                  </a:cubicBezTo>
                  <a:cubicBezTo>
                    <a:pt x="9119" y="16723"/>
                    <a:pt x="8565" y="15935"/>
                    <a:pt x="8047" y="15118"/>
                  </a:cubicBezTo>
                  <a:cubicBezTo>
                    <a:pt x="7492" y="14242"/>
                    <a:pt x="6974" y="13338"/>
                    <a:pt x="6485" y="12418"/>
                  </a:cubicBezTo>
                  <a:cubicBezTo>
                    <a:pt x="5974" y="11463"/>
                    <a:pt x="5493" y="10485"/>
                    <a:pt x="5026" y="9500"/>
                  </a:cubicBezTo>
                  <a:cubicBezTo>
                    <a:pt x="4793" y="9011"/>
                    <a:pt x="4566" y="8508"/>
                    <a:pt x="4333" y="8019"/>
                  </a:cubicBezTo>
                  <a:cubicBezTo>
                    <a:pt x="4092" y="7523"/>
                    <a:pt x="3866" y="7027"/>
                    <a:pt x="3632" y="6530"/>
                  </a:cubicBezTo>
                  <a:cubicBezTo>
                    <a:pt x="3114" y="5429"/>
                    <a:pt x="2596" y="4320"/>
                    <a:pt x="2042" y="3233"/>
                  </a:cubicBezTo>
                  <a:cubicBezTo>
                    <a:pt x="1495" y="2146"/>
                    <a:pt x="896" y="1095"/>
                    <a:pt x="262" y="59"/>
                  </a:cubicBezTo>
                  <a:cubicBezTo>
                    <a:pt x="240" y="22"/>
                    <a:pt x="203" y="1"/>
                    <a:pt x="160" y="1"/>
                  </a:cubicBezTo>
                  <a:cubicBezTo>
                    <a:pt x="157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8"/>
            <p:cNvSpPr/>
            <p:nvPr/>
          </p:nvSpPr>
          <p:spPr>
            <a:xfrm>
              <a:off x="5155400" y="2293905"/>
              <a:ext cx="590525" cy="304326"/>
            </a:xfrm>
            <a:custGeom>
              <a:avLst/>
              <a:gdLst/>
              <a:ahLst/>
              <a:cxnLst/>
              <a:rect l="l" t="t" r="r" b="b"/>
              <a:pathLst>
                <a:path w="18081" h="9318" extrusionOk="0">
                  <a:moveTo>
                    <a:pt x="256" y="0"/>
                  </a:moveTo>
                  <a:cubicBezTo>
                    <a:pt x="190" y="0"/>
                    <a:pt x="117" y="30"/>
                    <a:pt x="73" y="81"/>
                  </a:cubicBezTo>
                  <a:cubicBezTo>
                    <a:pt x="8" y="168"/>
                    <a:pt x="0" y="292"/>
                    <a:pt x="66" y="380"/>
                  </a:cubicBezTo>
                  <a:lnTo>
                    <a:pt x="110" y="431"/>
                  </a:lnTo>
                  <a:cubicBezTo>
                    <a:pt x="548" y="1022"/>
                    <a:pt x="1007" y="1635"/>
                    <a:pt x="1474" y="2218"/>
                  </a:cubicBezTo>
                  <a:cubicBezTo>
                    <a:pt x="1978" y="2831"/>
                    <a:pt x="2503" y="3430"/>
                    <a:pt x="3043" y="3999"/>
                  </a:cubicBezTo>
                  <a:cubicBezTo>
                    <a:pt x="4115" y="5137"/>
                    <a:pt x="5305" y="6158"/>
                    <a:pt x="6589" y="7034"/>
                  </a:cubicBezTo>
                  <a:cubicBezTo>
                    <a:pt x="7224" y="7464"/>
                    <a:pt x="7887" y="7844"/>
                    <a:pt x="8573" y="8172"/>
                  </a:cubicBezTo>
                  <a:cubicBezTo>
                    <a:pt x="9252" y="8493"/>
                    <a:pt x="9960" y="8756"/>
                    <a:pt x="10682" y="8953"/>
                  </a:cubicBezTo>
                  <a:cubicBezTo>
                    <a:pt x="11579" y="9193"/>
                    <a:pt x="12506" y="9317"/>
                    <a:pt x="13432" y="9317"/>
                  </a:cubicBezTo>
                  <a:cubicBezTo>
                    <a:pt x="14038" y="9310"/>
                    <a:pt x="14636" y="9259"/>
                    <a:pt x="15235" y="9157"/>
                  </a:cubicBezTo>
                  <a:cubicBezTo>
                    <a:pt x="16154" y="8996"/>
                    <a:pt x="17059" y="8726"/>
                    <a:pt x="17920" y="8354"/>
                  </a:cubicBezTo>
                  <a:cubicBezTo>
                    <a:pt x="18022" y="8311"/>
                    <a:pt x="18080" y="8194"/>
                    <a:pt x="18044" y="8084"/>
                  </a:cubicBezTo>
                  <a:cubicBezTo>
                    <a:pt x="18051" y="8033"/>
                    <a:pt x="18051" y="7982"/>
                    <a:pt x="18029" y="7931"/>
                  </a:cubicBezTo>
                  <a:cubicBezTo>
                    <a:pt x="17832" y="7552"/>
                    <a:pt x="17606" y="7172"/>
                    <a:pt x="17365" y="6815"/>
                  </a:cubicBezTo>
                  <a:cubicBezTo>
                    <a:pt x="17110" y="6443"/>
                    <a:pt x="16869" y="6107"/>
                    <a:pt x="16621" y="5801"/>
                  </a:cubicBezTo>
                  <a:cubicBezTo>
                    <a:pt x="16088" y="5137"/>
                    <a:pt x="15505" y="4509"/>
                    <a:pt x="14870" y="3933"/>
                  </a:cubicBezTo>
                  <a:cubicBezTo>
                    <a:pt x="14250" y="3378"/>
                    <a:pt x="13578" y="2875"/>
                    <a:pt x="12863" y="2445"/>
                  </a:cubicBezTo>
                  <a:cubicBezTo>
                    <a:pt x="12469" y="2196"/>
                    <a:pt x="12097" y="1985"/>
                    <a:pt x="11725" y="1803"/>
                  </a:cubicBezTo>
                  <a:cubicBezTo>
                    <a:pt x="11302" y="1591"/>
                    <a:pt x="10857" y="1409"/>
                    <a:pt x="10397" y="1270"/>
                  </a:cubicBezTo>
                  <a:cubicBezTo>
                    <a:pt x="9879" y="1102"/>
                    <a:pt x="9347" y="985"/>
                    <a:pt x="8814" y="905"/>
                  </a:cubicBezTo>
                  <a:cubicBezTo>
                    <a:pt x="8289" y="825"/>
                    <a:pt x="7763" y="781"/>
                    <a:pt x="7238" y="759"/>
                  </a:cubicBezTo>
                  <a:cubicBezTo>
                    <a:pt x="6654" y="730"/>
                    <a:pt x="6071" y="723"/>
                    <a:pt x="5502" y="715"/>
                  </a:cubicBezTo>
                  <a:cubicBezTo>
                    <a:pt x="5042" y="708"/>
                    <a:pt x="4597" y="701"/>
                    <a:pt x="4145" y="686"/>
                  </a:cubicBezTo>
                  <a:lnTo>
                    <a:pt x="4086" y="686"/>
                  </a:lnTo>
                  <a:cubicBezTo>
                    <a:pt x="2839" y="628"/>
                    <a:pt x="1890" y="497"/>
                    <a:pt x="1022" y="241"/>
                  </a:cubicBezTo>
                  <a:cubicBezTo>
                    <a:pt x="839" y="190"/>
                    <a:pt x="686" y="132"/>
                    <a:pt x="526" y="73"/>
                  </a:cubicBezTo>
                  <a:lnTo>
                    <a:pt x="365" y="15"/>
                  </a:lnTo>
                  <a:cubicBezTo>
                    <a:pt x="329" y="8"/>
                    <a:pt x="292" y="0"/>
                    <a:pt x="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8"/>
            <p:cNvSpPr/>
            <p:nvPr/>
          </p:nvSpPr>
          <p:spPr>
            <a:xfrm>
              <a:off x="5228557" y="2342273"/>
              <a:ext cx="642030" cy="291001"/>
            </a:xfrm>
            <a:custGeom>
              <a:avLst/>
              <a:gdLst/>
              <a:ahLst/>
              <a:cxnLst/>
              <a:rect l="l" t="t" r="r" b="b"/>
              <a:pathLst>
                <a:path w="19658" h="8910" extrusionOk="0">
                  <a:moveTo>
                    <a:pt x="146" y="0"/>
                  </a:moveTo>
                  <a:cubicBezTo>
                    <a:pt x="88" y="0"/>
                    <a:pt x="37" y="44"/>
                    <a:pt x="15" y="103"/>
                  </a:cubicBezTo>
                  <a:cubicBezTo>
                    <a:pt x="0" y="176"/>
                    <a:pt x="44" y="249"/>
                    <a:pt x="117" y="270"/>
                  </a:cubicBezTo>
                  <a:cubicBezTo>
                    <a:pt x="1051" y="621"/>
                    <a:pt x="1985" y="978"/>
                    <a:pt x="2919" y="1343"/>
                  </a:cubicBezTo>
                  <a:cubicBezTo>
                    <a:pt x="3889" y="1715"/>
                    <a:pt x="4859" y="2094"/>
                    <a:pt x="5823" y="2488"/>
                  </a:cubicBezTo>
                  <a:lnTo>
                    <a:pt x="5808" y="2488"/>
                  </a:lnTo>
                  <a:cubicBezTo>
                    <a:pt x="6195" y="2649"/>
                    <a:pt x="6589" y="2802"/>
                    <a:pt x="6975" y="2963"/>
                  </a:cubicBezTo>
                  <a:cubicBezTo>
                    <a:pt x="7471" y="3167"/>
                    <a:pt x="7968" y="3379"/>
                    <a:pt x="8456" y="3605"/>
                  </a:cubicBezTo>
                  <a:cubicBezTo>
                    <a:pt x="8945" y="3824"/>
                    <a:pt x="9449" y="4035"/>
                    <a:pt x="9952" y="4254"/>
                  </a:cubicBezTo>
                  <a:cubicBezTo>
                    <a:pt x="10937" y="4699"/>
                    <a:pt x="11922" y="5151"/>
                    <a:pt x="12892" y="5633"/>
                  </a:cubicBezTo>
                  <a:cubicBezTo>
                    <a:pt x="13863" y="6115"/>
                    <a:pt x="14811" y="6611"/>
                    <a:pt x="15752" y="7129"/>
                  </a:cubicBezTo>
                  <a:cubicBezTo>
                    <a:pt x="16227" y="7384"/>
                    <a:pt x="16686" y="7647"/>
                    <a:pt x="17146" y="7917"/>
                  </a:cubicBezTo>
                  <a:cubicBezTo>
                    <a:pt x="17606" y="8194"/>
                    <a:pt x="18058" y="8471"/>
                    <a:pt x="18510" y="8741"/>
                  </a:cubicBezTo>
                  <a:cubicBezTo>
                    <a:pt x="18561" y="8770"/>
                    <a:pt x="18620" y="8800"/>
                    <a:pt x="18678" y="8829"/>
                  </a:cubicBezTo>
                  <a:cubicBezTo>
                    <a:pt x="18776" y="8885"/>
                    <a:pt x="18878" y="8910"/>
                    <a:pt x="18976" y="8910"/>
                  </a:cubicBezTo>
                  <a:cubicBezTo>
                    <a:pt x="19340" y="8910"/>
                    <a:pt x="19657" y="8565"/>
                    <a:pt x="19554" y="8157"/>
                  </a:cubicBezTo>
                  <a:cubicBezTo>
                    <a:pt x="19532" y="8106"/>
                    <a:pt x="19517" y="8063"/>
                    <a:pt x="19495" y="8012"/>
                  </a:cubicBezTo>
                  <a:cubicBezTo>
                    <a:pt x="19444" y="7917"/>
                    <a:pt x="19364" y="7836"/>
                    <a:pt x="19269" y="7785"/>
                  </a:cubicBezTo>
                  <a:cubicBezTo>
                    <a:pt x="18846" y="7479"/>
                    <a:pt x="18386" y="7209"/>
                    <a:pt x="17927" y="6939"/>
                  </a:cubicBezTo>
                  <a:cubicBezTo>
                    <a:pt x="17467" y="6669"/>
                    <a:pt x="17000" y="6414"/>
                    <a:pt x="16526" y="6166"/>
                  </a:cubicBezTo>
                  <a:cubicBezTo>
                    <a:pt x="16052" y="5918"/>
                    <a:pt x="15570" y="5677"/>
                    <a:pt x="15081" y="5443"/>
                  </a:cubicBezTo>
                  <a:cubicBezTo>
                    <a:pt x="14600" y="5217"/>
                    <a:pt x="14096" y="5006"/>
                    <a:pt x="13593" y="4787"/>
                  </a:cubicBezTo>
                  <a:cubicBezTo>
                    <a:pt x="13075" y="4568"/>
                    <a:pt x="12557" y="4356"/>
                    <a:pt x="12032" y="4152"/>
                  </a:cubicBezTo>
                  <a:cubicBezTo>
                    <a:pt x="11528" y="3948"/>
                    <a:pt x="11025" y="3751"/>
                    <a:pt x="10514" y="3568"/>
                  </a:cubicBezTo>
                  <a:cubicBezTo>
                    <a:pt x="10003" y="3386"/>
                    <a:pt x="9492" y="3196"/>
                    <a:pt x="8982" y="3014"/>
                  </a:cubicBezTo>
                  <a:cubicBezTo>
                    <a:pt x="8734" y="2933"/>
                    <a:pt x="8478" y="2853"/>
                    <a:pt x="8238" y="2773"/>
                  </a:cubicBezTo>
                  <a:lnTo>
                    <a:pt x="7428" y="2503"/>
                  </a:lnTo>
                  <a:lnTo>
                    <a:pt x="5647" y="1905"/>
                  </a:lnTo>
                  <a:cubicBezTo>
                    <a:pt x="5027" y="1700"/>
                    <a:pt x="4414" y="1496"/>
                    <a:pt x="3802" y="1292"/>
                  </a:cubicBezTo>
                  <a:cubicBezTo>
                    <a:pt x="3189" y="1088"/>
                    <a:pt x="2583" y="869"/>
                    <a:pt x="1978" y="657"/>
                  </a:cubicBezTo>
                  <a:cubicBezTo>
                    <a:pt x="1372" y="446"/>
                    <a:pt x="781" y="234"/>
                    <a:pt x="183" y="8"/>
                  </a:cubicBezTo>
                  <a:cubicBezTo>
                    <a:pt x="175" y="0"/>
                    <a:pt x="161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" name="Google Shape;209;p38"/>
          <p:cNvSpPr/>
          <p:nvPr/>
        </p:nvSpPr>
        <p:spPr>
          <a:xfrm>
            <a:off x="420225" y="535000"/>
            <a:ext cx="2518800" cy="4073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2941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567250" y="266250"/>
            <a:ext cx="8009400" cy="461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1093925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520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34100" y="3734238"/>
            <a:ext cx="70758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500"/>
              <a:buNone/>
              <a:defRPr sz="65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827000" y="4157850"/>
            <a:ext cx="54900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421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715100" y="535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715200" y="1299350"/>
            <a:ext cx="4661100" cy="12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9"/>
          <p:cNvGrpSpPr/>
          <p:nvPr/>
        </p:nvGrpSpPr>
        <p:grpSpPr>
          <a:xfrm rot="-2029426">
            <a:off x="457649" y="4290206"/>
            <a:ext cx="648078" cy="527769"/>
            <a:chOff x="1172345" y="3856132"/>
            <a:chExt cx="228133" cy="185791"/>
          </a:xfrm>
        </p:grpSpPr>
        <p:sp>
          <p:nvSpPr>
            <p:cNvPr id="162" name="Google Shape;162;p9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9"/>
          <p:cNvGrpSpPr/>
          <p:nvPr/>
        </p:nvGrpSpPr>
        <p:grpSpPr>
          <a:xfrm rot="9913123">
            <a:off x="8221491" y="1402998"/>
            <a:ext cx="414454" cy="337513"/>
            <a:chOff x="1172345" y="3856132"/>
            <a:chExt cx="228133" cy="185791"/>
          </a:xfrm>
        </p:grpSpPr>
        <p:sp>
          <p:nvSpPr>
            <p:cNvPr id="171" name="Google Shape;171;p9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" name="Google Shape;179;p9"/>
          <p:cNvGrpSpPr/>
          <p:nvPr/>
        </p:nvGrpSpPr>
        <p:grpSpPr>
          <a:xfrm>
            <a:off x="170683" y="2282002"/>
            <a:ext cx="194923" cy="194923"/>
            <a:chOff x="3414512" y="2592150"/>
            <a:chExt cx="58460" cy="58460"/>
          </a:xfrm>
        </p:grpSpPr>
        <p:sp>
          <p:nvSpPr>
            <p:cNvPr id="180" name="Google Shape;180;p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772450" y="2131875"/>
            <a:ext cx="2586900" cy="20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72450" y="535000"/>
            <a:ext cx="398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7"/>
          <p:cNvSpPr/>
          <p:nvPr/>
        </p:nvSpPr>
        <p:spPr>
          <a:xfrm>
            <a:off x="6946350" y="31878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/>
          <p:nvPr/>
        </p:nvSpPr>
        <p:spPr>
          <a:xfrm>
            <a:off x="8588875" y="137445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7"/>
          <p:cNvSpPr/>
          <p:nvPr/>
        </p:nvSpPr>
        <p:spPr>
          <a:xfrm>
            <a:off x="8588875" y="445260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8162525" y="332935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1116025" y="429348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7"/>
          <p:cNvSpPr/>
          <p:nvPr/>
        </p:nvSpPr>
        <p:spPr>
          <a:xfrm>
            <a:off x="3176225" y="398098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7"/>
          <p:cNvSpPr/>
          <p:nvPr/>
        </p:nvSpPr>
        <p:spPr>
          <a:xfrm>
            <a:off x="326850" y="345715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7"/>
          <p:cNvSpPr/>
          <p:nvPr/>
        </p:nvSpPr>
        <p:spPr>
          <a:xfrm>
            <a:off x="376050" y="142033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2744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218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51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501" name="Google Shape;501;p32"/>
          <p:cNvSpPr/>
          <p:nvPr/>
        </p:nvSpPr>
        <p:spPr>
          <a:xfrm>
            <a:off x="6946350" y="31878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32"/>
          <p:cNvSpPr/>
          <p:nvPr/>
        </p:nvSpPr>
        <p:spPr>
          <a:xfrm>
            <a:off x="8588875" y="137445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32"/>
          <p:cNvSpPr/>
          <p:nvPr/>
        </p:nvSpPr>
        <p:spPr>
          <a:xfrm>
            <a:off x="8588875" y="445260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32"/>
          <p:cNvSpPr/>
          <p:nvPr/>
        </p:nvSpPr>
        <p:spPr>
          <a:xfrm>
            <a:off x="8162525" y="332935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32"/>
          <p:cNvSpPr/>
          <p:nvPr/>
        </p:nvSpPr>
        <p:spPr>
          <a:xfrm>
            <a:off x="5376500" y="451008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32"/>
          <p:cNvSpPr/>
          <p:nvPr/>
        </p:nvSpPr>
        <p:spPr>
          <a:xfrm>
            <a:off x="326850" y="345715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32"/>
          <p:cNvSpPr/>
          <p:nvPr/>
        </p:nvSpPr>
        <p:spPr>
          <a:xfrm>
            <a:off x="376050" y="142033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65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grpSp>
        <p:nvGrpSpPr>
          <p:cNvPr id="510" name="Google Shape;510;p33"/>
          <p:cNvGrpSpPr/>
          <p:nvPr/>
        </p:nvGrpSpPr>
        <p:grpSpPr>
          <a:xfrm rot="4065076">
            <a:off x="7728512" y="-199135"/>
            <a:ext cx="1842676" cy="1816867"/>
            <a:chOff x="624475" y="1722900"/>
            <a:chExt cx="736425" cy="726175"/>
          </a:xfrm>
        </p:grpSpPr>
        <p:sp>
          <p:nvSpPr>
            <p:cNvPr id="511" name="Google Shape;511;p33"/>
            <p:cNvSpPr/>
            <p:nvPr/>
          </p:nvSpPr>
          <p:spPr>
            <a:xfrm>
              <a:off x="724625" y="1722900"/>
              <a:ext cx="636275" cy="609100"/>
            </a:xfrm>
            <a:custGeom>
              <a:avLst/>
              <a:gdLst/>
              <a:ahLst/>
              <a:cxnLst/>
              <a:rect l="l" t="t" r="r" b="b"/>
              <a:pathLst>
                <a:path w="25451" h="24364" extrusionOk="0">
                  <a:moveTo>
                    <a:pt x="6740" y="2323"/>
                  </a:moveTo>
                  <a:cubicBezTo>
                    <a:pt x="7070" y="2323"/>
                    <a:pt x="7377" y="2438"/>
                    <a:pt x="7615" y="2715"/>
                  </a:cubicBezTo>
                  <a:cubicBezTo>
                    <a:pt x="8464" y="3697"/>
                    <a:pt x="6994" y="5154"/>
                    <a:pt x="5406" y="5606"/>
                  </a:cubicBezTo>
                  <a:cubicBezTo>
                    <a:pt x="5406" y="5606"/>
                    <a:pt x="3925" y="4915"/>
                    <a:pt x="4492" y="3847"/>
                  </a:cubicBezTo>
                  <a:cubicBezTo>
                    <a:pt x="4898" y="3080"/>
                    <a:pt x="5896" y="2323"/>
                    <a:pt x="6740" y="2323"/>
                  </a:cubicBezTo>
                  <a:close/>
                  <a:moveTo>
                    <a:pt x="15438" y="6696"/>
                  </a:moveTo>
                  <a:cubicBezTo>
                    <a:pt x="16150" y="6696"/>
                    <a:pt x="16792" y="6915"/>
                    <a:pt x="16991" y="7485"/>
                  </a:cubicBezTo>
                  <a:cubicBezTo>
                    <a:pt x="17101" y="7805"/>
                    <a:pt x="17076" y="8096"/>
                    <a:pt x="16961" y="8357"/>
                  </a:cubicBezTo>
                  <a:cubicBezTo>
                    <a:pt x="16879" y="8541"/>
                    <a:pt x="16764" y="8707"/>
                    <a:pt x="16623" y="8850"/>
                  </a:cubicBezTo>
                  <a:cubicBezTo>
                    <a:pt x="16111" y="9372"/>
                    <a:pt x="15285" y="9703"/>
                    <a:pt x="14814" y="9779"/>
                  </a:cubicBezTo>
                  <a:cubicBezTo>
                    <a:pt x="14631" y="9809"/>
                    <a:pt x="14454" y="9822"/>
                    <a:pt x="14285" y="9822"/>
                  </a:cubicBezTo>
                  <a:cubicBezTo>
                    <a:pt x="13297" y="9822"/>
                    <a:pt x="12614" y="9376"/>
                    <a:pt x="12614" y="9376"/>
                  </a:cubicBezTo>
                  <a:cubicBezTo>
                    <a:pt x="12614" y="9376"/>
                    <a:pt x="12324" y="8557"/>
                    <a:pt x="13143" y="7505"/>
                  </a:cubicBezTo>
                  <a:cubicBezTo>
                    <a:pt x="13490" y="7060"/>
                    <a:pt x="14521" y="6696"/>
                    <a:pt x="15438" y="6696"/>
                  </a:cubicBezTo>
                  <a:close/>
                  <a:moveTo>
                    <a:pt x="19250" y="14280"/>
                  </a:moveTo>
                  <a:cubicBezTo>
                    <a:pt x="19746" y="14280"/>
                    <a:pt x="20265" y="14433"/>
                    <a:pt x="20319" y="15059"/>
                  </a:cubicBezTo>
                  <a:cubicBezTo>
                    <a:pt x="20329" y="15178"/>
                    <a:pt x="20325" y="15298"/>
                    <a:pt x="20311" y="15417"/>
                  </a:cubicBezTo>
                  <a:lnTo>
                    <a:pt x="20311" y="15421"/>
                  </a:lnTo>
                  <a:cubicBezTo>
                    <a:pt x="20274" y="15686"/>
                    <a:pt x="20180" y="15939"/>
                    <a:pt x="20034" y="16163"/>
                  </a:cubicBezTo>
                  <a:cubicBezTo>
                    <a:pt x="19805" y="16520"/>
                    <a:pt x="19471" y="16761"/>
                    <a:pt x="19145" y="16761"/>
                  </a:cubicBezTo>
                  <a:cubicBezTo>
                    <a:pt x="18883" y="16761"/>
                    <a:pt x="18626" y="16606"/>
                    <a:pt x="18432" y="16231"/>
                  </a:cubicBezTo>
                  <a:cubicBezTo>
                    <a:pt x="17783" y="14981"/>
                    <a:pt x="18312" y="14423"/>
                    <a:pt x="18312" y="14423"/>
                  </a:cubicBezTo>
                  <a:cubicBezTo>
                    <a:pt x="18312" y="14423"/>
                    <a:pt x="18770" y="14280"/>
                    <a:pt x="19250" y="14280"/>
                  </a:cubicBezTo>
                  <a:close/>
                  <a:moveTo>
                    <a:pt x="22359" y="19154"/>
                  </a:moveTo>
                  <a:cubicBezTo>
                    <a:pt x="22855" y="19154"/>
                    <a:pt x="23372" y="19308"/>
                    <a:pt x="23425" y="19932"/>
                  </a:cubicBezTo>
                  <a:lnTo>
                    <a:pt x="23425" y="19930"/>
                  </a:lnTo>
                  <a:lnTo>
                    <a:pt x="23425" y="19930"/>
                  </a:lnTo>
                  <a:cubicBezTo>
                    <a:pt x="23476" y="20506"/>
                    <a:pt x="23209" y="21072"/>
                    <a:pt x="22844" y="21386"/>
                  </a:cubicBezTo>
                  <a:cubicBezTo>
                    <a:pt x="22663" y="21542"/>
                    <a:pt x="22457" y="21636"/>
                    <a:pt x="22253" y="21636"/>
                  </a:cubicBezTo>
                  <a:cubicBezTo>
                    <a:pt x="21991" y="21636"/>
                    <a:pt x="21734" y="21481"/>
                    <a:pt x="21539" y="21106"/>
                  </a:cubicBezTo>
                  <a:cubicBezTo>
                    <a:pt x="20890" y="19855"/>
                    <a:pt x="21418" y="19299"/>
                    <a:pt x="21418" y="19299"/>
                  </a:cubicBezTo>
                  <a:cubicBezTo>
                    <a:pt x="21418" y="19299"/>
                    <a:pt x="21432" y="19294"/>
                    <a:pt x="21458" y="19286"/>
                  </a:cubicBezTo>
                  <a:cubicBezTo>
                    <a:pt x="21578" y="19253"/>
                    <a:pt x="21962" y="19154"/>
                    <a:pt x="22359" y="19154"/>
                  </a:cubicBezTo>
                  <a:close/>
                  <a:moveTo>
                    <a:pt x="8584" y="0"/>
                  </a:moveTo>
                  <a:cubicBezTo>
                    <a:pt x="6177" y="0"/>
                    <a:pt x="2928" y="901"/>
                    <a:pt x="1" y="4733"/>
                  </a:cubicBezTo>
                  <a:cubicBezTo>
                    <a:pt x="1" y="4733"/>
                    <a:pt x="10258" y="10119"/>
                    <a:pt x="23329" y="24363"/>
                  </a:cubicBezTo>
                  <a:cubicBezTo>
                    <a:pt x="23329" y="24363"/>
                    <a:pt x="25203" y="19195"/>
                    <a:pt x="23984" y="18039"/>
                  </a:cubicBezTo>
                  <a:cubicBezTo>
                    <a:pt x="23984" y="18039"/>
                    <a:pt x="19754" y="17145"/>
                    <a:pt x="21192" y="16193"/>
                  </a:cubicBezTo>
                  <a:cubicBezTo>
                    <a:pt x="22328" y="15441"/>
                    <a:pt x="23882" y="15362"/>
                    <a:pt x="24483" y="15362"/>
                  </a:cubicBezTo>
                  <a:cubicBezTo>
                    <a:pt x="24643" y="15362"/>
                    <a:pt x="24736" y="15368"/>
                    <a:pt x="24736" y="15368"/>
                  </a:cubicBezTo>
                  <a:cubicBezTo>
                    <a:pt x="24736" y="15368"/>
                    <a:pt x="25451" y="11327"/>
                    <a:pt x="22937" y="9566"/>
                  </a:cubicBezTo>
                  <a:cubicBezTo>
                    <a:pt x="22937" y="9566"/>
                    <a:pt x="21494" y="12926"/>
                    <a:pt x="18872" y="12926"/>
                  </a:cubicBezTo>
                  <a:cubicBezTo>
                    <a:pt x="18593" y="12926"/>
                    <a:pt x="18301" y="12888"/>
                    <a:pt x="17995" y="12804"/>
                  </a:cubicBezTo>
                  <a:cubicBezTo>
                    <a:pt x="14818" y="11928"/>
                    <a:pt x="19762" y="8781"/>
                    <a:pt x="19762" y="8781"/>
                  </a:cubicBezTo>
                  <a:cubicBezTo>
                    <a:pt x="19762" y="8781"/>
                    <a:pt x="20804" y="2733"/>
                    <a:pt x="13716" y="1087"/>
                  </a:cubicBezTo>
                  <a:cubicBezTo>
                    <a:pt x="13716" y="1087"/>
                    <a:pt x="13331" y="6345"/>
                    <a:pt x="11595" y="6345"/>
                  </a:cubicBezTo>
                  <a:cubicBezTo>
                    <a:pt x="11401" y="6345"/>
                    <a:pt x="11191" y="6279"/>
                    <a:pt x="10962" y="6134"/>
                  </a:cubicBezTo>
                  <a:cubicBezTo>
                    <a:pt x="8685" y="4685"/>
                    <a:pt x="12190" y="708"/>
                    <a:pt x="12190" y="708"/>
                  </a:cubicBezTo>
                  <a:cubicBezTo>
                    <a:pt x="12190" y="708"/>
                    <a:pt x="10718" y="0"/>
                    <a:pt x="858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3"/>
            <p:cNvSpPr/>
            <p:nvPr/>
          </p:nvSpPr>
          <p:spPr>
            <a:xfrm>
              <a:off x="624475" y="1841225"/>
              <a:ext cx="683375" cy="607850"/>
            </a:xfrm>
            <a:custGeom>
              <a:avLst/>
              <a:gdLst/>
              <a:ahLst/>
              <a:cxnLst/>
              <a:rect l="l" t="t" r="r" b="b"/>
              <a:pathLst>
                <a:path w="27335" h="24314" extrusionOk="0">
                  <a:moveTo>
                    <a:pt x="5336" y="4201"/>
                  </a:moveTo>
                  <a:lnTo>
                    <a:pt x="6040" y="4868"/>
                  </a:lnTo>
                  <a:cubicBezTo>
                    <a:pt x="6040" y="4868"/>
                    <a:pt x="7290" y="6232"/>
                    <a:pt x="6092" y="7233"/>
                  </a:cubicBezTo>
                  <a:cubicBezTo>
                    <a:pt x="5583" y="7659"/>
                    <a:pt x="4958" y="7830"/>
                    <a:pt x="4400" y="7830"/>
                  </a:cubicBezTo>
                  <a:cubicBezTo>
                    <a:pt x="3644" y="7830"/>
                    <a:pt x="3008" y="7517"/>
                    <a:pt x="2945" y="7097"/>
                  </a:cubicBezTo>
                  <a:cubicBezTo>
                    <a:pt x="2833" y="6370"/>
                    <a:pt x="5336" y="4201"/>
                    <a:pt x="5336" y="4201"/>
                  </a:cubicBezTo>
                  <a:close/>
                  <a:moveTo>
                    <a:pt x="10112" y="11636"/>
                  </a:moveTo>
                  <a:cubicBezTo>
                    <a:pt x="10297" y="11636"/>
                    <a:pt x="10405" y="11668"/>
                    <a:pt x="10405" y="11668"/>
                  </a:cubicBezTo>
                  <a:cubicBezTo>
                    <a:pt x="10405" y="11668"/>
                    <a:pt x="11064" y="12572"/>
                    <a:pt x="10925" y="13845"/>
                  </a:cubicBezTo>
                  <a:cubicBezTo>
                    <a:pt x="10845" y="14574"/>
                    <a:pt x="10208" y="16191"/>
                    <a:pt x="9099" y="16191"/>
                  </a:cubicBezTo>
                  <a:cubicBezTo>
                    <a:pt x="8987" y="16191"/>
                    <a:pt x="8870" y="16175"/>
                    <a:pt x="8749" y="16139"/>
                  </a:cubicBezTo>
                  <a:cubicBezTo>
                    <a:pt x="7423" y="15754"/>
                    <a:pt x="7808" y="12952"/>
                    <a:pt x="8565" y="12295"/>
                  </a:cubicBezTo>
                  <a:cubicBezTo>
                    <a:pt x="9209" y="11737"/>
                    <a:pt x="9783" y="11636"/>
                    <a:pt x="10112" y="11636"/>
                  </a:cubicBezTo>
                  <a:close/>
                  <a:moveTo>
                    <a:pt x="16403" y="15650"/>
                  </a:moveTo>
                  <a:cubicBezTo>
                    <a:pt x="16710" y="15650"/>
                    <a:pt x="17106" y="15724"/>
                    <a:pt x="17602" y="15949"/>
                  </a:cubicBezTo>
                  <a:cubicBezTo>
                    <a:pt x="19029" y="16597"/>
                    <a:pt x="17819" y="18147"/>
                    <a:pt x="16452" y="18147"/>
                  </a:cubicBezTo>
                  <a:cubicBezTo>
                    <a:pt x="16433" y="18147"/>
                    <a:pt x="16414" y="18147"/>
                    <a:pt x="16394" y="18146"/>
                  </a:cubicBezTo>
                  <a:cubicBezTo>
                    <a:pt x="15003" y="18102"/>
                    <a:pt x="15558" y="15922"/>
                    <a:pt x="15558" y="15922"/>
                  </a:cubicBezTo>
                  <a:cubicBezTo>
                    <a:pt x="15558" y="15922"/>
                    <a:pt x="15816" y="15650"/>
                    <a:pt x="16403" y="15650"/>
                  </a:cubicBezTo>
                  <a:close/>
                  <a:moveTo>
                    <a:pt x="22842" y="17959"/>
                  </a:moveTo>
                  <a:cubicBezTo>
                    <a:pt x="23149" y="17959"/>
                    <a:pt x="23545" y="18033"/>
                    <a:pt x="24042" y="18258"/>
                  </a:cubicBezTo>
                  <a:cubicBezTo>
                    <a:pt x="25469" y="18905"/>
                    <a:pt x="24259" y="20457"/>
                    <a:pt x="22892" y="20457"/>
                  </a:cubicBezTo>
                  <a:cubicBezTo>
                    <a:pt x="22873" y="20457"/>
                    <a:pt x="22854" y="20456"/>
                    <a:pt x="22834" y="20456"/>
                  </a:cubicBezTo>
                  <a:cubicBezTo>
                    <a:pt x="21443" y="20411"/>
                    <a:pt x="22000" y="18230"/>
                    <a:pt x="22000" y="18230"/>
                  </a:cubicBezTo>
                  <a:cubicBezTo>
                    <a:pt x="22000" y="18230"/>
                    <a:pt x="22256" y="17959"/>
                    <a:pt x="22842" y="17959"/>
                  </a:cubicBezTo>
                  <a:close/>
                  <a:moveTo>
                    <a:pt x="4005" y="0"/>
                  </a:moveTo>
                  <a:cubicBezTo>
                    <a:pt x="1" y="5820"/>
                    <a:pt x="631" y="12384"/>
                    <a:pt x="631" y="12384"/>
                  </a:cubicBezTo>
                  <a:cubicBezTo>
                    <a:pt x="631" y="12384"/>
                    <a:pt x="2885" y="10175"/>
                    <a:pt x="4635" y="10175"/>
                  </a:cubicBezTo>
                  <a:cubicBezTo>
                    <a:pt x="5153" y="10175"/>
                    <a:pt x="5627" y="10369"/>
                    <a:pt x="5985" y="10872"/>
                  </a:cubicBezTo>
                  <a:cubicBezTo>
                    <a:pt x="7551" y="13069"/>
                    <a:pt x="1090" y="13888"/>
                    <a:pt x="1090" y="13888"/>
                  </a:cubicBezTo>
                  <a:cubicBezTo>
                    <a:pt x="2545" y="18922"/>
                    <a:pt x="6055" y="19627"/>
                    <a:pt x="7905" y="19627"/>
                  </a:cubicBezTo>
                  <a:cubicBezTo>
                    <a:pt x="8625" y="19627"/>
                    <a:pt x="9094" y="19520"/>
                    <a:pt x="9094" y="19520"/>
                  </a:cubicBezTo>
                  <a:cubicBezTo>
                    <a:pt x="9094" y="19520"/>
                    <a:pt x="10783" y="16528"/>
                    <a:pt x="12043" y="16528"/>
                  </a:cubicBezTo>
                  <a:cubicBezTo>
                    <a:pt x="12429" y="16528"/>
                    <a:pt x="12774" y="16809"/>
                    <a:pt x="13018" y="17542"/>
                  </a:cubicBezTo>
                  <a:cubicBezTo>
                    <a:pt x="14061" y="20668"/>
                    <a:pt x="10046" y="22648"/>
                    <a:pt x="10046" y="22648"/>
                  </a:cubicBezTo>
                  <a:cubicBezTo>
                    <a:pt x="11115" y="24016"/>
                    <a:pt x="12857" y="24313"/>
                    <a:pt x="14170" y="24313"/>
                  </a:cubicBezTo>
                  <a:cubicBezTo>
                    <a:pt x="15180" y="24313"/>
                    <a:pt x="15935" y="24137"/>
                    <a:pt x="15935" y="24137"/>
                  </a:cubicBezTo>
                  <a:cubicBezTo>
                    <a:pt x="15935" y="24137"/>
                    <a:pt x="15697" y="22040"/>
                    <a:pt x="16572" y="20556"/>
                  </a:cubicBezTo>
                  <a:cubicBezTo>
                    <a:pt x="16704" y="20332"/>
                    <a:pt x="16842" y="20237"/>
                    <a:pt x="16980" y="20237"/>
                  </a:cubicBezTo>
                  <a:cubicBezTo>
                    <a:pt x="17759" y="20237"/>
                    <a:pt x="18563" y="23245"/>
                    <a:pt x="18563" y="23245"/>
                  </a:cubicBezTo>
                  <a:cubicBezTo>
                    <a:pt x="18695" y="23370"/>
                    <a:pt x="18900" y="23425"/>
                    <a:pt x="19163" y="23425"/>
                  </a:cubicBezTo>
                  <a:cubicBezTo>
                    <a:pt x="21326" y="23425"/>
                    <a:pt x="27335" y="19630"/>
                    <a:pt x="27335" y="19630"/>
                  </a:cubicBezTo>
                  <a:cubicBezTo>
                    <a:pt x="13824" y="4860"/>
                    <a:pt x="4005" y="0"/>
                    <a:pt x="400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513;p33"/>
          <p:cNvSpPr/>
          <p:nvPr/>
        </p:nvSpPr>
        <p:spPr>
          <a:xfrm rot="3792093">
            <a:off x="-302203" y="3979954"/>
            <a:ext cx="1973072" cy="1681196"/>
          </a:xfrm>
          <a:custGeom>
            <a:avLst/>
            <a:gdLst/>
            <a:ahLst/>
            <a:cxnLst/>
            <a:rect l="l" t="t" r="r" b="b"/>
            <a:pathLst>
              <a:path w="40161" h="34220" extrusionOk="0">
                <a:moveTo>
                  <a:pt x="22051" y="0"/>
                </a:moveTo>
                <a:cubicBezTo>
                  <a:pt x="21985" y="0"/>
                  <a:pt x="21907" y="51"/>
                  <a:pt x="21816" y="161"/>
                </a:cubicBezTo>
                <a:cubicBezTo>
                  <a:pt x="20375" y="1881"/>
                  <a:pt x="19425" y="9889"/>
                  <a:pt x="19425" y="9889"/>
                </a:cubicBezTo>
                <a:cubicBezTo>
                  <a:pt x="19425" y="9889"/>
                  <a:pt x="16933" y="5151"/>
                  <a:pt x="16390" y="5151"/>
                </a:cubicBezTo>
                <a:cubicBezTo>
                  <a:pt x="16339" y="5151"/>
                  <a:pt x="16305" y="5192"/>
                  <a:pt x="16292" y="5281"/>
                </a:cubicBezTo>
                <a:cubicBezTo>
                  <a:pt x="16135" y="6334"/>
                  <a:pt x="17456" y="11908"/>
                  <a:pt x="17456" y="11908"/>
                </a:cubicBezTo>
                <a:cubicBezTo>
                  <a:pt x="17456" y="11908"/>
                  <a:pt x="11970" y="6694"/>
                  <a:pt x="11118" y="6694"/>
                </a:cubicBezTo>
                <a:cubicBezTo>
                  <a:pt x="11066" y="6694"/>
                  <a:pt x="11031" y="6713"/>
                  <a:pt x="11016" y="6754"/>
                </a:cubicBezTo>
                <a:cubicBezTo>
                  <a:pt x="10749" y="7467"/>
                  <a:pt x="16388" y="14386"/>
                  <a:pt x="16388" y="14386"/>
                </a:cubicBezTo>
                <a:cubicBezTo>
                  <a:pt x="16388" y="14386"/>
                  <a:pt x="8737" y="10425"/>
                  <a:pt x="7113" y="10425"/>
                </a:cubicBezTo>
                <a:cubicBezTo>
                  <a:pt x="6943" y="10425"/>
                  <a:pt x="6839" y="10469"/>
                  <a:pt x="6817" y="10565"/>
                </a:cubicBezTo>
                <a:cubicBezTo>
                  <a:pt x="6585" y="11581"/>
                  <a:pt x="15583" y="16712"/>
                  <a:pt x="15583" y="16712"/>
                </a:cubicBezTo>
                <a:cubicBezTo>
                  <a:pt x="15583" y="16712"/>
                  <a:pt x="1925" y="17043"/>
                  <a:pt x="2182" y="18212"/>
                </a:cubicBezTo>
                <a:cubicBezTo>
                  <a:pt x="2359" y="19019"/>
                  <a:pt x="8563" y="19144"/>
                  <a:pt x="12376" y="19144"/>
                </a:cubicBezTo>
                <a:cubicBezTo>
                  <a:pt x="14079" y="19144"/>
                  <a:pt x="15305" y="19119"/>
                  <a:pt x="15305" y="19119"/>
                </a:cubicBezTo>
                <a:lnTo>
                  <a:pt x="15305" y="19119"/>
                </a:lnTo>
                <a:cubicBezTo>
                  <a:pt x="15305" y="19119"/>
                  <a:pt x="1" y="24179"/>
                  <a:pt x="1015" y="24601"/>
                </a:cubicBezTo>
                <a:cubicBezTo>
                  <a:pt x="1084" y="24630"/>
                  <a:pt x="1214" y="24643"/>
                  <a:pt x="1396" y="24643"/>
                </a:cubicBezTo>
                <a:cubicBezTo>
                  <a:pt x="3882" y="24643"/>
                  <a:pt x="16077" y="22153"/>
                  <a:pt x="16078" y="22153"/>
                </a:cubicBezTo>
                <a:lnTo>
                  <a:pt x="16078" y="22153"/>
                </a:lnTo>
                <a:cubicBezTo>
                  <a:pt x="16077" y="22153"/>
                  <a:pt x="3578" y="30147"/>
                  <a:pt x="4474" y="31356"/>
                </a:cubicBezTo>
                <a:cubicBezTo>
                  <a:pt x="4535" y="31440"/>
                  <a:pt x="4648" y="31478"/>
                  <a:pt x="4804" y="31478"/>
                </a:cubicBezTo>
                <a:cubicBezTo>
                  <a:pt x="6911" y="31478"/>
                  <a:pt x="16966" y="24397"/>
                  <a:pt x="16967" y="24397"/>
                </a:cubicBezTo>
                <a:lnTo>
                  <a:pt x="16967" y="24397"/>
                </a:lnTo>
                <a:cubicBezTo>
                  <a:pt x="16967" y="24397"/>
                  <a:pt x="10931" y="33503"/>
                  <a:pt x="11528" y="34182"/>
                </a:cubicBezTo>
                <a:cubicBezTo>
                  <a:pt x="11550" y="34207"/>
                  <a:pt x="11583" y="34219"/>
                  <a:pt x="11627" y="34219"/>
                </a:cubicBezTo>
                <a:cubicBezTo>
                  <a:pt x="12772" y="34219"/>
                  <a:pt x="21096" y="25925"/>
                  <a:pt x="21096" y="25925"/>
                </a:cubicBezTo>
                <a:cubicBezTo>
                  <a:pt x="21096" y="25925"/>
                  <a:pt x="29097" y="26970"/>
                  <a:pt x="33633" y="26970"/>
                </a:cubicBezTo>
                <a:cubicBezTo>
                  <a:pt x="35513" y="26970"/>
                  <a:pt x="36798" y="26790"/>
                  <a:pt x="36669" y="26282"/>
                </a:cubicBezTo>
                <a:cubicBezTo>
                  <a:pt x="36228" y="24550"/>
                  <a:pt x="27750" y="23039"/>
                  <a:pt x="27750" y="23039"/>
                </a:cubicBezTo>
                <a:lnTo>
                  <a:pt x="27750" y="23039"/>
                </a:lnTo>
                <a:cubicBezTo>
                  <a:pt x="27750" y="23039"/>
                  <a:pt x="27756" y="23039"/>
                  <a:pt x="27766" y="23039"/>
                </a:cubicBezTo>
                <a:cubicBezTo>
                  <a:pt x="28246" y="23039"/>
                  <a:pt x="39218" y="23016"/>
                  <a:pt x="37981" y="20910"/>
                </a:cubicBezTo>
                <a:cubicBezTo>
                  <a:pt x="37676" y="20394"/>
                  <a:pt x="36208" y="20215"/>
                  <a:pt x="34329" y="20215"/>
                </a:cubicBezTo>
                <a:cubicBezTo>
                  <a:pt x="30146" y="20215"/>
                  <a:pt x="23923" y="21097"/>
                  <a:pt x="23923" y="21097"/>
                </a:cubicBezTo>
                <a:cubicBezTo>
                  <a:pt x="23923" y="21097"/>
                  <a:pt x="40160" y="17589"/>
                  <a:pt x="38946" y="16591"/>
                </a:cubicBezTo>
                <a:cubicBezTo>
                  <a:pt x="38551" y="16266"/>
                  <a:pt x="37577" y="16139"/>
                  <a:pt x="36298" y="16139"/>
                </a:cubicBezTo>
                <a:cubicBezTo>
                  <a:pt x="31756" y="16139"/>
                  <a:pt x="23364" y="17737"/>
                  <a:pt x="23364" y="17737"/>
                </a:cubicBezTo>
                <a:cubicBezTo>
                  <a:pt x="25251" y="17034"/>
                  <a:pt x="27127" y="16306"/>
                  <a:pt x="28995" y="15556"/>
                </a:cubicBezTo>
                <a:cubicBezTo>
                  <a:pt x="30469" y="14963"/>
                  <a:pt x="31940" y="14357"/>
                  <a:pt x="33392" y="13707"/>
                </a:cubicBezTo>
                <a:cubicBezTo>
                  <a:pt x="34190" y="13351"/>
                  <a:pt x="36493" y="12670"/>
                  <a:pt x="36712" y="11779"/>
                </a:cubicBezTo>
                <a:cubicBezTo>
                  <a:pt x="36270" y="11691"/>
                  <a:pt x="35819" y="11651"/>
                  <a:pt x="35362" y="11651"/>
                </a:cubicBezTo>
                <a:cubicBezTo>
                  <a:pt x="32675" y="11651"/>
                  <a:pt x="29775" y="13035"/>
                  <a:pt x="27111" y="14262"/>
                </a:cubicBezTo>
                <a:cubicBezTo>
                  <a:pt x="26887" y="14365"/>
                  <a:pt x="26600" y="14436"/>
                  <a:pt x="26379" y="14436"/>
                </a:cubicBezTo>
                <a:cubicBezTo>
                  <a:pt x="26070" y="14436"/>
                  <a:pt x="25888" y="14298"/>
                  <a:pt x="26180" y="13915"/>
                </a:cubicBezTo>
                <a:cubicBezTo>
                  <a:pt x="27280" y="13004"/>
                  <a:pt x="28352" y="12062"/>
                  <a:pt x="29394" y="11088"/>
                </a:cubicBezTo>
                <a:cubicBezTo>
                  <a:pt x="30210" y="10327"/>
                  <a:pt x="31026" y="9521"/>
                  <a:pt x="31489" y="8505"/>
                </a:cubicBezTo>
                <a:cubicBezTo>
                  <a:pt x="31558" y="8355"/>
                  <a:pt x="31617" y="8176"/>
                  <a:pt x="31539" y="8030"/>
                </a:cubicBezTo>
                <a:cubicBezTo>
                  <a:pt x="31479" y="7917"/>
                  <a:pt x="31376" y="7873"/>
                  <a:pt x="31257" y="7873"/>
                </a:cubicBezTo>
                <a:cubicBezTo>
                  <a:pt x="31065" y="7873"/>
                  <a:pt x="30832" y="7988"/>
                  <a:pt x="30671" y="8115"/>
                </a:cubicBezTo>
                <a:lnTo>
                  <a:pt x="26327" y="11512"/>
                </a:lnTo>
                <a:cubicBezTo>
                  <a:pt x="25815" y="11914"/>
                  <a:pt x="24991" y="12579"/>
                  <a:pt x="24266" y="12579"/>
                </a:cubicBezTo>
                <a:cubicBezTo>
                  <a:pt x="24212" y="12579"/>
                  <a:pt x="24158" y="12575"/>
                  <a:pt x="24106" y="12567"/>
                </a:cubicBezTo>
                <a:cubicBezTo>
                  <a:pt x="23205" y="12436"/>
                  <a:pt x="25368" y="9749"/>
                  <a:pt x="25763" y="9191"/>
                </a:cubicBezTo>
                <a:cubicBezTo>
                  <a:pt x="26133" y="8665"/>
                  <a:pt x="28652" y="5384"/>
                  <a:pt x="27641" y="5384"/>
                </a:cubicBezTo>
                <a:cubicBezTo>
                  <a:pt x="27579" y="5384"/>
                  <a:pt x="27504" y="5396"/>
                  <a:pt x="27415" y="5422"/>
                </a:cubicBezTo>
                <a:cubicBezTo>
                  <a:pt x="26711" y="5627"/>
                  <a:pt x="25951" y="6380"/>
                  <a:pt x="25406" y="6840"/>
                </a:cubicBezTo>
                <a:cubicBezTo>
                  <a:pt x="24357" y="7726"/>
                  <a:pt x="22315" y="10181"/>
                  <a:pt x="21336" y="11142"/>
                </a:cubicBezTo>
                <a:cubicBezTo>
                  <a:pt x="21336" y="11142"/>
                  <a:pt x="23019" y="0"/>
                  <a:pt x="220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" name="Google Shape;514;p33"/>
          <p:cNvGrpSpPr/>
          <p:nvPr/>
        </p:nvGrpSpPr>
        <p:grpSpPr>
          <a:xfrm rot="6333593">
            <a:off x="-731926" y="3709541"/>
            <a:ext cx="1971121" cy="721391"/>
            <a:chOff x="727125" y="1558850"/>
            <a:chExt cx="1069250" cy="391350"/>
          </a:xfrm>
        </p:grpSpPr>
        <p:sp>
          <p:nvSpPr>
            <p:cNvPr id="515" name="Google Shape;515;p33"/>
            <p:cNvSpPr/>
            <p:nvPr/>
          </p:nvSpPr>
          <p:spPr>
            <a:xfrm>
              <a:off x="727125" y="1558850"/>
              <a:ext cx="1068775" cy="268475"/>
            </a:xfrm>
            <a:custGeom>
              <a:avLst/>
              <a:gdLst/>
              <a:ahLst/>
              <a:cxnLst/>
              <a:rect l="l" t="t" r="r" b="b"/>
              <a:pathLst>
                <a:path w="42751" h="10739" extrusionOk="0">
                  <a:moveTo>
                    <a:pt x="11181" y="0"/>
                  </a:moveTo>
                  <a:cubicBezTo>
                    <a:pt x="8821" y="0"/>
                    <a:pt x="0" y="5570"/>
                    <a:pt x="0" y="5570"/>
                  </a:cubicBezTo>
                  <a:cubicBezTo>
                    <a:pt x="0" y="5570"/>
                    <a:pt x="37009" y="8481"/>
                    <a:pt x="42750" y="10739"/>
                  </a:cubicBezTo>
                  <a:cubicBezTo>
                    <a:pt x="42750" y="10739"/>
                    <a:pt x="42456" y="6877"/>
                    <a:pt x="32499" y="3489"/>
                  </a:cubicBezTo>
                  <a:cubicBezTo>
                    <a:pt x="32499" y="3489"/>
                    <a:pt x="32310" y="6928"/>
                    <a:pt x="30913" y="6928"/>
                  </a:cubicBezTo>
                  <a:cubicBezTo>
                    <a:pt x="30845" y="6928"/>
                    <a:pt x="30775" y="6920"/>
                    <a:pt x="30702" y="6904"/>
                  </a:cubicBezTo>
                  <a:lnTo>
                    <a:pt x="30192" y="3110"/>
                  </a:lnTo>
                  <a:cubicBezTo>
                    <a:pt x="30192" y="3110"/>
                    <a:pt x="24153" y="500"/>
                    <a:pt x="18253" y="500"/>
                  </a:cubicBezTo>
                  <a:cubicBezTo>
                    <a:pt x="18012" y="500"/>
                    <a:pt x="17770" y="504"/>
                    <a:pt x="17529" y="513"/>
                  </a:cubicBezTo>
                  <a:cubicBezTo>
                    <a:pt x="17529" y="513"/>
                    <a:pt x="17902" y="2635"/>
                    <a:pt x="17369" y="3373"/>
                  </a:cubicBezTo>
                  <a:cubicBezTo>
                    <a:pt x="17322" y="3437"/>
                    <a:pt x="17270" y="3467"/>
                    <a:pt x="17213" y="3467"/>
                  </a:cubicBezTo>
                  <a:cubicBezTo>
                    <a:pt x="16628" y="3467"/>
                    <a:pt x="15605" y="299"/>
                    <a:pt x="15605" y="299"/>
                  </a:cubicBezTo>
                  <a:lnTo>
                    <a:pt x="13984" y="755"/>
                  </a:lnTo>
                  <a:lnTo>
                    <a:pt x="13621" y="2963"/>
                  </a:lnTo>
                  <a:cubicBezTo>
                    <a:pt x="13621" y="2963"/>
                    <a:pt x="13448" y="254"/>
                    <a:pt x="11323" y="8"/>
                  </a:cubicBezTo>
                  <a:cubicBezTo>
                    <a:pt x="11278" y="3"/>
                    <a:pt x="11231" y="0"/>
                    <a:pt x="11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3"/>
            <p:cNvSpPr/>
            <p:nvPr/>
          </p:nvSpPr>
          <p:spPr>
            <a:xfrm>
              <a:off x="727125" y="1698075"/>
              <a:ext cx="1069250" cy="252125"/>
            </a:xfrm>
            <a:custGeom>
              <a:avLst/>
              <a:gdLst/>
              <a:ahLst/>
              <a:cxnLst/>
              <a:rect l="l" t="t" r="r" b="b"/>
              <a:pathLst>
                <a:path w="42770" h="10085" extrusionOk="0">
                  <a:moveTo>
                    <a:pt x="0" y="1"/>
                  </a:moveTo>
                  <a:cubicBezTo>
                    <a:pt x="0" y="1"/>
                    <a:pt x="7233" y="6164"/>
                    <a:pt x="9328" y="6587"/>
                  </a:cubicBezTo>
                  <a:cubicBezTo>
                    <a:pt x="9539" y="6629"/>
                    <a:pt x="9738" y="6648"/>
                    <a:pt x="9926" y="6648"/>
                  </a:cubicBezTo>
                  <a:cubicBezTo>
                    <a:pt x="11600" y="6648"/>
                    <a:pt x="12351" y="5128"/>
                    <a:pt x="12351" y="5128"/>
                  </a:cubicBezTo>
                  <a:lnTo>
                    <a:pt x="12351" y="5128"/>
                  </a:lnTo>
                  <a:lnTo>
                    <a:pt x="12076" y="6802"/>
                  </a:lnTo>
                  <a:lnTo>
                    <a:pt x="13493" y="7583"/>
                  </a:lnTo>
                  <a:cubicBezTo>
                    <a:pt x="13493" y="7583"/>
                    <a:pt x="15213" y="5770"/>
                    <a:pt x="15843" y="5770"/>
                  </a:cubicBezTo>
                  <a:cubicBezTo>
                    <a:pt x="15933" y="5770"/>
                    <a:pt x="16001" y="5807"/>
                    <a:pt x="16039" y="5891"/>
                  </a:cubicBezTo>
                  <a:cubicBezTo>
                    <a:pt x="16341" y="6566"/>
                    <a:pt x="15388" y="7971"/>
                    <a:pt x="15388" y="7971"/>
                  </a:cubicBezTo>
                  <a:cubicBezTo>
                    <a:pt x="20266" y="9567"/>
                    <a:pt x="26049" y="9690"/>
                    <a:pt x="27721" y="9690"/>
                  </a:cubicBezTo>
                  <a:cubicBezTo>
                    <a:pt x="28027" y="9690"/>
                    <a:pt x="28196" y="9686"/>
                    <a:pt x="28196" y="9686"/>
                  </a:cubicBezTo>
                  <a:lnTo>
                    <a:pt x="29750" y="7129"/>
                  </a:lnTo>
                  <a:cubicBezTo>
                    <a:pt x="31369" y="7316"/>
                    <a:pt x="30504" y="10065"/>
                    <a:pt x="30504" y="10065"/>
                  </a:cubicBezTo>
                  <a:cubicBezTo>
                    <a:pt x="30866" y="10078"/>
                    <a:pt x="31218" y="10085"/>
                    <a:pt x="31560" y="10085"/>
                  </a:cubicBezTo>
                  <a:cubicBezTo>
                    <a:pt x="41077" y="10085"/>
                    <a:pt x="42770" y="5048"/>
                    <a:pt x="42770" y="5048"/>
                  </a:cubicBezTo>
                  <a:cubicBezTo>
                    <a:pt x="35468" y="244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68914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" name="Google Shape;518;p34"/>
          <p:cNvGrpSpPr/>
          <p:nvPr/>
        </p:nvGrpSpPr>
        <p:grpSpPr>
          <a:xfrm>
            <a:off x="-56849" y="-477241"/>
            <a:ext cx="9602339" cy="2439646"/>
            <a:chOff x="234450" y="1948750"/>
            <a:chExt cx="7150450" cy="1816700"/>
          </a:xfrm>
        </p:grpSpPr>
        <p:sp>
          <p:nvSpPr>
            <p:cNvPr id="519" name="Google Shape;519;p34"/>
            <p:cNvSpPr/>
            <p:nvPr/>
          </p:nvSpPr>
          <p:spPr>
            <a:xfrm>
              <a:off x="479850" y="3221675"/>
              <a:ext cx="305650" cy="348225"/>
            </a:xfrm>
            <a:custGeom>
              <a:avLst/>
              <a:gdLst/>
              <a:ahLst/>
              <a:cxnLst/>
              <a:rect l="l" t="t" r="r" b="b"/>
              <a:pathLst>
                <a:path w="12226" h="13929" extrusionOk="0">
                  <a:moveTo>
                    <a:pt x="2009" y="1"/>
                  </a:moveTo>
                  <a:cubicBezTo>
                    <a:pt x="1068" y="1"/>
                    <a:pt x="1277" y="997"/>
                    <a:pt x="1136" y="1978"/>
                  </a:cubicBezTo>
                  <a:cubicBezTo>
                    <a:pt x="975" y="3100"/>
                    <a:pt x="824" y="4223"/>
                    <a:pt x="684" y="5349"/>
                  </a:cubicBezTo>
                  <a:cubicBezTo>
                    <a:pt x="542" y="6473"/>
                    <a:pt x="412" y="7598"/>
                    <a:pt x="292" y="8725"/>
                  </a:cubicBezTo>
                  <a:cubicBezTo>
                    <a:pt x="250" y="9125"/>
                    <a:pt x="276" y="11538"/>
                    <a:pt x="0" y="11712"/>
                  </a:cubicBezTo>
                  <a:cubicBezTo>
                    <a:pt x="1529" y="10752"/>
                    <a:pt x="2951" y="9630"/>
                    <a:pt x="4236" y="8364"/>
                  </a:cubicBezTo>
                  <a:cubicBezTo>
                    <a:pt x="5602" y="10307"/>
                    <a:pt x="7086" y="12167"/>
                    <a:pt x="8679" y="13928"/>
                  </a:cubicBezTo>
                  <a:cubicBezTo>
                    <a:pt x="9230" y="13602"/>
                    <a:pt x="9473" y="12944"/>
                    <a:pt x="9671" y="12336"/>
                  </a:cubicBezTo>
                  <a:cubicBezTo>
                    <a:pt x="10636" y="9367"/>
                    <a:pt x="11452" y="6356"/>
                    <a:pt x="12121" y="3301"/>
                  </a:cubicBezTo>
                  <a:lnTo>
                    <a:pt x="12225" y="3083"/>
                  </a:lnTo>
                  <a:cubicBezTo>
                    <a:pt x="8642" y="2956"/>
                    <a:pt x="5736" y="552"/>
                    <a:pt x="2273" y="23"/>
                  </a:cubicBezTo>
                  <a:cubicBezTo>
                    <a:pt x="2176" y="8"/>
                    <a:pt x="2088" y="1"/>
                    <a:pt x="20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4"/>
            <p:cNvSpPr/>
            <p:nvPr/>
          </p:nvSpPr>
          <p:spPr>
            <a:xfrm>
              <a:off x="856725" y="3321575"/>
              <a:ext cx="298250" cy="300775"/>
            </a:xfrm>
            <a:custGeom>
              <a:avLst/>
              <a:gdLst/>
              <a:ahLst/>
              <a:cxnLst/>
              <a:rect l="l" t="t" r="r" b="b"/>
              <a:pathLst>
                <a:path w="11930" h="12031" extrusionOk="0">
                  <a:moveTo>
                    <a:pt x="1" y="0"/>
                  </a:moveTo>
                  <a:lnTo>
                    <a:pt x="385" y="171"/>
                  </a:lnTo>
                  <a:cubicBezTo>
                    <a:pt x="1700" y="4056"/>
                    <a:pt x="3171" y="7885"/>
                    <a:pt x="4798" y="11656"/>
                  </a:cubicBezTo>
                  <a:cubicBezTo>
                    <a:pt x="4861" y="11802"/>
                    <a:pt x="4941" y="11964"/>
                    <a:pt x="5091" y="12014"/>
                  </a:cubicBezTo>
                  <a:cubicBezTo>
                    <a:pt x="5123" y="12025"/>
                    <a:pt x="5155" y="12030"/>
                    <a:pt x="5186" y="12030"/>
                  </a:cubicBezTo>
                  <a:cubicBezTo>
                    <a:pt x="5384" y="12030"/>
                    <a:pt x="5562" y="11830"/>
                    <a:pt x="5681" y="11652"/>
                  </a:cubicBezTo>
                  <a:cubicBezTo>
                    <a:pt x="7878" y="8366"/>
                    <a:pt x="9960" y="5008"/>
                    <a:pt x="11930" y="157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4"/>
            <p:cNvSpPr/>
            <p:nvPr/>
          </p:nvSpPr>
          <p:spPr>
            <a:xfrm>
              <a:off x="1178800" y="3359500"/>
              <a:ext cx="308100" cy="315250"/>
            </a:xfrm>
            <a:custGeom>
              <a:avLst/>
              <a:gdLst/>
              <a:ahLst/>
              <a:cxnLst/>
              <a:rect l="l" t="t" r="r" b="b"/>
              <a:pathLst>
                <a:path w="12324" h="12610" extrusionOk="0">
                  <a:moveTo>
                    <a:pt x="11717" y="0"/>
                  </a:moveTo>
                  <a:lnTo>
                    <a:pt x="11624" y="15"/>
                  </a:lnTo>
                  <a:cubicBezTo>
                    <a:pt x="10520" y="384"/>
                    <a:pt x="9288" y="565"/>
                    <a:pt x="8062" y="565"/>
                  </a:cubicBezTo>
                  <a:cubicBezTo>
                    <a:pt x="7723" y="565"/>
                    <a:pt x="7384" y="551"/>
                    <a:pt x="7049" y="523"/>
                  </a:cubicBezTo>
                  <a:cubicBezTo>
                    <a:pt x="6612" y="534"/>
                    <a:pt x="6176" y="537"/>
                    <a:pt x="5739" y="537"/>
                  </a:cubicBezTo>
                  <a:cubicBezTo>
                    <a:pt x="5448" y="537"/>
                    <a:pt x="5156" y="536"/>
                    <a:pt x="4864" y="533"/>
                  </a:cubicBezTo>
                  <a:cubicBezTo>
                    <a:pt x="4741" y="532"/>
                    <a:pt x="4619" y="532"/>
                    <a:pt x="4497" y="532"/>
                  </a:cubicBezTo>
                  <a:cubicBezTo>
                    <a:pt x="3978" y="532"/>
                    <a:pt x="3459" y="539"/>
                    <a:pt x="2940" y="539"/>
                  </a:cubicBezTo>
                  <a:cubicBezTo>
                    <a:pt x="2287" y="539"/>
                    <a:pt x="1635" y="528"/>
                    <a:pt x="984" y="479"/>
                  </a:cubicBezTo>
                  <a:cubicBezTo>
                    <a:pt x="721" y="458"/>
                    <a:pt x="527" y="436"/>
                    <a:pt x="385" y="436"/>
                  </a:cubicBezTo>
                  <a:cubicBezTo>
                    <a:pt x="19" y="436"/>
                    <a:pt x="0" y="583"/>
                    <a:pt x="45" y="1292"/>
                  </a:cubicBezTo>
                  <a:cubicBezTo>
                    <a:pt x="94" y="2072"/>
                    <a:pt x="164" y="2852"/>
                    <a:pt x="226" y="3631"/>
                  </a:cubicBezTo>
                  <a:cubicBezTo>
                    <a:pt x="469" y="6628"/>
                    <a:pt x="755" y="9620"/>
                    <a:pt x="1081" y="12610"/>
                  </a:cubicBezTo>
                  <a:cubicBezTo>
                    <a:pt x="2973" y="10782"/>
                    <a:pt x="4701" y="8791"/>
                    <a:pt x="6244" y="6660"/>
                  </a:cubicBezTo>
                  <a:lnTo>
                    <a:pt x="6244" y="6660"/>
                  </a:lnTo>
                  <a:cubicBezTo>
                    <a:pt x="6059" y="6917"/>
                    <a:pt x="11860" y="11582"/>
                    <a:pt x="12324" y="11928"/>
                  </a:cubicBezTo>
                  <a:cubicBezTo>
                    <a:pt x="12121" y="7951"/>
                    <a:pt x="11919" y="3977"/>
                    <a:pt x="11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4"/>
            <p:cNvSpPr/>
            <p:nvPr/>
          </p:nvSpPr>
          <p:spPr>
            <a:xfrm>
              <a:off x="1544200" y="3305700"/>
              <a:ext cx="290175" cy="287250"/>
            </a:xfrm>
            <a:custGeom>
              <a:avLst/>
              <a:gdLst/>
              <a:ahLst/>
              <a:cxnLst/>
              <a:rect l="l" t="t" r="r" b="b"/>
              <a:pathLst>
                <a:path w="11607" h="11490" extrusionOk="0">
                  <a:moveTo>
                    <a:pt x="11606" y="1"/>
                  </a:moveTo>
                  <a:lnTo>
                    <a:pt x="11606" y="1"/>
                  </a:lnTo>
                  <a:cubicBezTo>
                    <a:pt x="9112" y="482"/>
                    <a:pt x="6592" y="832"/>
                    <a:pt x="4123" y="1440"/>
                  </a:cubicBezTo>
                  <a:cubicBezTo>
                    <a:pt x="4013" y="1468"/>
                    <a:pt x="3901" y="1482"/>
                    <a:pt x="3789" y="1482"/>
                  </a:cubicBezTo>
                  <a:cubicBezTo>
                    <a:pt x="3661" y="1482"/>
                    <a:pt x="3533" y="1464"/>
                    <a:pt x="3409" y="1427"/>
                  </a:cubicBezTo>
                  <a:cubicBezTo>
                    <a:pt x="2749" y="1576"/>
                    <a:pt x="2087" y="1723"/>
                    <a:pt x="1428" y="1886"/>
                  </a:cubicBezTo>
                  <a:cubicBezTo>
                    <a:pt x="1311" y="1916"/>
                    <a:pt x="1198" y="1929"/>
                    <a:pt x="1090" y="1929"/>
                  </a:cubicBezTo>
                  <a:cubicBezTo>
                    <a:pt x="946" y="1929"/>
                    <a:pt x="810" y="1905"/>
                    <a:pt x="684" y="1863"/>
                  </a:cubicBezTo>
                  <a:lnTo>
                    <a:pt x="1" y="2022"/>
                  </a:lnTo>
                  <a:lnTo>
                    <a:pt x="418" y="2047"/>
                  </a:lnTo>
                  <a:cubicBezTo>
                    <a:pt x="3013" y="5225"/>
                    <a:pt x="5733" y="8294"/>
                    <a:pt x="8579" y="11256"/>
                  </a:cubicBezTo>
                  <a:cubicBezTo>
                    <a:pt x="8686" y="11368"/>
                    <a:pt x="8814" y="11489"/>
                    <a:pt x="8969" y="11489"/>
                  </a:cubicBezTo>
                  <a:cubicBezTo>
                    <a:pt x="8972" y="11489"/>
                    <a:pt x="8976" y="11489"/>
                    <a:pt x="8979" y="11489"/>
                  </a:cubicBezTo>
                  <a:cubicBezTo>
                    <a:pt x="9228" y="11482"/>
                    <a:pt x="9348" y="11186"/>
                    <a:pt x="9404" y="10943"/>
                  </a:cubicBezTo>
                  <a:cubicBezTo>
                    <a:pt x="10258" y="7321"/>
                    <a:pt x="10992" y="3674"/>
                    <a:pt x="116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4"/>
            <p:cNvSpPr/>
            <p:nvPr/>
          </p:nvSpPr>
          <p:spPr>
            <a:xfrm>
              <a:off x="1933600" y="3202325"/>
              <a:ext cx="373775" cy="374150"/>
            </a:xfrm>
            <a:custGeom>
              <a:avLst/>
              <a:gdLst/>
              <a:ahLst/>
              <a:cxnLst/>
              <a:rect l="l" t="t" r="r" b="b"/>
              <a:pathLst>
                <a:path w="14951" h="14966" extrusionOk="0">
                  <a:moveTo>
                    <a:pt x="10292" y="1"/>
                  </a:moveTo>
                  <a:cubicBezTo>
                    <a:pt x="10128" y="1"/>
                    <a:pt x="9967" y="58"/>
                    <a:pt x="9811" y="116"/>
                  </a:cubicBezTo>
                  <a:lnTo>
                    <a:pt x="6699" y="1258"/>
                  </a:lnTo>
                  <a:lnTo>
                    <a:pt x="4948" y="1899"/>
                  </a:lnTo>
                  <a:cubicBezTo>
                    <a:pt x="3594" y="2396"/>
                    <a:pt x="2448" y="3006"/>
                    <a:pt x="1011" y="3280"/>
                  </a:cubicBezTo>
                  <a:cubicBezTo>
                    <a:pt x="84" y="3457"/>
                    <a:pt x="1" y="3377"/>
                    <a:pt x="317" y="4312"/>
                  </a:cubicBezTo>
                  <a:cubicBezTo>
                    <a:pt x="568" y="5052"/>
                    <a:pt x="839" y="5786"/>
                    <a:pt x="1104" y="6521"/>
                  </a:cubicBezTo>
                  <a:cubicBezTo>
                    <a:pt x="2123" y="9350"/>
                    <a:pt x="3181" y="12165"/>
                    <a:pt x="4277" y="14965"/>
                  </a:cubicBezTo>
                  <a:cubicBezTo>
                    <a:pt x="5625" y="12704"/>
                    <a:pt x="6771" y="10330"/>
                    <a:pt x="7706" y="7871"/>
                  </a:cubicBezTo>
                  <a:lnTo>
                    <a:pt x="7706" y="7871"/>
                  </a:lnTo>
                  <a:cubicBezTo>
                    <a:pt x="7594" y="8167"/>
                    <a:pt x="14413" y="11152"/>
                    <a:pt x="14951" y="11366"/>
                  </a:cubicBezTo>
                  <a:lnTo>
                    <a:pt x="11246" y="12"/>
                  </a:lnTo>
                  <a:lnTo>
                    <a:pt x="11161" y="48"/>
                  </a:lnTo>
                  <a:cubicBezTo>
                    <a:pt x="10989" y="123"/>
                    <a:pt x="10897" y="150"/>
                    <a:pt x="10834" y="150"/>
                  </a:cubicBezTo>
                  <a:cubicBezTo>
                    <a:pt x="10703" y="150"/>
                    <a:pt x="10693" y="37"/>
                    <a:pt x="10355" y="4"/>
                  </a:cubicBezTo>
                  <a:cubicBezTo>
                    <a:pt x="10334" y="2"/>
                    <a:pt x="10313" y="1"/>
                    <a:pt x="10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4"/>
            <p:cNvSpPr/>
            <p:nvPr/>
          </p:nvSpPr>
          <p:spPr>
            <a:xfrm>
              <a:off x="2278625" y="3055825"/>
              <a:ext cx="290625" cy="294750"/>
            </a:xfrm>
            <a:custGeom>
              <a:avLst/>
              <a:gdLst/>
              <a:ahLst/>
              <a:cxnLst/>
              <a:rect l="l" t="t" r="r" b="b"/>
              <a:pathLst>
                <a:path w="11625" h="11790" extrusionOk="0">
                  <a:moveTo>
                    <a:pt x="10881" y="0"/>
                  </a:moveTo>
                  <a:cubicBezTo>
                    <a:pt x="8599" y="1117"/>
                    <a:pt x="6257" y="2114"/>
                    <a:pt x="4034" y="3347"/>
                  </a:cubicBezTo>
                  <a:cubicBezTo>
                    <a:pt x="3832" y="3461"/>
                    <a:pt x="3605" y="3522"/>
                    <a:pt x="3373" y="3522"/>
                  </a:cubicBezTo>
                  <a:cubicBezTo>
                    <a:pt x="3363" y="3522"/>
                    <a:pt x="3352" y="3522"/>
                    <a:pt x="3342" y="3521"/>
                  </a:cubicBezTo>
                  <a:cubicBezTo>
                    <a:pt x="2576" y="3925"/>
                    <a:pt x="1713" y="4625"/>
                    <a:pt x="851" y="4626"/>
                  </a:cubicBezTo>
                  <a:lnTo>
                    <a:pt x="851" y="4626"/>
                  </a:lnTo>
                  <a:lnTo>
                    <a:pt x="3180" y="3188"/>
                  </a:lnTo>
                  <a:lnTo>
                    <a:pt x="3180" y="3188"/>
                  </a:lnTo>
                  <a:cubicBezTo>
                    <a:pt x="2118" y="3511"/>
                    <a:pt x="982" y="3846"/>
                    <a:pt x="1" y="4362"/>
                  </a:cubicBezTo>
                  <a:cubicBezTo>
                    <a:pt x="281" y="4550"/>
                    <a:pt x="565" y="4626"/>
                    <a:pt x="849" y="4626"/>
                  </a:cubicBezTo>
                  <a:cubicBezTo>
                    <a:pt x="850" y="4626"/>
                    <a:pt x="850" y="4626"/>
                    <a:pt x="851" y="4626"/>
                  </a:cubicBezTo>
                  <a:lnTo>
                    <a:pt x="851" y="4626"/>
                  </a:lnTo>
                  <a:lnTo>
                    <a:pt x="663" y="4742"/>
                  </a:lnTo>
                  <a:lnTo>
                    <a:pt x="208" y="4986"/>
                  </a:lnTo>
                  <a:lnTo>
                    <a:pt x="208" y="4986"/>
                  </a:lnTo>
                  <a:lnTo>
                    <a:pt x="618" y="4901"/>
                  </a:lnTo>
                  <a:cubicBezTo>
                    <a:pt x="3953" y="7291"/>
                    <a:pt x="7381" y="9542"/>
                    <a:pt x="10903" y="11656"/>
                  </a:cubicBezTo>
                  <a:cubicBezTo>
                    <a:pt x="11011" y="11722"/>
                    <a:pt x="11135" y="11790"/>
                    <a:pt x="11258" y="11790"/>
                  </a:cubicBezTo>
                  <a:cubicBezTo>
                    <a:pt x="11289" y="11790"/>
                    <a:pt x="11320" y="11785"/>
                    <a:pt x="11350" y="11776"/>
                  </a:cubicBezTo>
                  <a:cubicBezTo>
                    <a:pt x="11589" y="11704"/>
                    <a:pt x="11625" y="11387"/>
                    <a:pt x="11618" y="11139"/>
                  </a:cubicBezTo>
                  <a:cubicBezTo>
                    <a:pt x="11494" y="7418"/>
                    <a:pt x="11248" y="3706"/>
                    <a:pt x="10881" y="0"/>
                  </a:cubicBezTo>
                  <a:close/>
                </a:path>
              </a:pathLst>
            </a:custGeom>
            <a:solidFill>
              <a:srgbClr val="FD93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4"/>
            <p:cNvSpPr/>
            <p:nvPr/>
          </p:nvSpPr>
          <p:spPr>
            <a:xfrm>
              <a:off x="2674900" y="2830350"/>
              <a:ext cx="404875" cy="413725"/>
            </a:xfrm>
            <a:custGeom>
              <a:avLst/>
              <a:gdLst/>
              <a:ahLst/>
              <a:cxnLst/>
              <a:rect l="l" t="t" r="r" b="b"/>
              <a:pathLst>
                <a:path w="16195" h="16549" extrusionOk="0">
                  <a:moveTo>
                    <a:pt x="16193" y="10990"/>
                  </a:moveTo>
                  <a:cubicBezTo>
                    <a:pt x="16194" y="10990"/>
                    <a:pt x="16194" y="10990"/>
                    <a:pt x="16194" y="10990"/>
                  </a:cubicBezTo>
                  <a:cubicBezTo>
                    <a:pt x="16194" y="10990"/>
                    <a:pt x="16194" y="10990"/>
                    <a:pt x="16193" y="10990"/>
                  </a:cubicBezTo>
                  <a:close/>
                  <a:moveTo>
                    <a:pt x="9701" y="0"/>
                  </a:moveTo>
                  <a:cubicBezTo>
                    <a:pt x="8440" y="795"/>
                    <a:pt x="7437" y="1870"/>
                    <a:pt x="6176" y="2632"/>
                  </a:cubicBezTo>
                  <a:lnTo>
                    <a:pt x="4579" y="3594"/>
                  </a:lnTo>
                  <a:cubicBezTo>
                    <a:pt x="3342" y="4338"/>
                    <a:pt x="2334" y="5154"/>
                    <a:pt x="974" y="5696"/>
                  </a:cubicBezTo>
                  <a:cubicBezTo>
                    <a:pt x="99" y="6046"/>
                    <a:pt x="0" y="5984"/>
                    <a:pt x="489" y="6840"/>
                  </a:cubicBezTo>
                  <a:cubicBezTo>
                    <a:pt x="876" y="7519"/>
                    <a:pt x="1280" y="8190"/>
                    <a:pt x="1681" y="8862"/>
                  </a:cubicBezTo>
                  <a:cubicBezTo>
                    <a:pt x="3218" y="11445"/>
                    <a:pt x="4790" y="14008"/>
                    <a:pt x="6400" y="16548"/>
                  </a:cubicBezTo>
                  <a:cubicBezTo>
                    <a:pt x="7293" y="14075"/>
                    <a:pt x="7969" y="11526"/>
                    <a:pt x="8418" y="8934"/>
                  </a:cubicBezTo>
                  <a:lnTo>
                    <a:pt x="8418" y="8934"/>
                  </a:lnTo>
                  <a:cubicBezTo>
                    <a:pt x="8365" y="9246"/>
                    <a:pt x="15617" y="10881"/>
                    <a:pt x="16193" y="10990"/>
                  </a:cubicBezTo>
                  <a:lnTo>
                    <a:pt x="16193" y="10990"/>
                  </a:lnTo>
                  <a:cubicBezTo>
                    <a:pt x="15789" y="10912"/>
                    <a:pt x="14765" y="8412"/>
                    <a:pt x="14533" y="7992"/>
                  </a:cubicBezTo>
                  <a:lnTo>
                    <a:pt x="12870" y="4992"/>
                  </a:lnTo>
                  <a:cubicBezTo>
                    <a:pt x="11906" y="3254"/>
                    <a:pt x="10711" y="1727"/>
                    <a:pt x="97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4"/>
            <p:cNvSpPr/>
            <p:nvPr/>
          </p:nvSpPr>
          <p:spPr>
            <a:xfrm>
              <a:off x="3234925" y="2335925"/>
              <a:ext cx="423725" cy="419050"/>
            </a:xfrm>
            <a:custGeom>
              <a:avLst/>
              <a:gdLst/>
              <a:ahLst/>
              <a:cxnLst/>
              <a:rect l="l" t="t" r="r" b="b"/>
              <a:pathLst>
                <a:path w="16949" h="16762" extrusionOk="0">
                  <a:moveTo>
                    <a:pt x="16949" y="8461"/>
                  </a:moveTo>
                  <a:cubicBezTo>
                    <a:pt x="16949" y="8461"/>
                    <a:pt x="16948" y="8461"/>
                    <a:pt x="16948" y="8461"/>
                  </a:cubicBezTo>
                  <a:lnTo>
                    <a:pt x="16948" y="8461"/>
                  </a:lnTo>
                  <a:cubicBezTo>
                    <a:pt x="16948" y="8461"/>
                    <a:pt x="16949" y="8461"/>
                    <a:pt x="16949" y="8461"/>
                  </a:cubicBezTo>
                  <a:close/>
                  <a:moveTo>
                    <a:pt x="7390" y="0"/>
                  </a:moveTo>
                  <a:cubicBezTo>
                    <a:pt x="6435" y="1143"/>
                    <a:pt x="5812" y="2474"/>
                    <a:pt x="4845" y="3586"/>
                  </a:cubicBezTo>
                  <a:lnTo>
                    <a:pt x="3621" y="4992"/>
                  </a:lnTo>
                  <a:cubicBezTo>
                    <a:pt x="2674" y="6082"/>
                    <a:pt x="1966" y="7170"/>
                    <a:pt x="839" y="8103"/>
                  </a:cubicBezTo>
                  <a:cubicBezTo>
                    <a:pt x="112" y="8705"/>
                    <a:pt x="1" y="8675"/>
                    <a:pt x="729" y="9341"/>
                  </a:cubicBezTo>
                  <a:cubicBezTo>
                    <a:pt x="1305" y="9869"/>
                    <a:pt x="1896" y="10380"/>
                    <a:pt x="2483" y="10897"/>
                  </a:cubicBezTo>
                  <a:cubicBezTo>
                    <a:pt x="4740" y="12884"/>
                    <a:pt x="7024" y="14839"/>
                    <a:pt x="9336" y="16762"/>
                  </a:cubicBezTo>
                  <a:cubicBezTo>
                    <a:pt x="9427" y="14132"/>
                    <a:pt x="9285" y="11500"/>
                    <a:pt x="8917" y="8895"/>
                  </a:cubicBezTo>
                  <a:lnTo>
                    <a:pt x="8917" y="8895"/>
                  </a:lnTo>
                  <a:cubicBezTo>
                    <a:pt x="8925" y="8953"/>
                    <a:pt x="9190" y="8977"/>
                    <a:pt x="9620" y="8977"/>
                  </a:cubicBezTo>
                  <a:cubicBezTo>
                    <a:pt x="11490" y="8977"/>
                    <a:pt x="16474" y="8521"/>
                    <a:pt x="16948" y="8461"/>
                  </a:cubicBezTo>
                  <a:lnTo>
                    <a:pt x="16948" y="8461"/>
                  </a:lnTo>
                  <a:cubicBezTo>
                    <a:pt x="16943" y="8462"/>
                    <a:pt x="16938" y="8462"/>
                    <a:pt x="16933" y="8462"/>
                  </a:cubicBezTo>
                  <a:cubicBezTo>
                    <a:pt x="16497" y="8462"/>
                    <a:pt x="14792" y="6443"/>
                    <a:pt x="14445" y="6119"/>
                  </a:cubicBezTo>
                  <a:lnTo>
                    <a:pt x="11940" y="3776"/>
                  </a:lnTo>
                  <a:cubicBezTo>
                    <a:pt x="10489" y="2419"/>
                    <a:pt x="8882" y="1332"/>
                    <a:pt x="73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4"/>
            <p:cNvSpPr/>
            <p:nvPr/>
          </p:nvSpPr>
          <p:spPr>
            <a:xfrm>
              <a:off x="2972350" y="2611225"/>
              <a:ext cx="324400" cy="256325"/>
            </a:xfrm>
            <a:custGeom>
              <a:avLst/>
              <a:gdLst/>
              <a:ahLst/>
              <a:cxnLst/>
              <a:rect l="l" t="t" r="r" b="b"/>
              <a:pathLst>
                <a:path w="12976" h="10253" extrusionOk="0">
                  <a:moveTo>
                    <a:pt x="8732" y="1"/>
                  </a:moveTo>
                  <a:cubicBezTo>
                    <a:pt x="7387" y="1138"/>
                    <a:pt x="5991" y="2206"/>
                    <a:pt x="4499" y="3143"/>
                  </a:cubicBezTo>
                  <a:cubicBezTo>
                    <a:pt x="4007" y="3651"/>
                    <a:pt x="3523" y="4166"/>
                    <a:pt x="3057" y="4698"/>
                  </a:cubicBezTo>
                  <a:cubicBezTo>
                    <a:pt x="2898" y="4882"/>
                    <a:pt x="2693" y="5019"/>
                    <a:pt x="2463" y="5095"/>
                  </a:cubicBezTo>
                  <a:cubicBezTo>
                    <a:pt x="1878" y="5731"/>
                    <a:pt x="1298" y="6679"/>
                    <a:pt x="488" y="6969"/>
                  </a:cubicBezTo>
                  <a:lnTo>
                    <a:pt x="349" y="7144"/>
                  </a:lnTo>
                  <a:lnTo>
                    <a:pt x="1" y="7527"/>
                  </a:lnTo>
                  <a:lnTo>
                    <a:pt x="1" y="7527"/>
                  </a:lnTo>
                  <a:lnTo>
                    <a:pt x="359" y="7309"/>
                  </a:lnTo>
                  <a:cubicBezTo>
                    <a:pt x="4302" y="8440"/>
                    <a:pt x="8287" y="9413"/>
                    <a:pt x="12313" y="10223"/>
                  </a:cubicBezTo>
                  <a:cubicBezTo>
                    <a:pt x="12388" y="10239"/>
                    <a:pt x="12469" y="10253"/>
                    <a:pt x="12546" y="10253"/>
                  </a:cubicBezTo>
                  <a:cubicBezTo>
                    <a:pt x="12629" y="10253"/>
                    <a:pt x="12709" y="10236"/>
                    <a:pt x="12775" y="10187"/>
                  </a:cubicBezTo>
                  <a:cubicBezTo>
                    <a:pt x="12976" y="10038"/>
                    <a:pt x="12905" y="9729"/>
                    <a:pt x="12813" y="9497"/>
                  </a:cubicBezTo>
                  <a:cubicBezTo>
                    <a:pt x="11551" y="6289"/>
                    <a:pt x="10190" y="3125"/>
                    <a:pt x="87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4"/>
            <p:cNvSpPr/>
            <p:nvPr/>
          </p:nvSpPr>
          <p:spPr>
            <a:xfrm>
              <a:off x="2962250" y="2732050"/>
              <a:ext cx="65075" cy="55600"/>
            </a:xfrm>
            <a:custGeom>
              <a:avLst/>
              <a:gdLst/>
              <a:ahLst/>
              <a:cxnLst/>
              <a:rect l="l" t="t" r="r" b="b"/>
              <a:pathLst>
                <a:path w="2603" h="2224" extrusionOk="0">
                  <a:moveTo>
                    <a:pt x="2602" y="1"/>
                  </a:moveTo>
                  <a:lnTo>
                    <a:pt x="2602" y="1"/>
                  </a:lnTo>
                  <a:cubicBezTo>
                    <a:pt x="1710" y="661"/>
                    <a:pt x="753" y="1358"/>
                    <a:pt x="0" y="2173"/>
                  </a:cubicBezTo>
                  <a:cubicBezTo>
                    <a:pt x="137" y="2207"/>
                    <a:pt x="268" y="2223"/>
                    <a:pt x="393" y="2223"/>
                  </a:cubicBezTo>
                  <a:cubicBezTo>
                    <a:pt x="569" y="2223"/>
                    <a:pt x="735" y="2192"/>
                    <a:pt x="892" y="2135"/>
                  </a:cubicBezTo>
                  <a:lnTo>
                    <a:pt x="2602" y="1"/>
                  </a:lnTo>
                  <a:close/>
                </a:path>
              </a:pathLst>
            </a:custGeom>
            <a:solidFill>
              <a:srgbClr val="2A9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4"/>
            <p:cNvSpPr/>
            <p:nvPr/>
          </p:nvSpPr>
          <p:spPr>
            <a:xfrm>
              <a:off x="234450" y="1948750"/>
              <a:ext cx="3389075" cy="1430000"/>
            </a:xfrm>
            <a:custGeom>
              <a:avLst/>
              <a:gdLst/>
              <a:ahLst/>
              <a:cxnLst/>
              <a:rect l="l" t="t" r="r" b="b"/>
              <a:pathLst>
                <a:path w="135563" h="57200" extrusionOk="0">
                  <a:moveTo>
                    <a:pt x="135126" y="1"/>
                  </a:moveTo>
                  <a:cubicBezTo>
                    <a:pt x="134965" y="1"/>
                    <a:pt x="134799" y="87"/>
                    <a:pt x="134739" y="280"/>
                  </a:cubicBezTo>
                  <a:cubicBezTo>
                    <a:pt x="130725" y="13172"/>
                    <a:pt x="121660" y="23643"/>
                    <a:pt x="111158" y="31821"/>
                  </a:cubicBezTo>
                  <a:cubicBezTo>
                    <a:pt x="99255" y="41090"/>
                    <a:pt x="85265" y="48064"/>
                    <a:pt x="70816" y="52321"/>
                  </a:cubicBezTo>
                  <a:cubicBezTo>
                    <a:pt x="61756" y="54990"/>
                    <a:pt x="52340" y="56429"/>
                    <a:pt x="42908" y="56429"/>
                  </a:cubicBezTo>
                  <a:cubicBezTo>
                    <a:pt x="39855" y="56429"/>
                    <a:pt x="36800" y="56278"/>
                    <a:pt x="33755" y="55969"/>
                  </a:cubicBezTo>
                  <a:cubicBezTo>
                    <a:pt x="27971" y="55383"/>
                    <a:pt x="22254" y="54181"/>
                    <a:pt x="16718" y="52409"/>
                  </a:cubicBezTo>
                  <a:cubicBezTo>
                    <a:pt x="13852" y="51493"/>
                    <a:pt x="11049" y="50382"/>
                    <a:pt x="8313" y="49131"/>
                  </a:cubicBezTo>
                  <a:cubicBezTo>
                    <a:pt x="5590" y="47884"/>
                    <a:pt x="2813" y="46537"/>
                    <a:pt x="750" y="44311"/>
                  </a:cubicBezTo>
                  <a:cubicBezTo>
                    <a:pt x="676" y="44232"/>
                    <a:pt x="595" y="44198"/>
                    <a:pt x="516" y="44198"/>
                  </a:cubicBezTo>
                  <a:cubicBezTo>
                    <a:pt x="241" y="44198"/>
                    <a:pt x="0" y="44604"/>
                    <a:pt x="255" y="44879"/>
                  </a:cubicBezTo>
                  <a:lnTo>
                    <a:pt x="255" y="44880"/>
                  </a:lnTo>
                  <a:cubicBezTo>
                    <a:pt x="2547" y="47354"/>
                    <a:pt x="5710" y="48784"/>
                    <a:pt x="8735" y="50149"/>
                  </a:cubicBezTo>
                  <a:cubicBezTo>
                    <a:pt x="11788" y="51526"/>
                    <a:pt x="14944" y="52671"/>
                    <a:pt x="18149" y="53642"/>
                  </a:cubicBezTo>
                  <a:cubicBezTo>
                    <a:pt x="24677" y="55620"/>
                    <a:pt x="31457" y="56700"/>
                    <a:pt x="38263" y="57070"/>
                  </a:cubicBezTo>
                  <a:cubicBezTo>
                    <a:pt x="39850" y="57157"/>
                    <a:pt x="41436" y="57199"/>
                    <a:pt x="43022" y="57199"/>
                  </a:cubicBezTo>
                  <a:cubicBezTo>
                    <a:pt x="56517" y="57199"/>
                    <a:pt x="69909" y="54131"/>
                    <a:pt x="82395" y="49070"/>
                  </a:cubicBezTo>
                  <a:cubicBezTo>
                    <a:pt x="94445" y="44185"/>
                    <a:pt x="106043" y="37475"/>
                    <a:pt x="115867" y="28919"/>
                  </a:cubicBezTo>
                  <a:cubicBezTo>
                    <a:pt x="124678" y="21246"/>
                    <a:pt x="131974" y="11683"/>
                    <a:pt x="135478" y="433"/>
                  </a:cubicBezTo>
                  <a:cubicBezTo>
                    <a:pt x="135562" y="164"/>
                    <a:pt x="135348" y="1"/>
                    <a:pt x="135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4"/>
            <p:cNvSpPr/>
            <p:nvPr/>
          </p:nvSpPr>
          <p:spPr>
            <a:xfrm>
              <a:off x="6833900" y="3221675"/>
              <a:ext cx="305675" cy="348225"/>
            </a:xfrm>
            <a:custGeom>
              <a:avLst/>
              <a:gdLst/>
              <a:ahLst/>
              <a:cxnLst/>
              <a:rect l="l" t="t" r="r" b="b"/>
              <a:pathLst>
                <a:path w="12227" h="13929" extrusionOk="0">
                  <a:moveTo>
                    <a:pt x="10217" y="1"/>
                  </a:moveTo>
                  <a:cubicBezTo>
                    <a:pt x="10137" y="1"/>
                    <a:pt x="10049" y="8"/>
                    <a:pt x="9953" y="23"/>
                  </a:cubicBezTo>
                  <a:cubicBezTo>
                    <a:pt x="6489" y="552"/>
                    <a:pt x="3584" y="2956"/>
                    <a:pt x="0" y="3083"/>
                  </a:cubicBezTo>
                  <a:lnTo>
                    <a:pt x="106" y="3301"/>
                  </a:lnTo>
                  <a:cubicBezTo>
                    <a:pt x="775" y="6356"/>
                    <a:pt x="1591" y="9367"/>
                    <a:pt x="2555" y="12336"/>
                  </a:cubicBezTo>
                  <a:cubicBezTo>
                    <a:pt x="2753" y="12944"/>
                    <a:pt x="2997" y="13602"/>
                    <a:pt x="3546" y="13928"/>
                  </a:cubicBezTo>
                  <a:cubicBezTo>
                    <a:pt x="5140" y="12167"/>
                    <a:pt x="6624" y="10307"/>
                    <a:pt x="7989" y="8364"/>
                  </a:cubicBezTo>
                  <a:cubicBezTo>
                    <a:pt x="9276" y="9630"/>
                    <a:pt x="10697" y="10752"/>
                    <a:pt x="12227" y="11712"/>
                  </a:cubicBezTo>
                  <a:cubicBezTo>
                    <a:pt x="11949" y="11538"/>
                    <a:pt x="11977" y="9125"/>
                    <a:pt x="11933" y="8725"/>
                  </a:cubicBezTo>
                  <a:cubicBezTo>
                    <a:pt x="11814" y="7598"/>
                    <a:pt x="11684" y="6473"/>
                    <a:pt x="11543" y="5349"/>
                  </a:cubicBezTo>
                  <a:cubicBezTo>
                    <a:pt x="11402" y="4223"/>
                    <a:pt x="11252" y="3100"/>
                    <a:pt x="11090" y="1978"/>
                  </a:cubicBezTo>
                  <a:cubicBezTo>
                    <a:pt x="10948" y="997"/>
                    <a:pt x="11157" y="1"/>
                    <a:pt x="10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4"/>
            <p:cNvSpPr/>
            <p:nvPr/>
          </p:nvSpPr>
          <p:spPr>
            <a:xfrm>
              <a:off x="6464375" y="3321575"/>
              <a:ext cx="298275" cy="300775"/>
            </a:xfrm>
            <a:custGeom>
              <a:avLst/>
              <a:gdLst/>
              <a:ahLst/>
              <a:cxnLst/>
              <a:rect l="l" t="t" r="r" b="b"/>
              <a:pathLst>
                <a:path w="11931" h="12031" extrusionOk="0">
                  <a:moveTo>
                    <a:pt x="11931" y="0"/>
                  </a:moveTo>
                  <a:lnTo>
                    <a:pt x="0" y="1578"/>
                  </a:lnTo>
                  <a:cubicBezTo>
                    <a:pt x="1970" y="5008"/>
                    <a:pt x="4053" y="8366"/>
                    <a:pt x="6251" y="11652"/>
                  </a:cubicBezTo>
                  <a:cubicBezTo>
                    <a:pt x="6371" y="11830"/>
                    <a:pt x="6546" y="12030"/>
                    <a:pt x="6745" y="12030"/>
                  </a:cubicBezTo>
                  <a:cubicBezTo>
                    <a:pt x="6776" y="12030"/>
                    <a:pt x="6808" y="12025"/>
                    <a:pt x="6840" y="12014"/>
                  </a:cubicBezTo>
                  <a:cubicBezTo>
                    <a:pt x="6990" y="11964"/>
                    <a:pt x="7070" y="11802"/>
                    <a:pt x="7134" y="11656"/>
                  </a:cubicBezTo>
                  <a:cubicBezTo>
                    <a:pt x="8760" y="7885"/>
                    <a:pt x="10231" y="4056"/>
                    <a:pt x="11546" y="171"/>
                  </a:cubicBezTo>
                  <a:lnTo>
                    <a:pt x="11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4"/>
            <p:cNvSpPr/>
            <p:nvPr/>
          </p:nvSpPr>
          <p:spPr>
            <a:xfrm>
              <a:off x="6132475" y="3359525"/>
              <a:ext cx="308100" cy="315225"/>
            </a:xfrm>
            <a:custGeom>
              <a:avLst/>
              <a:gdLst/>
              <a:ahLst/>
              <a:cxnLst/>
              <a:rect l="l" t="t" r="r" b="b"/>
              <a:pathLst>
                <a:path w="12324" h="12609" extrusionOk="0">
                  <a:moveTo>
                    <a:pt x="608" y="1"/>
                  </a:moveTo>
                  <a:cubicBezTo>
                    <a:pt x="405" y="3976"/>
                    <a:pt x="203" y="7952"/>
                    <a:pt x="1" y="11928"/>
                  </a:cubicBezTo>
                  <a:cubicBezTo>
                    <a:pt x="464" y="11581"/>
                    <a:pt x="6266" y="6917"/>
                    <a:pt x="6081" y="6660"/>
                  </a:cubicBezTo>
                  <a:lnTo>
                    <a:pt x="6081" y="6660"/>
                  </a:lnTo>
                  <a:cubicBezTo>
                    <a:pt x="7624" y="8790"/>
                    <a:pt x="9352" y="10781"/>
                    <a:pt x="11243" y="12609"/>
                  </a:cubicBezTo>
                  <a:cubicBezTo>
                    <a:pt x="11570" y="9619"/>
                    <a:pt x="11854" y="6627"/>
                    <a:pt x="12099" y="3630"/>
                  </a:cubicBezTo>
                  <a:cubicBezTo>
                    <a:pt x="12161" y="2851"/>
                    <a:pt x="12230" y="2071"/>
                    <a:pt x="12279" y="1291"/>
                  </a:cubicBezTo>
                  <a:cubicBezTo>
                    <a:pt x="12324" y="582"/>
                    <a:pt x="12305" y="435"/>
                    <a:pt x="11940" y="435"/>
                  </a:cubicBezTo>
                  <a:cubicBezTo>
                    <a:pt x="11798" y="435"/>
                    <a:pt x="11603" y="457"/>
                    <a:pt x="11340" y="478"/>
                  </a:cubicBezTo>
                  <a:cubicBezTo>
                    <a:pt x="10690" y="527"/>
                    <a:pt x="10037" y="538"/>
                    <a:pt x="9385" y="538"/>
                  </a:cubicBezTo>
                  <a:cubicBezTo>
                    <a:pt x="8866" y="538"/>
                    <a:pt x="8346" y="531"/>
                    <a:pt x="7828" y="531"/>
                  </a:cubicBezTo>
                  <a:cubicBezTo>
                    <a:pt x="7705" y="531"/>
                    <a:pt x="7583" y="531"/>
                    <a:pt x="7461" y="532"/>
                  </a:cubicBezTo>
                  <a:cubicBezTo>
                    <a:pt x="7168" y="535"/>
                    <a:pt x="6876" y="536"/>
                    <a:pt x="6585" y="536"/>
                  </a:cubicBezTo>
                  <a:cubicBezTo>
                    <a:pt x="6147" y="536"/>
                    <a:pt x="5711" y="533"/>
                    <a:pt x="5276" y="522"/>
                  </a:cubicBezTo>
                  <a:cubicBezTo>
                    <a:pt x="4940" y="550"/>
                    <a:pt x="4602" y="564"/>
                    <a:pt x="4262" y="564"/>
                  </a:cubicBezTo>
                  <a:cubicBezTo>
                    <a:pt x="3036" y="564"/>
                    <a:pt x="1805" y="383"/>
                    <a:pt x="700" y="14"/>
                  </a:cubicBezTo>
                  <a:lnTo>
                    <a:pt x="6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4"/>
            <p:cNvSpPr/>
            <p:nvPr/>
          </p:nvSpPr>
          <p:spPr>
            <a:xfrm>
              <a:off x="5784975" y="3305700"/>
              <a:ext cx="290200" cy="287250"/>
            </a:xfrm>
            <a:custGeom>
              <a:avLst/>
              <a:gdLst/>
              <a:ahLst/>
              <a:cxnLst/>
              <a:rect l="l" t="t" r="r" b="b"/>
              <a:pathLst>
                <a:path w="11608" h="11490" extrusionOk="0">
                  <a:moveTo>
                    <a:pt x="1" y="1"/>
                  </a:moveTo>
                  <a:lnTo>
                    <a:pt x="1" y="1"/>
                  </a:lnTo>
                  <a:cubicBezTo>
                    <a:pt x="616" y="3674"/>
                    <a:pt x="1350" y="7321"/>
                    <a:pt x="2204" y="10943"/>
                  </a:cubicBezTo>
                  <a:cubicBezTo>
                    <a:pt x="2261" y="11186"/>
                    <a:pt x="2379" y="11482"/>
                    <a:pt x="2629" y="11489"/>
                  </a:cubicBezTo>
                  <a:cubicBezTo>
                    <a:pt x="2633" y="11489"/>
                    <a:pt x="2636" y="11489"/>
                    <a:pt x="2640" y="11489"/>
                  </a:cubicBezTo>
                  <a:cubicBezTo>
                    <a:pt x="2794" y="11489"/>
                    <a:pt x="2922" y="11368"/>
                    <a:pt x="3029" y="11256"/>
                  </a:cubicBezTo>
                  <a:cubicBezTo>
                    <a:pt x="5874" y="8294"/>
                    <a:pt x="8595" y="5225"/>
                    <a:pt x="11189" y="2047"/>
                  </a:cubicBezTo>
                  <a:lnTo>
                    <a:pt x="11608" y="2022"/>
                  </a:lnTo>
                  <a:lnTo>
                    <a:pt x="10923" y="1863"/>
                  </a:lnTo>
                  <a:cubicBezTo>
                    <a:pt x="10798" y="1905"/>
                    <a:pt x="10662" y="1929"/>
                    <a:pt x="10519" y="1929"/>
                  </a:cubicBezTo>
                  <a:cubicBezTo>
                    <a:pt x="10410" y="1929"/>
                    <a:pt x="10297" y="1916"/>
                    <a:pt x="10180" y="1886"/>
                  </a:cubicBezTo>
                  <a:cubicBezTo>
                    <a:pt x="9521" y="1723"/>
                    <a:pt x="8860" y="1576"/>
                    <a:pt x="8199" y="1427"/>
                  </a:cubicBezTo>
                  <a:cubicBezTo>
                    <a:pt x="8075" y="1464"/>
                    <a:pt x="7947" y="1482"/>
                    <a:pt x="7819" y="1482"/>
                  </a:cubicBezTo>
                  <a:cubicBezTo>
                    <a:pt x="7707" y="1482"/>
                    <a:pt x="7595" y="1468"/>
                    <a:pt x="7485" y="1440"/>
                  </a:cubicBezTo>
                  <a:cubicBezTo>
                    <a:pt x="5016" y="832"/>
                    <a:pt x="2495" y="48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4"/>
            <p:cNvSpPr/>
            <p:nvPr/>
          </p:nvSpPr>
          <p:spPr>
            <a:xfrm>
              <a:off x="5312000" y="3202325"/>
              <a:ext cx="373775" cy="374150"/>
            </a:xfrm>
            <a:custGeom>
              <a:avLst/>
              <a:gdLst/>
              <a:ahLst/>
              <a:cxnLst/>
              <a:rect l="l" t="t" r="r" b="b"/>
              <a:pathLst>
                <a:path w="14951" h="14966" extrusionOk="0">
                  <a:moveTo>
                    <a:pt x="4659" y="1"/>
                  </a:moveTo>
                  <a:cubicBezTo>
                    <a:pt x="4638" y="1"/>
                    <a:pt x="4618" y="2"/>
                    <a:pt x="4597" y="4"/>
                  </a:cubicBezTo>
                  <a:cubicBezTo>
                    <a:pt x="4258" y="37"/>
                    <a:pt x="4249" y="150"/>
                    <a:pt x="4118" y="150"/>
                  </a:cubicBezTo>
                  <a:cubicBezTo>
                    <a:pt x="4054" y="150"/>
                    <a:pt x="3962" y="123"/>
                    <a:pt x="3791" y="48"/>
                  </a:cubicBezTo>
                  <a:lnTo>
                    <a:pt x="3705" y="12"/>
                  </a:lnTo>
                  <a:lnTo>
                    <a:pt x="1" y="11366"/>
                  </a:lnTo>
                  <a:cubicBezTo>
                    <a:pt x="538" y="11152"/>
                    <a:pt x="7358" y="8167"/>
                    <a:pt x="7245" y="7871"/>
                  </a:cubicBezTo>
                  <a:lnTo>
                    <a:pt x="7245" y="7871"/>
                  </a:lnTo>
                  <a:cubicBezTo>
                    <a:pt x="8180" y="10330"/>
                    <a:pt x="9326" y="12704"/>
                    <a:pt x="10674" y="14965"/>
                  </a:cubicBezTo>
                  <a:cubicBezTo>
                    <a:pt x="11771" y="12165"/>
                    <a:pt x="12828" y="9350"/>
                    <a:pt x="13847" y="6521"/>
                  </a:cubicBezTo>
                  <a:cubicBezTo>
                    <a:pt x="14113" y="5786"/>
                    <a:pt x="14383" y="5052"/>
                    <a:pt x="14634" y="4312"/>
                  </a:cubicBezTo>
                  <a:cubicBezTo>
                    <a:pt x="14951" y="3377"/>
                    <a:pt x="14867" y="3457"/>
                    <a:pt x="13941" y="3280"/>
                  </a:cubicBezTo>
                  <a:cubicBezTo>
                    <a:pt x="12503" y="3006"/>
                    <a:pt x="11358" y="2396"/>
                    <a:pt x="10004" y="1899"/>
                  </a:cubicBezTo>
                  <a:lnTo>
                    <a:pt x="8252" y="1258"/>
                  </a:lnTo>
                  <a:lnTo>
                    <a:pt x="5140" y="116"/>
                  </a:lnTo>
                  <a:cubicBezTo>
                    <a:pt x="4985" y="58"/>
                    <a:pt x="4824" y="1"/>
                    <a:pt x="4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4"/>
            <p:cNvSpPr/>
            <p:nvPr/>
          </p:nvSpPr>
          <p:spPr>
            <a:xfrm>
              <a:off x="5050100" y="3055825"/>
              <a:ext cx="290650" cy="294750"/>
            </a:xfrm>
            <a:custGeom>
              <a:avLst/>
              <a:gdLst/>
              <a:ahLst/>
              <a:cxnLst/>
              <a:rect l="l" t="t" r="r" b="b"/>
              <a:pathLst>
                <a:path w="11626" h="11790" extrusionOk="0">
                  <a:moveTo>
                    <a:pt x="746" y="0"/>
                  </a:moveTo>
                  <a:cubicBezTo>
                    <a:pt x="379" y="3706"/>
                    <a:pt x="133" y="7418"/>
                    <a:pt x="9" y="11139"/>
                  </a:cubicBezTo>
                  <a:cubicBezTo>
                    <a:pt x="0" y="11387"/>
                    <a:pt x="38" y="11704"/>
                    <a:pt x="276" y="11776"/>
                  </a:cubicBezTo>
                  <a:cubicBezTo>
                    <a:pt x="307" y="11785"/>
                    <a:pt x="337" y="11790"/>
                    <a:pt x="368" y="11790"/>
                  </a:cubicBezTo>
                  <a:cubicBezTo>
                    <a:pt x="492" y="11790"/>
                    <a:pt x="615" y="11722"/>
                    <a:pt x="724" y="11656"/>
                  </a:cubicBezTo>
                  <a:cubicBezTo>
                    <a:pt x="4245" y="9542"/>
                    <a:pt x="7672" y="7291"/>
                    <a:pt x="11009" y="4901"/>
                  </a:cubicBezTo>
                  <a:lnTo>
                    <a:pt x="11419" y="4986"/>
                  </a:lnTo>
                  <a:lnTo>
                    <a:pt x="11419" y="4986"/>
                  </a:lnTo>
                  <a:lnTo>
                    <a:pt x="10964" y="4742"/>
                  </a:lnTo>
                  <a:lnTo>
                    <a:pt x="10775" y="4626"/>
                  </a:lnTo>
                  <a:lnTo>
                    <a:pt x="10775" y="4626"/>
                  </a:lnTo>
                  <a:cubicBezTo>
                    <a:pt x="10776" y="4626"/>
                    <a:pt x="10777" y="4626"/>
                    <a:pt x="10778" y="4626"/>
                  </a:cubicBezTo>
                  <a:cubicBezTo>
                    <a:pt x="11062" y="4626"/>
                    <a:pt x="11345" y="4550"/>
                    <a:pt x="11625" y="4362"/>
                  </a:cubicBezTo>
                  <a:cubicBezTo>
                    <a:pt x="10644" y="3846"/>
                    <a:pt x="9509" y="3511"/>
                    <a:pt x="8447" y="3188"/>
                  </a:cubicBezTo>
                  <a:lnTo>
                    <a:pt x="8447" y="3188"/>
                  </a:lnTo>
                  <a:lnTo>
                    <a:pt x="10775" y="4626"/>
                  </a:lnTo>
                  <a:lnTo>
                    <a:pt x="10775" y="4626"/>
                  </a:lnTo>
                  <a:cubicBezTo>
                    <a:pt x="9914" y="4625"/>
                    <a:pt x="9050" y="3925"/>
                    <a:pt x="8285" y="3521"/>
                  </a:cubicBezTo>
                  <a:cubicBezTo>
                    <a:pt x="8274" y="3522"/>
                    <a:pt x="8264" y="3522"/>
                    <a:pt x="8253" y="3522"/>
                  </a:cubicBezTo>
                  <a:cubicBezTo>
                    <a:pt x="8021" y="3522"/>
                    <a:pt x="7793" y="3461"/>
                    <a:pt x="7593" y="3347"/>
                  </a:cubicBezTo>
                  <a:cubicBezTo>
                    <a:pt x="5369" y="2114"/>
                    <a:pt x="3027" y="1117"/>
                    <a:pt x="746" y="0"/>
                  </a:cubicBezTo>
                  <a:close/>
                </a:path>
              </a:pathLst>
            </a:custGeom>
            <a:solidFill>
              <a:srgbClr val="FD93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4"/>
            <p:cNvSpPr/>
            <p:nvPr/>
          </p:nvSpPr>
          <p:spPr>
            <a:xfrm>
              <a:off x="4539575" y="2830350"/>
              <a:ext cx="404875" cy="413725"/>
            </a:xfrm>
            <a:custGeom>
              <a:avLst/>
              <a:gdLst/>
              <a:ahLst/>
              <a:cxnLst/>
              <a:rect l="l" t="t" r="r" b="b"/>
              <a:pathLst>
                <a:path w="16195" h="16549" extrusionOk="0">
                  <a:moveTo>
                    <a:pt x="2" y="10990"/>
                  </a:moveTo>
                  <a:cubicBezTo>
                    <a:pt x="1" y="10990"/>
                    <a:pt x="1" y="10990"/>
                    <a:pt x="1" y="10990"/>
                  </a:cubicBezTo>
                  <a:cubicBezTo>
                    <a:pt x="1" y="10990"/>
                    <a:pt x="1" y="10990"/>
                    <a:pt x="2" y="10990"/>
                  </a:cubicBezTo>
                  <a:close/>
                  <a:moveTo>
                    <a:pt x="6495" y="0"/>
                  </a:moveTo>
                  <a:cubicBezTo>
                    <a:pt x="5485" y="1727"/>
                    <a:pt x="4290" y="3254"/>
                    <a:pt x="3327" y="4992"/>
                  </a:cubicBezTo>
                  <a:lnTo>
                    <a:pt x="1664" y="7992"/>
                  </a:lnTo>
                  <a:cubicBezTo>
                    <a:pt x="1430" y="8412"/>
                    <a:pt x="407" y="10912"/>
                    <a:pt x="2" y="10990"/>
                  </a:cubicBezTo>
                  <a:lnTo>
                    <a:pt x="2" y="10990"/>
                  </a:lnTo>
                  <a:cubicBezTo>
                    <a:pt x="580" y="10881"/>
                    <a:pt x="7830" y="9246"/>
                    <a:pt x="7777" y="8934"/>
                  </a:cubicBezTo>
                  <a:lnTo>
                    <a:pt x="7777" y="8934"/>
                  </a:lnTo>
                  <a:cubicBezTo>
                    <a:pt x="8228" y="11526"/>
                    <a:pt x="8902" y="14075"/>
                    <a:pt x="9797" y="16548"/>
                  </a:cubicBezTo>
                  <a:cubicBezTo>
                    <a:pt x="11405" y="14008"/>
                    <a:pt x="12978" y="11445"/>
                    <a:pt x="14514" y="8862"/>
                  </a:cubicBezTo>
                  <a:cubicBezTo>
                    <a:pt x="14915" y="8190"/>
                    <a:pt x="15321" y="7519"/>
                    <a:pt x="15706" y="6840"/>
                  </a:cubicBezTo>
                  <a:cubicBezTo>
                    <a:pt x="16195" y="5984"/>
                    <a:pt x="16098" y="6046"/>
                    <a:pt x="15221" y="5696"/>
                  </a:cubicBezTo>
                  <a:cubicBezTo>
                    <a:pt x="13863" y="5154"/>
                    <a:pt x="12854" y="4338"/>
                    <a:pt x="11617" y="3594"/>
                  </a:cubicBezTo>
                  <a:lnTo>
                    <a:pt x="10021" y="2632"/>
                  </a:lnTo>
                  <a:cubicBezTo>
                    <a:pt x="8758" y="1870"/>
                    <a:pt x="7757" y="795"/>
                    <a:pt x="6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4"/>
            <p:cNvSpPr/>
            <p:nvPr/>
          </p:nvSpPr>
          <p:spPr>
            <a:xfrm>
              <a:off x="3960725" y="2335875"/>
              <a:ext cx="423725" cy="419075"/>
            </a:xfrm>
            <a:custGeom>
              <a:avLst/>
              <a:gdLst/>
              <a:ahLst/>
              <a:cxnLst/>
              <a:rect l="l" t="t" r="r" b="b"/>
              <a:pathLst>
                <a:path w="16949" h="16763" extrusionOk="0">
                  <a:moveTo>
                    <a:pt x="0" y="8462"/>
                  </a:moveTo>
                  <a:cubicBezTo>
                    <a:pt x="1" y="8462"/>
                    <a:pt x="2" y="8462"/>
                    <a:pt x="3" y="8462"/>
                  </a:cubicBezTo>
                  <a:lnTo>
                    <a:pt x="3" y="8462"/>
                  </a:lnTo>
                  <a:cubicBezTo>
                    <a:pt x="2" y="8462"/>
                    <a:pt x="1" y="8462"/>
                    <a:pt x="0" y="8462"/>
                  </a:cubicBezTo>
                  <a:close/>
                  <a:moveTo>
                    <a:pt x="9558" y="1"/>
                  </a:moveTo>
                  <a:cubicBezTo>
                    <a:pt x="8067" y="1334"/>
                    <a:pt x="6461" y="2419"/>
                    <a:pt x="5008" y="3778"/>
                  </a:cubicBezTo>
                  <a:lnTo>
                    <a:pt x="2504" y="6120"/>
                  </a:lnTo>
                  <a:cubicBezTo>
                    <a:pt x="2157" y="6445"/>
                    <a:pt x="453" y="8463"/>
                    <a:pt x="17" y="8463"/>
                  </a:cubicBezTo>
                  <a:cubicBezTo>
                    <a:pt x="12" y="8463"/>
                    <a:pt x="7" y="8463"/>
                    <a:pt x="3" y="8462"/>
                  </a:cubicBezTo>
                  <a:lnTo>
                    <a:pt x="3" y="8462"/>
                  </a:lnTo>
                  <a:cubicBezTo>
                    <a:pt x="481" y="8522"/>
                    <a:pt x="5456" y="8978"/>
                    <a:pt x="7326" y="8978"/>
                  </a:cubicBezTo>
                  <a:cubicBezTo>
                    <a:pt x="7757" y="8978"/>
                    <a:pt x="8023" y="8954"/>
                    <a:pt x="8031" y="8895"/>
                  </a:cubicBezTo>
                  <a:lnTo>
                    <a:pt x="8031" y="8895"/>
                  </a:lnTo>
                  <a:cubicBezTo>
                    <a:pt x="7663" y="11500"/>
                    <a:pt x="7522" y="14133"/>
                    <a:pt x="7612" y="16763"/>
                  </a:cubicBezTo>
                  <a:cubicBezTo>
                    <a:pt x="9924" y="14839"/>
                    <a:pt x="12208" y="12885"/>
                    <a:pt x="14467" y="10899"/>
                  </a:cubicBezTo>
                  <a:cubicBezTo>
                    <a:pt x="15052" y="10382"/>
                    <a:pt x="15644" y="9871"/>
                    <a:pt x="16221" y="9343"/>
                  </a:cubicBezTo>
                  <a:cubicBezTo>
                    <a:pt x="16949" y="8677"/>
                    <a:pt x="16836" y="8707"/>
                    <a:pt x="16111" y="8105"/>
                  </a:cubicBezTo>
                  <a:cubicBezTo>
                    <a:pt x="14984" y="7172"/>
                    <a:pt x="14274" y="6084"/>
                    <a:pt x="13328" y="4994"/>
                  </a:cubicBezTo>
                  <a:lnTo>
                    <a:pt x="12104" y="3588"/>
                  </a:lnTo>
                  <a:cubicBezTo>
                    <a:pt x="11138" y="2476"/>
                    <a:pt x="10515" y="1145"/>
                    <a:pt x="95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4"/>
            <p:cNvSpPr/>
            <p:nvPr/>
          </p:nvSpPr>
          <p:spPr>
            <a:xfrm>
              <a:off x="4322625" y="2611225"/>
              <a:ext cx="324400" cy="256325"/>
            </a:xfrm>
            <a:custGeom>
              <a:avLst/>
              <a:gdLst/>
              <a:ahLst/>
              <a:cxnLst/>
              <a:rect l="l" t="t" r="r" b="b"/>
              <a:pathLst>
                <a:path w="12976" h="10253" extrusionOk="0">
                  <a:moveTo>
                    <a:pt x="4244" y="1"/>
                  </a:moveTo>
                  <a:cubicBezTo>
                    <a:pt x="2786" y="3125"/>
                    <a:pt x="1425" y="6289"/>
                    <a:pt x="162" y="9497"/>
                  </a:cubicBezTo>
                  <a:cubicBezTo>
                    <a:pt x="71" y="9729"/>
                    <a:pt x="1" y="10038"/>
                    <a:pt x="200" y="10187"/>
                  </a:cubicBezTo>
                  <a:cubicBezTo>
                    <a:pt x="267" y="10236"/>
                    <a:pt x="346" y="10253"/>
                    <a:pt x="429" y="10253"/>
                  </a:cubicBezTo>
                  <a:cubicBezTo>
                    <a:pt x="507" y="10253"/>
                    <a:pt x="588" y="10239"/>
                    <a:pt x="664" y="10223"/>
                  </a:cubicBezTo>
                  <a:cubicBezTo>
                    <a:pt x="4689" y="9413"/>
                    <a:pt x="8673" y="8440"/>
                    <a:pt x="12616" y="7309"/>
                  </a:cubicBezTo>
                  <a:lnTo>
                    <a:pt x="12976" y="7527"/>
                  </a:lnTo>
                  <a:lnTo>
                    <a:pt x="12976" y="7527"/>
                  </a:lnTo>
                  <a:lnTo>
                    <a:pt x="12627" y="7144"/>
                  </a:lnTo>
                  <a:lnTo>
                    <a:pt x="12487" y="6969"/>
                  </a:lnTo>
                  <a:cubicBezTo>
                    <a:pt x="11678" y="6679"/>
                    <a:pt x="11099" y="5731"/>
                    <a:pt x="10514" y="5095"/>
                  </a:cubicBezTo>
                  <a:cubicBezTo>
                    <a:pt x="10284" y="5019"/>
                    <a:pt x="10079" y="4882"/>
                    <a:pt x="9920" y="4698"/>
                  </a:cubicBezTo>
                  <a:cubicBezTo>
                    <a:pt x="9453" y="4166"/>
                    <a:pt x="8969" y="3651"/>
                    <a:pt x="8478" y="3143"/>
                  </a:cubicBezTo>
                  <a:cubicBezTo>
                    <a:pt x="6985" y="2206"/>
                    <a:pt x="5589" y="1138"/>
                    <a:pt x="4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4592050" y="2732050"/>
              <a:ext cx="65100" cy="55600"/>
            </a:xfrm>
            <a:custGeom>
              <a:avLst/>
              <a:gdLst/>
              <a:ahLst/>
              <a:cxnLst/>
              <a:rect l="l" t="t" r="r" b="b"/>
              <a:pathLst>
                <a:path w="2604" h="2224" extrusionOk="0">
                  <a:moveTo>
                    <a:pt x="1" y="1"/>
                  </a:moveTo>
                  <a:lnTo>
                    <a:pt x="1710" y="2135"/>
                  </a:lnTo>
                  <a:cubicBezTo>
                    <a:pt x="1867" y="2192"/>
                    <a:pt x="2033" y="2223"/>
                    <a:pt x="2210" y="2223"/>
                  </a:cubicBezTo>
                  <a:cubicBezTo>
                    <a:pt x="2335" y="2223"/>
                    <a:pt x="2466" y="2207"/>
                    <a:pt x="2603" y="2173"/>
                  </a:cubicBezTo>
                  <a:cubicBezTo>
                    <a:pt x="1850" y="1358"/>
                    <a:pt x="894" y="661"/>
                    <a:pt x="1" y="1"/>
                  </a:cubicBezTo>
                  <a:close/>
                </a:path>
              </a:pathLst>
            </a:custGeom>
            <a:solidFill>
              <a:srgbClr val="2A9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995900" y="1948775"/>
              <a:ext cx="3389000" cy="1429975"/>
            </a:xfrm>
            <a:custGeom>
              <a:avLst/>
              <a:gdLst/>
              <a:ahLst/>
              <a:cxnLst/>
              <a:rect l="l" t="t" r="r" b="b"/>
              <a:pathLst>
                <a:path w="135560" h="57199" extrusionOk="0">
                  <a:moveTo>
                    <a:pt x="435" y="1"/>
                  </a:moveTo>
                  <a:cubicBezTo>
                    <a:pt x="213" y="1"/>
                    <a:pt x="1" y="163"/>
                    <a:pt x="85" y="432"/>
                  </a:cubicBezTo>
                  <a:cubicBezTo>
                    <a:pt x="3588" y="11682"/>
                    <a:pt x="10885" y="21245"/>
                    <a:pt x="19694" y="28918"/>
                  </a:cubicBezTo>
                  <a:cubicBezTo>
                    <a:pt x="29520" y="37474"/>
                    <a:pt x="41118" y="44184"/>
                    <a:pt x="53168" y="49069"/>
                  </a:cubicBezTo>
                  <a:cubicBezTo>
                    <a:pt x="65654" y="54130"/>
                    <a:pt x="79045" y="57198"/>
                    <a:pt x="92541" y="57198"/>
                  </a:cubicBezTo>
                  <a:cubicBezTo>
                    <a:pt x="94126" y="57198"/>
                    <a:pt x="95713" y="57156"/>
                    <a:pt x="97300" y="57069"/>
                  </a:cubicBezTo>
                  <a:cubicBezTo>
                    <a:pt x="104104" y="56699"/>
                    <a:pt x="110885" y="55619"/>
                    <a:pt x="117413" y="53641"/>
                  </a:cubicBezTo>
                  <a:cubicBezTo>
                    <a:pt x="120617" y="52670"/>
                    <a:pt x="123773" y="51525"/>
                    <a:pt x="126828" y="50148"/>
                  </a:cubicBezTo>
                  <a:cubicBezTo>
                    <a:pt x="129852" y="48783"/>
                    <a:pt x="133015" y="47353"/>
                    <a:pt x="135306" y="44879"/>
                  </a:cubicBezTo>
                  <a:lnTo>
                    <a:pt x="135306" y="44878"/>
                  </a:lnTo>
                  <a:cubicBezTo>
                    <a:pt x="135560" y="44604"/>
                    <a:pt x="135319" y="44197"/>
                    <a:pt x="135044" y="44197"/>
                  </a:cubicBezTo>
                  <a:cubicBezTo>
                    <a:pt x="134965" y="44197"/>
                    <a:pt x="134884" y="44230"/>
                    <a:pt x="134810" y="44310"/>
                  </a:cubicBezTo>
                  <a:cubicBezTo>
                    <a:pt x="132747" y="46536"/>
                    <a:pt x="129970" y="47883"/>
                    <a:pt x="127247" y="49128"/>
                  </a:cubicBezTo>
                  <a:cubicBezTo>
                    <a:pt x="124511" y="50381"/>
                    <a:pt x="121708" y="51491"/>
                    <a:pt x="118843" y="52410"/>
                  </a:cubicBezTo>
                  <a:cubicBezTo>
                    <a:pt x="113308" y="54181"/>
                    <a:pt x="107589" y="55382"/>
                    <a:pt x="101807" y="55968"/>
                  </a:cubicBezTo>
                  <a:cubicBezTo>
                    <a:pt x="98761" y="56277"/>
                    <a:pt x="95706" y="56428"/>
                    <a:pt x="92652" y="56428"/>
                  </a:cubicBezTo>
                  <a:cubicBezTo>
                    <a:pt x="83221" y="56428"/>
                    <a:pt x="73805" y="54989"/>
                    <a:pt x="64746" y="52320"/>
                  </a:cubicBezTo>
                  <a:cubicBezTo>
                    <a:pt x="50297" y="48063"/>
                    <a:pt x="36306" y="41089"/>
                    <a:pt x="24403" y="31822"/>
                  </a:cubicBezTo>
                  <a:cubicBezTo>
                    <a:pt x="13902" y="23644"/>
                    <a:pt x="4837" y="13171"/>
                    <a:pt x="823" y="280"/>
                  </a:cubicBezTo>
                  <a:cubicBezTo>
                    <a:pt x="763" y="87"/>
                    <a:pt x="596" y="1"/>
                    <a:pt x="4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1044675" y="2371300"/>
              <a:ext cx="609625" cy="653875"/>
            </a:xfrm>
            <a:custGeom>
              <a:avLst/>
              <a:gdLst/>
              <a:ahLst/>
              <a:cxnLst/>
              <a:rect l="l" t="t" r="r" b="b"/>
              <a:pathLst>
                <a:path w="24385" h="26155" extrusionOk="0">
                  <a:moveTo>
                    <a:pt x="9096" y="0"/>
                  </a:moveTo>
                  <a:cubicBezTo>
                    <a:pt x="8024" y="0"/>
                    <a:pt x="7786" y="1484"/>
                    <a:pt x="7118" y="2804"/>
                  </a:cubicBezTo>
                  <a:cubicBezTo>
                    <a:pt x="6248" y="4523"/>
                    <a:pt x="5396" y="6252"/>
                    <a:pt x="4558" y="7987"/>
                  </a:cubicBezTo>
                  <a:cubicBezTo>
                    <a:pt x="3720" y="9724"/>
                    <a:pt x="2899" y="11466"/>
                    <a:pt x="2094" y="13217"/>
                  </a:cubicBezTo>
                  <a:cubicBezTo>
                    <a:pt x="1808" y="13837"/>
                    <a:pt x="541" y="17740"/>
                    <a:pt x="1" y="17868"/>
                  </a:cubicBezTo>
                  <a:cubicBezTo>
                    <a:pt x="2986" y="17155"/>
                    <a:pt x="5886" y="16117"/>
                    <a:pt x="8647" y="14775"/>
                  </a:cubicBezTo>
                  <a:cubicBezTo>
                    <a:pt x="9790" y="18650"/>
                    <a:pt x="11171" y="22450"/>
                    <a:pt x="12782" y="26155"/>
                  </a:cubicBezTo>
                  <a:cubicBezTo>
                    <a:pt x="13845" y="25926"/>
                    <a:pt x="14595" y="25000"/>
                    <a:pt x="15244" y="24127"/>
                  </a:cubicBezTo>
                  <a:cubicBezTo>
                    <a:pt x="18410" y="19868"/>
                    <a:pt x="21362" y="15460"/>
                    <a:pt x="24098" y="10901"/>
                  </a:cubicBezTo>
                  <a:lnTo>
                    <a:pt x="24384" y="10606"/>
                  </a:lnTo>
                  <a:cubicBezTo>
                    <a:pt x="18680" y="8454"/>
                    <a:pt x="15305" y="3003"/>
                    <a:pt x="10012" y="270"/>
                  </a:cubicBezTo>
                  <a:cubicBezTo>
                    <a:pt x="9649" y="83"/>
                    <a:pt x="9350" y="0"/>
                    <a:pt x="9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1756700" y="2711900"/>
              <a:ext cx="459100" cy="555700"/>
            </a:xfrm>
            <a:custGeom>
              <a:avLst/>
              <a:gdLst/>
              <a:ahLst/>
              <a:cxnLst/>
              <a:rect l="l" t="t" r="r" b="b"/>
              <a:pathLst>
                <a:path w="18364" h="22228" extrusionOk="0">
                  <a:moveTo>
                    <a:pt x="1" y="1"/>
                  </a:moveTo>
                  <a:lnTo>
                    <a:pt x="527" y="485"/>
                  </a:lnTo>
                  <a:cubicBezTo>
                    <a:pt x="536" y="7459"/>
                    <a:pt x="826" y="14426"/>
                    <a:pt x="1400" y="21385"/>
                  </a:cubicBezTo>
                  <a:cubicBezTo>
                    <a:pt x="1421" y="21655"/>
                    <a:pt x="1462" y="21958"/>
                    <a:pt x="1677" y="22123"/>
                  </a:cubicBezTo>
                  <a:cubicBezTo>
                    <a:pt x="1774" y="22197"/>
                    <a:pt x="1883" y="22228"/>
                    <a:pt x="1997" y="22228"/>
                  </a:cubicBezTo>
                  <a:cubicBezTo>
                    <a:pt x="2276" y="22228"/>
                    <a:pt x="2585" y="22042"/>
                    <a:pt x="2823" y="21859"/>
                  </a:cubicBezTo>
                  <a:cubicBezTo>
                    <a:pt x="8149" y="17758"/>
                    <a:pt x="13329" y="13480"/>
                    <a:pt x="18364" y="902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2127325" y="2969150"/>
              <a:ext cx="599600" cy="626575"/>
            </a:xfrm>
            <a:custGeom>
              <a:avLst/>
              <a:gdLst/>
              <a:ahLst/>
              <a:cxnLst/>
              <a:rect l="l" t="t" r="r" b="b"/>
              <a:pathLst>
                <a:path w="23984" h="25063" extrusionOk="0">
                  <a:moveTo>
                    <a:pt x="5178" y="1"/>
                  </a:moveTo>
                  <a:cubicBezTo>
                    <a:pt x="4846" y="1"/>
                    <a:pt x="4725" y="335"/>
                    <a:pt x="4477" y="1260"/>
                  </a:cubicBezTo>
                  <a:cubicBezTo>
                    <a:pt x="4131" y="2541"/>
                    <a:pt x="3821" y="3836"/>
                    <a:pt x="3498" y="5125"/>
                  </a:cubicBezTo>
                  <a:cubicBezTo>
                    <a:pt x="2263" y="10085"/>
                    <a:pt x="1097" y="15062"/>
                    <a:pt x="0" y="20056"/>
                  </a:cubicBezTo>
                  <a:cubicBezTo>
                    <a:pt x="4040" y="18136"/>
                    <a:pt x="7905" y="15867"/>
                    <a:pt x="11551" y="13274"/>
                  </a:cubicBezTo>
                  <a:lnTo>
                    <a:pt x="11551" y="13274"/>
                  </a:lnTo>
                  <a:cubicBezTo>
                    <a:pt x="11112" y="13586"/>
                    <a:pt x="17924" y="24252"/>
                    <a:pt x="18483" y="25062"/>
                  </a:cubicBezTo>
                  <a:lnTo>
                    <a:pt x="23984" y="5516"/>
                  </a:lnTo>
                  <a:lnTo>
                    <a:pt x="23828" y="5489"/>
                  </a:lnTo>
                  <a:cubicBezTo>
                    <a:pt x="21298" y="5481"/>
                    <a:pt x="18605" y="4867"/>
                    <a:pt x="16177" y="3823"/>
                  </a:cubicBezTo>
                  <a:cubicBezTo>
                    <a:pt x="15000" y="3456"/>
                    <a:pt x="13828" y="3058"/>
                    <a:pt x="12655" y="2651"/>
                  </a:cubicBezTo>
                  <a:cubicBezTo>
                    <a:pt x="10577" y="1933"/>
                    <a:pt x="8459" y="1317"/>
                    <a:pt x="6432" y="458"/>
                  </a:cubicBezTo>
                  <a:cubicBezTo>
                    <a:pt x="5798" y="189"/>
                    <a:pt x="5428" y="1"/>
                    <a:pt x="51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2845450" y="3141100"/>
              <a:ext cx="494950" cy="503825"/>
            </a:xfrm>
            <a:custGeom>
              <a:avLst/>
              <a:gdLst/>
              <a:ahLst/>
              <a:cxnLst/>
              <a:rect l="l" t="t" r="r" b="b"/>
              <a:pathLst>
                <a:path w="19798" h="20153" extrusionOk="0">
                  <a:moveTo>
                    <a:pt x="1" y="1"/>
                  </a:moveTo>
                  <a:lnTo>
                    <a:pt x="661" y="269"/>
                  </a:lnTo>
                  <a:cubicBezTo>
                    <a:pt x="3116" y="6799"/>
                    <a:pt x="5831" y="13221"/>
                    <a:pt x="8806" y="19537"/>
                  </a:cubicBezTo>
                  <a:cubicBezTo>
                    <a:pt x="8922" y="19782"/>
                    <a:pt x="9066" y="20052"/>
                    <a:pt x="9326" y="20130"/>
                  </a:cubicBezTo>
                  <a:cubicBezTo>
                    <a:pt x="9376" y="20146"/>
                    <a:pt x="9425" y="20153"/>
                    <a:pt x="9473" y="20153"/>
                  </a:cubicBezTo>
                  <a:cubicBezTo>
                    <a:pt x="9816" y="20153"/>
                    <a:pt x="10111" y="19797"/>
                    <a:pt x="10306" y="19482"/>
                  </a:cubicBezTo>
                  <a:cubicBezTo>
                    <a:pt x="13648" y="14110"/>
                    <a:pt x="16812" y="8632"/>
                    <a:pt x="19797" y="3049"/>
                  </a:cubicBezTo>
                  <a:cubicBezTo>
                    <a:pt x="15519" y="2468"/>
                    <a:pt x="11267" y="1664"/>
                    <a:pt x="6958" y="1302"/>
                  </a:cubicBezTo>
                  <a:cubicBezTo>
                    <a:pt x="6504" y="1263"/>
                    <a:pt x="6124" y="1115"/>
                    <a:pt x="5817" y="894"/>
                  </a:cubicBezTo>
                  <a:cubicBezTo>
                    <a:pt x="4671" y="774"/>
                    <a:pt x="3524" y="654"/>
                    <a:pt x="2375" y="558"/>
                  </a:cubicBezTo>
                  <a:cubicBezTo>
                    <a:pt x="1898" y="519"/>
                    <a:pt x="1504" y="356"/>
                    <a:pt x="1189" y="1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510550" y="3242350"/>
              <a:ext cx="498650" cy="523100"/>
            </a:xfrm>
            <a:custGeom>
              <a:avLst/>
              <a:gdLst/>
              <a:ahLst/>
              <a:cxnLst/>
              <a:rect l="l" t="t" r="r" b="b"/>
              <a:pathLst>
                <a:path w="19946" h="20924" extrusionOk="0">
                  <a:moveTo>
                    <a:pt x="17803" y="1"/>
                  </a:moveTo>
                  <a:cubicBezTo>
                    <a:pt x="17727" y="1"/>
                    <a:pt x="17652" y="3"/>
                    <a:pt x="17577" y="5"/>
                  </a:cubicBezTo>
                  <a:lnTo>
                    <a:pt x="11945" y="154"/>
                  </a:lnTo>
                  <a:lnTo>
                    <a:pt x="8776" y="238"/>
                  </a:lnTo>
                  <a:cubicBezTo>
                    <a:pt x="7085" y="281"/>
                    <a:pt x="5524" y="467"/>
                    <a:pt x="3910" y="467"/>
                  </a:cubicBezTo>
                  <a:cubicBezTo>
                    <a:pt x="3183" y="467"/>
                    <a:pt x="2446" y="430"/>
                    <a:pt x="1680" y="324"/>
                  </a:cubicBezTo>
                  <a:cubicBezTo>
                    <a:pt x="1166" y="254"/>
                    <a:pt x="809" y="188"/>
                    <a:pt x="560" y="188"/>
                  </a:cubicBezTo>
                  <a:cubicBezTo>
                    <a:pt x="42" y="188"/>
                    <a:pt x="1" y="476"/>
                    <a:pt x="3" y="1610"/>
                  </a:cubicBezTo>
                  <a:cubicBezTo>
                    <a:pt x="6" y="2938"/>
                    <a:pt x="43" y="4269"/>
                    <a:pt x="71" y="5597"/>
                  </a:cubicBezTo>
                  <a:cubicBezTo>
                    <a:pt x="175" y="10707"/>
                    <a:pt x="351" y="15816"/>
                    <a:pt x="600" y="20924"/>
                  </a:cubicBezTo>
                  <a:cubicBezTo>
                    <a:pt x="3997" y="18014"/>
                    <a:pt x="7133" y="14812"/>
                    <a:pt x="9973" y="11356"/>
                  </a:cubicBezTo>
                  <a:lnTo>
                    <a:pt x="9973" y="11356"/>
                  </a:lnTo>
                  <a:cubicBezTo>
                    <a:pt x="9630" y="11773"/>
                    <a:pt x="18997" y="20285"/>
                    <a:pt x="19747" y="20921"/>
                  </a:cubicBezTo>
                  <a:lnTo>
                    <a:pt x="19945" y="616"/>
                  </a:lnTo>
                  <a:lnTo>
                    <a:pt x="19788" y="629"/>
                  </a:lnTo>
                  <a:cubicBezTo>
                    <a:pt x="19656" y="641"/>
                    <a:pt x="19551" y="646"/>
                    <a:pt x="19466" y="646"/>
                  </a:cubicBezTo>
                  <a:cubicBezTo>
                    <a:pt x="18923" y="646"/>
                    <a:pt x="19193" y="423"/>
                    <a:pt x="18513" y="119"/>
                  </a:cubicBezTo>
                  <a:cubicBezTo>
                    <a:pt x="18292" y="21"/>
                    <a:pt x="18048" y="1"/>
                    <a:pt x="17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4132525" y="3203700"/>
              <a:ext cx="497600" cy="480700"/>
            </a:xfrm>
            <a:custGeom>
              <a:avLst/>
              <a:gdLst/>
              <a:ahLst/>
              <a:cxnLst/>
              <a:rect l="l" t="t" r="r" b="b"/>
              <a:pathLst>
                <a:path w="19904" h="19228" extrusionOk="0">
                  <a:moveTo>
                    <a:pt x="3276" y="901"/>
                  </a:moveTo>
                  <a:cubicBezTo>
                    <a:pt x="2171" y="901"/>
                    <a:pt x="1064" y="950"/>
                    <a:pt x="5" y="1119"/>
                  </a:cubicBezTo>
                  <a:cubicBezTo>
                    <a:pt x="356" y="1575"/>
                    <a:pt x="774" y="1852"/>
                    <a:pt x="1234" y="2006"/>
                  </a:cubicBezTo>
                  <a:lnTo>
                    <a:pt x="1234" y="2006"/>
                  </a:lnTo>
                  <a:lnTo>
                    <a:pt x="5764" y="953"/>
                  </a:lnTo>
                  <a:cubicBezTo>
                    <a:pt x="4950" y="929"/>
                    <a:pt x="4114" y="901"/>
                    <a:pt x="3276" y="901"/>
                  </a:cubicBezTo>
                  <a:close/>
                  <a:moveTo>
                    <a:pt x="19903" y="1"/>
                  </a:moveTo>
                  <a:lnTo>
                    <a:pt x="19903" y="1"/>
                  </a:lnTo>
                  <a:cubicBezTo>
                    <a:pt x="15622" y="561"/>
                    <a:pt x="11308" y="896"/>
                    <a:pt x="7054" y="1674"/>
                  </a:cubicBezTo>
                  <a:cubicBezTo>
                    <a:pt x="6902" y="1701"/>
                    <a:pt x="6755" y="1714"/>
                    <a:pt x="6612" y="1714"/>
                  </a:cubicBezTo>
                  <a:cubicBezTo>
                    <a:pt x="6336" y="1714"/>
                    <a:pt x="6079" y="1665"/>
                    <a:pt x="5845" y="1578"/>
                  </a:cubicBezTo>
                  <a:cubicBezTo>
                    <a:pt x="4756" y="1754"/>
                    <a:pt x="3488" y="2168"/>
                    <a:pt x="2336" y="2168"/>
                  </a:cubicBezTo>
                  <a:cubicBezTo>
                    <a:pt x="1952" y="2168"/>
                    <a:pt x="1581" y="2122"/>
                    <a:pt x="1234" y="2006"/>
                  </a:cubicBezTo>
                  <a:lnTo>
                    <a:pt x="1234" y="2006"/>
                  </a:lnTo>
                  <a:lnTo>
                    <a:pt x="867" y="2091"/>
                  </a:lnTo>
                  <a:lnTo>
                    <a:pt x="0" y="2237"/>
                  </a:lnTo>
                  <a:lnTo>
                    <a:pt x="708" y="2324"/>
                  </a:lnTo>
                  <a:cubicBezTo>
                    <a:pt x="4784" y="7983"/>
                    <a:pt x="9084" y="13471"/>
                    <a:pt x="13608" y="18790"/>
                  </a:cubicBezTo>
                  <a:cubicBezTo>
                    <a:pt x="13784" y="18996"/>
                    <a:pt x="13994" y="19220"/>
                    <a:pt x="14266" y="19227"/>
                  </a:cubicBezTo>
                  <a:cubicBezTo>
                    <a:pt x="14270" y="19228"/>
                    <a:pt x="14275" y="19228"/>
                    <a:pt x="14280" y="19228"/>
                  </a:cubicBezTo>
                  <a:cubicBezTo>
                    <a:pt x="14694" y="19228"/>
                    <a:pt x="14921" y="18746"/>
                    <a:pt x="15041" y="18345"/>
                  </a:cubicBezTo>
                  <a:cubicBezTo>
                    <a:pt x="16862" y="12285"/>
                    <a:pt x="18482" y="6170"/>
                    <a:pt x="199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4871525" y="3039600"/>
              <a:ext cx="584300" cy="621725"/>
            </a:xfrm>
            <a:custGeom>
              <a:avLst/>
              <a:gdLst/>
              <a:ahLst/>
              <a:cxnLst/>
              <a:rect l="l" t="t" r="r" b="b"/>
              <a:pathLst>
                <a:path w="23372" h="24869" extrusionOk="0">
                  <a:moveTo>
                    <a:pt x="18877" y="1"/>
                  </a:moveTo>
                  <a:cubicBezTo>
                    <a:pt x="16415" y="599"/>
                    <a:pt x="14216" y="1785"/>
                    <a:pt x="11771" y="2325"/>
                  </a:cubicBezTo>
                  <a:lnTo>
                    <a:pt x="8676" y="3007"/>
                  </a:lnTo>
                  <a:cubicBezTo>
                    <a:pt x="6279" y="3536"/>
                    <a:pt x="4210" y="4305"/>
                    <a:pt x="1726" y="4439"/>
                  </a:cubicBezTo>
                  <a:cubicBezTo>
                    <a:pt x="124" y="4527"/>
                    <a:pt x="1" y="4374"/>
                    <a:pt x="322" y="6020"/>
                  </a:cubicBezTo>
                  <a:cubicBezTo>
                    <a:pt x="576" y="7323"/>
                    <a:pt x="866" y="8622"/>
                    <a:pt x="1145" y="9921"/>
                  </a:cubicBezTo>
                  <a:cubicBezTo>
                    <a:pt x="2217" y="14919"/>
                    <a:pt x="3359" y="19902"/>
                    <a:pt x="4571" y="24868"/>
                  </a:cubicBezTo>
                  <a:cubicBezTo>
                    <a:pt x="7355" y="21367"/>
                    <a:pt x="9828" y="17629"/>
                    <a:pt x="11960" y="13696"/>
                  </a:cubicBezTo>
                  <a:lnTo>
                    <a:pt x="11960" y="13696"/>
                  </a:lnTo>
                  <a:cubicBezTo>
                    <a:pt x="11703" y="14172"/>
                    <a:pt x="22514" y="20753"/>
                    <a:pt x="23372" y="21234"/>
                  </a:cubicBezTo>
                  <a:cubicBezTo>
                    <a:pt x="22761" y="20893"/>
                    <a:pt x="22469" y="16304"/>
                    <a:pt x="22321" y="15498"/>
                  </a:cubicBezTo>
                  <a:cubicBezTo>
                    <a:pt x="21972" y="13587"/>
                    <a:pt x="21621" y="11675"/>
                    <a:pt x="21271" y="9763"/>
                  </a:cubicBezTo>
                  <a:cubicBezTo>
                    <a:pt x="20663" y="6440"/>
                    <a:pt x="19566" y="3331"/>
                    <a:pt x="188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6005800" y="2515725"/>
              <a:ext cx="685575" cy="701575"/>
            </a:xfrm>
            <a:custGeom>
              <a:avLst/>
              <a:gdLst/>
              <a:ahLst/>
              <a:cxnLst/>
              <a:rect l="l" t="t" r="r" b="b"/>
              <a:pathLst>
                <a:path w="27423" h="28063" extrusionOk="0">
                  <a:moveTo>
                    <a:pt x="27421" y="18823"/>
                  </a:moveTo>
                  <a:cubicBezTo>
                    <a:pt x="27422" y="18823"/>
                    <a:pt x="27422" y="18823"/>
                    <a:pt x="27423" y="18823"/>
                  </a:cubicBezTo>
                  <a:cubicBezTo>
                    <a:pt x="27422" y="18823"/>
                    <a:pt x="27422" y="18823"/>
                    <a:pt x="27421" y="18823"/>
                  </a:cubicBezTo>
                  <a:close/>
                  <a:moveTo>
                    <a:pt x="16617" y="1"/>
                  </a:moveTo>
                  <a:cubicBezTo>
                    <a:pt x="14456" y="1326"/>
                    <a:pt x="12730" y="3132"/>
                    <a:pt x="10570" y="4397"/>
                  </a:cubicBezTo>
                  <a:lnTo>
                    <a:pt x="7835" y="5998"/>
                  </a:lnTo>
                  <a:cubicBezTo>
                    <a:pt x="5716" y="7239"/>
                    <a:pt x="3983" y="8606"/>
                    <a:pt x="1662" y="9498"/>
                  </a:cubicBezTo>
                  <a:cubicBezTo>
                    <a:pt x="164" y="10073"/>
                    <a:pt x="1" y="9966"/>
                    <a:pt x="811" y="11432"/>
                  </a:cubicBezTo>
                  <a:cubicBezTo>
                    <a:pt x="1454" y="12596"/>
                    <a:pt x="2130" y="13741"/>
                    <a:pt x="2793" y="14893"/>
                  </a:cubicBezTo>
                  <a:cubicBezTo>
                    <a:pt x="5351" y="19318"/>
                    <a:pt x="7970" y="23709"/>
                    <a:pt x="10651" y="28063"/>
                  </a:cubicBezTo>
                  <a:cubicBezTo>
                    <a:pt x="12223" y="23876"/>
                    <a:pt x="13426" y="19558"/>
                    <a:pt x="14247" y="15160"/>
                  </a:cubicBezTo>
                  <a:lnTo>
                    <a:pt x="14247" y="15160"/>
                  </a:lnTo>
                  <a:cubicBezTo>
                    <a:pt x="14149" y="15691"/>
                    <a:pt x="26445" y="18626"/>
                    <a:pt x="27421" y="18823"/>
                  </a:cubicBezTo>
                  <a:lnTo>
                    <a:pt x="27421" y="18823"/>
                  </a:lnTo>
                  <a:cubicBezTo>
                    <a:pt x="26735" y="18682"/>
                    <a:pt x="25047" y="14410"/>
                    <a:pt x="24659" y="13689"/>
                  </a:cubicBezTo>
                  <a:lnTo>
                    <a:pt x="21896" y="8554"/>
                  </a:lnTo>
                  <a:cubicBezTo>
                    <a:pt x="20295" y="5579"/>
                    <a:pt x="18296" y="2957"/>
                    <a:pt x="166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5448875" y="2834975"/>
              <a:ext cx="489825" cy="465750"/>
            </a:xfrm>
            <a:custGeom>
              <a:avLst/>
              <a:gdLst/>
              <a:ahLst/>
              <a:cxnLst/>
              <a:rect l="l" t="t" r="r" b="b"/>
              <a:pathLst>
                <a:path w="19593" h="18630" extrusionOk="0">
                  <a:moveTo>
                    <a:pt x="18152" y="0"/>
                  </a:moveTo>
                  <a:cubicBezTo>
                    <a:pt x="15368" y="1101"/>
                    <a:pt x="12539" y="2065"/>
                    <a:pt x="9628" y="2763"/>
                  </a:cubicBezTo>
                  <a:cubicBezTo>
                    <a:pt x="8560" y="3315"/>
                    <a:pt x="7501" y="3883"/>
                    <a:pt x="6458" y="4484"/>
                  </a:cubicBezTo>
                  <a:cubicBezTo>
                    <a:pt x="6074" y="4705"/>
                    <a:pt x="5689" y="4800"/>
                    <a:pt x="5319" y="4800"/>
                  </a:cubicBezTo>
                  <a:cubicBezTo>
                    <a:pt x="5308" y="4800"/>
                    <a:pt x="5297" y="4800"/>
                    <a:pt x="5286" y="4800"/>
                  </a:cubicBezTo>
                  <a:cubicBezTo>
                    <a:pt x="3997" y="5508"/>
                    <a:pt x="2551" y="6719"/>
                    <a:pt x="1088" y="6748"/>
                  </a:cubicBezTo>
                  <a:lnTo>
                    <a:pt x="768" y="6953"/>
                  </a:lnTo>
                  <a:lnTo>
                    <a:pt x="0" y="7381"/>
                  </a:lnTo>
                  <a:lnTo>
                    <a:pt x="0" y="7381"/>
                  </a:lnTo>
                  <a:lnTo>
                    <a:pt x="697" y="7225"/>
                  </a:lnTo>
                  <a:cubicBezTo>
                    <a:pt x="6434" y="11189"/>
                    <a:pt x="12325" y="14919"/>
                    <a:pt x="18372" y="18412"/>
                  </a:cubicBezTo>
                  <a:cubicBezTo>
                    <a:pt x="18557" y="18520"/>
                    <a:pt x="18766" y="18630"/>
                    <a:pt x="18973" y="18630"/>
                  </a:cubicBezTo>
                  <a:cubicBezTo>
                    <a:pt x="19028" y="18630"/>
                    <a:pt x="19082" y="18622"/>
                    <a:pt x="19136" y="18604"/>
                  </a:cubicBezTo>
                  <a:cubicBezTo>
                    <a:pt x="19539" y="18474"/>
                    <a:pt x="19593" y="17935"/>
                    <a:pt x="19573" y="17512"/>
                  </a:cubicBezTo>
                  <a:cubicBezTo>
                    <a:pt x="19278" y="11662"/>
                    <a:pt x="18805" y="5825"/>
                    <a:pt x="18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5439625" y="2940925"/>
              <a:ext cx="134300" cy="62775"/>
            </a:xfrm>
            <a:custGeom>
              <a:avLst/>
              <a:gdLst/>
              <a:ahLst/>
              <a:cxnLst/>
              <a:rect l="l" t="t" r="r" b="b"/>
              <a:pathLst>
                <a:path w="5372" h="2511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3575" y="581"/>
                    <a:pt x="1655" y="1182"/>
                    <a:pt x="1" y="2088"/>
                  </a:cubicBezTo>
                  <a:cubicBezTo>
                    <a:pt x="464" y="2387"/>
                    <a:pt x="930" y="2511"/>
                    <a:pt x="1394" y="2511"/>
                  </a:cubicBezTo>
                  <a:cubicBezTo>
                    <a:pt x="1415" y="2511"/>
                    <a:pt x="1436" y="2510"/>
                    <a:pt x="1457" y="2510"/>
                  </a:cubicBezTo>
                  <a:lnTo>
                    <a:pt x="5371" y="0"/>
                  </a:lnTo>
                  <a:close/>
                </a:path>
              </a:pathLst>
            </a:custGeom>
            <a:solidFill>
              <a:srgbClr val="2A9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894825" y="1948750"/>
              <a:ext cx="6064275" cy="1317875"/>
            </a:xfrm>
            <a:custGeom>
              <a:avLst/>
              <a:gdLst/>
              <a:ahLst/>
              <a:cxnLst/>
              <a:rect l="l" t="t" r="r" b="b"/>
              <a:pathLst>
                <a:path w="242571" h="52715" extrusionOk="0">
                  <a:moveTo>
                    <a:pt x="862" y="1"/>
                  </a:moveTo>
                  <a:cubicBezTo>
                    <a:pt x="449" y="1"/>
                    <a:pt x="1" y="469"/>
                    <a:pt x="231" y="982"/>
                  </a:cubicBezTo>
                  <a:cubicBezTo>
                    <a:pt x="2580" y="6212"/>
                    <a:pt x="6898" y="10235"/>
                    <a:pt x="11030" y="14077"/>
                  </a:cubicBezTo>
                  <a:cubicBezTo>
                    <a:pt x="15203" y="17953"/>
                    <a:pt x="19665" y="21512"/>
                    <a:pt x="24301" y="24817"/>
                  </a:cubicBezTo>
                  <a:cubicBezTo>
                    <a:pt x="33745" y="31550"/>
                    <a:pt x="44082" y="36972"/>
                    <a:pt x="54844" y="41263"/>
                  </a:cubicBezTo>
                  <a:cubicBezTo>
                    <a:pt x="74876" y="49254"/>
                    <a:pt x="96419" y="52714"/>
                    <a:pt x="117927" y="52714"/>
                  </a:cubicBezTo>
                  <a:cubicBezTo>
                    <a:pt x="122053" y="52714"/>
                    <a:pt x="126178" y="52587"/>
                    <a:pt x="130291" y="52340"/>
                  </a:cubicBezTo>
                  <a:cubicBezTo>
                    <a:pt x="152360" y="51015"/>
                    <a:pt x="174690" y="46503"/>
                    <a:pt x="195163" y="38054"/>
                  </a:cubicBezTo>
                  <a:cubicBezTo>
                    <a:pt x="213525" y="30478"/>
                    <a:pt x="230475" y="19033"/>
                    <a:pt x="242229" y="2810"/>
                  </a:cubicBezTo>
                  <a:cubicBezTo>
                    <a:pt x="242571" y="2339"/>
                    <a:pt x="242124" y="1884"/>
                    <a:pt x="241661" y="1884"/>
                  </a:cubicBezTo>
                  <a:cubicBezTo>
                    <a:pt x="241465" y="1884"/>
                    <a:pt x="241266" y="1966"/>
                    <a:pt x="241123" y="2163"/>
                  </a:cubicBezTo>
                  <a:cubicBezTo>
                    <a:pt x="227653" y="20754"/>
                    <a:pt x="207361" y="32701"/>
                    <a:pt x="186001" y="40174"/>
                  </a:cubicBezTo>
                  <a:cubicBezTo>
                    <a:pt x="164372" y="47741"/>
                    <a:pt x="141050" y="51452"/>
                    <a:pt x="118075" y="51452"/>
                  </a:cubicBezTo>
                  <a:cubicBezTo>
                    <a:pt x="115334" y="51452"/>
                    <a:pt x="112599" y="51399"/>
                    <a:pt x="109872" y="51294"/>
                  </a:cubicBezTo>
                  <a:cubicBezTo>
                    <a:pt x="88633" y="50473"/>
                    <a:pt x="67555" y="45841"/>
                    <a:pt x="48179" y="37043"/>
                  </a:cubicBezTo>
                  <a:cubicBezTo>
                    <a:pt x="39179" y="32957"/>
                    <a:pt x="30620" y="27917"/>
                    <a:pt x="22664" y="22055"/>
                  </a:cubicBezTo>
                  <a:cubicBezTo>
                    <a:pt x="18545" y="19021"/>
                    <a:pt x="14632" y="15710"/>
                    <a:pt x="10904" y="12207"/>
                  </a:cubicBezTo>
                  <a:cubicBezTo>
                    <a:pt x="7195" y="8719"/>
                    <a:pt x="3453" y="5044"/>
                    <a:pt x="1338" y="335"/>
                  </a:cubicBezTo>
                  <a:cubicBezTo>
                    <a:pt x="1232" y="99"/>
                    <a:pt x="1050" y="1"/>
                    <a:pt x="8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2" name="Google Shape;552;p34"/>
          <p:cNvSpPr/>
          <p:nvPr/>
        </p:nvSpPr>
        <p:spPr>
          <a:xfrm>
            <a:off x="7469100" y="208558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34"/>
          <p:cNvSpPr/>
          <p:nvPr/>
        </p:nvSpPr>
        <p:spPr>
          <a:xfrm>
            <a:off x="1167500" y="242945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4"/>
          <p:cNvSpPr/>
          <p:nvPr/>
        </p:nvSpPr>
        <p:spPr>
          <a:xfrm>
            <a:off x="4770100" y="455760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34"/>
          <p:cNvSpPr/>
          <p:nvPr/>
        </p:nvSpPr>
        <p:spPr>
          <a:xfrm>
            <a:off x="7921650" y="279618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34"/>
          <p:cNvSpPr/>
          <p:nvPr/>
        </p:nvSpPr>
        <p:spPr>
          <a:xfrm>
            <a:off x="2436650" y="413185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34"/>
          <p:cNvSpPr/>
          <p:nvPr/>
        </p:nvSpPr>
        <p:spPr>
          <a:xfrm>
            <a:off x="6301950" y="4557592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34"/>
          <p:cNvSpPr/>
          <p:nvPr/>
        </p:nvSpPr>
        <p:spPr>
          <a:xfrm>
            <a:off x="3527250" y="222623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34"/>
          <p:cNvSpPr/>
          <p:nvPr/>
        </p:nvSpPr>
        <p:spPr>
          <a:xfrm>
            <a:off x="195650" y="242945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5283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5"/>
          <p:cNvSpPr/>
          <p:nvPr/>
        </p:nvSpPr>
        <p:spPr>
          <a:xfrm rot="-8100081">
            <a:off x="6529432" y="-28669"/>
            <a:ext cx="3027452" cy="2579602"/>
          </a:xfrm>
          <a:custGeom>
            <a:avLst/>
            <a:gdLst/>
            <a:ahLst/>
            <a:cxnLst/>
            <a:rect l="l" t="t" r="r" b="b"/>
            <a:pathLst>
              <a:path w="40161" h="34220" extrusionOk="0">
                <a:moveTo>
                  <a:pt x="22051" y="0"/>
                </a:moveTo>
                <a:cubicBezTo>
                  <a:pt x="21985" y="0"/>
                  <a:pt x="21907" y="51"/>
                  <a:pt x="21816" y="161"/>
                </a:cubicBezTo>
                <a:cubicBezTo>
                  <a:pt x="20375" y="1881"/>
                  <a:pt x="19425" y="9889"/>
                  <a:pt x="19425" y="9889"/>
                </a:cubicBezTo>
                <a:cubicBezTo>
                  <a:pt x="19425" y="9889"/>
                  <a:pt x="16933" y="5151"/>
                  <a:pt x="16390" y="5151"/>
                </a:cubicBezTo>
                <a:cubicBezTo>
                  <a:pt x="16339" y="5151"/>
                  <a:pt x="16305" y="5192"/>
                  <a:pt x="16292" y="5281"/>
                </a:cubicBezTo>
                <a:cubicBezTo>
                  <a:pt x="16135" y="6334"/>
                  <a:pt x="17456" y="11908"/>
                  <a:pt x="17456" y="11908"/>
                </a:cubicBezTo>
                <a:cubicBezTo>
                  <a:pt x="17456" y="11908"/>
                  <a:pt x="11970" y="6694"/>
                  <a:pt x="11118" y="6694"/>
                </a:cubicBezTo>
                <a:cubicBezTo>
                  <a:pt x="11066" y="6694"/>
                  <a:pt x="11031" y="6713"/>
                  <a:pt x="11016" y="6754"/>
                </a:cubicBezTo>
                <a:cubicBezTo>
                  <a:pt x="10749" y="7467"/>
                  <a:pt x="16388" y="14386"/>
                  <a:pt x="16388" y="14386"/>
                </a:cubicBezTo>
                <a:cubicBezTo>
                  <a:pt x="16388" y="14386"/>
                  <a:pt x="8737" y="10425"/>
                  <a:pt x="7113" y="10425"/>
                </a:cubicBezTo>
                <a:cubicBezTo>
                  <a:pt x="6943" y="10425"/>
                  <a:pt x="6839" y="10469"/>
                  <a:pt x="6817" y="10565"/>
                </a:cubicBezTo>
                <a:cubicBezTo>
                  <a:pt x="6585" y="11581"/>
                  <a:pt x="15583" y="16712"/>
                  <a:pt x="15583" y="16712"/>
                </a:cubicBezTo>
                <a:cubicBezTo>
                  <a:pt x="15583" y="16712"/>
                  <a:pt x="1925" y="17043"/>
                  <a:pt x="2182" y="18212"/>
                </a:cubicBezTo>
                <a:cubicBezTo>
                  <a:pt x="2359" y="19019"/>
                  <a:pt x="8563" y="19144"/>
                  <a:pt x="12376" y="19144"/>
                </a:cubicBezTo>
                <a:cubicBezTo>
                  <a:pt x="14079" y="19144"/>
                  <a:pt x="15305" y="19119"/>
                  <a:pt x="15305" y="19119"/>
                </a:cubicBezTo>
                <a:lnTo>
                  <a:pt x="15305" y="19119"/>
                </a:lnTo>
                <a:cubicBezTo>
                  <a:pt x="15305" y="19119"/>
                  <a:pt x="1" y="24179"/>
                  <a:pt x="1015" y="24601"/>
                </a:cubicBezTo>
                <a:cubicBezTo>
                  <a:pt x="1084" y="24630"/>
                  <a:pt x="1214" y="24643"/>
                  <a:pt x="1396" y="24643"/>
                </a:cubicBezTo>
                <a:cubicBezTo>
                  <a:pt x="3882" y="24643"/>
                  <a:pt x="16077" y="22153"/>
                  <a:pt x="16078" y="22153"/>
                </a:cubicBezTo>
                <a:lnTo>
                  <a:pt x="16078" y="22153"/>
                </a:lnTo>
                <a:cubicBezTo>
                  <a:pt x="16077" y="22153"/>
                  <a:pt x="3578" y="30147"/>
                  <a:pt x="4474" y="31356"/>
                </a:cubicBezTo>
                <a:cubicBezTo>
                  <a:pt x="4535" y="31440"/>
                  <a:pt x="4648" y="31478"/>
                  <a:pt x="4804" y="31478"/>
                </a:cubicBezTo>
                <a:cubicBezTo>
                  <a:pt x="6911" y="31478"/>
                  <a:pt x="16966" y="24397"/>
                  <a:pt x="16967" y="24397"/>
                </a:cubicBezTo>
                <a:lnTo>
                  <a:pt x="16967" y="24397"/>
                </a:lnTo>
                <a:cubicBezTo>
                  <a:pt x="16967" y="24397"/>
                  <a:pt x="10931" y="33503"/>
                  <a:pt x="11528" y="34182"/>
                </a:cubicBezTo>
                <a:cubicBezTo>
                  <a:pt x="11550" y="34207"/>
                  <a:pt x="11583" y="34219"/>
                  <a:pt x="11627" y="34219"/>
                </a:cubicBezTo>
                <a:cubicBezTo>
                  <a:pt x="12772" y="34219"/>
                  <a:pt x="21096" y="25925"/>
                  <a:pt x="21096" y="25925"/>
                </a:cubicBezTo>
                <a:cubicBezTo>
                  <a:pt x="21096" y="25925"/>
                  <a:pt x="29097" y="26970"/>
                  <a:pt x="33633" y="26970"/>
                </a:cubicBezTo>
                <a:cubicBezTo>
                  <a:pt x="35513" y="26970"/>
                  <a:pt x="36798" y="26790"/>
                  <a:pt x="36669" y="26282"/>
                </a:cubicBezTo>
                <a:cubicBezTo>
                  <a:pt x="36228" y="24550"/>
                  <a:pt x="27750" y="23039"/>
                  <a:pt x="27750" y="23039"/>
                </a:cubicBezTo>
                <a:lnTo>
                  <a:pt x="27750" y="23039"/>
                </a:lnTo>
                <a:cubicBezTo>
                  <a:pt x="27750" y="23039"/>
                  <a:pt x="27756" y="23039"/>
                  <a:pt x="27766" y="23039"/>
                </a:cubicBezTo>
                <a:cubicBezTo>
                  <a:pt x="28246" y="23039"/>
                  <a:pt x="39218" y="23016"/>
                  <a:pt x="37981" y="20910"/>
                </a:cubicBezTo>
                <a:cubicBezTo>
                  <a:pt x="37676" y="20394"/>
                  <a:pt x="36208" y="20215"/>
                  <a:pt x="34329" y="20215"/>
                </a:cubicBezTo>
                <a:cubicBezTo>
                  <a:pt x="30146" y="20215"/>
                  <a:pt x="23923" y="21097"/>
                  <a:pt x="23923" y="21097"/>
                </a:cubicBezTo>
                <a:cubicBezTo>
                  <a:pt x="23923" y="21097"/>
                  <a:pt x="40160" y="17589"/>
                  <a:pt x="38946" y="16591"/>
                </a:cubicBezTo>
                <a:cubicBezTo>
                  <a:pt x="38551" y="16266"/>
                  <a:pt x="37577" y="16139"/>
                  <a:pt x="36298" y="16139"/>
                </a:cubicBezTo>
                <a:cubicBezTo>
                  <a:pt x="31756" y="16139"/>
                  <a:pt x="23364" y="17737"/>
                  <a:pt x="23364" y="17737"/>
                </a:cubicBezTo>
                <a:cubicBezTo>
                  <a:pt x="25251" y="17034"/>
                  <a:pt x="27127" y="16306"/>
                  <a:pt x="28995" y="15556"/>
                </a:cubicBezTo>
                <a:cubicBezTo>
                  <a:pt x="30469" y="14963"/>
                  <a:pt x="31940" y="14357"/>
                  <a:pt x="33392" y="13707"/>
                </a:cubicBezTo>
                <a:cubicBezTo>
                  <a:pt x="34190" y="13351"/>
                  <a:pt x="36493" y="12670"/>
                  <a:pt x="36712" y="11779"/>
                </a:cubicBezTo>
                <a:cubicBezTo>
                  <a:pt x="36270" y="11691"/>
                  <a:pt x="35819" y="11651"/>
                  <a:pt x="35362" y="11651"/>
                </a:cubicBezTo>
                <a:cubicBezTo>
                  <a:pt x="32675" y="11651"/>
                  <a:pt x="29775" y="13035"/>
                  <a:pt x="27111" y="14262"/>
                </a:cubicBezTo>
                <a:cubicBezTo>
                  <a:pt x="26887" y="14365"/>
                  <a:pt x="26600" y="14436"/>
                  <a:pt x="26379" y="14436"/>
                </a:cubicBezTo>
                <a:cubicBezTo>
                  <a:pt x="26070" y="14436"/>
                  <a:pt x="25888" y="14298"/>
                  <a:pt x="26180" y="13915"/>
                </a:cubicBezTo>
                <a:cubicBezTo>
                  <a:pt x="27280" y="13004"/>
                  <a:pt x="28352" y="12062"/>
                  <a:pt x="29394" y="11088"/>
                </a:cubicBezTo>
                <a:cubicBezTo>
                  <a:pt x="30210" y="10327"/>
                  <a:pt x="31026" y="9521"/>
                  <a:pt x="31489" y="8505"/>
                </a:cubicBezTo>
                <a:cubicBezTo>
                  <a:pt x="31558" y="8355"/>
                  <a:pt x="31617" y="8176"/>
                  <a:pt x="31539" y="8030"/>
                </a:cubicBezTo>
                <a:cubicBezTo>
                  <a:pt x="31479" y="7917"/>
                  <a:pt x="31376" y="7873"/>
                  <a:pt x="31257" y="7873"/>
                </a:cubicBezTo>
                <a:cubicBezTo>
                  <a:pt x="31065" y="7873"/>
                  <a:pt x="30832" y="7988"/>
                  <a:pt x="30671" y="8115"/>
                </a:cubicBezTo>
                <a:lnTo>
                  <a:pt x="26327" y="11512"/>
                </a:lnTo>
                <a:cubicBezTo>
                  <a:pt x="25815" y="11914"/>
                  <a:pt x="24991" y="12579"/>
                  <a:pt x="24266" y="12579"/>
                </a:cubicBezTo>
                <a:cubicBezTo>
                  <a:pt x="24212" y="12579"/>
                  <a:pt x="24158" y="12575"/>
                  <a:pt x="24106" y="12567"/>
                </a:cubicBezTo>
                <a:cubicBezTo>
                  <a:pt x="23205" y="12436"/>
                  <a:pt x="25368" y="9749"/>
                  <a:pt x="25763" y="9191"/>
                </a:cubicBezTo>
                <a:cubicBezTo>
                  <a:pt x="26133" y="8665"/>
                  <a:pt x="28652" y="5384"/>
                  <a:pt x="27641" y="5384"/>
                </a:cubicBezTo>
                <a:cubicBezTo>
                  <a:pt x="27579" y="5384"/>
                  <a:pt x="27504" y="5396"/>
                  <a:pt x="27415" y="5422"/>
                </a:cubicBezTo>
                <a:cubicBezTo>
                  <a:pt x="26711" y="5627"/>
                  <a:pt x="25951" y="6380"/>
                  <a:pt x="25406" y="6840"/>
                </a:cubicBezTo>
                <a:cubicBezTo>
                  <a:pt x="24357" y="7726"/>
                  <a:pt x="22315" y="10181"/>
                  <a:pt x="21336" y="11142"/>
                </a:cubicBezTo>
                <a:cubicBezTo>
                  <a:pt x="21336" y="11142"/>
                  <a:pt x="23019" y="0"/>
                  <a:pt x="220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5"/>
          <p:cNvSpPr/>
          <p:nvPr/>
        </p:nvSpPr>
        <p:spPr>
          <a:xfrm rot="-8100081">
            <a:off x="7981601" y="-222205"/>
            <a:ext cx="660053" cy="1957694"/>
          </a:xfrm>
          <a:custGeom>
            <a:avLst/>
            <a:gdLst/>
            <a:ahLst/>
            <a:cxnLst/>
            <a:rect l="l" t="t" r="r" b="b"/>
            <a:pathLst>
              <a:path w="8756" h="25970" extrusionOk="0">
                <a:moveTo>
                  <a:pt x="2160" y="1"/>
                </a:moveTo>
                <a:cubicBezTo>
                  <a:pt x="1941" y="1"/>
                  <a:pt x="1748" y="160"/>
                  <a:pt x="1712" y="383"/>
                </a:cubicBezTo>
                <a:cubicBezTo>
                  <a:pt x="1694" y="508"/>
                  <a:pt x="1" y="12873"/>
                  <a:pt x="7792" y="25751"/>
                </a:cubicBezTo>
                <a:cubicBezTo>
                  <a:pt x="7863" y="25866"/>
                  <a:pt x="7979" y="25945"/>
                  <a:pt x="8112" y="25964"/>
                </a:cubicBezTo>
                <a:cubicBezTo>
                  <a:pt x="8136" y="25968"/>
                  <a:pt x="8160" y="25969"/>
                  <a:pt x="8183" y="25969"/>
                </a:cubicBezTo>
                <a:cubicBezTo>
                  <a:pt x="8526" y="25969"/>
                  <a:pt x="8755" y="25590"/>
                  <a:pt x="8569" y="25281"/>
                </a:cubicBezTo>
                <a:cubicBezTo>
                  <a:pt x="952" y="12692"/>
                  <a:pt x="2593" y="634"/>
                  <a:pt x="2611" y="514"/>
                </a:cubicBezTo>
                <a:cubicBezTo>
                  <a:pt x="2643" y="268"/>
                  <a:pt x="2472" y="42"/>
                  <a:pt x="2225" y="6"/>
                </a:cubicBezTo>
                <a:cubicBezTo>
                  <a:pt x="2203" y="2"/>
                  <a:pt x="2182" y="1"/>
                  <a:pt x="21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4" name="Google Shape;564;p35"/>
          <p:cNvGrpSpPr/>
          <p:nvPr/>
        </p:nvGrpSpPr>
        <p:grpSpPr>
          <a:xfrm rot="6439109" flipH="1">
            <a:off x="7147155" y="3477578"/>
            <a:ext cx="2559132" cy="2243172"/>
            <a:chOff x="-199603" y="3951727"/>
            <a:chExt cx="1652874" cy="1448804"/>
          </a:xfrm>
        </p:grpSpPr>
        <p:sp>
          <p:nvSpPr>
            <p:cNvPr id="565" name="Google Shape;565;p35"/>
            <p:cNvSpPr/>
            <p:nvPr/>
          </p:nvSpPr>
          <p:spPr>
            <a:xfrm>
              <a:off x="-199603" y="3951727"/>
              <a:ext cx="1443478" cy="1223018"/>
            </a:xfrm>
            <a:custGeom>
              <a:avLst/>
              <a:gdLst/>
              <a:ahLst/>
              <a:cxnLst/>
              <a:rect l="l" t="t" r="r" b="b"/>
              <a:pathLst>
                <a:path w="28291" h="23969" extrusionOk="0">
                  <a:moveTo>
                    <a:pt x="23882" y="1936"/>
                  </a:moveTo>
                  <a:cubicBezTo>
                    <a:pt x="23882" y="1936"/>
                    <a:pt x="23883" y="1936"/>
                    <a:pt x="23883" y="1936"/>
                  </a:cubicBezTo>
                  <a:cubicBezTo>
                    <a:pt x="24459" y="1936"/>
                    <a:pt x="25001" y="2250"/>
                    <a:pt x="25283" y="2640"/>
                  </a:cubicBezTo>
                  <a:cubicBezTo>
                    <a:pt x="25604" y="3083"/>
                    <a:pt x="25586" y="3628"/>
                    <a:pt x="24891" y="3916"/>
                  </a:cubicBezTo>
                  <a:cubicBezTo>
                    <a:pt x="24475" y="4089"/>
                    <a:pt x="24141" y="4147"/>
                    <a:pt x="23878" y="4147"/>
                  </a:cubicBezTo>
                  <a:cubicBezTo>
                    <a:pt x="23317" y="4147"/>
                    <a:pt x="23081" y="3881"/>
                    <a:pt x="23081" y="3881"/>
                  </a:cubicBezTo>
                  <a:cubicBezTo>
                    <a:pt x="23081" y="3881"/>
                    <a:pt x="23077" y="3866"/>
                    <a:pt x="23073" y="3841"/>
                  </a:cubicBezTo>
                  <a:cubicBezTo>
                    <a:pt x="23020" y="3564"/>
                    <a:pt x="22756" y="1936"/>
                    <a:pt x="23882" y="1936"/>
                  </a:cubicBezTo>
                  <a:close/>
                  <a:moveTo>
                    <a:pt x="18763" y="4612"/>
                  </a:moveTo>
                  <a:cubicBezTo>
                    <a:pt x="18883" y="4612"/>
                    <a:pt x="19001" y="4626"/>
                    <a:pt x="19118" y="4652"/>
                  </a:cubicBezTo>
                  <a:lnTo>
                    <a:pt x="19122" y="4652"/>
                  </a:lnTo>
                  <a:cubicBezTo>
                    <a:pt x="19383" y="4709"/>
                    <a:pt x="19628" y="4826"/>
                    <a:pt x="19837" y="4991"/>
                  </a:cubicBezTo>
                  <a:cubicBezTo>
                    <a:pt x="20442" y="5458"/>
                    <a:pt x="20645" y="6230"/>
                    <a:pt x="19769" y="6595"/>
                  </a:cubicBezTo>
                  <a:cubicBezTo>
                    <a:pt x="19354" y="6766"/>
                    <a:pt x="19019" y="6825"/>
                    <a:pt x="18755" y="6825"/>
                  </a:cubicBezTo>
                  <a:cubicBezTo>
                    <a:pt x="18192" y="6825"/>
                    <a:pt x="17955" y="6558"/>
                    <a:pt x="17955" y="6558"/>
                  </a:cubicBezTo>
                  <a:cubicBezTo>
                    <a:pt x="17955" y="6558"/>
                    <a:pt x="17528" y="4612"/>
                    <a:pt x="18763" y="4612"/>
                  </a:cubicBezTo>
                  <a:close/>
                  <a:moveTo>
                    <a:pt x="11241" y="7237"/>
                  </a:moveTo>
                  <a:cubicBezTo>
                    <a:pt x="11444" y="7237"/>
                    <a:pt x="11630" y="7291"/>
                    <a:pt x="11798" y="7383"/>
                  </a:cubicBezTo>
                  <a:cubicBezTo>
                    <a:pt x="11972" y="7479"/>
                    <a:pt x="12129" y="7607"/>
                    <a:pt x="12257" y="7760"/>
                  </a:cubicBezTo>
                  <a:cubicBezTo>
                    <a:pt x="12735" y="8314"/>
                    <a:pt x="12994" y="9166"/>
                    <a:pt x="13028" y="9641"/>
                  </a:cubicBezTo>
                  <a:cubicBezTo>
                    <a:pt x="13125" y="10919"/>
                    <a:pt x="12438" y="11800"/>
                    <a:pt x="12438" y="11800"/>
                  </a:cubicBezTo>
                  <a:cubicBezTo>
                    <a:pt x="12438" y="11800"/>
                    <a:pt x="12348" y="11823"/>
                    <a:pt x="12194" y="11823"/>
                  </a:cubicBezTo>
                  <a:cubicBezTo>
                    <a:pt x="11874" y="11823"/>
                    <a:pt x="11277" y="11724"/>
                    <a:pt x="10619" y="11112"/>
                  </a:cubicBezTo>
                  <a:cubicBezTo>
                    <a:pt x="9885" y="10430"/>
                    <a:pt x="9591" y="7618"/>
                    <a:pt x="10930" y="7277"/>
                  </a:cubicBezTo>
                  <a:cubicBezTo>
                    <a:pt x="11037" y="7250"/>
                    <a:pt x="11141" y="7237"/>
                    <a:pt x="11241" y="7237"/>
                  </a:cubicBezTo>
                  <a:close/>
                  <a:moveTo>
                    <a:pt x="5951" y="16013"/>
                  </a:moveTo>
                  <a:cubicBezTo>
                    <a:pt x="6863" y="16013"/>
                    <a:pt x="7805" y="17324"/>
                    <a:pt x="8064" y="18657"/>
                  </a:cubicBezTo>
                  <a:cubicBezTo>
                    <a:pt x="8064" y="18657"/>
                    <a:pt x="7525" y="19590"/>
                    <a:pt x="6780" y="19590"/>
                  </a:cubicBezTo>
                  <a:cubicBezTo>
                    <a:pt x="6607" y="19590"/>
                    <a:pt x="6423" y="19540"/>
                    <a:pt x="6233" y="19417"/>
                  </a:cubicBezTo>
                  <a:cubicBezTo>
                    <a:pt x="5219" y="18760"/>
                    <a:pt x="4320" y="16970"/>
                    <a:pt x="5372" y="16209"/>
                  </a:cubicBezTo>
                  <a:cubicBezTo>
                    <a:pt x="5559" y="16074"/>
                    <a:pt x="5755" y="16013"/>
                    <a:pt x="5951" y="16013"/>
                  </a:cubicBezTo>
                  <a:close/>
                  <a:moveTo>
                    <a:pt x="17416" y="0"/>
                  </a:moveTo>
                  <a:cubicBezTo>
                    <a:pt x="16142" y="0"/>
                    <a:pt x="14552" y="294"/>
                    <a:pt x="13514" y="1533"/>
                  </a:cubicBezTo>
                  <a:cubicBezTo>
                    <a:pt x="13514" y="1533"/>
                    <a:pt x="17462" y="3644"/>
                    <a:pt x="16316" y="6734"/>
                  </a:cubicBezTo>
                  <a:cubicBezTo>
                    <a:pt x="16053" y="7442"/>
                    <a:pt x="15709" y="7715"/>
                    <a:pt x="15333" y="7715"/>
                  </a:cubicBezTo>
                  <a:cubicBezTo>
                    <a:pt x="14071" y="7715"/>
                    <a:pt x="12460" y="4628"/>
                    <a:pt x="12460" y="4628"/>
                  </a:cubicBezTo>
                  <a:cubicBezTo>
                    <a:pt x="12460" y="4628"/>
                    <a:pt x="11889" y="4478"/>
                    <a:pt x="11033" y="4478"/>
                  </a:cubicBezTo>
                  <a:cubicBezTo>
                    <a:pt x="9131" y="4478"/>
                    <a:pt x="5825" y="5218"/>
                    <a:pt x="4275" y="9991"/>
                  </a:cubicBezTo>
                  <a:cubicBezTo>
                    <a:pt x="4275" y="9991"/>
                    <a:pt x="10706" y="11023"/>
                    <a:pt x="9067" y="13167"/>
                  </a:cubicBezTo>
                  <a:cubicBezTo>
                    <a:pt x="8709" y="13637"/>
                    <a:pt x="8254" y="13820"/>
                    <a:pt x="7762" y="13820"/>
                  </a:cubicBezTo>
                  <a:cubicBezTo>
                    <a:pt x="6003" y="13820"/>
                    <a:pt x="3767" y="11479"/>
                    <a:pt x="3767" y="11479"/>
                  </a:cubicBezTo>
                  <a:lnTo>
                    <a:pt x="3767" y="11479"/>
                  </a:lnTo>
                  <a:cubicBezTo>
                    <a:pt x="3767" y="11479"/>
                    <a:pt x="1" y="17845"/>
                    <a:pt x="6729" y="23968"/>
                  </a:cubicBezTo>
                  <a:cubicBezTo>
                    <a:pt x="6729" y="23968"/>
                    <a:pt x="12975" y="14212"/>
                    <a:pt x="28291" y="2413"/>
                  </a:cubicBezTo>
                  <a:cubicBezTo>
                    <a:pt x="28291" y="2413"/>
                    <a:pt x="25053" y="913"/>
                    <a:pt x="23137" y="913"/>
                  </a:cubicBezTo>
                  <a:cubicBezTo>
                    <a:pt x="22675" y="913"/>
                    <a:pt x="22290" y="1000"/>
                    <a:pt x="22046" y="1216"/>
                  </a:cubicBezTo>
                  <a:cubicBezTo>
                    <a:pt x="22046" y="1216"/>
                    <a:pt x="21150" y="4173"/>
                    <a:pt x="20374" y="4173"/>
                  </a:cubicBezTo>
                  <a:cubicBezTo>
                    <a:pt x="20232" y="4173"/>
                    <a:pt x="20095" y="4073"/>
                    <a:pt x="19967" y="3839"/>
                  </a:cubicBezTo>
                  <a:cubicBezTo>
                    <a:pt x="19142" y="2325"/>
                    <a:pt x="19450" y="238"/>
                    <a:pt x="19450" y="238"/>
                  </a:cubicBezTo>
                  <a:cubicBezTo>
                    <a:pt x="19450" y="238"/>
                    <a:pt x="18561" y="0"/>
                    <a:pt x="17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143677" y="4074800"/>
              <a:ext cx="1309595" cy="1325732"/>
            </a:xfrm>
            <a:custGeom>
              <a:avLst/>
              <a:gdLst/>
              <a:ahLst/>
              <a:cxnLst/>
              <a:rect l="l" t="t" r="r" b="b"/>
              <a:pathLst>
                <a:path w="25667" h="25982" extrusionOk="0">
                  <a:moveTo>
                    <a:pt x="20712" y="2592"/>
                  </a:moveTo>
                  <a:cubicBezTo>
                    <a:pt x="21409" y="2592"/>
                    <a:pt x="22113" y="3578"/>
                    <a:pt x="21996" y="4557"/>
                  </a:cubicBezTo>
                  <a:cubicBezTo>
                    <a:pt x="21917" y="5223"/>
                    <a:pt x="21381" y="5396"/>
                    <a:pt x="20848" y="5396"/>
                  </a:cubicBezTo>
                  <a:cubicBezTo>
                    <a:pt x="20277" y="5396"/>
                    <a:pt x="19709" y="5198"/>
                    <a:pt x="19709" y="5198"/>
                  </a:cubicBezTo>
                  <a:lnTo>
                    <a:pt x="19708" y="5197"/>
                  </a:lnTo>
                  <a:cubicBezTo>
                    <a:pt x="19708" y="5197"/>
                    <a:pt x="19134" y="4549"/>
                    <a:pt x="19911" y="3164"/>
                  </a:cubicBezTo>
                  <a:cubicBezTo>
                    <a:pt x="20138" y="2759"/>
                    <a:pt x="20424" y="2592"/>
                    <a:pt x="20712" y="2592"/>
                  </a:cubicBezTo>
                  <a:close/>
                  <a:moveTo>
                    <a:pt x="17859" y="8810"/>
                  </a:moveTo>
                  <a:cubicBezTo>
                    <a:pt x="18556" y="8810"/>
                    <a:pt x="19260" y="9796"/>
                    <a:pt x="19145" y="10775"/>
                  </a:cubicBezTo>
                  <a:lnTo>
                    <a:pt x="19143" y="10775"/>
                  </a:lnTo>
                  <a:cubicBezTo>
                    <a:pt x="19064" y="11442"/>
                    <a:pt x="18529" y="11614"/>
                    <a:pt x="17995" y="11614"/>
                  </a:cubicBezTo>
                  <a:cubicBezTo>
                    <a:pt x="17423" y="11614"/>
                    <a:pt x="16855" y="11416"/>
                    <a:pt x="16855" y="11416"/>
                  </a:cubicBezTo>
                  <a:cubicBezTo>
                    <a:pt x="16855" y="11416"/>
                    <a:pt x="16281" y="10767"/>
                    <a:pt x="17058" y="9382"/>
                  </a:cubicBezTo>
                  <a:cubicBezTo>
                    <a:pt x="17285" y="8978"/>
                    <a:pt x="17571" y="8810"/>
                    <a:pt x="17859" y="8810"/>
                  </a:cubicBezTo>
                  <a:close/>
                  <a:moveTo>
                    <a:pt x="13755" y="15792"/>
                  </a:moveTo>
                  <a:cubicBezTo>
                    <a:pt x="13954" y="15792"/>
                    <a:pt x="14167" y="15810"/>
                    <a:pt x="14389" y="15854"/>
                  </a:cubicBezTo>
                  <a:cubicBezTo>
                    <a:pt x="15182" y="16009"/>
                    <a:pt x="16987" y="16933"/>
                    <a:pt x="16488" y="18219"/>
                  </a:cubicBezTo>
                  <a:cubicBezTo>
                    <a:pt x="16281" y="18752"/>
                    <a:pt x="15687" y="18958"/>
                    <a:pt x="15020" y="18958"/>
                  </a:cubicBezTo>
                  <a:cubicBezTo>
                    <a:pt x="14076" y="18958"/>
                    <a:pt x="12987" y="18547"/>
                    <a:pt x="12642" y="18072"/>
                  </a:cubicBezTo>
                  <a:cubicBezTo>
                    <a:pt x="11860" y="16994"/>
                    <a:pt x="12177" y="16183"/>
                    <a:pt x="12177" y="16183"/>
                  </a:cubicBezTo>
                  <a:cubicBezTo>
                    <a:pt x="12177" y="16183"/>
                    <a:pt x="12825" y="15792"/>
                    <a:pt x="13755" y="15792"/>
                  </a:cubicBezTo>
                  <a:close/>
                  <a:moveTo>
                    <a:pt x="6286" y="19489"/>
                  </a:moveTo>
                  <a:cubicBezTo>
                    <a:pt x="6663" y="19489"/>
                    <a:pt x="7062" y="19637"/>
                    <a:pt x="7386" y="20100"/>
                  </a:cubicBezTo>
                  <a:cubicBezTo>
                    <a:pt x="8280" y="21379"/>
                    <a:pt x="7715" y="23176"/>
                    <a:pt x="6981" y="23224"/>
                  </a:cubicBezTo>
                  <a:lnTo>
                    <a:pt x="6979" y="23224"/>
                  </a:lnTo>
                  <a:cubicBezTo>
                    <a:pt x="6973" y="23225"/>
                    <a:pt x="6966" y="23225"/>
                    <a:pt x="6960" y="23225"/>
                  </a:cubicBezTo>
                  <a:cubicBezTo>
                    <a:pt x="6209" y="23225"/>
                    <a:pt x="4299" y="20594"/>
                    <a:pt x="4299" y="20594"/>
                  </a:cubicBezTo>
                  <a:lnTo>
                    <a:pt x="5024" y="19949"/>
                  </a:lnTo>
                  <a:cubicBezTo>
                    <a:pt x="5024" y="19949"/>
                    <a:pt x="5621" y="19489"/>
                    <a:pt x="6286" y="19489"/>
                  </a:cubicBezTo>
                  <a:close/>
                  <a:moveTo>
                    <a:pt x="21563" y="1"/>
                  </a:moveTo>
                  <a:cubicBezTo>
                    <a:pt x="5686" y="12191"/>
                    <a:pt x="1" y="21556"/>
                    <a:pt x="1" y="21556"/>
                  </a:cubicBezTo>
                  <a:cubicBezTo>
                    <a:pt x="5304" y="25921"/>
                    <a:pt x="11684" y="25982"/>
                    <a:pt x="12034" y="25982"/>
                  </a:cubicBezTo>
                  <a:cubicBezTo>
                    <a:pt x="12044" y="25982"/>
                    <a:pt x="12049" y="25981"/>
                    <a:pt x="12049" y="25981"/>
                  </a:cubicBezTo>
                  <a:cubicBezTo>
                    <a:pt x="12049" y="25981"/>
                    <a:pt x="8678" y="21889"/>
                    <a:pt x="11003" y="20519"/>
                  </a:cubicBezTo>
                  <a:cubicBezTo>
                    <a:pt x="11225" y="20388"/>
                    <a:pt x="11428" y="20329"/>
                    <a:pt x="11613" y="20329"/>
                  </a:cubicBezTo>
                  <a:cubicBezTo>
                    <a:pt x="13375" y="20329"/>
                    <a:pt x="13586" y="25655"/>
                    <a:pt x="13586" y="25655"/>
                  </a:cubicBezTo>
                  <a:cubicBezTo>
                    <a:pt x="20726" y="24243"/>
                    <a:pt x="19885" y="18165"/>
                    <a:pt x="19885" y="18165"/>
                  </a:cubicBezTo>
                  <a:cubicBezTo>
                    <a:pt x="19885" y="18165"/>
                    <a:pt x="15048" y="14854"/>
                    <a:pt x="18252" y="14085"/>
                  </a:cubicBezTo>
                  <a:cubicBezTo>
                    <a:pt x="18523" y="14020"/>
                    <a:pt x="18783" y="13990"/>
                    <a:pt x="19031" y="13990"/>
                  </a:cubicBezTo>
                  <a:cubicBezTo>
                    <a:pt x="21719" y="13990"/>
                    <a:pt x="23084" y="17485"/>
                    <a:pt x="23084" y="17485"/>
                  </a:cubicBezTo>
                  <a:cubicBezTo>
                    <a:pt x="25655" y="15807"/>
                    <a:pt x="25073" y="11745"/>
                    <a:pt x="25073" y="11745"/>
                  </a:cubicBezTo>
                  <a:lnTo>
                    <a:pt x="25073" y="11745"/>
                  </a:lnTo>
                  <a:cubicBezTo>
                    <a:pt x="25073" y="11745"/>
                    <a:pt x="25051" y="11746"/>
                    <a:pt x="25009" y="11746"/>
                  </a:cubicBezTo>
                  <a:cubicBezTo>
                    <a:pt x="24645" y="11746"/>
                    <a:pt x="22820" y="11700"/>
                    <a:pt x="21560" y="10803"/>
                  </a:cubicBezTo>
                  <a:cubicBezTo>
                    <a:pt x="20154" y="9804"/>
                    <a:pt x="24411" y="9051"/>
                    <a:pt x="24411" y="9051"/>
                  </a:cubicBezTo>
                  <a:cubicBezTo>
                    <a:pt x="25666" y="7936"/>
                    <a:pt x="21563" y="1"/>
                    <a:pt x="215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35"/>
          <p:cNvSpPr/>
          <p:nvPr/>
        </p:nvSpPr>
        <p:spPr>
          <a:xfrm>
            <a:off x="6811875" y="265708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5"/>
          <p:cNvSpPr/>
          <p:nvPr/>
        </p:nvSpPr>
        <p:spPr>
          <a:xfrm>
            <a:off x="3634475" y="89593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35"/>
          <p:cNvSpPr/>
          <p:nvPr/>
        </p:nvSpPr>
        <p:spPr>
          <a:xfrm>
            <a:off x="4770100" y="455760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35"/>
          <p:cNvSpPr/>
          <p:nvPr/>
        </p:nvSpPr>
        <p:spPr>
          <a:xfrm>
            <a:off x="7921650" y="279618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35"/>
          <p:cNvSpPr/>
          <p:nvPr/>
        </p:nvSpPr>
        <p:spPr>
          <a:xfrm>
            <a:off x="1874675" y="97908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35"/>
          <p:cNvSpPr/>
          <p:nvPr/>
        </p:nvSpPr>
        <p:spPr>
          <a:xfrm>
            <a:off x="6301950" y="4557592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35"/>
          <p:cNvSpPr/>
          <p:nvPr/>
        </p:nvSpPr>
        <p:spPr>
          <a:xfrm>
            <a:off x="3527250" y="222623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35"/>
          <p:cNvSpPr/>
          <p:nvPr/>
        </p:nvSpPr>
        <p:spPr>
          <a:xfrm>
            <a:off x="786200" y="56868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756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"/>
          <p:cNvSpPr txBox="1">
            <a:spLocks noGrp="1"/>
          </p:cNvSpPr>
          <p:nvPr>
            <p:ph type="ctrTitle"/>
          </p:nvPr>
        </p:nvSpPr>
        <p:spPr>
          <a:xfrm>
            <a:off x="3097856" y="1164400"/>
            <a:ext cx="2948100" cy="3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5" name="Google Shape;385;p15"/>
          <p:cNvSpPr txBox="1">
            <a:spLocks noGrp="1"/>
          </p:cNvSpPr>
          <p:nvPr>
            <p:ph type="ctrTitle" idx="2"/>
          </p:nvPr>
        </p:nvSpPr>
        <p:spPr>
          <a:xfrm>
            <a:off x="3097856" y="2914175"/>
            <a:ext cx="2948100" cy="3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6" name="Google Shape;386;p15"/>
          <p:cNvSpPr txBox="1">
            <a:spLocks noGrp="1"/>
          </p:cNvSpPr>
          <p:nvPr>
            <p:ph type="subTitle" idx="1"/>
          </p:nvPr>
        </p:nvSpPr>
        <p:spPr>
          <a:xfrm>
            <a:off x="2759306" y="1321386"/>
            <a:ext cx="3625200" cy="5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>
                <a:latin typeface="Barlow Light" panose="020F0502020204030204"/>
                <a:ea typeface="Barlow Light" panose="020F0502020204030204"/>
                <a:cs typeface="Barlow Light" panose="020F0502020204030204"/>
                <a:sym typeface="Barlow Light" panose="020F050202020403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9pPr>
          </a:lstStyle>
          <a:p>
            <a:endParaRPr/>
          </a:p>
        </p:txBody>
      </p:sp>
      <p:sp>
        <p:nvSpPr>
          <p:cNvPr id="387" name="Google Shape;387;p15"/>
          <p:cNvSpPr txBox="1">
            <a:spLocks noGrp="1"/>
          </p:cNvSpPr>
          <p:nvPr>
            <p:ph type="subTitle" idx="3"/>
          </p:nvPr>
        </p:nvSpPr>
        <p:spPr>
          <a:xfrm>
            <a:off x="2759306" y="3108525"/>
            <a:ext cx="3625200" cy="5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>
                <a:latin typeface="Barlow Light" panose="020F0502020204030204"/>
                <a:ea typeface="Barlow Light" panose="020F0502020204030204"/>
                <a:cs typeface="Barlow Light" panose="020F0502020204030204"/>
                <a:sym typeface="Barlow Light" panose="020F050202020403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9pPr>
          </a:lstStyle>
          <a:p>
            <a:endParaRPr/>
          </a:p>
        </p:txBody>
      </p:sp>
      <p:sp>
        <p:nvSpPr>
          <p:cNvPr id="388" name="Google Shape;388;p15"/>
          <p:cNvSpPr txBox="1">
            <a:spLocks noGrp="1"/>
          </p:cNvSpPr>
          <p:nvPr>
            <p:ph type="ctrTitle" idx="4"/>
          </p:nvPr>
        </p:nvSpPr>
        <p:spPr>
          <a:xfrm>
            <a:off x="3097856" y="2054875"/>
            <a:ext cx="2948100" cy="3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9" name="Google Shape;389;p15"/>
          <p:cNvSpPr txBox="1">
            <a:spLocks noGrp="1"/>
          </p:cNvSpPr>
          <p:nvPr>
            <p:ph type="ctrTitle" idx="5"/>
          </p:nvPr>
        </p:nvSpPr>
        <p:spPr>
          <a:xfrm>
            <a:off x="3097856" y="3826975"/>
            <a:ext cx="2948100" cy="3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0" name="Google Shape;390;p15"/>
          <p:cNvSpPr txBox="1">
            <a:spLocks noGrp="1"/>
          </p:cNvSpPr>
          <p:nvPr>
            <p:ph type="subTitle" idx="6"/>
          </p:nvPr>
        </p:nvSpPr>
        <p:spPr>
          <a:xfrm>
            <a:off x="2759306" y="2214951"/>
            <a:ext cx="3625200" cy="5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>
                <a:latin typeface="Barlow Light" panose="020F0502020204030204"/>
                <a:ea typeface="Barlow Light" panose="020F0502020204030204"/>
                <a:cs typeface="Barlow Light" panose="020F0502020204030204"/>
                <a:sym typeface="Barlow Light" panose="020F050202020403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9pPr>
          </a:lstStyle>
          <a:p>
            <a:endParaRPr/>
          </a:p>
        </p:txBody>
      </p:sp>
      <p:sp>
        <p:nvSpPr>
          <p:cNvPr id="391" name="Google Shape;391;p15"/>
          <p:cNvSpPr txBox="1">
            <a:spLocks noGrp="1"/>
          </p:cNvSpPr>
          <p:nvPr>
            <p:ph type="subTitle" idx="7"/>
          </p:nvPr>
        </p:nvSpPr>
        <p:spPr>
          <a:xfrm>
            <a:off x="2759299" y="4002100"/>
            <a:ext cx="3625200" cy="5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>
                <a:latin typeface="Barlow Light" panose="020F0502020204030204"/>
                <a:ea typeface="Barlow Light" panose="020F0502020204030204"/>
                <a:cs typeface="Barlow Light" panose="020F0502020204030204"/>
                <a:sym typeface="Barlow Light" panose="020F050202020403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9pPr>
          </a:lstStyle>
          <a:p>
            <a:endParaRPr/>
          </a:p>
        </p:txBody>
      </p:sp>
      <p:grpSp>
        <p:nvGrpSpPr>
          <p:cNvPr id="392" name="Google Shape;392;p15"/>
          <p:cNvGrpSpPr/>
          <p:nvPr/>
        </p:nvGrpSpPr>
        <p:grpSpPr>
          <a:xfrm>
            <a:off x="213314" y="81100"/>
            <a:ext cx="8797986" cy="4918399"/>
            <a:chOff x="213314" y="81100"/>
            <a:chExt cx="8797986" cy="4918399"/>
          </a:xfrm>
        </p:grpSpPr>
        <p:sp>
          <p:nvSpPr>
            <p:cNvPr id="393" name="Google Shape;393;p15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5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5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5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5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5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5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5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rgbClr val="5B8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929280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3"/>
          <p:cNvSpPr txBox="1">
            <a:spLocks noGrp="1"/>
          </p:cNvSpPr>
          <p:nvPr>
            <p:ph type="ctrTitle"/>
          </p:nvPr>
        </p:nvSpPr>
        <p:spPr>
          <a:xfrm>
            <a:off x="5345125" y="2209038"/>
            <a:ext cx="3079500" cy="3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3" name="Google Shape;333;p13"/>
          <p:cNvSpPr txBox="1">
            <a:spLocks noGrp="1"/>
          </p:cNvSpPr>
          <p:nvPr>
            <p:ph type="subTitle" idx="1"/>
          </p:nvPr>
        </p:nvSpPr>
        <p:spPr>
          <a:xfrm>
            <a:off x="5345125" y="2431063"/>
            <a:ext cx="3079500" cy="5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100">
                <a:latin typeface="Barlow Light" panose="020F0502020204030204"/>
                <a:ea typeface="Barlow Light" panose="020F0502020204030204"/>
                <a:cs typeface="Barlow Light" panose="020F0502020204030204"/>
                <a:sym typeface="Barlow Light" panose="020F0502020204030204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1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9pPr>
          </a:lstStyle>
          <a:p>
            <a:endParaRPr/>
          </a:p>
        </p:txBody>
      </p:sp>
      <p:grpSp>
        <p:nvGrpSpPr>
          <p:cNvPr id="334" name="Google Shape;334;p13"/>
          <p:cNvGrpSpPr/>
          <p:nvPr/>
        </p:nvGrpSpPr>
        <p:grpSpPr>
          <a:xfrm>
            <a:off x="213314" y="81100"/>
            <a:ext cx="8797986" cy="4918399"/>
            <a:chOff x="213314" y="81100"/>
            <a:chExt cx="8797986" cy="4918399"/>
          </a:xfrm>
        </p:grpSpPr>
        <p:sp>
          <p:nvSpPr>
            <p:cNvPr id="335" name="Google Shape;335;p13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3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3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rgbClr val="5B8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5162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4900" y="1846088"/>
            <a:ext cx="7714200" cy="129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500" y="2976563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504650" y="755000"/>
            <a:ext cx="6134700" cy="108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009670" y="379215"/>
            <a:ext cx="194923" cy="194923"/>
            <a:chOff x="3414512" y="2592150"/>
            <a:chExt cx="58460" cy="58460"/>
          </a:xfrm>
        </p:grpSpPr>
        <p:sp>
          <p:nvSpPr>
            <p:cNvPr id="14" name="Google Shape;14;p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377420" y="1002940"/>
            <a:ext cx="194923" cy="194923"/>
            <a:chOff x="3414512" y="2592150"/>
            <a:chExt cx="58460" cy="58460"/>
          </a:xfrm>
        </p:grpSpPr>
        <p:sp>
          <p:nvSpPr>
            <p:cNvPr id="19" name="Google Shape;19;p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7151606" y="315496"/>
            <a:ext cx="1680923" cy="599752"/>
            <a:chOff x="2892547" y="2631926"/>
            <a:chExt cx="334612" cy="119392"/>
          </a:xfrm>
        </p:grpSpPr>
        <p:sp>
          <p:nvSpPr>
            <p:cNvPr id="24" name="Google Shape;24;p2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5339932" y="201651"/>
            <a:ext cx="1273767" cy="454476"/>
            <a:chOff x="2892547" y="2631926"/>
            <a:chExt cx="334612" cy="119392"/>
          </a:xfrm>
        </p:grpSpPr>
        <p:sp>
          <p:nvSpPr>
            <p:cNvPr id="31" name="Google Shape;31;p2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08464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1009670" y="379215"/>
            <a:ext cx="194923" cy="194923"/>
            <a:chOff x="3414512" y="2592150"/>
            <a:chExt cx="58460" cy="58460"/>
          </a:xfrm>
        </p:grpSpPr>
        <p:sp>
          <p:nvSpPr>
            <p:cNvPr id="40" name="Google Shape;40;p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3"/>
          <p:cNvGrpSpPr/>
          <p:nvPr/>
        </p:nvGrpSpPr>
        <p:grpSpPr>
          <a:xfrm>
            <a:off x="2914995" y="4813565"/>
            <a:ext cx="194923" cy="194923"/>
            <a:chOff x="3414512" y="2592150"/>
            <a:chExt cx="58460" cy="58460"/>
          </a:xfrm>
        </p:grpSpPr>
        <p:sp>
          <p:nvSpPr>
            <p:cNvPr id="45" name="Google Shape;45;p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3"/>
          <p:cNvSpPr txBox="1">
            <a:spLocks noGrp="1"/>
          </p:cNvSpPr>
          <p:nvPr>
            <p:ph type="title"/>
          </p:nvPr>
        </p:nvSpPr>
        <p:spPr>
          <a:xfrm>
            <a:off x="2016450" y="2513227"/>
            <a:ext cx="5111100" cy="12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title" idx="2" hasCustomPrompt="1"/>
          </p:nvPr>
        </p:nvSpPr>
        <p:spPr>
          <a:xfrm>
            <a:off x="3786900" y="1182377"/>
            <a:ext cx="157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2016475" y="3611900"/>
            <a:ext cx="5111100" cy="4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8784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668938" y="2797375"/>
            <a:ext cx="24774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2"/>
          </p:nvPr>
        </p:nvSpPr>
        <p:spPr>
          <a:xfrm>
            <a:off x="4997663" y="2797375"/>
            <a:ext cx="24774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3"/>
          </p:nvPr>
        </p:nvSpPr>
        <p:spPr>
          <a:xfrm>
            <a:off x="1668938" y="3411400"/>
            <a:ext cx="24774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subTitle" idx="4"/>
          </p:nvPr>
        </p:nvSpPr>
        <p:spPr>
          <a:xfrm>
            <a:off x="4997663" y="3411400"/>
            <a:ext cx="24774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5"/>
          <p:cNvGrpSpPr/>
          <p:nvPr/>
        </p:nvGrpSpPr>
        <p:grpSpPr>
          <a:xfrm>
            <a:off x="375187" y="3981131"/>
            <a:ext cx="194923" cy="194923"/>
            <a:chOff x="3414512" y="2592150"/>
            <a:chExt cx="58460" cy="58460"/>
          </a:xfrm>
        </p:grpSpPr>
        <p:sp>
          <p:nvSpPr>
            <p:cNvPr id="84" name="Google Shape;84;p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5"/>
          <p:cNvGrpSpPr/>
          <p:nvPr/>
        </p:nvGrpSpPr>
        <p:grpSpPr>
          <a:xfrm>
            <a:off x="8428912" y="4821367"/>
            <a:ext cx="194923" cy="194923"/>
            <a:chOff x="3414512" y="2592150"/>
            <a:chExt cx="58460" cy="58460"/>
          </a:xfrm>
        </p:grpSpPr>
        <p:sp>
          <p:nvSpPr>
            <p:cNvPr id="89" name="Google Shape;89;p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375325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96" name="Google Shape;96;p6"/>
          <p:cNvGrpSpPr/>
          <p:nvPr/>
        </p:nvGrpSpPr>
        <p:grpSpPr>
          <a:xfrm>
            <a:off x="8635226" y="1437289"/>
            <a:ext cx="194923" cy="194923"/>
            <a:chOff x="3414512" y="2592150"/>
            <a:chExt cx="58460" cy="58460"/>
          </a:xfrm>
        </p:grpSpPr>
        <p:sp>
          <p:nvSpPr>
            <p:cNvPr id="97" name="Google Shape;97;p6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101;p6"/>
          <p:cNvGrpSpPr/>
          <p:nvPr/>
        </p:nvGrpSpPr>
        <p:grpSpPr>
          <a:xfrm>
            <a:off x="158526" y="3542874"/>
            <a:ext cx="194923" cy="194923"/>
            <a:chOff x="3414512" y="2592150"/>
            <a:chExt cx="58460" cy="58460"/>
          </a:xfrm>
        </p:grpSpPr>
        <p:sp>
          <p:nvSpPr>
            <p:cNvPr id="102" name="Google Shape;102;p6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6"/>
          <p:cNvGrpSpPr/>
          <p:nvPr/>
        </p:nvGrpSpPr>
        <p:grpSpPr>
          <a:xfrm>
            <a:off x="1848523" y="161207"/>
            <a:ext cx="194923" cy="194923"/>
            <a:chOff x="3414512" y="2592150"/>
            <a:chExt cx="58460" cy="58460"/>
          </a:xfrm>
        </p:grpSpPr>
        <p:sp>
          <p:nvSpPr>
            <p:cNvPr id="107" name="Google Shape;107;p6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6"/>
          <p:cNvGrpSpPr/>
          <p:nvPr/>
        </p:nvGrpSpPr>
        <p:grpSpPr>
          <a:xfrm>
            <a:off x="-101135" y="1080888"/>
            <a:ext cx="950538" cy="357330"/>
            <a:chOff x="2881584" y="2807119"/>
            <a:chExt cx="317534" cy="119361"/>
          </a:xfrm>
        </p:grpSpPr>
        <p:sp>
          <p:nvSpPr>
            <p:cNvPr id="112" name="Google Shape;112;p6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118;p6"/>
          <p:cNvGrpSpPr/>
          <p:nvPr/>
        </p:nvGrpSpPr>
        <p:grpSpPr>
          <a:xfrm>
            <a:off x="7671265" y="87688"/>
            <a:ext cx="950538" cy="357330"/>
            <a:chOff x="2881584" y="2807119"/>
            <a:chExt cx="317534" cy="119361"/>
          </a:xfrm>
        </p:grpSpPr>
        <p:sp>
          <p:nvSpPr>
            <p:cNvPr id="119" name="Google Shape;119;p6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43886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>
            <a:off x="1427045" y="4812881"/>
            <a:ext cx="194923" cy="194923"/>
            <a:chOff x="3414512" y="2592150"/>
            <a:chExt cx="58460" cy="58460"/>
          </a:xfrm>
        </p:grpSpPr>
        <p:sp>
          <p:nvSpPr>
            <p:cNvPr id="128" name="Google Shape;128;p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" name="Google Shape;132;p7"/>
          <p:cNvGrpSpPr/>
          <p:nvPr/>
        </p:nvGrpSpPr>
        <p:grpSpPr>
          <a:xfrm>
            <a:off x="136895" y="3567031"/>
            <a:ext cx="194923" cy="194923"/>
            <a:chOff x="3414512" y="2592150"/>
            <a:chExt cx="58460" cy="58460"/>
          </a:xfrm>
        </p:grpSpPr>
        <p:sp>
          <p:nvSpPr>
            <p:cNvPr id="133" name="Google Shape;133;p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" name="Google Shape;137;p7"/>
          <p:cNvGrpSpPr/>
          <p:nvPr/>
        </p:nvGrpSpPr>
        <p:grpSpPr>
          <a:xfrm>
            <a:off x="8428895" y="3567031"/>
            <a:ext cx="194923" cy="194923"/>
            <a:chOff x="3414512" y="2592150"/>
            <a:chExt cx="58460" cy="58460"/>
          </a:xfrm>
        </p:grpSpPr>
        <p:sp>
          <p:nvSpPr>
            <p:cNvPr id="138" name="Google Shape;138;p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7"/>
          <p:cNvGrpSpPr/>
          <p:nvPr/>
        </p:nvGrpSpPr>
        <p:grpSpPr>
          <a:xfrm>
            <a:off x="4823320" y="149431"/>
            <a:ext cx="194923" cy="194923"/>
            <a:chOff x="3414512" y="2592150"/>
            <a:chExt cx="58460" cy="58460"/>
          </a:xfrm>
        </p:grpSpPr>
        <p:sp>
          <p:nvSpPr>
            <p:cNvPr id="143" name="Google Shape;143;p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7"/>
          <p:cNvSpPr txBox="1">
            <a:spLocks noGrp="1"/>
          </p:cNvSpPr>
          <p:nvPr>
            <p:ph type="body" idx="1"/>
          </p:nvPr>
        </p:nvSpPr>
        <p:spPr>
          <a:xfrm>
            <a:off x="1175350" y="1841500"/>
            <a:ext cx="2927700" cy="21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9423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8"/>
          <p:cNvGrpSpPr/>
          <p:nvPr/>
        </p:nvGrpSpPr>
        <p:grpSpPr>
          <a:xfrm>
            <a:off x="1474557" y="-476251"/>
            <a:ext cx="6095425" cy="6096149"/>
            <a:chOff x="1474557" y="-476251"/>
            <a:chExt cx="6095425" cy="6096149"/>
          </a:xfrm>
        </p:grpSpPr>
        <p:grpSp>
          <p:nvGrpSpPr>
            <p:cNvPr id="152" name="Google Shape;152;p8"/>
            <p:cNvGrpSpPr/>
            <p:nvPr/>
          </p:nvGrpSpPr>
          <p:grpSpPr>
            <a:xfrm>
              <a:off x="1474557" y="-476251"/>
              <a:ext cx="6095425" cy="6096149"/>
              <a:chOff x="1917271" y="81350"/>
              <a:chExt cx="5209765" cy="5210383"/>
            </a:xfrm>
          </p:grpSpPr>
          <p:sp>
            <p:nvSpPr>
              <p:cNvPr id="153" name="Google Shape;153;p8"/>
              <p:cNvSpPr/>
              <p:nvPr/>
            </p:nvSpPr>
            <p:spPr>
              <a:xfrm>
                <a:off x="1917271" y="81350"/>
                <a:ext cx="5209765" cy="5210383"/>
              </a:xfrm>
              <a:custGeom>
                <a:avLst/>
                <a:gdLst/>
                <a:ahLst/>
                <a:cxnLst/>
                <a:rect l="l" t="t" r="r" b="b"/>
                <a:pathLst>
                  <a:path w="17686" h="17689" extrusionOk="0">
                    <a:moveTo>
                      <a:pt x="10039" y="257"/>
                    </a:moveTo>
                    <a:cubicBezTo>
                      <a:pt x="10115" y="266"/>
                      <a:pt x="10166" y="180"/>
                      <a:pt x="10119" y="119"/>
                    </a:cubicBezTo>
                    <a:cubicBezTo>
                      <a:pt x="10105" y="100"/>
                      <a:pt x="10086" y="88"/>
                      <a:pt x="10062" y="85"/>
                    </a:cubicBezTo>
                    <a:lnTo>
                      <a:pt x="10022" y="80"/>
                    </a:lnTo>
                    <a:lnTo>
                      <a:pt x="9967" y="72"/>
                    </a:lnTo>
                    <a:lnTo>
                      <a:pt x="9888" y="62"/>
                    </a:lnTo>
                    <a:cubicBezTo>
                      <a:pt x="9803" y="53"/>
                      <a:pt x="9758" y="158"/>
                      <a:pt x="9822" y="214"/>
                    </a:cubicBezTo>
                    <a:cubicBezTo>
                      <a:pt x="9836" y="226"/>
                      <a:pt x="9850" y="232"/>
                      <a:pt x="9869" y="235"/>
                    </a:cubicBezTo>
                    <a:lnTo>
                      <a:pt x="9945" y="244"/>
                    </a:lnTo>
                    <a:lnTo>
                      <a:pt x="9999" y="251"/>
                    </a:lnTo>
                    <a:close/>
                    <a:moveTo>
                      <a:pt x="11048" y="458"/>
                    </a:moveTo>
                    <a:cubicBezTo>
                      <a:pt x="11132" y="479"/>
                      <a:pt x="11192" y="379"/>
                      <a:pt x="11134" y="315"/>
                    </a:cubicBezTo>
                    <a:cubicBezTo>
                      <a:pt x="11123" y="303"/>
                      <a:pt x="11109" y="294"/>
                      <a:pt x="11092" y="290"/>
                    </a:cubicBezTo>
                    <a:lnTo>
                      <a:pt x="11050" y="279"/>
                    </a:lnTo>
                    <a:lnTo>
                      <a:pt x="10997" y="265"/>
                    </a:lnTo>
                    <a:lnTo>
                      <a:pt x="10922" y="247"/>
                    </a:lnTo>
                    <a:cubicBezTo>
                      <a:pt x="10848" y="230"/>
                      <a:pt x="10788" y="310"/>
                      <a:pt x="10827" y="377"/>
                    </a:cubicBezTo>
                    <a:cubicBezTo>
                      <a:pt x="10841" y="396"/>
                      <a:pt x="10859" y="410"/>
                      <a:pt x="10882" y="417"/>
                    </a:cubicBezTo>
                    <a:lnTo>
                      <a:pt x="10955" y="434"/>
                    </a:lnTo>
                    <a:lnTo>
                      <a:pt x="11007" y="447"/>
                    </a:lnTo>
                    <a:close/>
                    <a:moveTo>
                      <a:pt x="12027" y="779"/>
                    </a:moveTo>
                    <a:cubicBezTo>
                      <a:pt x="12056" y="790"/>
                      <a:pt x="12090" y="785"/>
                      <a:pt x="12114" y="765"/>
                    </a:cubicBezTo>
                    <a:cubicBezTo>
                      <a:pt x="12164" y="723"/>
                      <a:pt x="12152" y="642"/>
                      <a:pt x="12090" y="617"/>
                    </a:cubicBezTo>
                    <a:lnTo>
                      <a:pt x="12033" y="595"/>
                    </a:lnTo>
                    <a:lnTo>
                      <a:pt x="11983" y="575"/>
                    </a:lnTo>
                    <a:lnTo>
                      <a:pt x="11927" y="554"/>
                    </a:lnTo>
                    <a:cubicBezTo>
                      <a:pt x="11898" y="544"/>
                      <a:pt x="11866" y="549"/>
                      <a:pt x="11842" y="568"/>
                    </a:cubicBezTo>
                    <a:cubicBezTo>
                      <a:pt x="11790" y="612"/>
                      <a:pt x="11804" y="693"/>
                      <a:pt x="11866" y="717"/>
                    </a:cubicBezTo>
                    <a:lnTo>
                      <a:pt x="11921" y="738"/>
                    </a:lnTo>
                    <a:lnTo>
                      <a:pt x="11970" y="756"/>
                    </a:lnTo>
                    <a:close/>
                    <a:moveTo>
                      <a:pt x="12961" y="1214"/>
                    </a:moveTo>
                    <a:cubicBezTo>
                      <a:pt x="13037" y="1255"/>
                      <a:pt x="13120" y="1168"/>
                      <a:pt x="13076" y="1093"/>
                    </a:cubicBezTo>
                    <a:cubicBezTo>
                      <a:pt x="13068" y="1079"/>
                      <a:pt x="13057" y="1069"/>
                      <a:pt x="13043" y="1061"/>
                    </a:cubicBezTo>
                    <a:lnTo>
                      <a:pt x="13009" y="1043"/>
                    </a:lnTo>
                    <a:lnTo>
                      <a:pt x="12961" y="1018"/>
                    </a:lnTo>
                    <a:lnTo>
                      <a:pt x="12914" y="993"/>
                    </a:lnTo>
                    <a:lnTo>
                      <a:pt x="12887" y="979"/>
                    </a:lnTo>
                    <a:cubicBezTo>
                      <a:pt x="12814" y="942"/>
                      <a:pt x="12734" y="1018"/>
                      <a:pt x="12769" y="1093"/>
                    </a:cubicBezTo>
                    <a:cubicBezTo>
                      <a:pt x="12778" y="1111"/>
                      <a:pt x="12790" y="1125"/>
                      <a:pt x="12809" y="1133"/>
                    </a:cubicBezTo>
                    <a:lnTo>
                      <a:pt x="12881" y="1172"/>
                    </a:lnTo>
                    <a:lnTo>
                      <a:pt x="12927" y="1196"/>
                    </a:lnTo>
                    <a:close/>
                    <a:moveTo>
                      <a:pt x="13835" y="1757"/>
                    </a:moveTo>
                    <a:cubicBezTo>
                      <a:pt x="13865" y="1778"/>
                      <a:pt x="13905" y="1778"/>
                      <a:pt x="13935" y="1757"/>
                    </a:cubicBezTo>
                    <a:cubicBezTo>
                      <a:pt x="13984" y="1722"/>
                      <a:pt x="13984" y="1649"/>
                      <a:pt x="13935" y="1614"/>
                    </a:cubicBezTo>
                    <a:lnTo>
                      <a:pt x="13873" y="1572"/>
                    </a:lnTo>
                    <a:lnTo>
                      <a:pt x="13829" y="1541"/>
                    </a:lnTo>
                    <a:lnTo>
                      <a:pt x="13791" y="1515"/>
                    </a:lnTo>
                    <a:cubicBezTo>
                      <a:pt x="13719" y="1467"/>
                      <a:pt x="13628" y="1543"/>
                      <a:pt x="13663" y="1622"/>
                    </a:cubicBezTo>
                    <a:cubicBezTo>
                      <a:pt x="13670" y="1637"/>
                      <a:pt x="13681" y="1650"/>
                      <a:pt x="13694" y="1659"/>
                    </a:cubicBezTo>
                    <a:lnTo>
                      <a:pt x="13732" y="1684"/>
                    </a:lnTo>
                    <a:lnTo>
                      <a:pt x="13774" y="1714"/>
                    </a:lnTo>
                    <a:close/>
                    <a:moveTo>
                      <a:pt x="14640" y="2399"/>
                    </a:moveTo>
                    <a:cubicBezTo>
                      <a:pt x="14697" y="2451"/>
                      <a:pt x="14788" y="2407"/>
                      <a:pt x="14784" y="2330"/>
                    </a:cubicBezTo>
                    <a:cubicBezTo>
                      <a:pt x="14783" y="2307"/>
                      <a:pt x="14774" y="2287"/>
                      <a:pt x="14756" y="2270"/>
                    </a:cubicBezTo>
                    <a:lnTo>
                      <a:pt x="14709" y="2228"/>
                    </a:lnTo>
                    <a:lnTo>
                      <a:pt x="14668" y="2192"/>
                    </a:lnTo>
                    <a:lnTo>
                      <a:pt x="14624" y="2154"/>
                    </a:lnTo>
                    <a:cubicBezTo>
                      <a:pt x="14560" y="2100"/>
                      <a:pt x="14465" y="2158"/>
                      <a:pt x="14483" y="2241"/>
                    </a:cubicBezTo>
                    <a:cubicBezTo>
                      <a:pt x="14488" y="2259"/>
                      <a:pt x="14497" y="2274"/>
                      <a:pt x="14511" y="2286"/>
                    </a:cubicBezTo>
                    <a:lnTo>
                      <a:pt x="14554" y="2323"/>
                    </a:lnTo>
                    <a:lnTo>
                      <a:pt x="14593" y="2358"/>
                    </a:lnTo>
                    <a:close/>
                    <a:moveTo>
                      <a:pt x="15363" y="3132"/>
                    </a:moveTo>
                    <a:cubicBezTo>
                      <a:pt x="15422" y="3198"/>
                      <a:pt x="15529" y="3146"/>
                      <a:pt x="15514" y="3059"/>
                    </a:cubicBezTo>
                    <a:cubicBezTo>
                      <a:pt x="15510" y="3043"/>
                      <a:pt x="15504" y="3031"/>
                      <a:pt x="15493" y="3018"/>
                    </a:cubicBezTo>
                    <a:lnTo>
                      <a:pt x="15459" y="2977"/>
                    </a:lnTo>
                    <a:lnTo>
                      <a:pt x="15423" y="2938"/>
                    </a:lnTo>
                    <a:lnTo>
                      <a:pt x="15376" y="2888"/>
                    </a:lnTo>
                    <a:cubicBezTo>
                      <a:pt x="15325" y="2831"/>
                      <a:pt x="15230" y="2865"/>
                      <a:pt x="15226" y="2942"/>
                    </a:cubicBezTo>
                    <a:cubicBezTo>
                      <a:pt x="15225" y="2964"/>
                      <a:pt x="15233" y="2988"/>
                      <a:pt x="15249" y="3005"/>
                    </a:cubicBezTo>
                    <a:lnTo>
                      <a:pt x="15294" y="3054"/>
                    </a:lnTo>
                    <a:lnTo>
                      <a:pt x="15328" y="3093"/>
                    </a:lnTo>
                    <a:close/>
                    <a:moveTo>
                      <a:pt x="15996" y="3946"/>
                    </a:moveTo>
                    <a:cubicBezTo>
                      <a:pt x="16046" y="4019"/>
                      <a:pt x="16161" y="3977"/>
                      <a:pt x="16153" y="3888"/>
                    </a:cubicBezTo>
                    <a:cubicBezTo>
                      <a:pt x="16151" y="3872"/>
                      <a:pt x="16147" y="3860"/>
                      <a:pt x="16138" y="3847"/>
                    </a:cubicBezTo>
                    <a:lnTo>
                      <a:pt x="16114" y="3813"/>
                    </a:lnTo>
                    <a:lnTo>
                      <a:pt x="16084" y="3769"/>
                    </a:lnTo>
                    <a:lnTo>
                      <a:pt x="16037" y="3704"/>
                    </a:lnTo>
                    <a:cubicBezTo>
                      <a:pt x="16023" y="3683"/>
                      <a:pt x="16000" y="3671"/>
                      <a:pt x="15975" y="3668"/>
                    </a:cubicBezTo>
                    <a:cubicBezTo>
                      <a:pt x="15901" y="3661"/>
                      <a:pt x="15853" y="3745"/>
                      <a:pt x="15897" y="3805"/>
                    </a:cubicBezTo>
                    <a:lnTo>
                      <a:pt x="15942" y="3869"/>
                    </a:lnTo>
                    <a:lnTo>
                      <a:pt x="15972" y="3912"/>
                    </a:lnTo>
                    <a:close/>
                    <a:moveTo>
                      <a:pt x="16526" y="4828"/>
                    </a:moveTo>
                    <a:cubicBezTo>
                      <a:pt x="16535" y="4844"/>
                      <a:pt x="16548" y="4857"/>
                      <a:pt x="16565" y="4865"/>
                    </a:cubicBezTo>
                    <a:cubicBezTo>
                      <a:pt x="16642" y="4901"/>
                      <a:pt x="16718" y="4822"/>
                      <a:pt x="16680" y="4747"/>
                    </a:cubicBezTo>
                    <a:lnTo>
                      <a:pt x="16643" y="4677"/>
                    </a:lnTo>
                    <a:lnTo>
                      <a:pt x="16617" y="4630"/>
                    </a:lnTo>
                    <a:lnTo>
                      <a:pt x="16597" y="4593"/>
                    </a:lnTo>
                    <a:cubicBezTo>
                      <a:pt x="16588" y="4578"/>
                      <a:pt x="16578" y="4567"/>
                      <a:pt x="16563" y="4559"/>
                    </a:cubicBezTo>
                    <a:cubicBezTo>
                      <a:pt x="16485" y="4518"/>
                      <a:pt x="16404" y="4600"/>
                      <a:pt x="16445" y="4677"/>
                    </a:cubicBezTo>
                    <a:lnTo>
                      <a:pt x="16465" y="4712"/>
                    </a:lnTo>
                    <a:lnTo>
                      <a:pt x="16490" y="4759"/>
                    </a:lnTo>
                    <a:close/>
                    <a:moveTo>
                      <a:pt x="16949" y="5767"/>
                    </a:moveTo>
                    <a:cubicBezTo>
                      <a:pt x="16961" y="5799"/>
                      <a:pt x="16992" y="5821"/>
                      <a:pt x="17026" y="5823"/>
                    </a:cubicBezTo>
                    <a:cubicBezTo>
                      <a:pt x="17089" y="5826"/>
                      <a:pt x="17133" y="5764"/>
                      <a:pt x="17111" y="5705"/>
                    </a:cubicBezTo>
                    <a:lnTo>
                      <a:pt x="17091" y="5653"/>
                    </a:lnTo>
                    <a:lnTo>
                      <a:pt x="17071" y="5603"/>
                    </a:lnTo>
                    <a:lnTo>
                      <a:pt x="17047" y="5542"/>
                    </a:lnTo>
                    <a:cubicBezTo>
                      <a:pt x="17019" y="5471"/>
                      <a:pt x="16917" y="5469"/>
                      <a:pt x="16887" y="5540"/>
                    </a:cubicBezTo>
                    <a:cubicBezTo>
                      <a:pt x="16877" y="5562"/>
                      <a:pt x="16878" y="5585"/>
                      <a:pt x="16887" y="5607"/>
                    </a:cubicBezTo>
                    <a:lnTo>
                      <a:pt x="16911" y="5667"/>
                    </a:lnTo>
                    <a:lnTo>
                      <a:pt x="16930" y="5716"/>
                    </a:lnTo>
                    <a:close/>
                    <a:moveTo>
                      <a:pt x="17256" y="6749"/>
                    </a:moveTo>
                    <a:cubicBezTo>
                      <a:pt x="17265" y="6782"/>
                      <a:pt x="17290" y="6806"/>
                      <a:pt x="17322" y="6813"/>
                    </a:cubicBezTo>
                    <a:cubicBezTo>
                      <a:pt x="17385" y="6827"/>
                      <a:pt x="17441" y="6769"/>
                      <a:pt x="17425" y="6707"/>
                    </a:cubicBezTo>
                    <a:lnTo>
                      <a:pt x="17407" y="6636"/>
                    </a:lnTo>
                    <a:lnTo>
                      <a:pt x="17393" y="6583"/>
                    </a:lnTo>
                    <a:lnTo>
                      <a:pt x="17381" y="6538"/>
                    </a:lnTo>
                    <a:cubicBezTo>
                      <a:pt x="17359" y="6460"/>
                      <a:pt x="17252" y="6451"/>
                      <a:pt x="17219" y="6524"/>
                    </a:cubicBezTo>
                    <a:cubicBezTo>
                      <a:pt x="17210" y="6543"/>
                      <a:pt x="17207" y="6563"/>
                      <a:pt x="17214" y="6583"/>
                    </a:cubicBezTo>
                    <a:lnTo>
                      <a:pt x="17225" y="6627"/>
                    </a:lnTo>
                    <a:lnTo>
                      <a:pt x="17239" y="6679"/>
                    </a:lnTo>
                    <a:close/>
                    <a:moveTo>
                      <a:pt x="17444" y="7762"/>
                    </a:moveTo>
                    <a:cubicBezTo>
                      <a:pt x="17448" y="7789"/>
                      <a:pt x="17464" y="7814"/>
                      <a:pt x="17489" y="7827"/>
                    </a:cubicBezTo>
                    <a:cubicBezTo>
                      <a:pt x="17551" y="7861"/>
                      <a:pt x="17626" y="7811"/>
                      <a:pt x="17617" y="7740"/>
                    </a:cubicBezTo>
                    <a:lnTo>
                      <a:pt x="17606" y="7664"/>
                    </a:lnTo>
                    <a:lnTo>
                      <a:pt x="17599" y="7609"/>
                    </a:lnTo>
                    <a:lnTo>
                      <a:pt x="17593" y="7567"/>
                    </a:lnTo>
                    <a:cubicBezTo>
                      <a:pt x="17589" y="7535"/>
                      <a:pt x="17567" y="7509"/>
                      <a:pt x="17537" y="7498"/>
                    </a:cubicBezTo>
                    <a:cubicBezTo>
                      <a:pt x="17476" y="7475"/>
                      <a:pt x="17412" y="7526"/>
                      <a:pt x="17421" y="7592"/>
                    </a:cubicBezTo>
                    <a:lnTo>
                      <a:pt x="17427" y="7633"/>
                    </a:lnTo>
                    <a:lnTo>
                      <a:pt x="17435" y="7687"/>
                    </a:lnTo>
                    <a:close/>
                    <a:moveTo>
                      <a:pt x="17511" y="8790"/>
                    </a:moveTo>
                    <a:cubicBezTo>
                      <a:pt x="17512" y="8827"/>
                      <a:pt x="17535" y="8859"/>
                      <a:pt x="17571" y="8871"/>
                    </a:cubicBezTo>
                    <a:cubicBezTo>
                      <a:pt x="17628" y="8890"/>
                      <a:pt x="17685" y="8848"/>
                      <a:pt x="17685" y="8788"/>
                    </a:cubicBezTo>
                    <a:lnTo>
                      <a:pt x="17684" y="8732"/>
                    </a:lnTo>
                    <a:lnTo>
                      <a:pt x="17683" y="8675"/>
                    </a:lnTo>
                    <a:lnTo>
                      <a:pt x="17682" y="8613"/>
                    </a:lnTo>
                    <a:cubicBezTo>
                      <a:pt x="17678" y="8520"/>
                      <a:pt x="17552" y="8497"/>
                      <a:pt x="17516" y="8582"/>
                    </a:cubicBezTo>
                    <a:cubicBezTo>
                      <a:pt x="17510" y="8594"/>
                      <a:pt x="17509" y="8606"/>
                      <a:pt x="17509" y="8619"/>
                    </a:cubicBezTo>
                    <a:lnTo>
                      <a:pt x="17510" y="8678"/>
                    </a:lnTo>
                    <a:lnTo>
                      <a:pt x="17511" y="8734"/>
                    </a:lnTo>
                    <a:close/>
                    <a:moveTo>
                      <a:pt x="17458" y="9818"/>
                    </a:moveTo>
                    <a:cubicBezTo>
                      <a:pt x="17448" y="9908"/>
                      <a:pt x="17564" y="9951"/>
                      <a:pt x="17615" y="9877"/>
                    </a:cubicBezTo>
                    <a:cubicBezTo>
                      <a:pt x="17624" y="9865"/>
                      <a:pt x="17628" y="9852"/>
                      <a:pt x="17630" y="9837"/>
                    </a:cubicBezTo>
                    <a:lnTo>
                      <a:pt x="17634" y="9806"/>
                    </a:lnTo>
                    <a:lnTo>
                      <a:pt x="17640" y="9750"/>
                    </a:lnTo>
                    <a:lnTo>
                      <a:pt x="17645" y="9694"/>
                    </a:lnTo>
                    <a:lnTo>
                      <a:pt x="17647" y="9663"/>
                    </a:lnTo>
                    <a:cubicBezTo>
                      <a:pt x="17654" y="9584"/>
                      <a:pt x="17560" y="9537"/>
                      <a:pt x="17502" y="9592"/>
                    </a:cubicBezTo>
                    <a:cubicBezTo>
                      <a:pt x="17486" y="9608"/>
                      <a:pt x="17477" y="9625"/>
                      <a:pt x="17475" y="9647"/>
                    </a:cubicBezTo>
                    <a:lnTo>
                      <a:pt x="17472" y="9678"/>
                    </a:lnTo>
                    <a:lnTo>
                      <a:pt x="17467" y="9733"/>
                    </a:lnTo>
                    <a:lnTo>
                      <a:pt x="17462" y="9788"/>
                    </a:lnTo>
                    <a:close/>
                    <a:moveTo>
                      <a:pt x="17283" y="10833"/>
                    </a:moveTo>
                    <a:cubicBezTo>
                      <a:pt x="17276" y="10864"/>
                      <a:pt x="17286" y="10897"/>
                      <a:pt x="17310" y="10918"/>
                    </a:cubicBezTo>
                    <a:cubicBezTo>
                      <a:pt x="17360" y="10961"/>
                      <a:pt x="17437" y="10936"/>
                      <a:pt x="17452" y="10872"/>
                    </a:cubicBezTo>
                    <a:lnTo>
                      <a:pt x="17459" y="10844"/>
                    </a:lnTo>
                    <a:lnTo>
                      <a:pt x="17471" y="10790"/>
                    </a:lnTo>
                    <a:lnTo>
                      <a:pt x="17482" y="10736"/>
                    </a:lnTo>
                    <a:lnTo>
                      <a:pt x="17490" y="10701"/>
                    </a:lnTo>
                    <a:cubicBezTo>
                      <a:pt x="17508" y="10620"/>
                      <a:pt x="17409" y="10563"/>
                      <a:pt x="17347" y="10619"/>
                    </a:cubicBezTo>
                    <a:cubicBezTo>
                      <a:pt x="17333" y="10631"/>
                      <a:pt x="17324" y="10648"/>
                      <a:pt x="17320" y="10665"/>
                    </a:cubicBezTo>
                    <a:lnTo>
                      <a:pt x="17313" y="10699"/>
                    </a:lnTo>
                    <a:lnTo>
                      <a:pt x="17302" y="10752"/>
                    </a:lnTo>
                    <a:close/>
                    <a:moveTo>
                      <a:pt x="16988" y="11820"/>
                    </a:moveTo>
                    <a:cubicBezTo>
                      <a:pt x="16960" y="11900"/>
                      <a:pt x="17049" y="11968"/>
                      <a:pt x="17119" y="11921"/>
                    </a:cubicBezTo>
                    <a:cubicBezTo>
                      <a:pt x="17134" y="11910"/>
                      <a:pt x="17145" y="11897"/>
                      <a:pt x="17152" y="11879"/>
                    </a:cubicBezTo>
                    <a:lnTo>
                      <a:pt x="17166" y="11836"/>
                    </a:lnTo>
                    <a:lnTo>
                      <a:pt x="17185" y="11786"/>
                    </a:lnTo>
                    <a:lnTo>
                      <a:pt x="17210" y="11714"/>
                    </a:lnTo>
                    <a:cubicBezTo>
                      <a:pt x="17238" y="11628"/>
                      <a:pt x="17134" y="11561"/>
                      <a:pt x="17067" y="11624"/>
                    </a:cubicBezTo>
                    <a:cubicBezTo>
                      <a:pt x="17057" y="11634"/>
                      <a:pt x="17050" y="11644"/>
                      <a:pt x="17046" y="11658"/>
                    </a:cubicBezTo>
                    <a:lnTo>
                      <a:pt x="17021" y="11728"/>
                    </a:lnTo>
                    <a:lnTo>
                      <a:pt x="17004" y="11778"/>
                    </a:lnTo>
                    <a:close/>
                    <a:moveTo>
                      <a:pt x="16578" y="12764"/>
                    </a:moveTo>
                    <a:cubicBezTo>
                      <a:pt x="16541" y="12837"/>
                      <a:pt x="16617" y="12916"/>
                      <a:pt x="16691" y="12882"/>
                    </a:cubicBezTo>
                    <a:cubicBezTo>
                      <a:pt x="16709" y="12874"/>
                      <a:pt x="16724" y="12860"/>
                      <a:pt x="16733" y="12842"/>
                    </a:cubicBezTo>
                    <a:lnTo>
                      <a:pt x="16766" y="12778"/>
                    </a:lnTo>
                    <a:lnTo>
                      <a:pt x="16789" y="12729"/>
                    </a:lnTo>
                    <a:lnTo>
                      <a:pt x="16811" y="12686"/>
                    </a:lnTo>
                    <a:cubicBezTo>
                      <a:pt x="16826" y="12654"/>
                      <a:pt x="16821" y="12616"/>
                      <a:pt x="16796" y="12590"/>
                    </a:cubicBezTo>
                    <a:cubicBezTo>
                      <a:pt x="16755" y="12544"/>
                      <a:pt x="16681" y="12555"/>
                      <a:pt x="16655" y="12611"/>
                    </a:cubicBezTo>
                    <a:lnTo>
                      <a:pt x="16634" y="12653"/>
                    </a:lnTo>
                    <a:lnTo>
                      <a:pt x="16610" y="12700"/>
                    </a:lnTo>
                    <a:close/>
                    <a:moveTo>
                      <a:pt x="16058" y="13653"/>
                    </a:moveTo>
                    <a:cubicBezTo>
                      <a:pt x="16013" y="13721"/>
                      <a:pt x="16078" y="13808"/>
                      <a:pt x="16155" y="13784"/>
                    </a:cubicBezTo>
                    <a:cubicBezTo>
                      <a:pt x="16175" y="13778"/>
                      <a:pt x="16191" y="13767"/>
                      <a:pt x="16202" y="13749"/>
                    </a:cubicBezTo>
                    <a:lnTo>
                      <a:pt x="16234" y="13703"/>
                    </a:lnTo>
                    <a:lnTo>
                      <a:pt x="16263" y="13659"/>
                    </a:lnTo>
                    <a:lnTo>
                      <a:pt x="16299" y="13603"/>
                    </a:lnTo>
                    <a:cubicBezTo>
                      <a:pt x="16344" y="13531"/>
                      <a:pt x="16269" y="13442"/>
                      <a:pt x="16190" y="13477"/>
                    </a:cubicBezTo>
                    <a:cubicBezTo>
                      <a:pt x="16175" y="13484"/>
                      <a:pt x="16161" y="13495"/>
                      <a:pt x="16152" y="13510"/>
                    </a:cubicBezTo>
                    <a:lnTo>
                      <a:pt x="16117" y="13564"/>
                    </a:lnTo>
                    <a:lnTo>
                      <a:pt x="16089" y="13608"/>
                    </a:lnTo>
                    <a:close/>
                    <a:moveTo>
                      <a:pt x="15437" y="14475"/>
                    </a:moveTo>
                    <a:cubicBezTo>
                      <a:pt x="15379" y="14543"/>
                      <a:pt x="15451" y="14643"/>
                      <a:pt x="15535" y="14612"/>
                    </a:cubicBezTo>
                    <a:cubicBezTo>
                      <a:pt x="15548" y="14607"/>
                      <a:pt x="15560" y="14598"/>
                      <a:pt x="15569" y="14587"/>
                    </a:cubicBezTo>
                    <a:lnTo>
                      <a:pt x="15597" y="14554"/>
                    </a:lnTo>
                    <a:lnTo>
                      <a:pt x="15631" y="14513"/>
                    </a:lnTo>
                    <a:lnTo>
                      <a:pt x="15682" y="14453"/>
                    </a:lnTo>
                    <a:cubicBezTo>
                      <a:pt x="15729" y="14394"/>
                      <a:pt x="15684" y="14306"/>
                      <a:pt x="15608" y="14312"/>
                    </a:cubicBezTo>
                    <a:cubicBezTo>
                      <a:pt x="15583" y="14313"/>
                      <a:pt x="15563" y="14324"/>
                      <a:pt x="15548" y="14343"/>
                    </a:cubicBezTo>
                    <a:lnTo>
                      <a:pt x="15498" y="14402"/>
                    </a:lnTo>
                    <a:lnTo>
                      <a:pt x="15465" y="14442"/>
                    </a:lnTo>
                    <a:close/>
                    <a:moveTo>
                      <a:pt x="14723" y="15217"/>
                    </a:moveTo>
                    <a:cubicBezTo>
                      <a:pt x="14657" y="15279"/>
                      <a:pt x="14718" y="15388"/>
                      <a:pt x="14807" y="15364"/>
                    </a:cubicBezTo>
                    <a:cubicBezTo>
                      <a:pt x="14820" y="15359"/>
                      <a:pt x="14831" y="15353"/>
                      <a:pt x="14841" y="15344"/>
                    </a:cubicBezTo>
                    <a:lnTo>
                      <a:pt x="14866" y="15322"/>
                    </a:lnTo>
                    <a:lnTo>
                      <a:pt x="14904" y="15285"/>
                    </a:lnTo>
                    <a:lnTo>
                      <a:pt x="14943" y="15249"/>
                    </a:lnTo>
                    <a:lnTo>
                      <a:pt x="14969" y="15224"/>
                    </a:lnTo>
                    <a:cubicBezTo>
                      <a:pt x="15031" y="15164"/>
                      <a:pt x="14976" y="15059"/>
                      <a:pt x="14891" y="15076"/>
                    </a:cubicBezTo>
                    <a:cubicBezTo>
                      <a:pt x="14874" y="15080"/>
                      <a:pt x="14860" y="15087"/>
                      <a:pt x="14848" y="15099"/>
                    </a:cubicBezTo>
                    <a:lnTo>
                      <a:pt x="14823" y="15124"/>
                    </a:lnTo>
                    <a:lnTo>
                      <a:pt x="14785" y="15159"/>
                    </a:lnTo>
                    <a:lnTo>
                      <a:pt x="14747" y="15194"/>
                    </a:lnTo>
                    <a:close/>
                    <a:moveTo>
                      <a:pt x="13927" y="15870"/>
                    </a:moveTo>
                    <a:cubicBezTo>
                      <a:pt x="13858" y="15921"/>
                      <a:pt x="13896" y="16028"/>
                      <a:pt x="13980" y="16026"/>
                    </a:cubicBezTo>
                    <a:cubicBezTo>
                      <a:pt x="13999" y="16026"/>
                      <a:pt x="14014" y="16021"/>
                      <a:pt x="14029" y="16010"/>
                    </a:cubicBezTo>
                    <a:lnTo>
                      <a:pt x="14089" y="15966"/>
                    </a:lnTo>
                    <a:lnTo>
                      <a:pt x="14132" y="15934"/>
                    </a:lnTo>
                    <a:lnTo>
                      <a:pt x="14170" y="15906"/>
                    </a:lnTo>
                    <a:cubicBezTo>
                      <a:pt x="14232" y="15860"/>
                      <a:pt x="14205" y="15759"/>
                      <a:pt x="14127" y="15751"/>
                    </a:cubicBezTo>
                    <a:cubicBezTo>
                      <a:pt x="14104" y="15748"/>
                      <a:pt x="14083" y="15754"/>
                      <a:pt x="14065" y="15768"/>
                    </a:cubicBezTo>
                    <a:lnTo>
                      <a:pt x="14028" y="15795"/>
                    </a:lnTo>
                    <a:lnTo>
                      <a:pt x="13986" y="15827"/>
                    </a:lnTo>
                    <a:close/>
                    <a:moveTo>
                      <a:pt x="13059" y="16425"/>
                    </a:moveTo>
                    <a:cubicBezTo>
                      <a:pt x="13027" y="16442"/>
                      <a:pt x="13010" y="16477"/>
                      <a:pt x="13016" y="16514"/>
                    </a:cubicBezTo>
                    <a:cubicBezTo>
                      <a:pt x="13024" y="16572"/>
                      <a:pt x="13091" y="16605"/>
                      <a:pt x="13144" y="16576"/>
                    </a:cubicBezTo>
                    <a:lnTo>
                      <a:pt x="13196" y="16546"/>
                    </a:lnTo>
                    <a:lnTo>
                      <a:pt x="13243" y="16520"/>
                    </a:lnTo>
                    <a:lnTo>
                      <a:pt x="13296" y="16488"/>
                    </a:lnTo>
                    <a:cubicBezTo>
                      <a:pt x="13328" y="16469"/>
                      <a:pt x="13345" y="16432"/>
                      <a:pt x="13337" y="16395"/>
                    </a:cubicBezTo>
                    <a:cubicBezTo>
                      <a:pt x="13324" y="16337"/>
                      <a:pt x="13258" y="16309"/>
                      <a:pt x="13208" y="16339"/>
                    </a:cubicBezTo>
                    <a:lnTo>
                      <a:pt x="13156" y="16369"/>
                    </a:lnTo>
                    <a:lnTo>
                      <a:pt x="13111" y="16395"/>
                    </a:lnTo>
                    <a:close/>
                    <a:moveTo>
                      <a:pt x="12131" y="16872"/>
                    </a:moveTo>
                    <a:cubicBezTo>
                      <a:pt x="12051" y="16906"/>
                      <a:pt x="12065" y="17024"/>
                      <a:pt x="12152" y="17038"/>
                    </a:cubicBezTo>
                    <a:cubicBezTo>
                      <a:pt x="12169" y="17039"/>
                      <a:pt x="12183" y="17038"/>
                      <a:pt x="12197" y="17031"/>
                    </a:cubicBezTo>
                    <a:lnTo>
                      <a:pt x="12233" y="17017"/>
                    </a:lnTo>
                    <a:lnTo>
                      <a:pt x="12283" y="16997"/>
                    </a:lnTo>
                    <a:lnTo>
                      <a:pt x="12333" y="16976"/>
                    </a:lnTo>
                    <a:lnTo>
                      <a:pt x="12359" y="16963"/>
                    </a:lnTo>
                    <a:cubicBezTo>
                      <a:pt x="12445" y="16924"/>
                      <a:pt x="12417" y="16797"/>
                      <a:pt x="12323" y="16797"/>
                    </a:cubicBezTo>
                    <a:cubicBezTo>
                      <a:pt x="12311" y="16797"/>
                      <a:pt x="12300" y="16800"/>
                      <a:pt x="12289" y="16804"/>
                    </a:cubicBezTo>
                    <a:lnTo>
                      <a:pt x="12216" y="16837"/>
                    </a:lnTo>
                    <a:lnTo>
                      <a:pt x="12167" y="16857"/>
                    </a:lnTo>
                    <a:close/>
                    <a:moveTo>
                      <a:pt x="11158" y="17205"/>
                    </a:moveTo>
                    <a:cubicBezTo>
                      <a:pt x="11121" y="17215"/>
                      <a:pt x="11095" y="17248"/>
                      <a:pt x="11094" y="17286"/>
                    </a:cubicBezTo>
                    <a:cubicBezTo>
                      <a:pt x="11093" y="17345"/>
                      <a:pt x="11148" y="17388"/>
                      <a:pt x="11204" y="17372"/>
                    </a:cubicBezTo>
                    <a:lnTo>
                      <a:pt x="11261" y="17356"/>
                    </a:lnTo>
                    <a:lnTo>
                      <a:pt x="11314" y="17341"/>
                    </a:lnTo>
                    <a:lnTo>
                      <a:pt x="11372" y="17324"/>
                    </a:lnTo>
                    <a:cubicBezTo>
                      <a:pt x="11409" y="17313"/>
                      <a:pt x="11434" y="17279"/>
                      <a:pt x="11434" y="17241"/>
                    </a:cubicBezTo>
                    <a:cubicBezTo>
                      <a:pt x="11434" y="17182"/>
                      <a:pt x="11378" y="17141"/>
                      <a:pt x="11322" y="17158"/>
                    </a:cubicBezTo>
                    <a:lnTo>
                      <a:pt x="11265" y="17175"/>
                    </a:lnTo>
                    <a:lnTo>
                      <a:pt x="11214" y="17189"/>
                    </a:lnTo>
                    <a:close/>
                    <a:moveTo>
                      <a:pt x="10150" y="17420"/>
                    </a:moveTo>
                    <a:cubicBezTo>
                      <a:pt x="10124" y="17423"/>
                      <a:pt x="10100" y="17440"/>
                      <a:pt x="10087" y="17464"/>
                    </a:cubicBezTo>
                    <a:cubicBezTo>
                      <a:pt x="10053" y="17527"/>
                      <a:pt x="10105" y="17602"/>
                      <a:pt x="10176" y="17591"/>
                    </a:cubicBezTo>
                    <a:lnTo>
                      <a:pt x="10242" y="17581"/>
                    </a:lnTo>
                    <a:lnTo>
                      <a:pt x="10297" y="17572"/>
                    </a:lnTo>
                    <a:lnTo>
                      <a:pt x="10349" y="17563"/>
                    </a:lnTo>
                    <a:cubicBezTo>
                      <a:pt x="10382" y="17558"/>
                      <a:pt x="10409" y="17533"/>
                      <a:pt x="10418" y="17500"/>
                    </a:cubicBezTo>
                    <a:cubicBezTo>
                      <a:pt x="10435" y="17439"/>
                      <a:pt x="10382" y="17382"/>
                      <a:pt x="10319" y="17392"/>
                    </a:cubicBezTo>
                    <a:lnTo>
                      <a:pt x="10268" y="17401"/>
                    </a:lnTo>
                    <a:lnTo>
                      <a:pt x="10215" y="17410"/>
                    </a:lnTo>
                    <a:close/>
                    <a:moveTo>
                      <a:pt x="9124" y="17513"/>
                    </a:moveTo>
                    <a:cubicBezTo>
                      <a:pt x="9085" y="17515"/>
                      <a:pt x="9052" y="17543"/>
                      <a:pt x="9043" y="17582"/>
                    </a:cubicBezTo>
                    <a:cubicBezTo>
                      <a:pt x="9031" y="17637"/>
                      <a:pt x="9074" y="17689"/>
                      <a:pt x="9131" y="17686"/>
                    </a:cubicBezTo>
                    <a:lnTo>
                      <a:pt x="9182" y="17685"/>
                    </a:lnTo>
                    <a:lnTo>
                      <a:pt x="9238" y="17683"/>
                    </a:lnTo>
                    <a:lnTo>
                      <a:pt x="9306" y="17679"/>
                    </a:lnTo>
                    <a:cubicBezTo>
                      <a:pt x="9361" y="17676"/>
                      <a:pt x="9399" y="17623"/>
                      <a:pt x="9384" y="17570"/>
                    </a:cubicBezTo>
                    <a:cubicBezTo>
                      <a:pt x="9374" y="17531"/>
                      <a:pt x="9336" y="17504"/>
                      <a:pt x="9296" y="17506"/>
                    </a:cubicBezTo>
                    <a:lnTo>
                      <a:pt x="9231" y="17509"/>
                    </a:lnTo>
                    <a:lnTo>
                      <a:pt x="9175" y="17512"/>
                    </a:lnTo>
                    <a:close/>
                    <a:moveTo>
                      <a:pt x="8095" y="17486"/>
                    </a:moveTo>
                    <a:cubicBezTo>
                      <a:pt x="8058" y="17484"/>
                      <a:pt x="8023" y="17505"/>
                      <a:pt x="8008" y="17539"/>
                    </a:cubicBezTo>
                    <a:cubicBezTo>
                      <a:pt x="7985" y="17594"/>
                      <a:pt x="8021" y="17654"/>
                      <a:pt x="8081" y="17659"/>
                    </a:cubicBezTo>
                    <a:lnTo>
                      <a:pt x="8159" y="17665"/>
                    </a:lnTo>
                    <a:lnTo>
                      <a:pt x="8216" y="17670"/>
                    </a:lnTo>
                    <a:lnTo>
                      <a:pt x="8255" y="17672"/>
                    </a:lnTo>
                    <a:cubicBezTo>
                      <a:pt x="8343" y="17678"/>
                      <a:pt x="8382" y="17565"/>
                      <a:pt x="8310" y="17514"/>
                    </a:cubicBezTo>
                    <a:cubicBezTo>
                      <a:pt x="8297" y="17506"/>
                      <a:pt x="8282" y="17500"/>
                      <a:pt x="8266" y="17499"/>
                    </a:cubicBezTo>
                    <a:lnTo>
                      <a:pt x="8227" y="17497"/>
                    </a:lnTo>
                    <a:lnTo>
                      <a:pt x="8172" y="17492"/>
                    </a:lnTo>
                    <a:close/>
                    <a:moveTo>
                      <a:pt x="7076" y="17339"/>
                    </a:moveTo>
                    <a:cubicBezTo>
                      <a:pt x="6997" y="17322"/>
                      <a:pt x="6940" y="17415"/>
                      <a:pt x="6991" y="17478"/>
                    </a:cubicBezTo>
                    <a:cubicBezTo>
                      <a:pt x="7003" y="17493"/>
                      <a:pt x="7021" y="17504"/>
                      <a:pt x="7041" y="17508"/>
                    </a:cubicBezTo>
                    <a:lnTo>
                      <a:pt x="7111" y="17523"/>
                    </a:lnTo>
                    <a:lnTo>
                      <a:pt x="7166" y="17533"/>
                    </a:lnTo>
                    <a:lnTo>
                      <a:pt x="7213" y="17542"/>
                    </a:lnTo>
                    <a:cubicBezTo>
                      <a:pt x="7292" y="17557"/>
                      <a:pt x="7347" y="17463"/>
                      <a:pt x="7295" y="17401"/>
                    </a:cubicBezTo>
                    <a:cubicBezTo>
                      <a:pt x="7282" y="17385"/>
                      <a:pt x="7263" y="17375"/>
                      <a:pt x="7244" y="17372"/>
                    </a:cubicBezTo>
                    <a:lnTo>
                      <a:pt x="7198" y="17363"/>
                    </a:lnTo>
                    <a:lnTo>
                      <a:pt x="7145" y="17353"/>
                    </a:lnTo>
                    <a:close/>
                    <a:moveTo>
                      <a:pt x="6081" y="17070"/>
                    </a:moveTo>
                    <a:cubicBezTo>
                      <a:pt x="5999" y="17043"/>
                      <a:pt x="5932" y="17141"/>
                      <a:pt x="5988" y="17209"/>
                    </a:cubicBezTo>
                    <a:cubicBezTo>
                      <a:pt x="5998" y="17221"/>
                      <a:pt x="6011" y="17230"/>
                      <a:pt x="6027" y="17235"/>
                    </a:cubicBezTo>
                    <a:lnTo>
                      <a:pt x="6054" y="17244"/>
                    </a:lnTo>
                    <a:lnTo>
                      <a:pt x="6106" y="17261"/>
                    </a:lnTo>
                    <a:lnTo>
                      <a:pt x="6158" y="17278"/>
                    </a:lnTo>
                    <a:lnTo>
                      <a:pt x="6194" y="17289"/>
                    </a:lnTo>
                    <a:cubicBezTo>
                      <a:pt x="6276" y="17313"/>
                      <a:pt x="6340" y="17217"/>
                      <a:pt x="6285" y="17150"/>
                    </a:cubicBezTo>
                    <a:cubicBezTo>
                      <a:pt x="6274" y="17137"/>
                      <a:pt x="6261" y="17128"/>
                      <a:pt x="6245" y="17123"/>
                    </a:cubicBezTo>
                    <a:lnTo>
                      <a:pt x="6210" y="17112"/>
                    </a:lnTo>
                    <a:lnTo>
                      <a:pt x="6160" y="17096"/>
                    </a:lnTo>
                    <a:lnTo>
                      <a:pt x="6109" y="17079"/>
                    </a:lnTo>
                    <a:close/>
                    <a:moveTo>
                      <a:pt x="5127" y="16685"/>
                    </a:moveTo>
                    <a:cubicBezTo>
                      <a:pt x="5098" y="16671"/>
                      <a:pt x="5064" y="16675"/>
                      <a:pt x="5038" y="16694"/>
                    </a:cubicBezTo>
                    <a:cubicBezTo>
                      <a:pt x="4985" y="16733"/>
                      <a:pt x="4993" y="16813"/>
                      <a:pt x="5053" y="16842"/>
                    </a:cubicBezTo>
                    <a:lnTo>
                      <a:pt x="5102" y="16866"/>
                    </a:lnTo>
                    <a:lnTo>
                      <a:pt x="5150" y="16887"/>
                    </a:lnTo>
                    <a:lnTo>
                      <a:pt x="5211" y="16915"/>
                    </a:lnTo>
                    <a:cubicBezTo>
                      <a:pt x="5239" y="16928"/>
                      <a:pt x="5272" y="16924"/>
                      <a:pt x="5296" y="16907"/>
                    </a:cubicBezTo>
                    <a:cubicBezTo>
                      <a:pt x="5352" y="16868"/>
                      <a:pt x="5344" y="16785"/>
                      <a:pt x="5282" y="16757"/>
                    </a:cubicBezTo>
                    <a:lnTo>
                      <a:pt x="5223" y="16730"/>
                    </a:lnTo>
                    <a:lnTo>
                      <a:pt x="5176" y="16708"/>
                    </a:lnTo>
                    <a:close/>
                    <a:moveTo>
                      <a:pt x="4224" y="16189"/>
                    </a:moveTo>
                    <a:cubicBezTo>
                      <a:pt x="4209" y="16179"/>
                      <a:pt x="4193" y="16175"/>
                      <a:pt x="4176" y="16176"/>
                    </a:cubicBezTo>
                    <a:cubicBezTo>
                      <a:pt x="4089" y="16179"/>
                      <a:pt x="4060" y="16290"/>
                      <a:pt x="4132" y="16336"/>
                    </a:cubicBezTo>
                    <a:lnTo>
                      <a:pt x="4162" y="16355"/>
                    </a:lnTo>
                    <a:lnTo>
                      <a:pt x="4207" y="16383"/>
                    </a:lnTo>
                    <a:lnTo>
                      <a:pt x="4254" y="16411"/>
                    </a:lnTo>
                    <a:lnTo>
                      <a:pt x="4282" y="16428"/>
                    </a:lnTo>
                    <a:cubicBezTo>
                      <a:pt x="4357" y="16473"/>
                      <a:pt x="4443" y="16391"/>
                      <a:pt x="4402" y="16312"/>
                    </a:cubicBezTo>
                    <a:cubicBezTo>
                      <a:pt x="4394" y="16298"/>
                      <a:pt x="4385" y="16288"/>
                      <a:pt x="4371" y="16279"/>
                    </a:cubicBezTo>
                    <a:lnTo>
                      <a:pt x="4344" y="16262"/>
                    </a:lnTo>
                    <a:lnTo>
                      <a:pt x="4299" y="16235"/>
                    </a:lnTo>
                    <a:lnTo>
                      <a:pt x="4255" y="16208"/>
                    </a:lnTo>
                    <a:close/>
                    <a:moveTo>
                      <a:pt x="3387" y="15589"/>
                    </a:moveTo>
                    <a:cubicBezTo>
                      <a:pt x="3314" y="15531"/>
                      <a:pt x="3214" y="15612"/>
                      <a:pt x="3255" y="15696"/>
                    </a:cubicBezTo>
                    <a:cubicBezTo>
                      <a:pt x="3261" y="15708"/>
                      <a:pt x="3268" y="15716"/>
                      <a:pt x="3278" y="15724"/>
                    </a:cubicBezTo>
                    <a:lnTo>
                      <a:pt x="3337" y="15772"/>
                    </a:lnTo>
                    <a:lnTo>
                      <a:pt x="3379" y="15805"/>
                    </a:lnTo>
                    <a:lnTo>
                      <a:pt x="3415" y="15833"/>
                    </a:lnTo>
                    <a:cubicBezTo>
                      <a:pt x="3432" y="15847"/>
                      <a:pt x="3454" y="15853"/>
                      <a:pt x="3475" y="15851"/>
                    </a:cubicBezTo>
                    <a:cubicBezTo>
                      <a:pt x="3554" y="15844"/>
                      <a:pt x="3584" y="15745"/>
                      <a:pt x="3521" y="15696"/>
                    </a:cubicBezTo>
                    <a:lnTo>
                      <a:pt x="3486" y="15668"/>
                    </a:lnTo>
                    <a:lnTo>
                      <a:pt x="3445" y="15636"/>
                    </a:lnTo>
                    <a:close/>
                    <a:moveTo>
                      <a:pt x="2626" y="14895"/>
                    </a:moveTo>
                    <a:cubicBezTo>
                      <a:pt x="2600" y="14869"/>
                      <a:pt x="2561" y="14862"/>
                      <a:pt x="2527" y="14877"/>
                    </a:cubicBezTo>
                    <a:cubicBezTo>
                      <a:pt x="2473" y="14903"/>
                      <a:pt x="2460" y="14973"/>
                      <a:pt x="2502" y="15016"/>
                    </a:cubicBezTo>
                    <a:lnTo>
                      <a:pt x="2548" y="15063"/>
                    </a:lnTo>
                    <a:lnTo>
                      <a:pt x="2585" y="15101"/>
                    </a:lnTo>
                    <a:lnTo>
                      <a:pt x="2626" y="15141"/>
                    </a:lnTo>
                    <a:cubicBezTo>
                      <a:pt x="2649" y="15163"/>
                      <a:pt x="2681" y="15171"/>
                      <a:pt x="2712" y="15162"/>
                    </a:cubicBezTo>
                    <a:cubicBezTo>
                      <a:pt x="2775" y="15143"/>
                      <a:pt x="2794" y="15063"/>
                      <a:pt x="2747" y="15017"/>
                    </a:cubicBezTo>
                    <a:lnTo>
                      <a:pt x="2708" y="14978"/>
                    </a:lnTo>
                    <a:lnTo>
                      <a:pt x="2672" y="14941"/>
                    </a:lnTo>
                    <a:close/>
                    <a:moveTo>
                      <a:pt x="1953" y="14116"/>
                    </a:moveTo>
                    <a:cubicBezTo>
                      <a:pt x="1894" y="14043"/>
                      <a:pt x="1778" y="14098"/>
                      <a:pt x="1799" y="14190"/>
                    </a:cubicBezTo>
                    <a:cubicBezTo>
                      <a:pt x="1803" y="14202"/>
                      <a:pt x="1807" y="14212"/>
                      <a:pt x="1815" y="14222"/>
                    </a:cubicBezTo>
                    <a:lnTo>
                      <a:pt x="1848" y="14265"/>
                    </a:lnTo>
                    <a:lnTo>
                      <a:pt x="1881" y="14307"/>
                    </a:lnTo>
                    <a:lnTo>
                      <a:pt x="1923" y="14361"/>
                    </a:lnTo>
                    <a:cubicBezTo>
                      <a:pt x="1979" y="14429"/>
                      <a:pt x="2090" y="14380"/>
                      <a:pt x="2076" y="14291"/>
                    </a:cubicBezTo>
                    <a:cubicBezTo>
                      <a:pt x="2073" y="14276"/>
                      <a:pt x="2068" y="14264"/>
                      <a:pt x="2059" y="14251"/>
                    </a:cubicBezTo>
                    <a:lnTo>
                      <a:pt x="2018" y="14200"/>
                    </a:lnTo>
                    <a:lnTo>
                      <a:pt x="1985" y="14159"/>
                    </a:lnTo>
                    <a:close/>
                    <a:moveTo>
                      <a:pt x="1376" y="13263"/>
                    </a:moveTo>
                    <a:cubicBezTo>
                      <a:pt x="1366" y="13247"/>
                      <a:pt x="1352" y="13235"/>
                      <a:pt x="1336" y="13228"/>
                    </a:cubicBezTo>
                    <a:cubicBezTo>
                      <a:pt x="1258" y="13195"/>
                      <a:pt x="1184" y="13280"/>
                      <a:pt x="1226" y="13352"/>
                    </a:cubicBezTo>
                    <a:lnTo>
                      <a:pt x="1247" y="13387"/>
                    </a:lnTo>
                    <a:lnTo>
                      <a:pt x="1275" y="13433"/>
                    </a:lnTo>
                    <a:lnTo>
                      <a:pt x="1317" y="13501"/>
                    </a:lnTo>
                    <a:cubicBezTo>
                      <a:pt x="1337" y="13532"/>
                      <a:pt x="1371" y="13548"/>
                      <a:pt x="1406" y="13542"/>
                    </a:cubicBezTo>
                    <a:cubicBezTo>
                      <a:pt x="1467" y="13530"/>
                      <a:pt x="1497" y="13461"/>
                      <a:pt x="1465" y="13410"/>
                    </a:cubicBezTo>
                    <a:lnTo>
                      <a:pt x="1424" y="13342"/>
                    </a:lnTo>
                    <a:lnTo>
                      <a:pt x="1397" y="13298"/>
                    </a:lnTo>
                    <a:close/>
                    <a:moveTo>
                      <a:pt x="904" y="12348"/>
                    </a:moveTo>
                    <a:cubicBezTo>
                      <a:pt x="889" y="12317"/>
                      <a:pt x="860" y="12296"/>
                      <a:pt x="825" y="12296"/>
                    </a:cubicBezTo>
                    <a:cubicBezTo>
                      <a:pt x="763" y="12296"/>
                      <a:pt x="720" y="12361"/>
                      <a:pt x="745" y="12418"/>
                    </a:cubicBezTo>
                    <a:lnTo>
                      <a:pt x="776" y="12487"/>
                    </a:lnTo>
                    <a:lnTo>
                      <a:pt x="799" y="12536"/>
                    </a:lnTo>
                    <a:lnTo>
                      <a:pt x="818" y="12578"/>
                    </a:lnTo>
                    <a:cubicBezTo>
                      <a:pt x="857" y="12660"/>
                      <a:pt x="979" y="12635"/>
                      <a:pt x="983" y="12543"/>
                    </a:cubicBezTo>
                    <a:cubicBezTo>
                      <a:pt x="984" y="12530"/>
                      <a:pt x="980" y="12516"/>
                      <a:pt x="975" y="12504"/>
                    </a:cubicBezTo>
                    <a:lnTo>
                      <a:pt x="956" y="12463"/>
                    </a:lnTo>
                    <a:lnTo>
                      <a:pt x="934" y="12415"/>
                    </a:lnTo>
                    <a:close/>
                    <a:moveTo>
                      <a:pt x="545" y="11382"/>
                    </a:moveTo>
                    <a:cubicBezTo>
                      <a:pt x="515" y="11291"/>
                      <a:pt x="382" y="11307"/>
                      <a:pt x="375" y="11404"/>
                    </a:cubicBezTo>
                    <a:cubicBezTo>
                      <a:pt x="375" y="11415"/>
                      <a:pt x="376" y="11424"/>
                      <a:pt x="380" y="11434"/>
                    </a:cubicBezTo>
                    <a:lnTo>
                      <a:pt x="393" y="11477"/>
                    </a:lnTo>
                    <a:lnTo>
                      <a:pt x="408" y="11528"/>
                    </a:lnTo>
                    <a:lnTo>
                      <a:pt x="432" y="11601"/>
                    </a:lnTo>
                    <a:cubicBezTo>
                      <a:pt x="442" y="11628"/>
                      <a:pt x="464" y="11650"/>
                      <a:pt x="493" y="11657"/>
                    </a:cubicBezTo>
                    <a:cubicBezTo>
                      <a:pt x="559" y="11674"/>
                      <a:pt x="618" y="11611"/>
                      <a:pt x="597" y="11546"/>
                    </a:cubicBezTo>
                    <a:lnTo>
                      <a:pt x="574" y="11476"/>
                    </a:lnTo>
                    <a:lnTo>
                      <a:pt x="558" y="11425"/>
                    </a:lnTo>
                    <a:close/>
                    <a:moveTo>
                      <a:pt x="304" y="10382"/>
                    </a:moveTo>
                    <a:cubicBezTo>
                      <a:pt x="297" y="10344"/>
                      <a:pt x="266" y="10315"/>
                      <a:pt x="228" y="10311"/>
                    </a:cubicBezTo>
                    <a:cubicBezTo>
                      <a:pt x="170" y="10305"/>
                      <a:pt x="122" y="10355"/>
                      <a:pt x="133" y="10413"/>
                    </a:cubicBezTo>
                    <a:lnTo>
                      <a:pt x="143" y="10466"/>
                    </a:lnTo>
                    <a:lnTo>
                      <a:pt x="153" y="10520"/>
                    </a:lnTo>
                    <a:lnTo>
                      <a:pt x="166" y="10585"/>
                    </a:lnTo>
                    <a:cubicBezTo>
                      <a:pt x="184" y="10672"/>
                      <a:pt x="307" y="10679"/>
                      <a:pt x="334" y="10590"/>
                    </a:cubicBezTo>
                    <a:cubicBezTo>
                      <a:pt x="338" y="10577"/>
                      <a:pt x="339" y="10563"/>
                      <a:pt x="335" y="10550"/>
                    </a:cubicBezTo>
                    <a:lnTo>
                      <a:pt x="323" y="10488"/>
                    </a:lnTo>
                    <a:lnTo>
                      <a:pt x="313" y="10435"/>
                    </a:lnTo>
                    <a:close/>
                    <a:moveTo>
                      <a:pt x="183" y="9358"/>
                    </a:moveTo>
                    <a:cubicBezTo>
                      <a:pt x="181" y="9332"/>
                      <a:pt x="168" y="9309"/>
                      <a:pt x="147" y="9294"/>
                    </a:cubicBezTo>
                    <a:cubicBezTo>
                      <a:pt x="88" y="9251"/>
                      <a:pt x="5" y="9296"/>
                      <a:pt x="10" y="9370"/>
                    </a:cubicBezTo>
                    <a:lnTo>
                      <a:pt x="13" y="9414"/>
                    </a:lnTo>
                    <a:lnTo>
                      <a:pt x="16" y="9470"/>
                    </a:lnTo>
                    <a:lnTo>
                      <a:pt x="22" y="9544"/>
                    </a:lnTo>
                    <a:cubicBezTo>
                      <a:pt x="25" y="9582"/>
                      <a:pt x="52" y="9613"/>
                      <a:pt x="90" y="9622"/>
                    </a:cubicBezTo>
                    <a:cubicBezTo>
                      <a:pt x="146" y="9634"/>
                      <a:pt x="200" y="9588"/>
                      <a:pt x="194" y="9530"/>
                    </a:cubicBezTo>
                    <a:lnTo>
                      <a:pt x="189" y="9459"/>
                    </a:lnTo>
                    <a:lnTo>
                      <a:pt x="186" y="9403"/>
                    </a:lnTo>
                    <a:close/>
                    <a:moveTo>
                      <a:pt x="183" y="8329"/>
                    </a:moveTo>
                    <a:cubicBezTo>
                      <a:pt x="188" y="8249"/>
                      <a:pt x="90" y="8206"/>
                      <a:pt x="35" y="8263"/>
                    </a:cubicBezTo>
                    <a:cubicBezTo>
                      <a:pt x="20" y="8278"/>
                      <a:pt x="11" y="8298"/>
                      <a:pt x="10" y="8319"/>
                    </a:cubicBezTo>
                    <a:lnTo>
                      <a:pt x="6" y="8391"/>
                    </a:lnTo>
                    <a:lnTo>
                      <a:pt x="3" y="8448"/>
                    </a:lnTo>
                    <a:lnTo>
                      <a:pt x="1" y="8494"/>
                    </a:lnTo>
                    <a:cubicBezTo>
                      <a:pt x="1" y="8518"/>
                      <a:pt x="10" y="8543"/>
                      <a:pt x="29" y="8560"/>
                    </a:cubicBezTo>
                    <a:cubicBezTo>
                      <a:pt x="83" y="8611"/>
                      <a:pt x="172" y="8575"/>
                      <a:pt x="175" y="8501"/>
                    </a:cubicBezTo>
                    <a:lnTo>
                      <a:pt x="177" y="8455"/>
                    </a:lnTo>
                    <a:lnTo>
                      <a:pt x="180" y="8400"/>
                    </a:lnTo>
                    <a:close/>
                    <a:moveTo>
                      <a:pt x="304" y="7306"/>
                    </a:moveTo>
                    <a:cubicBezTo>
                      <a:pt x="318" y="7223"/>
                      <a:pt x="220" y="7171"/>
                      <a:pt x="160" y="7228"/>
                    </a:cubicBezTo>
                    <a:cubicBezTo>
                      <a:pt x="146" y="7242"/>
                      <a:pt x="137" y="7257"/>
                      <a:pt x="133" y="7276"/>
                    </a:cubicBezTo>
                    <a:lnTo>
                      <a:pt x="123" y="7335"/>
                    </a:lnTo>
                    <a:lnTo>
                      <a:pt x="114" y="7389"/>
                    </a:lnTo>
                    <a:lnTo>
                      <a:pt x="105" y="7449"/>
                    </a:lnTo>
                    <a:cubicBezTo>
                      <a:pt x="95" y="7513"/>
                      <a:pt x="157" y="7566"/>
                      <a:pt x="219" y="7544"/>
                    </a:cubicBezTo>
                    <a:cubicBezTo>
                      <a:pt x="249" y="7533"/>
                      <a:pt x="271" y="7506"/>
                      <a:pt x="276" y="7475"/>
                    </a:cubicBezTo>
                    <a:lnTo>
                      <a:pt x="285" y="7418"/>
                    </a:lnTo>
                    <a:lnTo>
                      <a:pt x="294" y="7364"/>
                    </a:lnTo>
                    <a:close/>
                    <a:moveTo>
                      <a:pt x="546" y="6305"/>
                    </a:moveTo>
                    <a:cubicBezTo>
                      <a:pt x="571" y="6224"/>
                      <a:pt x="476" y="6159"/>
                      <a:pt x="409" y="6212"/>
                    </a:cubicBezTo>
                    <a:cubicBezTo>
                      <a:pt x="395" y="6224"/>
                      <a:pt x="386" y="6238"/>
                      <a:pt x="380" y="6255"/>
                    </a:cubicBezTo>
                    <a:lnTo>
                      <a:pt x="360" y="6320"/>
                    </a:lnTo>
                    <a:lnTo>
                      <a:pt x="346" y="6372"/>
                    </a:lnTo>
                    <a:lnTo>
                      <a:pt x="331" y="6423"/>
                    </a:lnTo>
                    <a:cubicBezTo>
                      <a:pt x="314" y="6481"/>
                      <a:pt x="361" y="6538"/>
                      <a:pt x="422" y="6533"/>
                    </a:cubicBezTo>
                    <a:cubicBezTo>
                      <a:pt x="457" y="6529"/>
                      <a:pt x="488" y="6504"/>
                      <a:pt x="497" y="6470"/>
                    </a:cubicBezTo>
                    <a:lnTo>
                      <a:pt x="511" y="6421"/>
                    </a:lnTo>
                    <a:lnTo>
                      <a:pt x="527" y="6370"/>
                    </a:lnTo>
                    <a:close/>
                    <a:moveTo>
                      <a:pt x="906" y="5340"/>
                    </a:moveTo>
                    <a:cubicBezTo>
                      <a:pt x="940" y="5262"/>
                      <a:pt x="852" y="5186"/>
                      <a:pt x="779" y="5233"/>
                    </a:cubicBezTo>
                    <a:cubicBezTo>
                      <a:pt x="765" y="5242"/>
                      <a:pt x="755" y="5255"/>
                      <a:pt x="747" y="5270"/>
                    </a:cubicBezTo>
                    <a:lnTo>
                      <a:pt x="732" y="5304"/>
                    </a:lnTo>
                    <a:lnTo>
                      <a:pt x="710" y="5353"/>
                    </a:lnTo>
                    <a:lnTo>
                      <a:pt x="690" y="5403"/>
                    </a:lnTo>
                    <a:lnTo>
                      <a:pt x="678" y="5432"/>
                    </a:lnTo>
                    <a:cubicBezTo>
                      <a:pt x="645" y="5514"/>
                      <a:pt x="739" y="5586"/>
                      <a:pt x="810" y="5535"/>
                    </a:cubicBezTo>
                    <a:cubicBezTo>
                      <a:pt x="822" y="5524"/>
                      <a:pt x="832" y="5513"/>
                      <a:pt x="838" y="5498"/>
                    </a:cubicBezTo>
                    <a:lnTo>
                      <a:pt x="870" y="5422"/>
                    </a:lnTo>
                    <a:lnTo>
                      <a:pt x="891" y="5373"/>
                    </a:lnTo>
                    <a:close/>
                    <a:moveTo>
                      <a:pt x="1378" y="4425"/>
                    </a:moveTo>
                    <a:cubicBezTo>
                      <a:pt x="1397" y="4395"/>
                      <a:pt x="1393" y="4355"/>
                      <a:pt x="1371" y="4327"/>
                    </a:cubicBezTo>
                    <a:cubicBezTo>
                      <a:pt x="1333" y="4279"/>
                      <a:pt x="1260" y="4285"/>
                      <a:pt x="1229" y="4337"/>
                    </a:cubicBezTo>
                    <a:lnTo>
                      <a:pt x="1193" y="4397"/>
                    </a:lnTo>
                    <a:lnTo>
                      <a:pt x="1166" y="4443"/>
                    </a:lnTo>
                    <a:lnTo>
                      <a:pt x="1141" y="4488"/>
                    </a:lnTo>
                    <a:cubicBezTo>
                      <a:pt x="1100" y="4560"/>
                      <a:pt x="1175" y="4644"/>
                      <a:pt x="1251" y="4610"/>
                    </a:cubicBezTo>
                    <a:cubicBezTo>
                      <a:pt x="1268" y="4603"/>
                      <a:pt x="1282" y="4590"/>
                      <a:pt x="1292" y="4574"/>
                    </a:cubicBezTo>
                    <a:lnTo>
                      <a:pt x="1317" y="4530"/>
                    </a:lnTo>
                    <a:lnTo>
                      <a:pt x="1343" y="4484"/>
                    </a:lnTo>
                    <a:close/>
                    <a:moveTo>
                      <a:pt x="1956" y="3573"/>
                    </a:moveTo>
                    <a:cubicBezTo>
                      <a:pt x="2006" y="3504"/>
                      <a:pt x="1942" y="3412"/>
                      <a:pt x="1860" y="3438"/>
                    </a:cubicBezTo>
                    <a:cubicBezTo>
                      <a:pt x="1843" y="3443"/>
                      <a:pt x="1829" y="3452"/>
                      <a:pt x="1818" y="3467"/>
                    </a:cubicBezTo>
                    <a:lnTo>
                      <a:pt x="1784" y="3512"/>
                    </a:lnTo>
                    <a:lnTo>
                      <a:pt x="1752" y="3554"/>
                    </a:lnTo>
                    <a:lnTo>
                      <a:pt x="1712" y="3607"/>
                    </a:lnTo>
                    <a:cubicBezTo>
                      <a:pt x="1659" y="3682"/>
                      <a:pt x="1741" y="3778"/>
                      <a:pt x="1825" y="3734"/>
                    </a:cubicBezTo>
                    <a:cubicBezTo>
                      <a:pt x="1836" y="3727"/>
                      <a:pt x="1844" y="3720"/>
                      <a:pt x="1853" y="3710"/>
                    </a:cubicBezTo>
                    <a:lnTo>
                      <a:pt x="1891" y="3658"/>
                    </a:lnTo>
                    <a:lnTo>
                      <a:pt x="1922" y="3616"/>
                    </a:lnTo>
                    <a:close/>
                    <a:moveTo>
                      <a:pt x="2630" y="2794"/>
                    </a:moveTo>
                    <a:cubicBezTo>
                      <a:pt x="2655" y="2768"/>
                      <a:pt x="2661" y="2729"/>
                      <a:pt x="2645" y="2696"/>
                    </a:cubicBezTo>
                    <a:cubicBezTo>
                      <a:pt x="2619" y="2641"/>
                      <a:pt x="2547" y="2630"/>
                      <a:pt x="2505" y="2674"/>
                    </a:cubicBezTo>
                    <a:lnTo>
                      <a:pt x="2474" y="2705"/>
                    </a:lnTo>
                    <a:lnTo>
                      <a:pt x="2437" y="2743"/>
                    </a:lnTo>
                    <a:lnTo>
                      <a:pt x="2384" y="2799"/>
                    </a:lnTo>
                    <a:cubicBezTo>
                      <a:pt x="2323" y="2867"/>
                      <a:pt x="2390" y="2970"/>
                      <a:pt x="2476" y="2941"/>
                    </a:cubicBezTo>
                    <a:cubicBezTo>
                      <a:pt x="2489" y="2936"/>
                      <a:pt x="2500" y="2929"/>
                      <a:pt x="2511" y="2918"/>
                    </a:cubicBezTo>
                    <a:lnTo>
                      <a:pt x="2562" y="2863"/>
                    </a:lnTo>
                    <a:lnTo>
                      <a:pt x="2599" y="2826"/>
                    </a:lnTo>
                    <a:close/>
                    <a:moveTo>
                      <a:pt x="3391" y="2100"/>
                    </a:moveTo>
                    <a:cubicBezTo>
                      <a:pt x="3464" y="2039"/>
                      <a:pt x="3401" y="1921"/>
                      <a:pt x="3307" y="1951"/>
                    </a:cubicBezTo>
                    <a:cubicBezTo>
                      <a:pt x="3298" y="1954"/>
                      <a:pt x="3290" y="1958"/>
                      <a:pt x="3281" y="1965"/>
                    </a:cubicBezTo>
                    <a:lnTo>
                      <a:pt x="3255" y="1987"/>
                    </a:lnTo>
                    <a:lnTo>
                      <a:pt x="3214" y="2020"/>
                    </a:lnTo>
                    <a:lnTo>
                      <a:pt x="3173" y="2055"/>
                    </a:lnTo>
                    <a:lnTo>
                      <a:pt x="3147" y="2077"/>
                    </a:lnTo>
                    <a:cubicBezTo>
                      <a:pt x="3088" y="2126"/>
                      <a:pt x="3118" y="2222"/>
                      <a:pt x="3194" y="2229"/>
                    </a:cubicBezTo>
                    <a:cubicBezTo>
                      <a:pt x="3217" y="2232"/>
                      <a:pt x="3241" y="2224"/>
                      <a:pt x="3258" y="2209"/>
                    </a:cubicBezTo>
                    <a:lnTo>
                      <a:pt x="3284" y="2188"/>
                    </a:lnTo>
                    <a:lnTo>
                      <a:pt x="3324" y="2155"/>
                    </a:lnTo>
                    <a:lnTo>
                      <a:pt x="3364" y="2122"/>
                    </a:lnTo>
                    <a:close/>
                    <a:moveTo>
                      <a:pt x="4228" y="1501"/>
                    </a:moveTo>
                    <a:cubicBezTo>
                      <a:pt x="4255" y="1484"/>
                      <a:pt x="4270" y="1454"/>
                      <a:pt x="4268" y="1422"/>
                    </a:cubicBezTo>
                    <a:cubicBezTo>
                      <a:pt x="4264" y="1356"/>
                      <a:pt x="4191" y="1319"/>
                      <a:pt x="4136" y="1354"/>
                    </a:cubicBezTo>
                    <a:lnTo>
                      <a:pt x="4072" y="1394"/>
                    </a:lnTo>
                    <a:lnTo>
                      <a:pt x="4028" y="1423"/>
                    </a:lnTo>
                    <a:lnTo>
                      <a:pt x="3988" y="1449"/>
                    </a:lnTo>
                    <a:cubicBezTo>
                      <a:pt x="3958" y="1470"/>
                      <a:pt x="3944" y="1505"/>
                      <a:pt x="3952" y="1542"/>
                    </a:cubicBezTo>
                    <a:cubicBezTo>
                      <a:pt x="3966" y="1601"/>
                      <a:pt x="4034" y="1627"/>
                      <a:pt x="4083" y="1594"/>
                    </a:cubicBezTo>
                    <a:lnTo>
                      <a:pt x="4122" y="1569"/>
                    </a:lnTo>
                    <a:lnTo>
                      <a:pt x="4166" y="1540"/>
                    </a:lnTo>
                    <a:close/>
                    <a:moveTo>
                      <a:pt x="5130" y="1005"/>
                    </a:moveTo>
                    <a:cubicBezTo>
                      <a:pt x="5161" y="991"/>
                      <a:pt x="5180" y="960"/>
                      <a:pt x="5180" y="927"/>
                    </a:cubicBezTo>
                    <a:cubicBezTo>
                      <a:pt x="5180" y="864"/>
                      <a:pt x="5114" y="822"/>
                      <a:pt x="5056" y="849"/>
                    </a:cubicBezTo>
                    <a:lnTo>
                      <a:pt x="5005" y="873"/>
                    </a:lnTo>
                    <a:lnTo>
                      <a:pt x="4957" y="897"/>
                    </a:lnTo>
                    <a:lnTo>
                      <a:pt x="4899" y="926"/>
                    </a:lnTo>
                    <a:cubicBezTo>
                      <a:pt x="4819" y="967"/>
                      <a:pt x="4846" y="1088"/>
                      <a:pt x="4936" y="1090"/>
                    </a:cubicBezTo>
                    <a:cubicBezTo>
                      <a:pt x="4950" y="1090"/>
                      <a:pt x="4964" y="1087"/>
                      <a:pt x="4977" y="1080"/>
                    </a:cubicBezTo>
                    <a:lnTo>
                      <a:pt x="5033" y="1052"/>
                    </a:lnTo>
                    <a:lnTo>
                      <a:pt x="5081" y="1029"/>
                    </a:lnTo>
                    <a:close/>
                    <a:moveTo>
                      <a:pt x="6086" y="621"/>
                    </a:moveTo>
                    <a:cubicBezTo>
                      <a:pt x="6172" y="591"/>
                      <a:pt x="6161" y="467"/>
                      <a:pt x="6070" y="452"/>
                    </a:cubicBezTo>
                    <a:cubicBezTo>
                      <a:pt x="6057" y="451"/>
                      <a:pt x="6044" y="452"/>
                      <a:pt x="6030" y="457"/>
                    </a:cubicBezTo>
                    <a:lnTo>
                      <a:pt x="6003" y="465"/>
                    </a:lnTo>
                    <a:lnTo>
                      <a:pt x="5952" y="483"/>
                    </a:lnTo>
                    <a:lnTo>
                      <a:pt x="5900" y="501"/>
                    </a:lnTo>
                    <a:lnTo>
                      <a:pt x="5865" y="513"/>
                    </a:lnTo>
                    <a:cubicBezTo>
                      <a:pt x="5787" y="542"/>
                      <a:pt x="5789" y="652"/>
                      <a:pt x="5869" y="678"/>
                    </a:cubicBezTo>
                    <a:cubicBezTo>
                      <a:pt x="5887" y="684"/>
                      <a:pt x="5906" y="683"/>
                      <a:pt x="5924" y="677"/>
                    </a:cubicBezTo>
                    <a:lnTo>
                      <a:pt x="5958" y="665"/>
                    </a:lnTo>
                    <a:lnTo>
                      <a:pt x="6008" y="647"/>
                    </a:lnTo>
                    <a:lnTo>
                      <a:pt x="6058" y="630"/>
                    </a:lnTo>
                    <a:close/>
                    <a:moveTo>
                      <a:pt x="7081" y="353"/>
                    </a:moveTo>
                    <a:cubicBezTo>
                      <a:pt x="7116" y="346"/>
                      <a:pt x="7143" y="317"/>
                      <a:pt x="7148" y="281"/>
                    </a:cubicBezTo>
                    <a:cubicBezTo>
                      <a:pt x="7158" y="222"/>
                      <a:pt x="7104" y="170"/>
                      <a:pt x="7045" y="183"/>
                    </a:cubicBezTo>
                    <a:lnTo>
                      <a:pt x="7003" y="192"/>
                    </a:lnTo>
                    <a:lnTo>
                      <a:pt x="6950" y="203"/>
                    </a:lnTo>
                    <a:lnTo>
                      <a:pt x="6874" y="220"/>
                    </a:lnTo>
                    <a:cubicBezTo>
                      <a:pt x="6787" y="240"/>
                      <a:pt x="6783" y="362"/>
                      <a:pt x="6870" y="389"/>
                    </a:cubicBezTo>
                    <a:cubicBezTo>
                      <a:pt x="6884" y="392"/>
                      <a:pt x="6898" y="393"/>
                      <a:pt x="6912" y="389"/>
                    </a:cubicBezTo>
                    <a:lnTo>
                      <a:pt x="6987" y="373"/>
                    </a:lnTo>
                    <a:lnTo>
                      <a:pt x="7039" y="362"/>
                    </a:lnTo>
                    <a:close/>
                    <a:moveTo>
                      <a:pt x="8100" y="205"/>
                    </a:moveTo>
                    <a:cubicBezTo>
                      <a:pt x="8135" y="203"/>
                      <a:pt x="8165" y="177"/>
                      <a:pt x="8175" y="144"/>
                    </a:cubicBezTo>
                    <a:cubicBezTo>
                      <a:pt x="8192" y="85"/>
                      <a:pt x="8145" y="28"/>
                      <a:pt x="8084" y="32"/>
                    </a:cubicBezTo>
                    <a:lnTo>
                      <a:pt x="8047" y="36"/>
                    </a:lnTo>
                    <a:lnTo>
                      <a:pt x="7992" y="41"/>
                    </a:lnTo>
                    <a:lnTo>
                      <a:pt x="7910" y="49"/>
                    </a:lnTo>
                    <a:cubicBezTo>
                      <a:pt x="7875" y="52"/>
                      <a:pt x="7847" y="77"/>
                      <a:pt x="7836" y="110"/>
                    </a:cubicBezTo>
                    <a:cubicBezTo>
                      <a:pt x="7819" y="170"/>
                      <a:pt x="7867" y="228"/>
                      <a:pt x="7929" y="222"/>
                    </a:cubicBezTo>
                    <a:lnTo>
                      <a:pt x="8008" y="214"/>
                    </a:lnTo>
                    <a:lnTo>
                      <a:pt x="8062" y="209"/>
                    </a:lnTo>
                    <a:close/>
                    <a:moveTo>
                      <a:pt x="8840" y="1"/>
                    </a:moveTo>
                    <a:cubicBezTo>
                      <a:pt x="8802" y="1"/>
                      <a:pt x="8769" y="25"/>
                      <a:pt x="8757" y="61"/>
                    </a:cubicBezTo>
                    <a:cubicBezTo>
                      <a:pt x="8740" y="117"/>
                      <a:pt x="8781" y="175"/>
                      <a:pt x="8840" y="175"/>
                    </a:cubicBezTo>
                    <a:lnTo>
                      <a:pt x="8896" y="175"/>
                    </a:lnTo>
                    <a:lnTo>
                      <a:pt x="8952" y="175"/>
                    </a:lnTo>
                    <a:lnTo>
                      <a:pt x="9011" y="176"/>
                    </a:lnTo>
                    <a:cubicBezTo>
                      <a:pt x="9097" y="178"/>
                      <a:pt x="9133" y="67"/>
                      <a:pt x="9063" y="18"/>
                    </a:cubicBezTo>
                    <a:cubicBezTo>
                      <a:pt x="9049" y="8"/>
                      <a:pt x="9032" y="3"/>
                      <a:pt x="9015" y="3"/>
                    </a:cubicBezTo>
                    <a:lnTo>
                      <a:pt x="8955" y="2"/>
                    </a:lnTo>
                    <a:lnTo>
                      <a:pt x="88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8"/>
              <p:cNvSpPr/>
              <p:nvPr/>
            </p:nvSpPr>
            <p:spPr>
              <a:xfrm>
                <a:off x="2191796" y="357346"/>
                <a:ext cx="4659214" cy="4659271"/>
              </a:xfrm>
              <a:custGeom>
                <a:avLst/>
                <a:gdLst/>
                <a:ahLst/>
                <a:cxnLst/>
                <a:rect l="l" t="t" r="r" b="b"/>
                <a:pathLst>
                  <a:path w="15817" h="15818" extrusionOk="0">
                    <a:moveTo>
                      <a:pt x="9104" y="266"/>
                    </a:moveTo>
                    <a:cubicBezTo>
                      <a:pt x="9179" y="278"/>
                      <a:pt x="9230" y="197"/>
                      <a:pt x="9190" y="134"/>
                    </a:cubicBezTo>
                    <a:cubicBezTo>
                      <a:pt x="9175" y="113"/>
                      <a:pt x="9156" y="99"/>
                      <a:pt x="9131" y="95"/>
                    </a:cubicBezTo>
                    <a:cubicBezTo>
                      <a:pt x="9015" y="77"/>
                      <a:pt x="8898" y="62"/>
                      <a:pt x="8782" y="49"/>
                    </a:cubicBezTo>
                    <a:cubicBezTo>
                      <a:pt x="8695" y="40"/>
                      <a:pt x="8651" y="152"/>
                      <a:pt x="8722" y="205"/>
                    </a:cubicBezTo>
                    <a:cubicBezTo>
                      <a:pt x="8734" y="214"/>
                      <a:pt x="8749" y="220"/>
                      <a:pt x="8764" y="222"/>
                    </a:cubicBezTo>
                    <a:cubicBezTo>
                      <a:pt x="8877" y="234"/>
                      <a:pt x="8992" y="249"/>
                      <a:pt x="9104" y="266"/>
                    </a:cubicBezTo>
                    <a:close/>
                    <a:moveTo>
                      <a:pt x="9943" y="445"/>
                    </a:moveTo>
                    <a:cubicBezTo>
                      <a:pt x="10016" y="464"/>
                      <a:pt x="10076" y="389"/>
                      <a:pt x="10042" y="322"/>
                    </a:cubicBezTo>
                    <a:cubicBezTo>
                      <a:pt x="10031" y="299"/>
                      <a:pt x="10012" y="285"/>
                      <a:pt x="9987" y="278"/>
                    </a:cubicBezTo>
                    <a:cubicBezTo>
                      <a:pt x="9875" y="247"/>
                      <a:pt x="9762" y="219"/>
                      <a:pt x="9647" y="193"/>
                    </a:cubicBezTo>
                    <a:cubicBezTo>
                      <a:pt x="9555" y="174"/>
                      <a:pt x="9502" y="292"/>
                      <a:pt x="9578" y="348"/>
                    </a:cubicBezTo>
                    <a:cubicBezTo>
                      <a:pt x="9588" y="355"/>
                      <a:pt x="9598" y="360"/>
                      <a:pt x="9609" y="362"/>
                    </a:cubicBezTo>
                    <a:cubicBezTo>
                      <a:pt x="9722" y="388"/>
                      <a:pt x="9832" y="415"/>
                      <a:pt x="9943" y="445"/>
                    </a:cubicBezTo>
                    <a:close/>
                    <a:moveTo>
                      <a:pt x="10755" y="716"/>
                    </a:moveTo>
                    <a:cubicBezTo>
                      <a:pt x="10831" y="746"/>
                      <a:pt x="10903" y="664"/>
                      <a:pt x="10863" y="593"/>
                    </a:cubicBezTo>
                    <a:cubicBezTo>
                      <a:pt x="10853" y="574"/>
                      <a:pt x="10838" y="562"/>
                      <a:pt x="10819" y="554"/>
                    </a:cubicBezTo>
                    <a:cubicBezTo>
                      <a:pt x="10711" y="512"/>
                      <a:pt x="10601" y="471"/>
                      <a:pt x="10490" y="432"/>
                    </a:cubicBezTo>
                    <a:cubicBezTo>
                      <a:pt x="10412" y="405"/>
                      <a:pt x="10344" y="494"/>
                      <a:pt x="10391" y="562"/>
                    </a:cubicBezTo>
                    <a:cubicBezTo>
                      <a:pt x="10401" y="579"/>
                      <a:pt x="10416" y="590"/>
                      <a:pt x="10434" y="596"/>
                    </a:cubicBezTo>
                    <a:cubicBezTo>
                      <a:pt x="10542" y="634"/>
                      <a:pt x="10650" y="674"/>
                      <a:pt x="10755" y="716"/>
                    </a:cubicBezTo>
                    <a:close/>
                    <a:moveTo>
                      <a:pt x="11533" y="1076"/>
                    </a:moveTo>
                    <a:cubicBezTo>
                      <a:pt x="11557" y="1088"/>
                      <a:pt x="11585" y="1089"/>
                      <a:pt x="11609" y="1078"/>
                    </a:cubicBezTo>
                    <a:cubicBezTo>
                      <a:pt x="11676" y="1049"/>
                      <a:pt x="11679" y="956"/>
                      <a:pt x="11615" y="922"/>
                    </a:cubicBezTo>
                    <a:cubicBezTo>
                      <a:pt x="11512" y="867"/>
                      <a:pt x="11407" y="815"/>
                      <a:pt x="11301" y="764"/>
                    </a:cubicBezTo>
                    <a:cubicBezTo>
                      <a:pt x="11227" y="729"/>
                      <a:pt x="11150" y="808"/>
                      <a:pt x="11187" y="882"/>
                    </a:cubicBezTo>
                    <a:cubicBezTo>
                      <a:pt x="11196" y="899"/>
                      <a:pt x="11210" y="913"/>
                      <a:pt x="11228" y="921"/>
                    </a:cubicBezTo>
                    <a:cubicBezTo>
                      <a:pt x="11331" y="970"/>
                      <a:pt x="11433" y="1021"/>
                      <a:pt x="11533" y="1076"/>
                    </a:cubicBezTo>
                    <a:close/>
                    <a:moveTo>
                      <a:pt x="12267" y="1519"/>
                    </a:moveTo>
                    <a:cubicBezTo>
                      <a:pt x="12299" y="1540"/>
                      <a:pt x="12340" y="1539"/>
                      <a:pt x="12370" y="1515"/>
                    </a:cubicBezTo>
                    <a:cubicBezTo>
                      <a:pt x="12415" y="1478"/>
                      <a:pt x="12413" y="1408"/>
                      <a:pt x="12365" y="1376"/>
                    </a:cubicBezTo>
                    <a:cubicBezTo>
                      <a:pt x="12268" y="1310"/>
                      <a:pt x="12170" y="1246"/>
                      <a:pt x="12070" y="1184"/>
                    </a:cubicBezTo>
                    <a:cubicBezTo>
                      <a:pt x="12050" y="1172"/>
                      <a:pt x="12027" y="1168"/>
                      <a:pt x="12003" y="1174"/>
                    </a:cubicBezTo>
                    <a:cubicBezTo>
                      <a:pt x="11929" y="1195"/>
                      <a:pt x="11915" y="1291"/>
                      <a:pt x="11980" y="1332"/>
                    </a:cubicBezTo>
                    <a:cubicBezTo>
                      <a:pt x="12077" y="1392"/>
                      <a:pt x="12173" y="1455"/>
                      <a:pt x="12267" y="1519"/>
                    </a:cubicBezTo>
                    <a:close/>
                    <a:moveTo>
                      <a:pt x="12947" y="2041"/>
                    </a:moveTo>
                    <a:cubicBezTo>
                      <a:pt x="13017" y="2100"/>
                      <a:pt x="13118" y="2026"/>
                      <a:pt x="13083" y="1942"/>
                    </a:cubicBezTo>
                    <a:cubicBezTo>
                      <a:pt x="13078" y="1929"/>
                      <a:pt x="13070" y="1918"/>
                      <a:pt x="13060" y="1909"/>
                    </a:cubicBezTo>
                    <a:cubicBezTo>
                      <a:pt x="12971" y="1834"/>
                      <a:pt x="12881" y="1758"/>
                      <a:pt x="12789" y="1687"/>
                    </a:cubicBezTo>
                    <a:cubicBezTo>
                      <a:pt x="12768" y="1670"/>
                      <a:pt x="12743" y="1665"/>
                      <a:pt x="12717" y="1670"/>
                    </a:cubicBezTo>
                    <a:cubicBezTo>
                      <a:pt x="12645" y="1687"/>
                      <a:pt x="12624" y="1778"/>
                      <a:pt x="12683" y="1824"/>
                    </a:cubicBezTo>
                    <a:cubicBezTo>
                      <a:pt x="12772" y="1894"/>
                      <a:pt x="12861" y="1967"/>
                      <a:pt x="12947" y="2041"/>
                    </a:cubicBezTo>
                    <a:close/>
                    <a:moveTo>
                      <a:pt x="13565" y="2635"/>
                    </a:moveTo>
                    <a:cubicBezTo>
                      <a:pt x="13591" y="2661"/>
                      <a:pt x="13628" y="2669"/>
                      <a:pt x="13661" y="2656"/>
                    </a:cubicBezTo>
                    <a:cubicBezTo>
                      <a:pt x="13717" y="2633"/>
                      <a:pt x="13734" y="2561"/>
                      <a:pt x="13692" y="2516"/>
                    </a:cubicBezTo>
                    <a:cubicBezTo>
                      <a:pt x="13612" y="2431"/>
                      <a:pt x="13530" y="2348"/>
                      <a:pt x="13447" y="2266"/>
                    </a:cubicBezTo>
                    <a:cubicBezTo>
                      <a:pt x="13383" y="2203"/>
                      <a:pt x="13277" y="2267"/>
                      <a:pt x="13304" y="2354"/>
                    </a:cubicBezTo>
                    <a:cubicBezTo>
                      <a:pt x="13309" y="2367"/>
                      <a:pt x="13316" y="2379"/>
                      <a:pt x="13326" y="2389"/>
                    </a:cubicBezTo>
                    <a:cubicBezTo>
                      <a:pt x="13407" y="2470"/>
                      <a:pt x="13488" y="2551"/>
                      <a:pt x="13565" y="2635"/>
                    </a:cubicBezTo>
                    <a:close/>
                    <a:moveTo>
                      <a:pt x="14114" y="3293"/>
                    </a:moveTo>
                    <a:cubicBezTo>
                      <a:pt x="14134" y="3318"/>
                      <a:pt x="14164" y="3331"/>
                      <a:pt x="14196" y="3327"/>
                    </a:cubicBezTo>
                    <a:cubicBezTo>
                      <a:pt x="14261" y="3319"/>
                      <a:pt x="14293" y="3242"/>
                      <a:pt x="14253" y="3189"/>
                    </a:cubicBezTo>
                    <a:cubicBezTo>
                      <a:pt x="14184" y="3095"/>
                      <a:pt x="14112" y="3004"/>
                      <a:pt x="14038" y="2913"/>
                    </a:cubicBezTo>
                    <a:cubicBezTo>
                      <a:pt x="13977" y="2841"/>
                      <a:pt x="13862" y="2900"/>
                      <a:pt x="13887" y="2992"/>
                    </a:cubicBezTo>
                    <a:cubicBezTo>
                      <a:pt x="13891" y="3004"/>
                      <a:pt x="13896" y="3013"/>
                      <a:pt x="13904" y="3023"/>
                    </a:cubicBezTo>
                    <a:cubicBezTo>
                      <a:pt x="13976" y="3111"/>
                      <a:pt x="14046" y="3202"/>
                      <a:pt x="14114" y="3293"/>
                    </a:cubicBezTo>
                    <a:close/>
                    <a:moveTo>
                      <a:pt x="14588" y="4008"/>
                    </a:moveTo>
                    <a:cubicBezTo>
                      <a:pt x="14634" y="4085"/>
                      <a:pt x="14754" y="4050"/>
                      <a:pt x="14749" y="3959"/>
                    </a:cubicBezTo>
                    <a:cubicBezTo>
                      <a:pt x="14748" y="3945"/>
                      <a:pt x="14745" y="3933"/>
                      <a:pt x="14738" y="3920"/>
                    </a:cubicBezTo>
                    <a:cubicBezTo>
                      <a:pt x="14678" y="3819"/>
                      <a:pt x="14617" y="3719"/>
                      <a:pt x="14554" y="3621"/>
                    </a:cubicBezTo>
                    <a:cubicBezTo>
                      <a:pt x="14504" y="3545"/>
                      <a:pt x="14385" y="3587"/>
                      <a:pt x="14395" y="3679"/>
                    </a:cubicBezTo>
                    <a:cubicBezTo>
                      <a:pt x="14396" y="3693"/>
                      <a:pt x="14401" y="3705"/>
                      <a:pt x="14408" y="3716"/>
                    </a:cubicBezTo>
                    <a:cubicBezTo>
                      <a:pt x="14470" y="3812"/>
                      <a:pt x="14530" y="3909"/>
                      <a:pt x="14588" y="4008"/>
                    </a:cubicBezTo>
                    <a:close/>
                    <a:moveTo>
                      <a:pt x="14979" y="4771"/>
                    </a:moveTo>
                    <a:cubicBezTo>
                      <a:pt x="14994" y="4802"/>
                      <a:pt x="15024" y="4822"/>
                      <a:pt x="15058" y="4822"/>
                    </a:cubicBezTo>
                    <a:cubicBezTo>
                      <a:pt x="15121" y="4822"/>
                      <a:pt x="15163" y="4757"/>
                      <a:pt x="15138" y="4700"/>
                    </a:cubicBezTo>
                    <a:cubicBezTo>
                      <a:pt x="15091" y="4593"/>
                      <a:pt x="15040" y="4487"/>
                      <a:pt x="14988" y="4382"/>
                    </a:cubicBezTo>
                    <a:cubicBezTo>
                      <a:pt x="14947" y="4301"/>
                      <a:pt x="14823" y="4330"/>
                      <a:pt x="14823" y="4423"/>
                    </a:cubicBezTo>
                    <a:cubicBezTo>
                      <a:pt x="14824" y="4435"/>
                      <a:pt x="14827" y="4449"/>
                      <a:pt x="14833" y="4461"/>
                    </a:cubicBezTo>
                    <a:cubicBezTo>
                      <a:pt x="14884" y="4563"/>
                      <a:pt x="14933" y="4666"/>
                      <a:pt x="14979" y="4771"/>
                    </a:cubicBezTo>
                    <a:close/>
                    <a:moveTo>
                      <a:pt x="15283" y="5572"/>
                    </a:moveTo>
                    <a:cubicBezTo>
                      <a:pt x="15312" y="5659"/>
                      <a:pt x="15437" y="5649"/>
                      <a:pt x="15451" y="5557"/>
                    </a:cubicBezTo>
                    <a:cubicBezTo>
                      <a:pt x="15453" y="5545"/>
                      <a:pt x="15452" y="5532"/>
                      <a:pt x="15449" y="5519"/>
                    </a:cubicBezTo>
                    <a:cubicBezTo>
                      <a:pt x="15414" y="5408"/>
                      <a:pt x="15375" y="5297"/>
                      <a:pt x="15335" y="5187"/>
                    </a:cubicBezTo>
                    <a:cubicBezTo>
                      <a:pt x="15303" y="5103"/>
                      <a:pt x="15180" y="5116"/>
                      <a:pt x="15167" y="5207"/>
                    </a:cubicBezTo>
                    <a:cubicBezTo>
                      <a:pt x="15166" y="5221"/>
                      <a:pt x="15167" y="5234"/>
                      <a:pt x="15173" y="5247"/>
                    </a:cubicBezTo>
                    <a:cubicBezTo>
                      <a:pt x="15211" y="5355"/>
                      <a:pt x="15249" y="5463"/>
                      <a:pt x="15283" y="5572"/>
                    </a:cubicBezTo>
                    <a:close/>
                    <a:moveTo>
                      <a:pt x="15496" y="6403"/>
                    </a:moveTo>
                    <a:cubicBezTo>
                      <a:pt x="15511" y="6478"/>
                      <a:pt x="15608" y="6498"/>
                      <a:pt x="15652" y="6434"/>
                    </a:cubicBezTo>
                    <a:cubicBezTo>
                      <a:pt x="15666" y="6415"/>
                      <a:pt x="15670" y="6392"/>
                      <a:pt x="15666" y="6369"/>
                    </a:cubicBezTo>
                    <a:cubicBezTo>
                      <a:pt x="15643" y="6253"/>
                      <a:pt x="15618" y="6140"/>
                      <a:pt x="15590" y="6026"/>
                    </a:cubicBezTo>
                    <a:cubicBezTo>
                      <a:pt x="15567" y="5935"/>
                      <a:pt x="15439" y="5939"/>
                      <a:pt x="15421" y="6031"/>
                    </a:cubicBezTo>
                    <a:cubicBezTo>
                      <a:pt x="15419" y="6044"/>
                      <a:pt x="15419" y="6055"/>
                      <a:pt x="15422" y="6067"/>
                    </a:cubicBezTo>
                    <a:cubicBezTo>
                      <a:pt x="15449" y="6178"/>
                      <a:pt x="15474" y="6290"/>
                      <a:pt x="15496" y="6403"/>
                    </a:cubicBezTo>
                    <a:close/>
                    <a:moveTo>
                      <a:pt x="15614" y="7251"/>
                    </a:moveTo>
                    <a:cubicBezTo>
                      <a:pt x="15618" y="7289"/>
                      <a:pt x="15645" y="7320"/>
                      <a:pt x="15682" y="7328"/>
                    </a:cubicBezTo>
                    <a:cubicBezTo>
                      <a:pt x="15739" y="7341"/>
                      <a:pt x="15793" y="7295"/>
                      <a:pt x="15787" y="7236"/>
                    </a:cubicBezTo>
                    <a:cubicBezTo>
                      <a:pt x="15779" y="7120"/>
                      <a:pt x="15766" y="7003"/>
                      <a:pt x="15751" y="6888"/>
                    </a:cubicBezTo>
                    <a:cubicBezTo>
                      <a:pt x="15748" y="6865"/>
                      <a:pt x="15736" y="6844"/>
                      <a:pt x="15718" y="6830"/>
                    </a:cubicBezTo>
                    <a:cubicBezTo>
                      <a:pt x="15656" y="6783"/>
                      <a:pt x="15569" y="6833"/>
                      <a:pt x="15579" y="6910"/>
                    </a:cubicBezTo>
                    <a:cubicBezTo>
                      <a:pt x="15594" y="7023"/>
                      <a:pt x="15606" y="7137"/>
                      <a:pt x="15614" y="7251"/>
                    </a:cubicBezTo>
                    <a:close/>
                    <a:moveTo>
                      <a:pt x="15640" y="8109"/>
                    </a:moveTo>
                    <a:cubicBezTo>
                      <a:pt x="15638" y="8193"/>
                      <a:pt x="15749" y="8230"/>
                      <a:pt x="15798" y="8160"/>
                    </a:cubicBezTo>
                    <a:cubicBezTo>
                      <a:pt x="15807" y="8145"/>
                      <a:pt x="15813" y="8130"/>
                      <a:pt x="15814" y="8112"/>
                    </a:cubicBezTo>
                    <a:lnTo>
                      <a:pt x="15814" y="8062"/>
                    </a:lnTo>
                    <a:lnTo>
                      <a:pt x="15815" y="8011"/>
                    </a:lnTo>
                    <a:lnTo>
                      <a:pt x="15816" y="7960"/>
                    </a:lnTo>
                    <a:cubicBezTo>
                      <a:pt x="15816" y="7894"/>
                      <a:pt x="15816" y="7828"/>
                      <a:pt x="15814" y="7761"/>
                    </a:cubicBezTo>
                    <a:cubicBezTo>
                      <a:pt x="15814" y="7726"/>
                      <a:pt x="15792" y="7695"/>
                      <a:pt x="15758" y="7682"/>
                    </a:cubicBezTo>
                    <a:cubicBezTo>
                      <a:pt x="15701" y="7661"/>
                      <a:pt x="15640" y="7704"/>
                      <a:pt x="15642" y="7765"/>
                    </a:cubicBezTo>
                    <a:cubicBezTo>
                      <a:pt x="15642" y="7829"/>
                      <a:pt x="15642" y="7895"/>
                      <a:pt x="15642" y="7959"/>
                    </a:cubicBezTo>
                    <a:lnTo>
                      <a:pt x="15642" y="8009"/>
                    </a:lnTo>
                    <a:lnTo>
                      <a:pt x="15641" y="8059"/>
                    </a:lnTo>
                    <a:close/>
                    <a:moveTo>
                      <a:pt x="15572" y="8963"/>
                    </a:moveTo>
                    <a:cubicBezTo>
                      <a:pt x="15562" y="9039"/>
                      <a:pt x="15648" y="9089"/>
                      <a:pt x="15710" y="9044"/>
                    </a:cubicBezTo>
                    <a:cubicBezTo>
                      <a:pt x="15729" y="9028"/>
                      <a:pt x="15739" y="9010"/>
                      <a:pt x="15744" y="8985"/>
                    </a:cubicBezTo>
                    <a:lnTo>
                      <a:pt x="15752" y="8916"/>
                    </a:lnTo>
                    <a:lnTo>
                      <a:pt x="15759" y="8867"/>
                    </a:lnTo>
                    <a:lnTo>
                      <a:pt x="15765" y="8817"/>
                    </a:lnTo>
                    <a:lnTo>
                      <a:pt x="15770" y="8767"/>
                    </a:lnTo>
                    <a:lnTo>
                      <a:pt x="15775" y="8717"/>
                    </a:lnTo>
                    <a:lnTo>
                      <a:pt x="15783" y="8637"/>
                    </a:lnTo>
                    <a:cubicBezTo>
                      <a:pt x="15790" y="8553"/>
                      <a:pt x="15685" y="8510"/>
                      <a:pt x="15630" y="8574"/>
                    </a:cubicBezTo>
                    <a:cubicBezTo>
                      <a:pt x="15619" y="8587"/>
                      <a:pt x="15612" y="8604"/>
                      <a:pt x="15610" y="8622"/>
                    </a:cubicBezTo>
                    <a:lnTo>
                      <a:pt x="15607" y="8651"/>
                    </a:lnTo>
                    <a:lnTo>
                      <a:pt x="15602" y="8700"/>
                    </a:lnTo>
                    <a:lnTo>
                      <a:pt x="15598" y="8749"/>
                    </a:lnTo>
                    <a:lnTo>
                      <a:pt x="15592" y="8798"/>
                    </a:lnTo>
                    <a:lnTo>
                      <a:pt x="15587" y="8846"/>
                    </a:lnTo>
                    <a:lnTo>
                      <a:pt x="15580" y="8895"/>
                    </a:lnTo>
                    <a:close/>
                    <a:moveTo>
                      <a:pt x="15408" y="9804"/>
                    </a:moveTo>
                    <a:cubicBezTo>
                      <a:pt x="15389" y="9881"/>
                      <a:pt x="15477" y="9942"/>
                      <a:pt x="15542" y="9897"/>
                    </a:cubicBezTo>
                    <a:cubicBezTo>
                      <a:pt x="15559" y="9885"/>
                      <a:pt x="15572" y="9866"/>
                      <a:pt x="15577" y="9846"/>
                    </a:cubicBezTo>
                    <a:lnTo>
                      <a:pt x="15591" y="9790"/>
                    </a:lnTo>
                    <a:lnTo>
                      <a:pt x="15602" y="9742"/>
                    </a:lnTo>
                    <a:lnTo>
                      <a:pt x="15614" y="9695"/>
                    </a:lnTo>
                    <a:lnTo>
                      <a:pt x="15624" y="9647"/>
                    </a:lnTo>
                    <a:lnTo>
                      <a:pt x="15635" y="9599"/>
                    </a:lnTo>
                    <a:lnTo>
                      <a:pt x="15645" y="9551"/>
                    </a:lnTo>
                    <a:lnTo>
                      <a:pt x="15655" y="9505"/>
                    </a:lnTo>
                    <a:cubicBezTo>
                      <a:pt x="15670" y="9432"/>
                      <a:pt x="15591" y="9375"/>
                      <a:pt x="15526" y="9412"/>
                    </a:cubicBezTo>
                    <a:cubicBezTo>
                      <a:pt x="15504" y="9425"/>
                      <a:pt x="15490" y="9446"/>
                      <a:pt x="15485" y="9470"/>
                    </a:cubicBezTo>
                    <a:lnTo>
                      <a:pt x="15476" y="9515"/>
                    </a:lnTo>
                    <a:lnTo>
                      <a:pt x="15465" y="9563"/>
                    </a:lnTo>
                    <a:lnTo>
                      <a:pt x="15455" y="9609"/>
                    </a:lnTo>
                    <a:lnTo>
                      <a:pt x="15444" y="9656"/>
                    </a:lnTo>
                    <a:lnTo>
                      <a:pt x="15434" y="9703"/>
                    </a:lnTo>
                    <a:lnTo>
                      <a:pt x="15422" y="9749"/>
                    </a:lnTo>
                    <a:close/>
                    <a:moveTo>
                      <a:pt x="15153" y="10622"/>
                    </a:moveTo>
                    <a:cubicBezTo>
                      <a:pt x="15141" y="10654"/>
                      <a:pt x="15149" y="10690"/>
                      <a:pt x="15173" y="10713"/>
                    </a:cubicBezTo>
                    <a:cubicBezTo>
                      <a:pt x="15218" y="10759"/>
                      <a:pt x="15293" y="10743"/>
                      <a:pt x="15316" y="10683"/>
                    </a:cubicBezTo>
                    <a:lnTo>
                      <a:pt x="15336" y="10629"/>
                    </a:lnTo>
                    <a:lnTo>
                      <a:pt x="15353" y="10583"/>
                    </a:lnTo>
                    <a:lnTo>
                      <a:pt x="15369" y="10537"/>
                    </a:lnTo>
                    <a:lnTo>
                      <a:pt x="15385" y="10492"/>
                    </a:lnTo>
                    <a:lnTo>
                      <a:pt x="15401" y="10445"/>
                    </a:lnTo>
                    <a:lnTo>
                      <a:pt x="15415" y="10400"/>
                    </a:lnTo>
                    <a:lnTo>
                      <a:pt x="15432" y="10352"/>
                    </a:lnTo>
                    <a:cubicBezTo>
                      <a:pt x="15456" y="10277"/>
                      <a:pt x="15373" y="10210"/>
                      <a:pt x="15305" y="10251"/>
                    </a:cubicBezTo>
                    <a:cubicBezTo>
                      <a:pt x="15287" y="10261"/>
                      <a:pt x="15273" y="10278"/>
                      <a:pt x="15266" y="10299"/>
                    </a:cubicBezTo>
                    <a:lnTo>
                      <a:pt x="15251" y="10345"/>
                    </a:lnTo>
                    <a:lnTo>
                      <a:pt x="15236" y="10390"/>
                    </a:lnTo>
                    <a:lnTo>
                      <a:pt x="15221" y="10435"/>
                    </a:lnTo>
                    <a:lnTo>
                      <a:pt x="15205" y="10479"/>
                    </a:lnTo>
                    <a:lnTo>
                      <a:pt x="15189" y="10524"/>
                    </a:lnTo>
                    <a:lnTo>
                      <a:pt x="15174" y="10568"/>
                    </a:lnTo>
                    <a:close/>
                    <a:moveTo>
                      <a:pt x="14809" y="11407"/>
                    </a:moveTo>
                    <a:cubicBezTo>
                      <a:pt x="14772" y="11478"/>
                      <a:pt x="14845" y="11558"/>
                      <a:pt x="14919" y="11526"/>
                    </a:cubicBezTo>
                    <a:cubicBezTo>
                      <a:pt x="14939" y="11518"/>
                      <a:pt x="14954" y="11503"/>
                      <a:pt x="14963" y="11485"/>
                    </a:cubicBezTo>
                    <a:lnTo>
                      <a:pt x="14994" y="11424"/>
                    </a:lnTo>
                    <a:lnTo>
                      <a:pt x="15015" y="11381"/>
                    </a:lnTo>
                    <a:lnTo>
                      <a:pt x="15036" y="11338"/>
                    </a:lnTo>
                    <a:lnTo>
                      <a:pt x="15057" y="11295"/>
                    </a:lnTo>
                    <a:lnTo>
                      <a:pt x="15078" y="11251"/>
                    </a:lnTo>
                    <a:lnTo>
                      <a:pt x="15098" y="11207"/>
                    </a:lnTo>
                    <a:lnTo>
                      <a:pt x="15115" y="11169"/>
                    </a:lnTo>
                    <a:cubicBezTo>
                      <a:pt x="15148" y="11097"/>
                      <a:pt x="15072" y="11022"/>
                      <a:pt x="14999" y="11055"/>
                    </a:cubicBezTo>
                    <a:cubicBezTo>
                      <a:pt x="14980" y="11064"/>
                      <a:pt x="14966" y="11078"/>
                      <a:pt x="14957" y="11097"/>
                    </a:cubicBezTo>
                    <a:lnTo>
                      <a:pt x="14940" y="11135"/>
                    </a:lnTo>
                    <a:lnTo>
                      <a:pt x="14920" y="11178"/>
                    </a:lnTo>
                    <a:lnTo>
                      <a:pt x="14900" y="11220"/>
                    </a:lnTo>
                    <a:lnTo>
                      <a:pt x="14880" y="11263"/>
                    </a:lnTo>
                    <a:lnTo>
                      <a:pt x="14859" y="11304"/>
                    </a:lnTo>
                    <a:lnTo>
                      <a:pt x="14838" y="11346"/>
                    </a:lnTo>
                    <a:close/>
                    <a:moveTo>
                      <a:pt x="14378" y="12149"/>
                    </a:moveTo>
                    <a:cubicBezTo>
                      <a:pt x="14327" y="12229"/>
                      <a:pt x="14422" y="12322"/>
                      <a:pt x="14501" y="12267"/>
                    </a:cubicBezTo>
                    <a:cubicBezTo>
                      <a:pt x="14510" y="12260"/>
                      <a:pt x="14517" y="12253"/>
                      <a:pt x="14524" y="12243"/>
                    </a:cubicBezTo>
                    <a:lnTo>
                      <a:pt x="14544" y="12212"/>
                    </a:lnTo>
                    <a:lnTo>
                      <a:pt x="14570" y="12171"/>
                    </a:lnTo>
                    <a:lnTo>
                      <a:pt x="14596" y="12131"/>
                    </a:lnTo>
                    <a:lnTo>
                      <a:pt x="14621" y="12091"/>
                    </a:lnTo>
                    <a:lnTo>
                      <a:pt x="14646" y="12051"/>
                    </a:lnTo>
                    <a:lnTo>
                      <a:pt x="14671" y="12010"/>
                    </a:lnTo>
                    <a:lnTo>
                      <a:pt x="14709" y="11946"/>
                    </a:lnTo>
                    <a:cubicBezTo>
                      <a:pt x="14727" y="11916"/>
                      <a:pt x="14725" y="11875"/>
                      <a:pt x="14703" y="11848"/>
                    </a:cubicBezTo>
                    <a:cubicBezTo>
                      <a:pt x="14665" y="11800"/>
                      <a:pt x="14591" y="11806"/>
                      <a:pt x="14560" y="11858"/>
                    </a:cubicBezTo>
                    <a:lnTo>
                      <a:pt x="14523" y="11920"/>
                    </a:lnTo>
                    <a:lnTo>
                      <a:pt x="14499" y="11959"/>
                    </a:lnTo>
                    <a:lnTo>
                      <a:pt x="14474" y="11999"/>
                    </a:lnTo>
                    <a:lnTo>
                      <a:pt x="14449" y="12039"/>
                    </a:lnTo>
                    <a:lnTo>
                      <a:pt x="14424" y="12078"/>
                    </a:lnTo>
                    <a:lnTo>
                      <a:pt x="14399" y="12117"/>
                    </a:lnTo>
                    <a:close/>
                    <a:moveTo>
                      <a:pt x="13869" y="12839"/>
                    </a:moveTo>
                    <a:cubicBezTo>
                      <a:pt x="13852" y="12859"/>
                      <a:pt x="13846" y="12884"/>
                      <a:pt x="13851" y="12910"/>
                    </a:cubicBezTo>
                    <a:cubicBezTo>
                      <a:pt x="13866" y="12982"/>
                      <a:pt x="13956" y="13005"/>
                      <a:pt x="14003" y="12949"/>
                    </a:cubicBezTo>
                    <a:lnTo>
                      <a:pt x="14040" y="12903"/>
                    </a:lnTo>
                    <a:lnTo>
                      <a:pt x="14070" y="12866"/>
                    </a:lnTo>
                    <a:lnTo>
                      <a:pt x="14100" y="12829"/>
                    </a:lnTo>
                    <a:lnTo>
                      <a:pt x="14129" y="12791"/>
                    </a:lnTo>
                    <a:lnTo>
                      <a:pt x="14158" y="12754"/>
                    </a:lnTo>
                    <a:lnTo>
                      <a:pt x="14188" y="12716"/>
                    </a:lnTo>
                    <a:lnTo>
                      <a:pt x="14220" y="12673"/>
                    </a:lnTo>
                    <a:cubicBezTo>
                      <a:pt x="14272" y="12605"/>
                      <a:pt x="14203" y="12511"/>
                      <a:pt x="14122" y="12540"/>
                    </a:cubicBezTo>
                    <a:cubicBezTo>
                      <a:pt x="14106" y="12546"/>
                      <a:pt x="14092" y="12555"/>
                      <a:pt x="14081" y="12570"/>
                    </a:cubicBezTo>
                    <a:lnTo>
                      <a:pt x="14050" y="12611"/>
                    </a:lnTo>
                    <a:lnTo>
                      <a:pt x="14021" y="12648"/>
                    </a:lnTo>
                    <a:lnTo>
                      <a:pt x="13993" y="12685"/>
                    </a:lnTo>
                    <a:lnTo>
                      <a:pt x="13964" y="12721"/>
                    </a:lnTo>
                    <a:lnTo>
                      <a:pt x="13935" y="12757"/>
                    </a:lnTo>
                    <a:lnTo>
                      <a:pt x="13906" y="12793"/>
                    </a:lnTo>
                    <a:close/>
                    <a:moveTo>
                      <a:pt x="13287" y="13467"/>
                    </a:moveTo>
                    <a:cubicBezTo>
                      <a:pt x="13260" y="13493"/>
                      <a:pt x="13253" y="13533"/>
                      <a:pt x="13268" y="13567"/>
                    </a:cubicBezTo>
                    <a:cubicBezTo>
                      <a:pt x="13295" y="13621"/>
                      <a:pt x="13365" y="13633"/>
                      <a:pt x="13407" y="13592"/>
                    </a:cubicBezTo>
                    <a:lnTo>
                      <a:pt x="13433" y="13568"/>
                    </a:lnTo>
                    <a:lnTo>
                      <a:pt x="13466" y="13534"/>
                    </a:lnTo>
                    <a:lnTo>
                      <a:pt x="13500" y="13501"/>
                    </a:lnTo>
                    <a:lnTo>
                      <a:pt x="13533" y="13467"/>
                    </a:lnTo>
                    <a:lnTo>
                      <a:pt x="13566" y="13433"/>
                    </a:lnTo>
                    <a:lnTo>
                      <a:pt x="13599" y="13400"/>
                    </a:lnTo>
                    <a:lnTo>
                      <a:pt x="13632" y="13365"/>
                    </a:lnTo>
                    <a:lnTo>
                      <a:pt x="13654" y="13342"/>
                    </a:lnTo>
                    <a:cubicBezTo>
                      <a:pt x="13680" y="13314"/>
                      <a:pt x="13685" y="13272"/>
                      <a:pt x="13667" y="13240"/>
                    </a:cubicBezTo>
                    <a:cubicBezTo>
                      <a:pt x="13637" y="13190"/>
                      <a:pt x="13568" y="13181"/>
                      <a:pt x="13528" y="13224"/>
                    </a:cubicBezTo>
                    <a:lnTo>
                      <a:pt x="13474" y="13279"/>
                    </a:lnTo>
                    <a:lnTo>
                      <a:pt x="13442" y="13313"/>
                    </a:lnTo>
                    <a:lnTo>
                      <a:pt x="13410" y="13346"/>
                    </a:lnTo>
                    <a:lnTo>
                      <a:pt x="13378" y="13378"/>
                    </a:lnTo>
                    <a:lnTo>
                      <a:pt x="13344" y="13411"/>
                    </a:lnTo>
                    <a:lnTo>
                      <a:pt x="13311" y="13444"/>
                    </a:lnTo>
                    <a:close/>
                    <a:moveTo>
                      <a:pt x="12639" y="14029"/>
                    </a:moveTo>
                    <a:cubicBezTo>
                      <a:pt x="12609" y="14052"/>
                      <a:pt x="12598" y="14091"/>
                      <a:pt x="12610" y="14126"/>
                    </a:cubicBezTo>
                    <a:cubicBezTo>
                      <a:pt x="12629" y="14181"/>
                      <a:pt x="12699" y="14202"/>
                      <a:pt x="12745" y="14166"/>
                    </a:cubicBezTo>
                    <a:lnTo>
                      <a:pt x="12790" y="14131"/>
                    </a:lnTo>
                    <a:lnTo>
                      <a:pt x="12827" y="14101"/>
                    </a:lnTo>
                    <a:lnTo>
                      <a:pt x="12864" y="14071"/>
                    </a:lnTo>
                    <a:lnTo>
                      <a:pt x="12902" y="14042"/>
                    </a:lnTo>
                    <a:lnTo>
                      <a:pt x="12938" y="14011"/>
                    </a:lnTo>
                    <a:lnTo>
                      <a:pt x="12975" y="13981"/>
                    </a:lnTo>
                    <a:lnTo>
                      <a:pt x="13018" y="13945"/>
                    </a:lnTo>
                    <a:cubicBezTo>
                      <a:pt x="13076" y="13894"/>
                      <a:pt x="13046" y="13799"/>
                      <a:pt x="12969" y="13793"/>
                    </a:cubicBezTo>
                    <a:cubicBezTo>
                      <a:pt x="12944" y="13791"/>
                      <a:pt x="12923" y="13797"/>
                      <a:pt x="12905" y="13813"/>
                    </a:cubicBezTo>
                    <a:lnTo>
                      <a:pt x="12863" y="13848"/>
                    </a:lnTo>
                    <a:lnTo>
                      <a:pt x="12827" y="13878"/>
                    </a:lnTo>
                    <a:lnTo>
                      <a:pt x="12792" y="13907"/>
                    </a:lnTo>
                    <a:lnTo>
                      <a:pt x="12756" y="13936"/>
                    </a:lnTo>
                    <a:lnTo>
                      <a:pt x="12719" y="13966"/>
                    </a:lnTo>
                    <a:lnTo>
                      <a:pt x="12683" y="13995"/>
                    </a:lnTo>
                    <a:close/>
                    <a:moveTo>
                      <a:pt x="11932" y="14516"/>
                    </a:moveTo>
                    <a:cubicBezTo>
                      <a:pt x="11883" y="14547"/>
                      <a:pt x="11877" y="14617"/>
                      <a:pt x="11923" y="14656"/>
                    </a:cubicBezTo>
                    <a:cubicBezTo>
                      <a:pt x="11952" y="14680"/>
                      <a:pt x="11992" y="14683"/>
                      <a:pt x="12024" y="14663"/>
                    </a:cubicBezTo>
                    <a:lnTo>
                      <a:pt x="12049" y="14648"/>
                    </a:lnTo>
                    <a:lnTo>
                      <a:pt x="12090" y="14622"/>
                    </a:lnTo>
                    <a:lnTo>
                      <a:pt x="12130" y="14597"/>
                    </a:lnTo>
                    <a:lnTo>
                      <a:pt x="12170" y="14572"/>
                    </a:lnTo>
                    <a:lnTo>
                      <a:pt x="12210" y="14545"/>
                    </a:lnTo>
                    <a:lnTo>
                      <a:pt x="12250" y="14519"/>
                    </a:lnTo>
                    <a:lnTo>
                      <a:pt x="12290" y="14493"/>
                    </a:lnTo>
                    <a:lnTo>
                      <a:pt x="12318" y="14474"/>
                    </a:lnTo>
                    <a:cubicBezTo>
                      <a:pt x="12390" y="14426"/>
                      <a:pt x="12354" y="14313"/>
                      <a:pt x="12268" y="14315"/>
                    </a:cubicBezTo>
                    <a:cubicBezTo>
                      <a:pt x="12251" y="14316"/>
                      <a:pt x="12235" y="14321"/>
                      <a:pt x="12221" y="14330"/>
                    </a:cubicBezTo>
                    <a:lnTo>
                      <a:pt x="12155" y="14374"/>
                    </a:lnTo>
                    <a:lnTo>
                      <a:pt x="12116" y="14401"/>
                    </a:lnTo>
                    <a:lnTo>
                      <a:pt x="12077" y="14425"/>
                    </a:lnTo>
                    <a:lnTo>
                      <a:pt x="12037" y="14450"/>
                    </a:lnTo>
                    <a:lnTo>
                      <a:pt x="11998" y="14475"/>
                    </a:lnTo>
                    <a:close/>
                    <a:moveTo>
                      <a:pt x="11177" y="14921"/>
                    </a:moveTo>
                    <a:cubicBezTo>
                      <a:pt x="11098" y="14958"/>
                      <a:pt x="11120" y="15078"/>
                      <a:pt x="11207" y="15086"/>
                    </a:cubicBezTo>
                    <a:cubicBezTo>
                      <a:pt x="11223" y="15087"/>
                      <a:pt x="11237" y="15084"/>
                      <a:pt x="11251" y="15077"/>
                    </a:cubicBezTo>
                    <a:lnTo>
                      <a:pt x="11293" y="15058"/>
                    </a:lnTo>
                    <a:lnTo>
                      <a:pt x="11336" y="15037"/>
                    </a:lnTo>
                    <a:lnTo>
                      <a:pt x="11380" y="15016"/>
                    </a:lnTo>
                    <a:lnTo>
                      <a:pt x="11423" y="14995"/>
                    </a:lnTo>
                    <a:lnTo>
                      <a:pt x="11465" y="14974"/>
                    </a:lnTo>
                    <a:lnTo>
                      <a:pt x="11508" y="14952"/>
                    </a:lnTo>
                    <a:lnTo>
                      <a:pt x="11566" y="14922"/>
                    </a:lnTo>
                    <a:cubicBezTo>
                      <a:pt x="11582" y="14913"/>
                      <a:pt x="11595" y="14901"/>
                      <a:pt x="11603" y="14883"/>
                    </a:cubicBezTo>
                    <a:cubicBezTo>
                      <a:pt x="11639" y="14807"/>
                      <a:pt x="11560" y="14731"/>
                      <a:pt x="11485" y="14769"/>
                    </a:cubicBezTo>
                    <a:lnTo>
                      <a:pt x="11429" y="14798"/>
                    </a:lnTo>
                    <a:lnTo>
                      <a:pt x="11388" y="14819"/>
                    </a:lnTo>
                    <a:lnTo>
                      <a:pt x="11346" y="14840"/>
                    </a:lnTo>
                    <a:lnTo>
                      <a:pt x="11303" y="14861"/>
                    </a:lnTo>
                    <a:lnTo>
                      <a:pt x="11261" y="14881"/>
                    </a:lnTo>
                    <a:lnTo>
                      <a:pt x="11219" y="14902"/>
                    </a:lnTo>
                    <a:close/>
                    <a:moveTo>
                      <a:pt x="10382" y="15240"/>
                    </a:moveTo>
                    <a:cubicBezTo>
                      <a:pt x="10296" y="15269"/>
                      <a:pt x="10307" y="15393"/>
                      <a:pt x="10398" y="15407"/>
                    </a:cubicBezTo>
                    <a:cubicBezTo>
                      <a:pt x="10412" y="15410"/>
                      <a:pt x="10425" y="15408"/>
                      <a:pt x="10438" y="15404"/>
                    </a:cubicBezTo>
                    <a:lnTo>
                      <a:pt x="10490" y="15386"/>
                    </a:lnTo>
                    <a:lnTo>
                      <a:pt x="10535" y="15370"/>
                    </a:lnTo>
                    <a:lnTo>
                      <a:pt x="10582" y="15354"/>
                    </a:lnTo>
                    <a:lnTo>
                      <a:pt x="10627" y="15337"/>
                    </a:lnTo>
                    <a:lnTo>
                      <a:pt x="10673" y="15321"/>
                    </a:lnTo>
                    <a:lnTo>
                      <a:pt x="10718" y="15303"/>
                    </a:lnTo>
                    <a:lnTo>
                      <a:pt x="10768" y="15284"/>
                    </a:lnTo>
                    <a:cubicBezTo>
                      <a:pt x="10798" y="15272"/>
                      <a:pt x="10819" y="15245"/>
                      <a:pt x="10823" y="15213"/>
                    </a:cubicBezTo>
                    <a:cubicBezTo>
                      <a:pt x="10830" y="15149"/>
                      <a:pt x="10764" y="15099"/>
                      <a:pt x="10704" y="15123"/>
                    </a:cubicBezTo>
                    <a:lnTo>
                      <a:pt x="10656" y="15142"/>
                    </a:lnTo>
                    <a:lnTo>
                      <a:pt x="10611" y="15158"/>
                    </a:lnTo>
                    <a:lnTo>
                      <a:pt x="10567" y="15174"/>
                    </a:lnTo>
                    <a:lnTo>
                      <a:pt x="10523" y="15191"/>
                    </a:lnTo>
                    <a:lnTo>
                      <a:pt x="10478" y="15206"/>
                    </a:lnTo>
                    <a:lnTo>
                      <a:pt x="10433" y="15222"/>
                    </a:lnTo>
                    <a:close/>
                    <a:moveTo>
                      <a:pt x="9556" y="15468"/>
                    </a:moveTo>
                    <a:cubicBezTo>
                      <a:pt x="9476" y="15485"/>
                      <a:pt x="9462" y="15593"/>
                      <a:pt x="9535" y="15630"/>
                    </a:cubicBezTo>
                    <a:cubicBezTo>
                      <a:pt x="9553" y="15639"/>
                      <a:pt x="9573" y="15641"/>
                      <a:pt x="9593" y="15637"/>
                    </a:cubicBezTo>
                    <a:lnTo>
                      <a:pt x="9646" y="15626"/>
                    </a:lnTo>
                    <a:lnTo>
                      <a:pt x="9694" y="15615"/>
                    </a:lnTo>
                    <a:lnTo>
                      <a:pt x="9742" y="15604"/>
                    </a:lnTo>
                    <a:lnTo>
                      <a:pt x="9789" y="15592"/>
                    </a:lnTo>
                    <a:lnTo>
                      <a:pt x="9837" y="15580"/>
                    </a:lnTo>
                    <a:lnTo>
                      <a:pt x="9884" y="15568"/>
                    </a:lnTo>
                    <a:lnTo>
                      <a:pt x="9935" y="15555"/>
                    </a:lnTo>
                    <a:cubicBezTo>
                      <a:pt x="9972" y="15544"/>
                      <a:pt x="9998" y="15510"/>
                      <a:pt x="9998" y="15471"/>
                    </a:cubicBezTo>
                    <a:cubicBezTo>
                      <a:pt x="9998" y="15414"/>
                      <a:pt x="9943" y="15372"/>
                      <a:pt x="9889" y="15388"/>
                    </a:cubicBezTo>
                    <a:lnTo>
                      <a:pt x="9841" y="15400"/>
                    </a:lnTo>
                    <a:lnTo>
                      <a:pt x="9794" y="15413"/>
                    </a:lnTo>
                    <a:lnTo>
                      <a:pt x="9748" y="15424"/>
                    </a:lnTo>
                    <a:lnTo>
                      <a:pt x="9702" y="15435"/>
                    </a:lnTo>
                    <a:lnTo>
                      <a:pt x="9654" y="15446"/>
                    </a:lnTo>
                    <a:lnTo>
                      <a:pt x="9608" y="15456"/>
                    </a:lnTo>
                    <a:close/>
                    <a:moveTo>
                      <a:pt x="8709" y="15603"/>
                    </a:moveTo>
                    <a:cubicBezTo>
                      <a:pt x="8672" y="15606"/>
                      <a:pt x="8643" y="15633"/>
                      <a:pt x="8634" y="15669"/>
                    </a:cubicBezTo>
                    <a:cubicBezTo>
                      <a:pt x="8621" y="15728"/>
                      <a:pt x="8669" y="15782"/>
                      <a:pt x="8728" y="15775"/>
                    </a:cubicBezTo>
                    <a:lnTo>
                      <a:pt x="8767" y="15771"/>
                    </a:lnTo>
                    <a:lnTo>
                      <a:pt x="8815" y="15766"/>
                    </a:lnTo>
                    <a:lnTo>
                      <a:pt x="8865" y="15760"/>
                    </a:lnTo>
                    <a:lnTo>
                      <a:pt x="8915" y="15754"/>
                    </a:lnTo>
                    <a:lnTo>
                      <a:pt x="8965" y="15747"/>
                    </a:lnTo>
                    <a:lnTo>
                      <a:pt x="9014" y="15741"/>
                    </a:lnTo>
                    <a:lnTo>
                      <a:pt x="9076" y="15731"/>
                    </a:lnTo>
                    <a:cubicBezTo>
                      <a:pt x="9103" y="15728"/>
                      <a:pt x="9125" y="15711"/>
                      <a:pt x="9138" y="15688"/>
                    </a:cubicBezTo>
                    <a:cubicBezTo>
                      <a:pt x="9173" y="15625"/>
                      <a:pt x="9121" y="15550"/>
                      <a:pt x="9049" y="15560"/>
                    </a:cubicBezTo>
                    <a:lnTo>
                      <a:pt x="8990" y="15569"/>
                    </a:lnTo>
                    <a:lnTo>
                      <a:pt x="8941" y="15576"/>
                    </a:lnTo>
                    <a:lnTo>
                      <a:pt x="8893" y="15582"/>
                    </a:lnTo>
                    <a:lnTo>
                      <a:pt x="8844" y="15588"/>
                    </a:lnTo>
                    <a:lnTo>
                      <a:pt x="8796" y="15593"/>
                    </a:lnTo>
                    <a:lnTo>
                      <a:pt x="8747" y="15598"/>
                    </a:lnTo>
                    <a:close/>
                    <a:moveTo>
                      <a:pt x="7853" y="15644"/>
                    </a:moveTo>
                    <a:cubicBezTo>
                      <a:pt x="7771" y="15644"/>
                      <a:pt x="7734" y="15747"/>
                      <a:pt x="7799" y="15798"/>
                    </a:cubicBezTo>
                    <a:cubicBezTo>
                      <a:pt x="7815" y="15811"/>
                      <a:pt x="7832" y="15817"/>
                      <a:pt x="7852" y="15817"/>
                    </a:cubicBezTo>
                    <a:lnTo>
                      <a:pt x="7908" y="15818"/>
                    </a:lnTo>
                    <a:lnTo>
                      <a:pt x="7959" y="15817"/>
                    </a:lnTo>
                    <a:lnTo>
                      <a:pt x="8010" y="15817"/>
                    </a:lnTo>
                    <a:lnTo>
                      <a:pt x="8061" y="15816"/>
                    </a:lnTo>
                    <a:lnTo>
                      <a:pt x="8112" y="15815"/>
                    </a:lnTo>
                    <a:lnTo>
                      <a:pt x="8162" y="15813"/>
                    </a:lnTo>
                    <a:lnTo>
                      <a:pt x="8202" y="15812"/>
                    </a:lnTo>
                    <a:cubicBezTo>
                      <a:pt x="8243" y="15810"/>
                      <a:pt x="8276" y="15783"/>
                      <a:pt x="8285" y="15743"/>
                    </a:cubicBezTo>
                    <a:cubicBezTo>
                      <a:pt x="8297" y="15688"/>
                      <a:pt x="8252" y="15636"/>
                      <a:pt x="8196" y="15639"/>
                    </a:cubicBezTo>
                    <a:lnTo>
                      <a:pt x="8157" y="15640"/>
                    </a:lnTo>
                    <a:lnTo>
                      <a:pt x="8107" y="15641"/>
                    </a:lnTo>
                    <a:lnTo>
                      <a:pt x="8058" y="15642"/>
                    </a:lnTo>
                    <a:lnTo>
                      <a:pt x="8008" y="15643"/>
                    </a:lnTo>
                    <a:lnTo>
                      <a:pt x="7958" y="15644"/>
                    </a:lnTo>
                    <a:lnTo>
                      <a:pt x="7908" y="15644"/>
                    </a:lnTo>
                    <a:close/>
                    <a:moveTo>
                      <a:pt x="6998" y="15591"/>
                    </a:moveTo>
                    <a:cubicBezTo>
                      <a:pt x="6913" y="15582"/>
                      <a:pt x="6867" y="15686"/>
                      <a:pt x="6930" y="15743"/>
                    </a:cubicBezTo>
                    <a:cubicBezTo>
                      <a:pt x="6944" y="15754"/>
                      <a:pt x="6960" y="15761"/>
                      <a:pt x="6977" y="15764"/>
                    </a:cubicBezTo>
                    <a:lnTo>
                      <a:pt x="7050" y="15771"/>
                    </a:lnTo>
                    <a:lnTo>
                      <a:pt x="7100" y="15777"/>
                    </a:lnTo>
                    <a:lnTo>
                      <a:pt x="7149" y="15781"/>
                    </a:lnTo>
                    <a:lnTo>
                      <a:pt x="7199" y="15786"/>
                    </a:lnTo>
                    <a:lnTo>
                      <a:pt x="7249" y="15791"/>
                    </a:lnTo>
                    <a:lnTo>
                      <a:pt x="7327" y="15797"/>
                    </a:lnTo>
                    <a:cubicBezTo>
                      <a:pt x="7414" y="15802"/>
                      <a:pt x="7454" y="15690"/>
                      <a:pt x="7383" y="15640"/>
                    </a:cubicBezTo>
                    <a:cubicBezTo>
                      <a:pt x="7369" y="15630"/>
                      <a:pt x="7356" y="15625"/>
                      <a:pt x="7339" y="15623"/>
                    </a:cubicBezTo>
                    <a:lnTo>
                      <a:pt x="7264" y="15618"/>
                    </a:lnTo>
                    <a:lnTo>
                      <a:pt x="7215" y="15613"/>
                    </a:lnTo>
                    <a:lnTo>
                      <a:pt x="7166" y="15609"/>
                    </a:lnTo>
                    <a:lnTo>
                      <a:pt x="7117" y="15604"/>
                    </a:lnTo>
                    <a:lnTo>
                      <a:pt x="7068" y="15598"/>
                    </a:lnTo>
                    <a:close/>
                    <a:moveTo>
                      <a:pt x="6153" y="15444"/>
                    </a:moveTo>
                    <a:cubicBezTo>
                      <a:pt x="6122" y="15437"/>
                      <a:pt x="6089" y="15447"/>
                      <a:pt x="6069" y="15471"/>
                    </a:cubicBezTo>
                    <a:cubicBezTo>
                      <a:pt x="6026" y="15521"/>
                      <a:pt x="6050" y="15598"/>
                      <a:pt x="6114" y="15612"/>
                    </a:cubicBezTo>
                    <a:lnTo>
                      <a:pt x="6170" y="15626"/>
                    </a:lnTo>
                    <a:lnTo>
                      <a:pt x="6218" y="15636"/>
                    </a:lnTo>
                    <a:lnTo>
                      <a:pt x="6266" y="15647"/>
                    </a:lnTo>
                    <a:lnTo>
                      <a:pt x="6314" y="15657"/>
                    </a:lnTo>
                    <a:lnTo>
                      <a:pt x="6363" y="15667"/>
                    </a:lnTo>
                    <a:lnTo>
                      <a:pt x="6411" y="15676"/>
                    </a:lnTo>
                    <a:lnTo>
                      <a:pt x="6457" y="15685"/>
                    </a:lnTo>
                    <a:cubicBezTo>
                      <a:pt x="6537" y="15700"/>
                      <a:pt x="6592" y="15606"/>
                      <a:pt x="6540" y="15543"/>
                    </a:cubicBezTo>
                    <a:cubicBezTo>
                      <a:pt x="6526" y="15528"/>
                      <a:pt x="6509" y="15518"/>
                      <a:pt x="6488" y="15514"/>
                    </a:cubicBezTo>
                    <a:lnTo>
                      <a:pt x="6444" y="15505"/>
                    </a:lnTo>
                    <a:lnTo>
                      <a:pt x="6396" y="15496"/>
                    </a:lnTo>
                    <a:lnTo>
                      <a:pt x="6349" y="15487"/>
                    </a:lnTo>
                    <a:lnTo>
                      <a:pt x="6302" y="15477"/>
                    </a:lnTo>
                    <a:lnTo>
                      <a:pt x="6255" y="15467"/>
                    </a:lnTo>
                    <a:lnTo>
                      <a:pt x="6208" y="15456"/>
                    </a:lnTo>
                    <a:close/>
                    <a:moveTo>
                      <a:pt x="5330" y="15204"/>
                    </a:moveTo>
                    <a:cubicBezTo>
                      <a:pt x="5294" y="15192"/>
                      <a:pt x="5256" y="15203"/>
                      <a:pt x="5232" y="15233"/>
                    </a:cubicBezTo>
                    <a:cubicBezTo>
                      <a:pt x="5197" y="15280"/>
                      <a:pt x="5217" y="15348"/>
                      <a:pt x="5272" y="15367"/>
                    </a:cubicBezTo>
                    <a:lnTo>
                      <a:pt x="5325" y="15386"/>
                    </a:lnTo>
                    <a:lnTo>
                      <a:pt x="5372" y="15402"/>
                    </a:lnTo>
                    <a:lnTo>
                      <a:pt x="5417" y="15417"/>
                    </a:lnTo>
                    <a:lnTo>
                      <a:pt x="5463" y="15433"/>
                    </a:lnTo>
                    <a:lnTo>
                      <a:pt x="5510" y="15447"/>
                    </a:lnTo>
                    <a:lnTo>
                      <a:pt x="5556" y="15461"/>
                    </a:lnTo>
                    <a:lnTo>
                      <a:pt x="5606" y="15477"/>
                    </a:lnTo>
                    <a:cubicBezTo>
                      <a:pt x="5689" y="15502"/>
                      <a:pt x="5752" y="15403"/>
                      <a:pt x="5697" y="15337"/>
                    </a:cubicBezTo>
                    <a:cubicBezTo>
                      <a:pt x="5686" y="15324"/>
                      <a:pt x="5672" y="15316"/>
                      <a:pt x="5656" y="15311"/>
                    </a:cubicBezTo>
                    <a:lnTo>
                      <a:pt x="5608" y="15296"/>
                    </a:lnTo>
                    <a:lnTo>
                      <a:pt x="5562" y="15282"/>
                    </a:lnTo>
                    <a:lnTo>
                      <a:pt x="5518" y="15268"/>
                    </a:lnTo>
                    <a:lnTo>
                      <a:pt x="5472" y="15253"/>
                    </a:lnTo>
                    <a:lnTo>
                      <a:pt x="5427" y="15237"/>
                    </a:lnTo>
                    <a:lnTo>
                      <a:pt x="5382" y="15222"/>
                    </a:lnTo>
                    <a:close/>
                    <a:moveTo>
                      <a:pt x="4539" y="14874"/>
                    </a:moveTo>
                    <a:cubicBezTo>
                      <a:pt x="4507" y="14858"/>
                      <a:pt x="4469" y="14863"/>
                      <a:pt x="4443" y="14888"/>
                    </a:cubicBezTo>
                    <a:cubicBezTo>
                      <a:pt x="4397" y="14929"/>
                      <a:pt x="4409" y="15004"/>
                      <a:pt x="4464" y="15030"/>
                    </a:cubicBezTo>
                    <a:lnTo>
                      <a:pt x="4522" y="15058"/>
                    </a:lnTo>
                    <a:lnTo>
                      <a:pt x="4566" y="15079"/>
                    </a:lnTo>
                    <a:lnTo>
                      <a:pt x="4610" y="15099"/>
                    </a:lnTo>
                    <a:lnTo>
                      <a:pt x="4653" y="15118"/>
                    </a:lnTo>
                    <a:lnTo>
                      <a:pt x="4697" y="15138"/>
                    </a:lnTo>
                    <a:lnTo>
                      <a:pt x="4741" y="15158"/>
                    </a:lnTo>
                    <a:lnTo>
                      <a:pt x="4782" y="15176"/>
                    </a:lnTo>
                    <a:cubicBezTo>
                      <a:pt x="4867" y="15212"/>
                      <a:pt x="4942" y="15110"/>
                      <a:pt x="4883" y="15039"/>
                    </a:cubicBezTo>
                    <a:cubicBezTo>
                      <a:pt x="4873" y="15029"/>
                      <a:pt x="4864" y="15021"/>
                      <a:pt x="4851" y="15016"/>
                    </a:cubicBezTo>
                    <a:lnTo>
                      <a:pt x="4810" y="14999"/>
                    </a:lnTo>
                    <a:lnTo>
                      <a:pt x="4768" y="14979"/>
                    </a:lnTo>
                    <a:lnTo>
                      <a:pt x="4725" y="14960"/>
                    </a:lnTo>
                    <a:lnTo>
                      <a:pt x="4682" y="14941"/>
                    </a:lnTo>
                    <a:lnTo>
                      <a:pt x="4639" y="14922"/>
                    </a:lnTo>
                    <a:lnTo>
                      <a:pt x="4597" y="14902"/>
                    </a:lnTo>
                    <a:close/>
                    <a:moveTo>
                      <a:pt x="3790" y="14457"/>
                    </a:moveTo>
                    <a:cubicBezTo>
                      <a:pt x="3759" y="14438"/>
                      <a:pt x="3721" y="14441"/>
                      <a:pt x="3692" y="14462"/>
                    </a:cubicBezTo>
                    <a:cubicBezTo>
                      <a:pt x="3643" y="14498"/>
                      <a:pt x="3646" y="14572"/>
                      <a:pt x="3698" y="14605"/>
                    </a:cubicBezTo>
                    <a:lnTo>
                      <a:pt x="3767" y="14648"/>
                    </a:lnTo>
                    <a:lnTo>
                      <a:pt x="3807" y="14672"/>
                    </a:lnTo>
                    <a:lnTo>
                      <a:pt x="3848" y="14697"/>
                    </a:lnTo>
                    <a:lnTo>
                      <a:pt x="3889" y="14721"/>
                    </a:lnTo>
                    <a:lnTo>
                      <a:pt x="3930" y="14745"/>
                    </a:lnTo>
                    <a:lnTo>
                      <a:pt x="3998" y="14785"/>
                    </a:lnTo>
                    <a:cubicBezTo>
                      <a:pt x="4070" y="14826"/>
                      <a:pt x="4154" y="14752"/>
                      <a:pt x="4121" y="14676"/>
                    </a:cubicBezTo>
                    <a:cubicBezTo>
                      <a:pt x="4114" y="14658"/>
                      <a:pt x="4100" y="14643"/>
                      <a:pt x="4084" y="14634"/>
                    </a:cubicBezTo>
                    <a:lnTo>
                      <a:pt x="4058" y="14619"/>
                    </a:lnTo>
                    <a:lnTo>
                      <a:pt x="4018" y="14595"/>
                    </a:lnTo>
                    <a:lnTo>
                      <a:pt x="3977" y="14572"/>
                    </a:lnTo>
                    <a:lnTo>
                      <a:pt x="3937" y="14548"/>
                    </a:lnTo>
                    <a:lnTo>
                      <a:pt x="3897" y="14525"/>
                    </a:lnTo>
                    <a:lnTo>
                      <a:pt x="3858" y="14500"/>
                    </a:lnTo>
                    <a:lnTo>
                      <a:pt x="3818" y="14475"/>
                    </a:lnTo>
                    <a:close/>
                    <a:moveTo>
                      <a:pt x="3091" y="13961"/>
                    </a:moveTo>
                    <a:cubicBezTo>
                      <a:pt x="3021" y="13905"/>
                      <a:pt x="2923" y="13980"/>
                      <a:pt x="2957" y="14063"/>
                    </a:cubicBezTo>
                    <a:cubicBezTo>
                      <a:pt x="2963" y="14077"/>
                      <a:pt x="2972" y="14088"/>
                      <a:pt x="2983" y="14097"/>
                    </a:cubicBezTo>
                    <a:lnTo>
                      <a:pt x="3026" y="14131"/>
                    </a:lnTo>
                    <a:lnTo>
                      <a:pt x="3063" y="14160"/>
                    </a:lnTo>
                    <a:lnTo>
                      <a:pt x="3101" y="14188"/>
                    </a:lnTo>
                    <a:lnTo>
                      <a:pt x="3138" y="14217"/>
                    </a:lnTo>
                    <a:lnTo>
                      <a:pt x="3177" y="14246"/>
                    </a:lnTo>
                    <a:lnTo>
                      <a:pt x="3214" y="14275"/>
                    </a:lnTo>
                    <a:lnTo>
                      <a:pt x="3262" y="14310"/>
                    </a:lnTo>
                    <a:cubicBezTo>
                      <a:pt x="3289" y="14329"/>
                      <a:pt x="3325" y="14332"/>
                      <a:pt x="3355" y="14315"/>
                    </a:cubicBezTo>
                    <a:cubicBezTo>
                      <a:pt x="3411" y="14284"/>
                      <a:pt x="3415" y="14206"/>
                      <a:pt x="3364" y="14169"/>
                    </a:cubicBezTo>
                    <a:lnTo>
                      <a:pt x="3317" y="14135"/>
                    </a:lnTo>
                    <a:lnTo>
                      <a:pt x="3281" y="14107"/>
                    </a:lnTo>
                    <a:lnTo>
                      <a:pt x="3243" y="14079"/>
                    </a:lnTo>
                    <a:lnTo>
                      <a:pt x="3206" y="14051"/>
                    </a:lnTo>
                    <a:lnTo>
                      <a:pt x="3169" y="14022"/>
                    </a:lnTo>
                    <a:lnTo>
                      <a:pt x="3133" y="13995"/>
                    </a:lnTo>
                    <a:close/>
                    <a:moveTo>
                      <a:pt x="2451" y="13390"/>
                    </a:moveTo>
                    <a:cubicBezTo>
                      <a:pt x="2422" y="13362"/>
                      <a:pt x="2378" y="13357"/>
                      <a:pt x="2344" y="13379"/>
                    </a:cubicBezTo>
                    <a:cubicBezTo>
                      <a:pt x="2297" y="13410"/>
                      <a:pt x="2290" y="13474"/>
                      <a:pt x="2329" y="13514"/>
                    </a:cubicBezTo>
                    <a:lnTo>
                      <a:pt x="2384" y="13568"/>
                    </a:lnTo>
                    <a:lnTo>
                      <a:pt x="2417" y="13601"/>
                    </a:lnTo>
                    <a:lnTo>
                      <a:pt x="2452" y="13634"/>
                    </a:lnTo>
                    <a:lnTo>
                      <a:pt x="2486" y="13666"/>
                    </a:lnTo>
                    <a:lnTo>
                      <a:pt x="2521" y="13699"/>
                    </a:lnTo>
                    <a:lnTo>
                      <a:pt x="2556" y="13731"/>
                    </a:lnTo>
                    <a:lnTo>
                      <a:pt x="2583" y="13755"/>
                    </a:lnTo>
                    <a:cubicBezTo>
                      <a:pt x="2610" y="13781"/>
                      <a:pt x="2649" y="13785"/>
                      <a:pt x="2682" y="13768"/>
                    </a:cubicBezTo>
                    <a:cubicBezTo>
                      <a:pt x="2735" y="13740"/>
                      <a:pt x="2744" y="13668"/>
                      <a:pt x="2699" y="13627"/>
                    </a:cubicBezTo>
                    <a:lnTo>
                      <a:pt x="2673" y="13603"/>
                    </a:lnTo>
                    <a:lnTo>
                      <a:pt x="2639" y="13572"/>
                    </a:lnTo>
                    <a:lnTo>
                      <a:pt x="2605" y="13540"/>
                    </a:lnTo>
                    <a:lnTo>
                      <a:pt x="2572" y="13508"/>
                    </a:lnTo>
                    <a:lnTo>
                      <a:pt x="2538" y="13476"/>
                    </a:lnTo>
                    <a:lnTo>
                      <a:pt x="2504" y="13444"/>
                    </a:lnTo>
                    <a:close/>
                    <a:moveTo>
                      <a:pt x="1877" y="12754"/>
                    </a:moveTo>
                    <a:cubicBezTo>
                      <a:pt x="1847" y="12715"/>
                      <a:pt x="1792" y="12710"/>
                      <a:pt x="1754" y="12742"/>
                    </a:cubicBezTo>
                    <a:cubicBezTo>
                      <a:pt x="1718" y="12773"/>
                      <a:pt x="1713" y="12825"/>
                      <a:pt x="1743" y="12862"/>
                    </a:cubicBezTo>
                    <a:lnTo>
                      <a:pt x="1775" y="12903"/>
                    </a:lnTo>
                    <a:lnTo>
                      <a:pt x="1806" y="12940"/>
                    </a:lnTo>
                    <a:lnTo>
                      <a:pt x="1836" y="12976"/>
                    </a:lnTo>
                    <a:lnTo>
                      <a:pt x="1866" y="13012"/>
                    </a:lnTo>
                    <a:lnTo>
                      <a:pt x="1898" y="13049"/>
                    </a:lnTo>
                    <a:lnTo>
                      <a:pt x="1928" y="13085"/>
                    </a:lnTo>
                    <a:lnTo>
                      <a:pt x="1968" y="13131"/>
                    </a:lnTo>
                    <a:cubicBezTo>
                      <a:pt x="2000" y="13165"/>
                      <a:pt x="2052" y="13169"/>
                      <a:pt x="2088" y="13141"/>
                    </a:cubicBezTo>
                    <a:cubicBezTo>
                      <a:pt x="2126" y="13109"/>
                      <a:pt x="2132" y="13052"/>
                      <a:pt x="2098" y="13016"/>
                    </a:cubicBezTo>
                    <a:lnTo>
                      <a:pt x="2059" y="12971"/>
                    </a:lnTo>
                    <a:lnTo>
                      <a:pt x="2029" y="12935"/>
                    </a:lnTo>
                    <a:lnTo>
                      <a:pt x="1999" y="12901"/>
                    </a:lnTo>
                    <a:lnTo>
                      <a:pt x="1969" y="12865"/>
                    </a:lnTo>
                    <a:lnTo>
                      <a:pt x="1939" y="12829"/>
                    </a:lnTo>
                    <a:lnTo>
                      <a:pt x="1910" y="12793"/>
                    </a:lnTo>
                    <a:close/>
                    <a:moveTo>
                      <a:pt x="1378" y="12056"/>
                    </a:moveTo>
                    <a:cubicBezTo>
                      <a:pt x="1360" y="12027"/>
                      <a:pt x="1326" y="12013"/>
                      <a:pt x="1292" y="12018"/>
                    </a:cubicBezTo>
                    <a:cubicBezTo>
                      <a:pt x="1230" y="12027"/>
                      <a:pt x="1198" y="12097"/>
                      <a:pt x="1232" y="12150"/>
                    </a:cubicBezTo>
                    <a:lnTo>
                      <a:pt x="1272" y="12212"/>
                    </a:lnTo>
                    <a:lnTo>
                      <a:pt x="1298" y="12252"/>
                    </a:lnTo>
                    <a:lnTo>
                      <a:pt x="1324" y="12291"/>
                    </a:lnTo>
                    <a:lnTo>
                      <a:pt x="1350" y="12330"/>
                    </a:lnTo>
                    <a:lnTo>
                      <a:pt x="1377" y="12370"/>
                    </a:lnTo>
                    <a:lnTo>
                      <a:pt x="1404" y="12409"/>
                    </a:lnTo>
                    <a:lnTo>
                      <a:pt x="1427" y="12441"/>
                    </a:lnTo>
                    <a:cubicBezTo>
                      <a:pt x="1472" y="12507"/>
                      <a:pt x="1575" y="12481"/>
                      <a:pt x="1584" y="12401"/>
                    </a:cubicBezTo>
                    <a:cubicBezTo>
                      <a:pt x="1586" y="12379"/>
                      <a:pt x="1581" y="12360"/>
                      <a:pt x="1568" y="12342"/>
                    </a:cubicBezTo>
                    <a:lnTo>
                      <a:pt x="1547" y="12310"/>
                    </a:lnTo>
                    <a:lnTo>
                      <a:pt x="1520" y="12272"/>
                    </a:lnTo>
                    <a:lnTo>
                      <a:pt x="1494" y="12233"/>
                    </a:lnTo>
                    <a:lnTo>
                      <a:pt x="1468" y="12195"/>
                    </a:lnTo>
                    <a:lnTo>
                      <a:pt x="1443" y="12156"/>
                    </a:lnTo>
                    <a:lnTo>
                      <a:pt x="1417" y="12117"/>
                    </a:lnTo>
                    <a:close/>
                    <a:moveTo>
                      <a:pt x="958" y="11309"/>
                    </a:moveTo>
                    <a:cubicBezTo>
                      <a:pt x="916" y="11227"/>
                      <a:pt x="794" y="11256"/>
                      <a:pt x="794" y="11349"/>
                    </a:cubicBezTo>
                    <a:cubicBezTo>
                      <a:pt x="795" y="11362"/>
                      <a:pt x="797" y="11373"/>
                      <a:pt x="804" y="11386"/>
                    </a:cubicBezTo>
                    <a:lnTo>
                      <a:pt x="822" y="11424"/>
                    </a:lnTo>
                    <a:lnTo>
                      <a:pt x="844" y="11467"/>
                    </a:lnTo>
                    <a:lnTo>
                      <a:pt x="865" y="11510"/>
                    </a:lnTo>
                    <a:lnTo>
                      <a:pt x="887" y="11552"/>
                    </a:lnTo>
                    <a:lnTo>
                      <a:pt x="909" y="11594"/>
                    </a:lnTo>
                    <a:lnTo>
                      <a:pt x="932" y="11636"/>
                    </a:lnTo>
                    <a:lnTo>
                      <a:pt x="964" y="11697"/>
                    </a:lnTo>
                    <a:cubicBezTo>
                      <a:pt x="1012" y="11780"/>
                      <a:pt x="1137" y="11740"/>
                      <a:pt x="1127" y="11644"/>
                    </a:cubicBezTo>
                    <a:cubicBezTo>
                      <a:pt x="1125" y="11633"/>
                      <a:pt x="1121" y="11624"/>
                      <a:pt x="1116" y="11614"/>
                    </a:cubicBezTo>
                    <a:lnTo>
                      <a:pt x="1085" y="11555"/>
                    </a:lnTo>
                    <a:lnTo>
                      <a:pt x="1063" y="11513"/>
                    </a:lnTo>
                    <a:lnTo>
                      <a:pt x="1041" y="11472"/>
                    </a:lnTo>
                    <a:lnTo>
                      <a:pt x="1019" y="11430"/>
                    </a:lnTo>
                    <a:lnTo>
                      <a:pt x="998" y="11388"/>
                    </a:lnTo>
                    <a:lnTo>
                      <a:pt x="977" y="11346"/>
                    </a:lnTo>
                    <a:close/>
                    <a:moveTo>
                      <a:pt x="625" y="10519"/>
                    </a:moveTo>
                    <a:cubicBezTo>
                      <a:pt x="596" y="10442"/>
                      <a:pt x="487" y="10443"/>
                      <a:pt x="460" y="10524"/>
                    </a:cubicBezTo>
                    <a:cubicBezTo>
                      <a:pt x="455" y="10542"/>
                      <a:pt x="455" y="10560"/>
                      <a:pt x="461" y="10579"/>
                    </a:cubicBezTo>
                    <a:lnTo>
                      <a:pt x="480" y="10629"/>
                    </a:lnTo>
                    <a:lnTo>
                      <a:pt x="496" y="10674"/>
                    </a:lnTo>
                    <a:lnTo>
                      <a:pt x="514" y="10719"/>
                    </a:lnTo>
                    <a:lnTo>
                      <a:pt x="531" y="10764"/>
                    </a:lnTo>
                    <a:lnTo>
                      <a:pt x="549" y="10808"/>
                    </a:lnTo>
                    <a:lnTo>
                      <a:pt x="566" y="10854"/>
                    </a:lnTo>
                    <a:lnTo>
                      <a:pt x="588" y="10906"/>
                    </a:lnTo>
                    <a:cubicBezTo>
                      <a:pt x="621" y="10987"/>
                      <a:pt x="740" y="10973"/>
                      <a:pt x="754" y="10885"/>
                    </a:cubicBezTo>
                    <a:cubicBezTo>
                      <a:pt x="756" y="10869"/>
                      <a:pt x="754" y="10855"/>
                      <a:pt x="748" y="10840"/>
                    </a:cubicBezTo>
                    <a:lnTo>
                      <a:pt x="727" y="10789"/>
                    </a:lnTo>
                    <a:lnTo>
                      <a:pt x="710" y="10746"/>
                    </a:lnTo>
                    <a:lnTo>
                      <a:pt x="693" y="10701"/>
                    </a:lnTo>
                    <a:lnTo>
                      <a:pt x="675" y="10657"/>
                    </a:lnTo>
                    <a:lnTo>
                      <a:pt x="659" y="10613"/>
                    </a:lnTo>
                    <a:lnTo>
                      <a:pt x="643" y="10568"/>
                    </a:lnTo>
                    <a:close/>
                    <a:moveTo>
                      <a:pt x="381" y="9698"/>
                    </a:moveTo>
                    <a:cubicBezTo>
                      <a:pt x="362" y="9617"/>
                      <a:pt x="248" y="9607"/>
                      <a:pt x="216" y="9686"/>
                    </a:cubicBezTo>
                    <a:cubicBezTo>
                      <a:pt x="210" y="9702"/>
                      <a:pt x="208" y="9721"/>
                      <a:pt x="212" y="9738"/>
                    </a:cubicBezTo>
                    <a:lnTo>
                      <a:pt x="225" y="9790"/>
                    </a:lnTo>
                    <a:lnTo>
                      <a:pt x="237" y="9838"/>
                    </a:lnTo>
                    <a:lnTo>
                      <a:pt x="249" y="9886"/>
                    </a:lnTo>
                    <a:lnTo>
                      <a:pt x="261" y="9933"/>
                    </a:lnTo>
                    <a:lnTo>
                      <a:pt x="274" y="9980"/>
                    </a:lnTo>
                    <a:lnTo>
                      <a:pt x="287" y="10027"/>
                    </a:lnTo>
                    <a:lnTo>
                      <a:pt x="301" y="10078"/>
                    </a:lnTo>
                    <a:cubicBezTo>
                      <a:pt x="307" y="10098"/>
                      <a:pt x="318" y="10113"/>
                      <a:pt x="334" y="10125"/>
                    </a:cubicBezTo>
                    <a:cubicBezTo>
                      <a:pt x="402" y="10171"/>
                      <a:pt x="489" y="10109"/>
                      <a:pt x="467" y="10030"/>
                    </a:cubicBezTo>
                    <a:lnTo>
                      <a:pt x="453" y="9981"/>
                    </a:lnTo>
                    <a:lnTo>
                      <a:pt x="441" y="9934"/>
                    </a:lnTo>
                    <a:lnTo>
                      <a:pt x="429" y="9888"/>
                    </a:lnTo>
                    <a:lnTo>
                      <a:pt x="417" y="9842"/>
                    </a:lnTo>
                    <a:lnTo>
                      <a:pt x="405" y="9796"/>
                    </a:lnTo>
                    <a:lnTo>
                      <a:pt x="393" y="9749"/>
                    </a:lnTo>
                    <a:close/>
                    <a:moveTo>
                      <a:pt x="231" y="8854"/>
                    </a:moveTo>
                    <a:cubicBezTo>
                      <a:pt x="220" y="8771"/>
                      <a:pt x="109" y="8750"/>
                      <a:pt x="69" y="8822"/>
                    </a:cubicBezTo>
                    <a:cubicBezTo>
                      <a:pt x="60" y="8838"/>
                      <a:pt x="56" y="8858"/>
                      <a:pt x="58" y="8875"/>
                    </a:cubicBezTo>
                    <a:lnTo>
                      <a:pt x="63" y="8916"/>
                    </a:lnTo>
                    <a:lnTo>
                      <a:pt x="70" y="8965"/>
                    </a:lnTo>
                    <a:lnTo>
                      <a:pt x="76" y="9015"/>
                    </a:lnTo>
                    <a:lnTo>
                      <a:pt x="83" y="9064"/>
                    </a:lnTo>
                    <a:lnTo>
                      <a:pt x="91" y="9114"/>
                    </a:lnTo>
                    <a:lnTo>
                      <a:pt x="99" y="9163"/>
                    </a:lnTo>
                    <a:lnTo>
                      <a:pt x="109" y="9223"/>
                    </a:lnTo>
                    <a:cubicBezTo>
                      <a:pt x="114" y="9256"/>
                      <a:pt x="139" y="9283"/>
                      <a:pt x="171" y="9292"/>
                    </a:cubicBezTo>
                    <a:cubicBezTo>
                      <a:pt x="233" y="9308"/>
                      <a:pt x="290" y="9256"/>
                      <a:pt x="280" y="9193"/>
                    </a:cubicBezTo>
                    <a:lnTo>
                      <a:pt x="270" y="9136"/>
                    </a:lnTo>
                    <a:lnTo>
                      <a:pt x="262" y="9088"/>
                    </a:lnTo>
                    <a:lnTo>
                      <a:pt x="255" y="9039"/>
                    </a:lnTo>
                    <a:lnTo>
                      <a:pt x="248" y="8991"/>
                    </a:lnTo>
                    <a:lnTo>
                      <a:pt x="241" y="8943"/>
                    </a:lnTo>
                    <a:lnTo>
                      <a:pt x="235" y="8895"/>
                    </a:lnTo>
                    <a:close/>
                    <a:moveTo>
                      <a:pt x="174" y="7999"/>
                    </a:moveTo>
                    <a:cubicBezTo>
                      <a:pt x="172" y="7912"/>
                      <a:pt x="60" y="7881"/>
                      <a:pt x="12" y="7955"/>
                    </a:cubicBezTo>
                    <a:cubicBezTo>
                      <a:pt x="5" y="7970"/>
                      <a:pt x="0" y="7984"/>
                      <a:pt x="0" y="8001"/>
                    </a:cubicBezTo>
                    <a:lnTo>
                      <a:pt x="1" y="8062"/>
                    </a:lnTo>
                    <a:lnTo>
                      <a:pt x="2" y="8113"/>
                    </a:lnTo>
                    <a:lnTo>
                      <a:pt x="4" y="8164"/>
                    </a:lnTo>
                    <a:lnTo>
                      <a:pt x="5" y="8215"/>
                    </a:lnTo>
                    <a:lnTo>
                      <a:pt x="7" y="8265"/>
                    </a:lnTo>
                    <a:lnTo>
                      <a:pt x="10" y="8316"/>
                    </a:lnTo>
                    <a:lnTo>
                      <a:pt x="12" y="8351"/>
                    </a:lnTo>
                    <a:cubicBezTo>
                      <a:pt x="15" y="8406"/>
                      <a:pt x="67" y="8445"/>
                      <a:pt x="122" y="8430"/>
                    </a:cubicBezTo>
                    <a:cubicBezTo>
                      <a:pt x="161" y="8420"/>
                      <a:pt x="188" y="8382"/>
                      <a:pt x="185" y="8342"/>
                    </a:cubicBezTo>
                    <a:lnTo>
                      <a:pt x="184" y="8307"/>
                    </a:lnTo>
                    <a:lnTo>
                      <a:pt x="181" y="8258"/>
                    </a:lnTo>
                    <a:lnTo>
                      <a:pt x="179" y="8208"/>
                    </a:lnTo>
                    <a:lnTo>
                      <a:pt x="177" y="8159"/>
                    </a:lnTo>
                    <a:lnTo>
                      <a:pt x="176" y="8109"/>
                    </a:lnTo>
                    <a:lnTo>
                      <a:pt x="175" y="8059"/>
                    </a:lnTo>
                    <a:close/>
                    <a:moveTo>
                      <a:pt x="211" y="7142"/>
                    </a:moveTo>
                    <a:cubicBezTo>
                      <a:pt x="219" y="7054"/>
                      <a:pt x="108" y="7012"/>
                      <a:pt x="54" y="7083"/>
                    </a:cubicBezTo>
                    <a:cubicBezTo>
                      <a:pt x="45" y="7096"/>
                      <a:pt x="40" y="7109"/>
                      <a:pt x="38" y="7126"/>
                    </a:cubicBezTo>
                    <a:lnTo>
                      <a:pt x="31" y="7201"/>
                    </a:lnTo>
                    <a:lnTo>
                      <a:pt x="26" y="7250"/>
                    </a:lnTo>
                    <a:lnTo>
                      <a:pt x="23" y="7301"/>
                    </a:lnTo>
                    <a:lnTo>
                      <a:pt x="19" y="7351"/>
                    </a:lnTo>
                    <a:lnTo>
                      <a:pt x="16" y="7401"/>
                    </a:lnTo>
                    <a:lnTo>
                      <a:pt x="12" y="7476"/>
                    </a:lnTo>
                    <a:cubicBezTo>
                      <a:pt x="8" y="7562"/>
                      <a:pt x="119" y="7601"/>
                      <a:pt x="170" y="7529"/>
                    </a:cubicBezTo>
                    <a:cubicBezTo>
                      <a:pt x="179" y="7515"/>
                      <a:pt x="184" y="7501"/>
                      <a:pt x="184" y="7484"/>
                    </a:cubicBezTo>
                    <a:lnTo>
                      <a:pt x="189" y="7412"/>
                    </a:lnTo>
                    <a:lnTo>
                      <a:pt x="192" y="7363"/>
                    </a:lnTo>
                    <a:lnTo>
                      <a:pt x="196" y="7314"/>
                    </a:lnTo>
                    <a:lnTo>
                      <a:pt x="199" y="7265"/>
                    </a:lnTo>
                    <a:lnTo>
                      <a:pt x="204" y="7216"/>
                    </a:lnTo>
                    <a:close/>
                    <a:moveTo>
                      <a:pt x="342" y="6295"/>
                    </a:moveTo>
                    <a:cubicBezTo>
                      <a:pt x="359" y="6213"/>
                      <a:pt x="260" y="6156"/>
                      <a:pt x="198" y="6213"/>
                    </a:cubicBezTo>
                    <a:cubicBezTo>
                      <a:pt x="185" y="6225"/>
                      <a:pt x="176" y="6242"/>
                      <a:pt x="172" y="6259"/>
                    </a:cubicBezTo>
                    <a:lnTo>
                      <a:pt x="160" y="6315"/>
                    </a:lnTo>
                    <a:lnTo>
                      <a:pt x="150" y="6364"/>
                    </a:lnTo>
                    <a:lnTo>
                      <a:pt x="142" y="6412"/>
                    </a:lnTo>
                    <a:lnTo>
                      <a:pt x="132" y="6461"/>
                    </a:lnTo>
                    <a:lnTo>
                      <a:pt x="123" y="6509"/>
                    </a:lnTo>
                    <a:lnTo>
                      <a:pt x="115" y="6558"/>
                    </a:lnTo>
                    <a:lnTo>
                      <a:pt x="107" y="6603"/>
                    </a:lnTo>
                    <a:cubicBezTo>
                      <a:pt x="101" y="6641"/>
                      <a:pt x="119" y="6678"/>
                      <a:pt x="153" y="6695"/>
                    </a:cubicBezTo>
                    <a:cubicBezTo>
                      <a:pt x="205" y="6722"/>
                      <a:pt x="268" y="6691"/>
                      <a:pt x="278" y="6632"/>
                    </a:cubicBezTo>
                    <a:lnTo>
                      <a:pt x="286" y="6588"/>
                    </a:lnTo>
                    <a:lnTo>
                      <a:pt x="294" y="6540"/>
                    </a:lnTo>
                    <a:lnTo>
                      <a:pt x="302" y="6493"/>
                    </a:lnTo>
                    <a:lnTo>
                      <a:pt x="312" y="6445"/>
                    </a:lnTo>
                    <a:lnTo>
                      <a:pt x="321" y="6397"/>
                    </a:lnTo>
                    <a:lnTo>
                      <a:pt x="330" y="6350"/>
                    </a:lnTo>
                    <a:close/>
                    <a:moveTo>
                      <a:pt x="566" y="5468"/>
                    </a:moveTo>
                    <a:cubicBezTo>
                      <a:pt x="593" y="5385"/>
                      <a:pt x="495" y="5318"/>
                      <a:pt x="428" y="5374"/>
                    </a:cubicBezTo>
                    <a:cubicBezTo>
                      <a:pt x="416" y="5385"/>
                      <a:pt x="407" y="5398"/>
                      <a:pt x="402" y="5413"/>
                    </a:cubicBezTo>
                    <a:lnTo>
                      <a:pt x="384" y="5465"/>
                    </a:lnTo>
                    <a:lnTo>
                      <a:pt x="370" y="5511"/>
                    </a:lnTo>
                    <a:lnTo>
                      <a:pt x="356" y="5557"/>
                    </a:lnTo>
                    <a:lnTo>
                      <a:pt x="341" y="5604"/>
                    </a:lnTo>
                    <a:lnTo>
                      <a:pt x="327" y="5651"/>
                    </a:lnTo>
                    <a:lnTo>
                      <a:pt x="314" y="5697"/>
                    </a:lnTo>
                    <a:lnTo>
                      <a:pt x="299" y="5749"/>
                    </a:lnTo>
                    <a:cubicBezTo>
                      <a:pt x="275" y="5833"/>
                      <a:pt x="377" y="5895"/>
                      <a:pt x="441" y="5835"/>
                    </a:cubicBezTo>
                    <a:cubicBezTo>
                      <a:pt x="453" y="5825"/>
                      <a:pt x="461" y="5811"/>
                      <a:pt x="466" y="5795"/>
                    </a:cubicBezTo>
                    <a:lnTo>
                      <a:pt x="480" y="5746"/>
                    </a:lnTo>
                    <a:lnTo>
                      <a:pt x="494" y="5700"/>
                    </a:lnTo>
                    <a:lnTo>
                      <a:pt x="507" y="5654"/>
                    </a:lnTo>
                    <a:lnTo>
                      <a:pt x="521" y="5609"/>
                    </a:lnTo>
                    <a:lnTo>
                      <a:pt x="535" y="5564"/>
                    </a:lnTo>
                    <a:lnTo>
                      <a:pt x="549" y="5518"/>
                    </a:lnTo>
                    <a:close/>
                    <a:moveTo>
                      <a:pt x="882" y="4671"/>
                    </a:moveTo>
                    <a:cubicBezTo>
                      <a:pt x="895" y="4642"/>
                      <a:pt x="892" y="4608"/>
                      <a:pt x="873" y="4583"/>
                    </a:cubicBezTo>
                    <a:cubicBezTo>
                      <a:pt x="833" y="4530"/>
                      <a:pt x="751" y="4538"/>
                      <a:pt x="724" y="4599"/>
                    </a:cubicBezTo>
                    <a:lnTo>
                      <a:pt x="699" y="4655"/>
                    </a:lnTo>
                    <a:lnTo>
                      <a:pt x="679" y="4698"/>
                    </a:lnTo>
                    <a:lnTo>
                      <a:pt x="659" y="4743"/>
                    </a:lnTo>
                    <a:lnTo>
                      <a:pt x="640" y="4786"/>
                    </a:lnTo>
                    <a:lnTo>
                      <a:pt x="621" y="4831"/>
                    </a:lnTo>
                    <a:lnTo>
                      <a:pt x="603" y="4876"/>
                    </a:lnTo>
                    <a:lnTo>
                      <a:pt x="584" y="4920"/>
                    </a:lnTo>
                    <a:cubicBezTo>
                      <a:pt x="570" y="4955"/>
                      <a:pt x="579" y="4993"/>
                      <a:pt x="608" y="5018"/>
                    </a:cubicBezTo>
                    <a:cubicBezTo>
                      <a:pt x="652" y="5057"/>
                      <a:pt x="723" y="5040"/>
                      <a:pt x="745" y="4986"/>
                    </a:cubicBezTo>
                    <a:lnTo>
                      <a:pt x="762" y="4942"/>
                    </a:lnTo>
                    <a:lnTo>
                      <a:pt x="781" y="4898"/>
                    </a:lnTo>
                    <a:lnTo>
                      <a:pt x="799" y="4855"/>
                    </a:lnTo>
                    <a:lnTo>
                      <a:pt x="818" y="4812"/>
                    </a:lnTo>
                    <a:lnTo>
                      <a:pt x="838" y="4769"/>
                    </a:lnTo>
                    <a:lnTo>
                      <a:pt x="857" y="4726"/>
                    </a:lnTo>
                    <a:close/>
                    <a:moveTo>
                      <a:pt x="1284" y="3913"/>
                    </a:moveTo>
                    <a:cubicBezTo>
                      <a:pt x="1328" y="3838"/>
                      <a:pt x="1247" y="3752"/>
                      <a:pt x="1169" y="3793"/>
                    </a:cubicBezTo>
                    <a:cubicBezTo>
                      <a:pt x="1155" y="3801"/>
                      <a:pt x="1143" y="3810"/>
                      <a:pt x="1135" y="3824"/>
                    </a:cubicBezTo>
                    <a:lnTo>
                      <a:pt x="1120" y="3850"/>
                    </a:lnTo>
                    <a:lnTo>
                      <a:pt x="1096" y="3891"/>
                    </a:lnTo>
                    <a:lnTo>
                      <a:pt x="1072" y="3932"/>
                    </a:lnTo>
                    <a:lnTo>
                      <a:pt x="1047" y="3973"/>
                    </a:lnTo>
                    <a:lnTo>
                      <a:pt x="1024" y="4015"/>
                    </a:lnTo>
                    <a:lnTo>
                      <a:pt x="1001" y="4056"/>
                    </a:lnTo>
                    <a:lnTo>
                      <a:pt x="977" y="4098"/>
                    </a:lnTo>
                    <a:lnTo>
                      <a:pt x="961" y="4128"/>
                    </a:lnTo>
                    <a:cubicBezTo>
                      <a:pt x="934" y="4179"/>
                      <a:pt x="961" y="4241"/>
                      <a:pt x="1017" y="4254"/>
                    </a:cubicBezTo>
                    <a:cubicBezTo>
                      <a:pt x="1054" y="4263"/>
                      <a:pt x="1094" y="4245"/>
                      <a:pt x="1113" y="4211"/>
                    </a:cubicBezTo>
                    <a:lnTo>
                      <a:pt x="1129" y="4181"/>
                    </a:lnTo>
                    <a:lnTo>
                      <a:pt x="1152" y="4140"/>
                    </a:lnTo>
                    <a:lnTo>
                      <a:pt x="1175" y="4100"/>
                    </a:lnTo>
                    <a:lnTo>
                      <a:pt x="1198" y="4059"/>
                    </a:lnTo>
                    <a:lnTo>
                      <a:pt x="1222" y="4019"/>
                    </a:lnTo>
                    <a:lnTo>
                      <a:pt x="1245" y="3979"/>
                    </a:lnTo>
                    <a:lnTo>
                      <a:pt x="1269" y="3939"/>
                    </a:lnTo>
                    <a:close/>
                    <a:moveTo>
                      <a:pt x="1767" y="3206"/>
                    </a:moveTo>
                    <a:cubicBezTo>
                      <a:pt x="1818" y="3138"/>
                      <a:pt x="1754" y="3045"/>
                      <a:pt x="1671" y="3071"/>
                    </a:cubicBezTo>
                    <a:cubicBezTo>
                      <a:pt x="1654" y="3076"/>
                      <a:pt x="1641" y="3086"/>
                      <a:pt x="1630" y="3100"/>
                    </a:cubicBezTo>
                    <a:lnTo>
                      <a:pt x="1600" y="3140"/>
                    </a:lnTo>
                    <a:lnTo>
                      <a:pt x="1571" y="3177"/>
                    </a:lnTo>
                    <a:lnTo>
                      <a:pt x="1542" y="3216"/>
                    </a:lnTo>
                    <a:lnTo>
                      <a:pt x="1514" y="3254"/>
                    </a:lnTo>
                    <a:lnTo>
                      <a:pt x="1486" y="3293"/>
                    </a:lnTo>
                    <a:lnTo>
                      <a:pt x="1459" y="3331"/>
                    </a:lnTo>
                    <a:lnTo>
                      <a:pt x="1422" y="3383"/>
                    </a:lnTo>
                    <a:cubicBezTo>
                      <a:pt x="1370" y="3460"/>
                      <a:pt x="1455" y="3553"/>
                      <a:pt x="1536" y="3508"/>
                    </a:cubicBezTo>
                    <a:cubicBezTo>
                      <a:pt x="1547" y="3502"/>
                      <a:pt x="1557" y="3493"/>
                      <a:pt x="1565" y="3482"/>
                    </a:cubicBezTo>
                    <a:lnTo>
                      <a:pt x="1600" y="3431"/>
                    </a:lnTo>
                    <a:lnTo>
                      <a:pt x="1627" y="3394"/>
                    </a:lnTo>
                    <a:lnTo>
                      <a:pt x="1655" y="3356"/>
                    </a:lnTo>
                    <a:lnTo>
                      <a:pt x="1682" y="3319"/>
                    </a:lnTo>
                    <a:lnTo>
                      <a:pt x="1710" y="3281"/>
                    </a:lnTo>
                    <a:lnTo>
                      <a:pt x="1738" y="3244"/>
                    </a:lnTo>
                    <a:close/>
                    <a:moveTo>
                      <a:pt x="2325" y="2556"/>
                    </a:moveTo>
                    <a:cubicBezTo>
                      <a:pt x="2384" y="2494"/>
                      <a:pt x="2329" y="2393"/>
                      <a:pt x="2245" y="2411"/>
                    </a:cubicBezTo>
                    <a:cubicBezTo>
                      <a:pt x="2227" y="2415"/>
                      <a:pt x="2213" y="2423"/>
                      <a:pt x="2201" y="2436"/>
                    </a:cubicBezTo>
                    <a:lnTo>
                      <a:pt x="2151" y="2487"/>
                    </a:lnTo>
                    <a:lnTo>
                      <a:pt x="2118" y="2522"/>
                    </a:lnTo>
                    <a:lnTo>
                      <a:pt x="2086" y="2556"/>
                    </a:lnTo>
                    <a:lnTo>
                      <a:pt x="2054" y="2592"/>
                    </a:lnTo>
                    <a:lnTo>
                      <a:pt x="2022" y="2627"/>
                    </a:lnTo>
                    <a:lnTo>
                      <a:pt x="1991" y="2662"/>
                    </a:lnTo>
                    <a:lnTo>
                      <a:pt x="1963" y="2694"/>
                    </a:lnTo>
                    <a:cubicBezTo>
                      <a:pt x="1905" y="2762"/>
                      <a:pt x="1974" y="2863"/>
                      <a:pt x="2058" y="2832"/>
                    </a:cubicBezTo>
                    <a:cubicBezTo>
                      <a:pt x="2072" y="2827"/>
                      <a:pt x="2084" y="2819"/>
                      <a:pt x="2093" y="2808"/>
                    </a:cubicBezTo>
                    <a:lnTo>
                      <a:pt x="2120" y="2777"/>
                    </a:lnTo>
                    <a:lnTo>
                      <a:pt x="2152" y="2743"/>
                    </a:lnTo>
                    <a:lnTo>
                      <a:pt x="2182" y="2708"/>
                    </a:lnTo>
                    <a:lnTo>
                      <a:pt x="2214" y="2674"/>
                    </a:lnTo>
                    <a:lnTo>
                      <a:pt x="2245" y="2640"/>
                    </a:lnTo>
                    <a:lnTo>
                      <a:pt x="2277" y="2606"/>
                    </a:lnTo>
                    <a:close/>
                    <a:moveTo>
                      <a:pt x="2952" y="1970"/>
                    </a:moveTo>
                    <a:cubicBezTo>
                      <a:pt x="3013" y="1919"/>
                      <a:pt x="2978" y="1819"/>
                      <a:pt x="2899" y="1817"/>
                    </a:cubicBezTo>
                    <a:cubicBezTo>
                      <a:pt x="2878" y="1816"/>
                      <a:pt x="2856" y="1824"/>
                      <a:pt x="2841" y="1838"/>
                    </a:cubicBezTo>
                    <a:lnTo>
                      <a:pt x="2805" y="1868"/>
                    </a:lnTo>
                    <a:lnTo>
                      <a:pt x="2769" y="1898"/>
                    </a:lnTo>
                    <a:lnTo>
                      <a:pt x="2732" y="1930"/>
                    </a:lnTo>
                    <a:lnTo>
                      <a:pt x="2696" y="1961"/>
                    </a:lnTo>
                    <a:lnTo>
                      <a:pt x="2662" y="1992"/>
                    </a:lnTo>
                    <a:lnTo>
                      <a:pt x="2626" y="2024"/>
                    </a:lnTo>
                    <a:lnTo>
                      <a:pt x="2577" y="2068"/>
                    </a:lnTo>
                    <a:cubicBezTo>
                      <a:pt x="2517" y="2123"/>
                      <a:pt x="2559" y="2222"/>
                      <a:pt x="2640" y="2219"/>
                    </a:cubicBezTo>
                    <a:cubicBezTo>
                      <a:pt x="2661" y="2218"/>
                      <a:pt x="2678" y="2210"/>
                      <a:pt x="2694" y="2196"/>
                    </a:cubicBezTo>
                    <a:lnTo>
                      <a:pt x="2742" y="2153"/>
                    </a:lnTo>
                    <a:lnTo>
                      <a:pt x="2776" y="2122"/>
                    </a:lnTo>
                    <a:lnTo>
                      <a:pt x="2811" y="2091"/>
                    </a:lnTo>
                    <a:lnTo>
                      <a:pt x="2846" y="2061"/>
                    </a:lnTo>
                    <a:lnTo>
                      <a:pt x="2882" y="2030"/>
                    </a:lnTo>
                    <a:lnTo>
                      <a:pt x="2917" y="2000"/>
                    </a:lnTo>
                    <a:close/>
                    <a:moveTo>
                      <a:pt x="3639" y="1458"/>
                    </a:moveTo>
                    <a:cubicBezTo>
                      <a:pt x="3714" y="1407"/>
                      <a:pt x="3673" y="1291"/>
                      <a:pt x="3583" y="1299"/>
                    </a:cubicBezTo>
                    <a:cubicBezTo>
                      <a:pt x="3569" y="1301"/>
                      <a:pt x="3556" y="1305"/>
                      <a:pt x="3543" y="1314"/>
                    </a:cubicBezTo>
                    <a:lnTo>
                      <a:pt x="3487" y="1352"/>
                    </a:lnTo>
                    <a:lnTo>
                      <a:pt x="3447" y="1379"/>
                    </a:lnTo>
                    <a:lnTo>
                      <a:pt x="3408" y="1406"/>
                    </a:lnTo>
                    <a:lnTo>
                      <a:pt x="3369" y="1433"/>
                    </a:lnTo>
                    <a:lnTo>
                      <a:pt x="3330" y="1460"/>
                    </a:lnTo>
                    <a:lnTo>
                      <a:pt x="3291" y="1488"/>
                    </a:lnTo>
                    <a:lnTo>
                      <a:pt x="3255" y="1514"/>
                    </a:lnTo>
                    <a:cubicBezTo>
                      <a:pt x="3187" y="1565"/>
                      <a:pt x="3224" y="1672"/>
                      <a:pt x="3309" y="1670"/>
                    </a:cubicBezTo>
                    <a:cubicBezTo>
                      <a:pt x="3328" y="1669"/>
                      <a:pt x="3343" y="1664"/>
                      <a:pt x="3357" y="1654"/>
                    </a:cubicBezTo>
                    <a:lnTo>
                      <a:pt x="3392" y="1628"/>
                    </a:lnTo>
                    <a:lnTo>
                      <a:pt x="3431" y="1601"/>
                    </a:lnTo>
                    <a:lnTo>
                      <a:pt x="3468" y="1575"/>
                    </a:lnTo>
                    <a:lnTo>
                      <a:pt x="3507" y="1548"/>
                    </a:lnTo>
                    <a:lnTo>
                      <a:pt x="3545" y="1522"/>
                    </a:lnTo>
                    <a:lnTo>
                      <a:pt x="3584" y="1496"/>
                    </a:lnTo>
                    <a:close/>
                    <a:moveTo>
                      <a:pt x="4379" y="1024"/>
                    </a:moveTo>
                    <a:cubicBezTo>
                      <a:pt x="4454" y="984"/>
                      <a:pt x="4434" y="873"/>
                      <a:pt x="4350" y="862"/>
                    </a:cubicBezTo>
                    <a:cubicBezTo>
                      <a:pt x="4332" y="859"/>
                      <a:pt x="4315" y="863"/>
                      <a:pt x="4300" y="870"/>
                    </a:cubicBezTo>
                    <a:lnTo>
                      <a:pt x="4265" y="888"/>
                    </a:lnTo>
                    <a:lnTo>
                      <a:pt x="4223" y="911"/>
                    </a:lnTo>
                    <a:lnTo>
                      <a:pt x="4181" y="933"/>
                    </a:lnTo>
                    <a:lnTo>
                      <a:pt x="4138" y="956"/>
                    </a:lnTo>
                    <a:lnTo>
                      <a:pt x="4096" y="979"/>
                    </a:lnTo>
                    <a:lnTo>
                      <a:pt x="4054" y="1001"/>
                    </a:lnTo>
                    <a:lnTo>
                      <a:pt x="3991" y="1037"/>
                    </a:lnTo>
                    <a:cubicBezTo>
                      <a:pt x="3961" y="1055"/>
                      <a:pt x="3943" y="1090"/>
                      <a:pt x="3949" y="1124"/>
                    </a:cubicBezTo>
                    <a:cubicBezTo>
                      <a:pt x="3956" y="1186"/>
                      <a:pt x="4024" y="1219"/>
                      <a:pt x="4078" y="1188"/>
                    </a:cubicBezTo>
                    <a:lnTo>
                      <a:pt x="4139" y="1153"/>
                    </a:lnTo>
                    <a:lnTo>
                      <a:pt x="4180" y="1131"/>
                    </a:lnTo>
                    <a:lnTo>
                      <a:pt x="4221" y="1108"/>
                    </a:lnTo>
                    <a:lnTo>
                      <a:pt x="4262" y="1086"/>
                    </a:lnTo>
                    <a:lnTo>
                      <a:pt x="4304" y="1063"/>
                    </a:lnTo>
                    <a:lnTo>
                      <a:pt x="4345" y="1042"/>
                    </a:lnTo>
                    <a:close/>
                    <a:moveTo>
                      <a:pt x="5162" y="676"/>
                    </a:moveTo>
                    <a:cubicBezTo>
                      <a:pt x="5242" y="646"/>
                      <a:pt x="5234" y="530"/>
                      <a:pt x="5151" y="511"/>
                    </a:cubicBezTo>
                    <a:cubicBezTo>
                      <a:pt x="5133" y="506"/>
                      <a:pt x="5117" y="508"/>
                      <a:pt x="5100" y="514"/>
                    </a:cubicBezTo>
                    <a:lnTo>
                      <a:pt x="5053" y="532"/>
                    </a:lnTo>
                    <a:lnTo>
                      <a:pt x="5009" y="550"/>
                    </a:lnTo>
                    <a:lnTo>
                      <a:pt x="4963" y="567"/>
                    </a:lnTo>
                    <a:lnTo>
                      <a:pt x="4919" y="586"/>
                    </a:lnTo>
                    <a:lnTo>
                      <a:pt x="4874" y="604"/>
                    </a:lnTo>
                    <a:lnTo>
                      <a:pt x="4830" y="622"/>
                    </a:lnTo>
                    <a:lnTo>
                      <a:pt x="4775" y="646"/>
                    </a:lnTo>
                    <a:cubicBezTo>
                      <a:pt x="4689" y="685"/>
                      <a:pt x="4717" y="812"/>
                      <a:pt x="4811" y="812"/>
                    </a:cubicBezTo>
                    <a:cubicBezTo>
                      <a:pt x="4823" y="812"/>
                      <a:pt x="4833" y="809"/>
                      <a:pt x="4844" y="805"/>
                    </a:cubicBezTo>
                    <a:lnTo>
                      <a:pt x="4897" y="782"/>
                    </a:lnTo>
                    <a:lnTo>
                      <a:pt x="4940" y="764"/>
                    </a:lnTo>
                    <a:lnTo>
                      <a:pt x="4984" y="746"/>
                    </a:lnTo>
                    <a:lnTo>
                      <a:pt x="5028" y="728"/>
                    </a:lnTo>
                    <a:lnTo>
                      <a:pt x="5071" y="711"/>
                    </a:lnTo>
                    <a:lnTo>
                      <a:pt x="5116" y="694"/>
                    </a:lnTo>
                    <a:close/>
                    <a:moveTo>
                      <a:pt x="5979" y="417"/>
                    </a:moveTo>
                    <a:cubicBezTo>
                      <a:pt x="6013" y="409"/>
                      <a:pt x="6039" y="380"/>
                      <a:pt x="6043" y="345"/>
                    </a:cubicBezTo>
                    <a:cubicBezTo>
                      <a:pt x="6051" y="284"/>
                      <a:pt x="5996" y="234"/>
                      <a:pt x="5936" y="249"/>
                    </a:cubicBezTo>
                    <a:lnTo>
                      <a:pt x="5884" y="263"/>
                    </a:lnTo>
                    <a:lnTo>
                      <a:pt x="5837" y="275"/>
                    </a:lnTo>
                    <a:lnTo>
                      <a:pt x="5790" y="288"/>
                    </a:lnTo>
                    <a:lnTo>
                      <a:pt x="5743" y="301"/>
                    </a:lnTo>
                    <a:lnTo>
                      <a:pt x="5697" y="314"/>
                    </a:lnTo>
                    <a:lnTo>
                      <a:pt x="5649" y="328"/>
                    </a:lnTo>
                    <a:lnTo>
                      <a:pt x="5598" y="344"/>
                    </a:lnTo>
                    <a:cubicBezTo>
                      <a:pt x="5506" y="374"/>
                      <a:pt x="5522" y="507"/>
                      <a:pt x="5619" y="513"/>
                    </a:cubicBezTo>
                    <a:cubicBezTo>
                      <a:pt x="5629" y="514"/>
                      <a:pt x="5639" y="512"/>
                      <a:pt x="5649" y="510"/>
                    </a:cubicBezTo>
                    <a:lnTo>
                      <a:pt x="5699" y="494"/>
                    </a:lnTo>
                    <a:lnTo>
                      <a:pt x="5745" y="481"/>
                    </a:lnTo>
                    <a:lnTo>
                      <a:pt x="5790" y="468"/>
                    </a:lnTo>
                    <a:lnTo>
                      <a:pt x="5836" y="455"/>
                    </a:lnTo>
                    <a:lnTo>
                      <a:pt x="5883" y="443"/>
                    </a:lnTo>
                    <a:lnTo>
                      <a:pt x="5929" y="430"/>
                    </a:lnTo>
                    <a:close/>
                    <a:moveTo>
                      <a:pt x="6820" y="251"/>
                    </a:moveTo>
                    <a:cubicBezTo>
                      <a:pt x="6852" y="246"/>
                      <a:pt x="6878" y="224"/>
                      <a:pt x="6889" y="195"/>
                    </a:cubicBezTo>
                    <a:cubicBezTo>
                      <a:pt x="6912" y="134"/>
                      <a:pt x="6860" y="69"/>
                      <a:pt x="6795" y="79"/>
                    </a:cubicBezTo>
                    <a:lnTo>
                      <a:pt x="6753" y="85"/>
                    </a:lnTo>
                    <a:lnTo>
                      <a:pt x="6703" y="92"/>
                    </a:lnTo>
                    <a:lnTo>
                      <a:pt x="6654" y="99"/>
                    </a:lnTo>
                    <a:lnTo>
                      <a:pt x="6605" y="108"/>
                    </a:lnTo>
                    <a:lnTo>
                      <a:pt x="6557" y="116"/>
                    </a:lnTo>
                    <a:lnTo>
                      <a:pt x="6508" y="125"/>
                    </a:lnTo>
                    <a:lnTo>
                      <a:pt x="6449" y="135"/>
                    </a:lnTo>
                    <a:cubicBezTo>
                      <a:pt x="6413" y="142"/>
                      <a:pt x="6385" y="171"/>
                      <a:pt x="6379" y="207"/>
                    </a:cubicBezTo>
                    <a:cubicBezTo>
                      <a:pt x="6371" y="266"/>
                      <a:pt x="6423" y="317"/>
                      <a:pt x="6482" y="306"/>
                    </a:cubicBezTo>
                    <a:lnTo>
                      <a:pt x="6538" y="295"/>
                    </a:lnTo>
                    <a:lnTo>
                      <a:pt x="6586" y="287"/>
                    </a:lnTo>
                    <a:lnTo>
                      <a:pt x="6634" y="279"/>
                    </a:lnTo>
                    <a:lnTo>
                      <a:pt x="6682" y="271"/>
                    </a:lnTo>
                    <a:lnTo>
                      <a:pt x="6729" y="264"/>
                    </a:lnTo>
                    <a:lnTo>
                      <a:pt x="6778" y="257"/>
                    </a:lnTo>
                    <a:close/>
                    <a:moveTo>
                      <a:pt x="7674" y="178"/>
                    </a:moveTo>
                    <a:cubicBezTo>
                      <a:pt x="7767" y="175"/>
                      <a:pt x="7790" y="48"/>
                      <a:pt x="7705" y="11"/>
                    </a:cubicBezTo>
                    <a:cubicBezTo>
                      <a:pt x="7693" y="6"/>
                      <a:pt x="7682" y="4"/>
                      <a:pt x="7669" y="4"/>
                    </a:cubicBezTo>
                    <a:lnTo>
                      <a:pt x="7603" y="7"/>
                    </a:lnTo>
                    <a:lnTo>
                      <a:pt x="7551" y="9"/>
                    </a:lnTo>
                    <a:lnTo>
                      <a:pt x="7501" y="11"/>
                    </a:lnTo>
                    <a:lnTo>
                      <a:pt x="7451" y="14"/>
                    </a:lnTo>
                    <a:lnTo>
                      <a:pt x="7400" y="17"/>
                    </a:lnTo>
                    <a:lnTo>
                      <a:pt x="7349" y="21"/>
                    </a:lnTo>
                    <a:lnTo>
                      <a:pt x="7318" y="23"/>
                    </a:lnTo>
                    <a:cubicBezTo>
                      <a:pt x="7286" y="25"/>
                      <a:pt x="7258" y="45"/>
                      <a:pt x="7246" y="75"/>
                    </a:cubicBezTo>
                    <a:cubicBezTo>
                      <a:pt x="7220" y="134"/>
                      <a:pt x="7267" y="201"/>
                      <a:pt x="7332" y="196"/>
                    </a:cubicBezTo>
                    <a:lnTo>
                      <a:pt x="7411" y="190"/>
                    </a:lnTo>
                    <a:lnTo>
                      <a:pt x="7460" y="188"/>
                    </a:lnTo>
                    <a:lnTo>
                      <a:pt x="7510" y="184"/>
                    </a:lnTo>
                    <a:lnTo>
                      <a:pt x="7559" y="182"/>
                    </a:lnTo>
                    <a:lnTo>
                      <a:pt x="7609" y="181"/>
                    </a:lnTo>
                    <a:close/>
                    <a:moveTo>
                      <a:pt x="7908" y="1"/>
                    </a:moveTo>
                    <a:cubicBezTo>
                      <a:pt x="7870" y="1"/>
                      <a:pt x="7837" y="25"/>
                      <a:pt x="7825" y="62"/>
                    </a:cubicBezTo>
                    <a:cubicBezTo>
                      <a:pt x="7808" y="118"/>
                      <a:pt x="7849" y="175"/>
                      <a:pt x="7908" y="175"/>
                    </a:cubicBezTo>
                    <a:cubicBezTo>
                      <a:pt x="7991" y="175"/>
                      <a:pt x="8073" y="176"/>
                      <a:pt x="8157" y="179"/>
                    </a:cubicBezTo>
                    <a:cubicBezTo>
                      <a:pt x="8188" y="180"/>
                      <a:pt x="8220" y="181"/>
                      <a:pt x="8251" y="182"/>
                    </a:cubicBezTo>
                    <a:cubicBezTo>
                      <a:pt x="8327" y="185"/>
                      <a:pt x="8370" y="95"/>
                      <a:pt x="8319" y="37"/>
                    </a:cubicBezTo>
                    <a:cubicBezTo>
                      <a:pt x="8303" y="20"/>
                      <a:pt x="8282" y="10"/>
                      <a:pt x="8258" y="9"/>
                    </a:cubicBezTo>
                    <a:cubicBezTo>
                      <a:pt x="8226" y="7"/>
                      <a:pt x="8195" y="6"/>
                      <a:pt x="8162" y="5"/>
                    </a:cubicBezTo>
                    <a:cubicBezTo>
                      <a:pt x="8106" y="3"/>
                      <a:pt x="8050" y="3"/>
                      <a:pt x="7993" y="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5" name="Google Shape;155;p8"/>
            <p:cNvSpPr/>
            <p:nvPr/>
          </p:nvSpPr>
          <p:spPr>
            <a:xfrm>
              <a:off x="2131413" y="180975"/>
              <a:ext cx="4781700" cy="4781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8"/>
          <p:cNvSpPr txBox="1">
            <a:spLocks noGrp="1"/>
          </p:cNvSpPr>
          <p:nvPr>
            <p:ph type="title"/>
          </p:nvPr>
        </p:nvSpPr>
        <p:spPr>
          <a:xfrm>
            <a:off x="1996850" y="1307100"/>
            <a:ext cx="51504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2287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715100" y="535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715200" y="1299350"/>
            <a:ext cx="4661100" cy="12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9"/>
          <p:cNvGrpSpPr/>
          <p:nvPr/>
        </p:nvGrpSpPr>
        <p:grpSpPr>
          <a:xfrm rot="-2029426">
            <a:off x="457649" y="4290206"/>
            <a:ext cx="648078" cy="527769"/>
            <a:chOff x="1172345" y="3856132"/>
            <a:chExt cx="228133" cy="185791"/>
          </a:xfrm>
        </p:grpSpPr>
        <p:sp>
          <p:nvSpPr>
            <p:cNvPr id="162" name="Google Shape;162;p9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9"/>
          <p:cNvGrpSpPr/>
          <p:nvPr/>
        </p:nvGrpSpPr>
        <p:grpSpPr>
          <a:xfrm rot="9913123">
            <a:off x="8221491" y="1402998"/>
            <a:ext cx="414454" cy="337513"/>
            <a:chOff x="1172345" y="3856132"/>
            <a:chExt cx="228133" cy="185791"/>
          </a:xfrm>
        </p:grpSpPr>
        <p:sp>
          <p:nvSpPr>
            <p:cNvPr id="171" name="Google Shape;171;p9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" name="Google Shape;179;p9"/>
          <p:cNvGrpSpPr/>
          <p:nvPr/>
        </p:nvGrpSpPr>
        <p:grpSpPr>
          <a:xfrm>
            <a:off x="170683" y="2282002"/>
            <a:ext cx="194923" cy="194923"/>
            <a:chOff x="3414512" y="2592150"/>
            <a:chExt cx="58460" cy="58460"/>
          </a:xfrm>
        </p:grpSpPr>
        <p:sp>
          <p:nvSpPr>
            <p:cNvPr id="180" name="Google Shape;180;p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96466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"/>
          <p:cNvSpPr txBox="1">
            <a:spLocks noGrp="1"/>
          </p:cNvSpPr>
          <p:nvPr>
            <p:ph type="title"/>
          </p:nvPr>
        </p:nvSpPr>
        <p:spPr>
          <a:xfrm>
            <a:off x="4660900" y="535000"/>
            <a:ext cx="3768000" cy="13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186" name="Google Shape;186;p10"/>
          <p:cNvGrpSpPr/>
          <p:nvPr/>
        </p:nvGrpSpPr>
        <p:grpSpPr>
          <a:xfrm>
            <a:off x="8698687" y="2132556"/>
            <a:ext cx="194923" cy="194923"/>
            <a:chOff x="3414512" y="2592150"/>
            <a:chExt cx="58460" cy="58460"/>
          </a:xfrm>
        </p:grpSpPr>
        <p:sp>
          <p:nvSpPr>
            <p:cNvPr id="187" name="Google Shape;187;p10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0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0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0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507024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E4D9D0">
            <a:alpha val="37670"/>
          </a:srgbClr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1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11"/>
          <p:cNvGrpSpPr/>
          <p:nvPr/>
        </p:nvGrpSpPr>
        <p:grpSpPr>
          <a:xfrm>
            <a:off x="1474557" y="-476251"/>
            <a:ext cx="6095425" cy="6096149"/>
            <a:chOff x="1474557" y="-476251"/>
            <a:chExt cx="6095425" cy="6096149"/>
          </a:xfrm>
        </p:grpSpPr>
        <p:grpSp>
          <p:nvGrpSpPr>
            <p:cNvPr id="194" name="Google Shape;194;p11"/>
            <p:cNvGrpSpPr/>
            <p:nvPr/>
          </p:nvGrpSpPr>
          <p:grpSpPr>
            <a:xfrm>
              <a:off x="1474557" y="-476251"/>
              <a:ext cx="6095425" cy="6096149"/>
              <a:chOff x="1917271" y="81350"/>
              <a:chExt cx="5209765" cy="5210383"/>
            </a:xfrm>
          </p:grpSpPr>
          <p:sp>
            <p:nvSpPr>
              <p:cNvPr id="195" name="Google Shape;195;p11"/>
              <p:cNvSpPr/>
              <p:nvPr/>
            </p:nvSpPr>
            <p:spPr>
              <a:xfrm>
                <a:off x="1917271" y="81350"/>
                <a:ext cx="5209765" cy="5210383"/>
              </a:xfrm>
              <a:custGeom>
                <a:avLst/>
                <a:gdLst/>
                <a:ahLst/>
                <a:cxnLst/>
                <a:rect l="l" t="t" r="r" b="b"/>
                <a:pathLst>
                  <a:path w="17686" h="17689" extrusionOk="0">
                    <a:moveTo>
                      <a:pt x="10039" y="257"/>
                    </a:moveTo>
                    <a:cubicBezTo>
                      <a:pt x="10115" y="266"/>
                      <a:pt x="10166" y="180"/>
                      <a:pt x="10119" y="119"/>
                    </a:cubicBezTo>
                    <a:cubicBezTo>
                      <a:pt x="10105" y="100"/>
                      <a:pt x="10086" y="88"/>
                      <a:pt x="10062" y="85"/>
                    </a:cubicBezTo>
                    <a:lnTo>
                      <a:pt x="10022" y="80"/>
                    </a:lnTo>
                    <a:lnTo>
                      <a:pt x="9967" y="72"/>
                    </a:lnTo>
                    <a:lnTo>
                      <a:pt x="9888" y="62"/>
                    </a:lnTo>
                    <a:cubicBezTo>
                      <a:pt x="9803" y="53"/>
                      <a:pt x="9758" y="158"/>
                      <a:pt x="9822" y="214"/>
                    </a:cubicBezTo>
                    <a:cubicBezTo>
                      <a:pt x="9836" y="226"/>
                      <a:pt x="9850" y="232"/>
                      <a:pt x="9869" y="235"/>
                    </a:cubicBezTo>
                    <a:lnTo>
                      <a:pt x="9945" y="244"/>
                    </a:lnTo>
                    <a:lnTo>
                      <a:pt x="9999" y="251"/>
                    </a:lnTo>
                    <a:close/>
                    <a:moveTo>
                      <a:pt x="11048" y="458"/>
                    </a:moveTo>
                    <a:cubicBezTo>
                      <a:pt x="11132" y="479"/>
                      <a:pt x="11192" y="379"/>
                      <a:pt x="11134" y="315"/>
                    </a:cubicBezTo>
                    <a:cubicBezTo>
                      <a:pt x="11123" y="303"/>
                      <a:pt x="11109" y="294"/>
                      <a:pt x="11092" y="290"/>
                    </a:cubicBezTo>
                    <a:lnTo>
                      <a:pt x="11050" y="279"/>
                    </a:lnTo>
                    <a:lnTo>
                      <a:pt x="10997" y="265"/>
                    </a:lnTo>
                    <a:lnTo>
                      <a:pt x="10922" y="247"/>
                    </a:lnTo>
                    <a:cubicBezTo>
                      <a:pt x="10848" y="230"/>
                      <a:pt x="10788" y="310"/>
                      <a:pt x="10827" y="377"/>
                    </a:cubicBezTo>
                    <a:cubicBezTo>
                      <a:pt x="10841" y="396"/>
                      <a:pt x="10859" y="410"/>
                      <a:pt x="10882" y="417"/>
                    </a:cubicBezTo>
                    <a:lnTo>
                      <a:pt x="10955" y="434"/>
                    </a:lnTo>
                    <a:lnTo>
                      <a:pt x="11007" y="447"/>
                    </a:lnTo>
                    <a:close/>
                    <a:moveTo>
                      <a:pt x="12027" y="779"/>
                    </a:moveTo>
                    <a:cubicBezTo>
                      <a:pt x="12056" y="790"/>
                      <a:pt x="12090" y="785"/>
                      <a:pt x="12114" y="765"/>
                    </a:cubicBezTo>
                    <a:cubicBezTo>
                      <a:pt x="12164" y="723"/>
                      <a:pt x="12152" y="642"/>
                      <a:pt x="12090" y="617"/>
                    </a:cubicBezTo>
                    <a:lnTo>
                      <a:pt x="12033" y="595"/>
                    </a:lnTo>
                    <a:lnTo>
                      <a:pt x="11983" y="575"/>
                    </a:lnTo>
                    <a:lnTo>
                      <a:pt x="11927" y="554"/>
                    </a:lnTo>
                    <a:cubicBezTo>
                      <a:pt x="11898" y="544"/>
                      <a:pt x="11866" y="549"/>
                      <a:pt x="11842" y="568"/>
                    </a:cubicBezTo>
                    <a:cubicBezTo>
                      <a:pt x="11790" y="612"/>
                      <a:pt x="11804" y="693"/>
                      <a:pt x="11866" y="717"/>
                    </a:cubicBezTo>
                    <a:lnTo>
                      <a:pt x="11921" y="738"/>
                    </a:lnTo>
                    <a:lnTo>
                      <a:pt x="11970" y="756"/>
                    </a:lnTo>
                    <a:close/>
                    <a:moveTo>
                      <a:pt x="12961" y="1214"/>
                    </a:moveTo>
                    <a:cubicBezTo>
                      <a:pt x="13037" y="1255"/>
                      <a:pt x="13120" y="1168"/>
                      <a:pt x="13076" y="1093"/>
                    </a:cubicBezTo>
                    <a:cubicBezTo>
                      <a:pt x="13068" y="1079"/>
                      <a:pt x="13057" y="1069"/>
                      <a:pt x="13043" y="1061"/>
                    </a:cubicBezTo>
                    <a:lnTo>
                      <a:pt x="13009" y="1043"/>
                    </a:lnTo>
                    <a:lnTo>
                      <a:pt x="12961" y="1018"/>
                    </a:lnTo>
                    <a:lnTo>
                      <a:pt x="12914" y="993"/>
                    </a:lnTo>
                    <a:lnTo>
                      <a:pt x="12887" y="979"/>
                    </a:lnTo>
                    <a:cubicBezTo>
                      <a:pt x="12814" y="942"/>
                      <a:pt x="12734" y="1018"/>
                      <a:pt x="12769" y="1093"/>
                    </a:cubicBezTo>
                    <a:cubicBezTo>
                      <a:pt x="12778" y="1111"/>
                      <a:pt x="12790" y="1125"/>
                      <a:pt x="12809" y="1133"/>
                    </a:cubicBezTo>
                    <a:lnTo>
                      <a:pt x="12881" y="1172"/>
                    </a:lnTo>
                    <a:lnTo>
                      <a:pt x="12927" y="1196"/>
                    </a:lnTo>
                    <a:close/>
                    <a:moveTo>
                      <a:pt x="13835" y="1757"/>
                    </a:moveTo>
                    <a:cubicBezTo>
                      <a:pt x="13865" y="1778"/>
                      <a:pt x="13905" y="1778"/>
                      <a:pt x="13935" y="1757"/>
                    </a:cubicBezTo>
                    <a:cubicBezTo>
                      <a:pt x="13984" y="1722"/>
                      <a:pt x="13984" y="1649"/>
                      <a:pt x="13935" y="1614"/>
                    </a:cubicBezTo>
                    <a:lnTo>
                      <a:pt x="13873" y="1572"/>
                    </a:lnTo>
                    <a:lnTo>
                      <a:pt x="13829" y="1541"/>
                    </a:lnTo>
                    <a:lnTo>
                      <a:pt x="13791" y="1515"/>
                    </a:lnTo>
                    <a:cubicBezTo>
                      <a:pt x="13719" y="1467"/>
                      <a:pt x="13628" y="1543"/>
                      <a:pt x="13663" y="1622"/>
                    </a:cubicBezTo>
                    <a:cubicBezTo>
                      <a:pt x="13670" y="1637"/>
                      <a:pt x="13681" y="1650"/>
                      <a:pt x="13694" y="1659"/>
                    </a:cubicBezTo>
                    <a:lnTo>
                      <a:pt x="13732" y="1684"/>
                    </a:lnTo>
                    <a:lnTo>
                      <a:pt x="13774" y="1714"/>
                    </a:lnTo>
                    <a:close/>
                    <a:moveTo>
                      <a:pt x="14640" y="2399"/>
                    </a:moveTo>
                    <a:cubicBezTo>
                      <a:pt x="14697" y="2451"/>
                      <a:pt x="14788" y="2407"/>
                      <a:pt x="14784" y="2330"/>
                    </a:cubicBezTo>
                    <a:cubicBezTo>
                      <a:pt x="14783" y="2307"/>
                      <a:pt x="14774" y="2287"/>
                      <a:pt x="14756" y="2270"/>
                    </a:cubicBezTo>
                    <a:lnTo>
                      <a:pt x="14709" y="2228"/>
                    </a:lnTo>
                    <a:lnTo>
                      <a:pt x="14668" y="2192"/>
                    </a:lnTo>
                    <a:lnTo>
                      <a:pt x="14624" y="2154"/>
                    </a:lnTo>
                    <a:cubicBezTo>
                      <a:pt x="14560" y="2100"/>
                      <a:pt x="14465" y="2158"/>
                      <a:pt x="14483" y="2241"/>
                    </a:cubicBezTo>
                    <a:cubicBezTo>
                      <a:pt x="14488" y="2259"/>
                      <a:pt x="14497" y="2274"/>
                      <a:pt x="14511" y="2286"/>
                    </a:cubicBezTo>
                    <a:lnTo>
                      <a:pt x="14554" y="2323"/>
                    </a:lnTo>
                    <a:lnTo>
                      <a:pt x="14593" y="2358"/>
                    </a:lnTo>
                    <a:close/>
                    <a:moveTo>
                      <a:pt x="15363" y="3132"/>
                    </a:moveTo>
                    <a:cubicBezTo>
                      <a:pt x="15422" y="3198"/>
                      <a:pt x="15529" y="3146"/>
                      <a:pt x="15514" y="3059"/>
                    </a:cubicBezTo>
                    <a:cubicBezTo>
                      <a:pt x="15510" y="3043"/>
                      <a:pt x="15504" y="3031"/>
                      <a:pt x="15493" y="3018"/>
                    </a:cubicBezTo>
                    <a:lnTo>
                      <a:pt x="15459" y="2977"/>
                    </a:lnTo>
                    <a:lnTo>
                      <a:pt x="15423" y="2938"/>
                    </a:lnTo>
                    <a:lnTo>
                      <a:pt x="15376" y="2888"/>
                    </a:lnTo>
                    <a:cubicBezTo>
                      <a:pt x="15325" y="2831"/>
                      <a:pt x="15230" y="2865"/>
                      <a:pt x="15226" y="2942"/>
                    </a:cubicBezTo>
                    <a:cubicBezTo>
                      <a:pt x="15225" y="2964"/>
                      <a:pt x="15233" y="2988"/>
                      <a:pt x="15249" y="3005"/>
                    </a:cubicBezTo>
                    <a:lnTo>
                      <a:pt x="15294" y="3054"/>
                    </a:lnTo>
                    <a:lnTo>
                      <a:pt x="15328" y="3093"/>
                    </a:lnTo>
                    <a:close/>
                    <a:moveTo>
                      <a:pt x="15996" y="3946"/>
                    </a:moveTo>
                    <a:cubicBezTo>
                      <a:pt x="16046" y="4019"/>
                      <a:pt x="16161" y="3977"/>
                      <a:pt x="16153" y="3888"/>
                    </a:cubicBezTo>
                    <a:cubicBezTo>
                      <a:pt x="16151" y="3872"/>
                      <a:pt x="16147" y="3860"/>
                      <a:pt x="16138" y="3847"/>
                    </a:cubicBezTo>
                    <a:lnTo>
                      <a:pt x="16114" y="3813"/>
                    </a:lnTo>
                    <a:lnTo>
                      <a:pt x="16084" y="3769"/>
                    </a:lnTo>
                    <a:lnTo>
                      <a:pt x="16037" y="3704"/>
                    </a:lnTo>
                    <a:cubicBezTo>
                      <a:pt x="16023" y="3683"/>
                      <a:pt x="16000" y="3671"/>
                      <a:pt x="15975" y="3668"/>
                    </a:cubicBezTo>
                    <a:cubicBezTo>
                      <a:pt x="15901" y="3661"/>
                      <a:pt x="15853" y="3745"/>
                      <a:pt x="15897" y="3805"/>
                    </a:cubicBezTo>
                    <a:lnTo>
                      <a:pt x="15942" y="3869"/>
                    </a:lnTo>
                    <a:lnTo>
                      <a:pt x="15972" y="3912"/>
                    </a:lnTo>
                    <a:close/>
                    <a:moveTo>
                      <a:pt x="16526" y="4828"/>
                    </a:moveTo>
                    <a:cubicBezTo>
                      <a:pt x="16535" y="4844"/>
                      <a:pt x="16548" y="4857"/>
                      <a:pt x="16565" y="4865"/>
                    </a:cubicBezTo>
                    <a:cubicBezTo>
                      <a:pt x="16642" y="4901"/>
                      <a:pt x="16718" y="4822"/>
                      <a:pt x="16680" y="4747"/>
                    </a:cubicBezTo>
                    <a:lnTo>
                      <a:pt x="16643" y="4677"/>
                    </a:lnTo>
                    <a:lnTo>
                      <a:pt x="16617" y="4630"/>
                    </a:lnTo>
                    <a:lnTo>
                      <a:pt x="16597" y="4593"/>
                    </a:lnTo>
                    <a:cubicBezTo>
                      <a:pt x="16588" y="4578"/>
                      <a:pt x="16578" y="4567"/>
                      <a:pt x="16563" y="4559"/>
                    </a:cubicBezTo>
                    <a:cubicBezTo>
                      <a:pt x="16485" y="4518"/>
                      <a:pt x="16404" y="4600"/>
                      <a:pt x="16445" y="4677"/>
                    </a:cubicBezTo>
                    <a:lnTo>
                      <a:pt x="16465" y="4712"/>
                    </a:lnTo>
                    <a:lnTo>
                      <a:pt x="16490" y="4759"/>
                    </a:lnTo>
                    <a:close/>
                    <a:moveTo>
                      <a:pt x="16949" y="5767"/>
                    </a:moveTo>
                    <a:cubicBezTo>
                      <a:pt x="16961" y="5799"/>
                      <a:pt x="16992" y="5821"/>
                      <a:pt x="17026" y="5823"/>
                    </a:cubicBezTo>
                    <a:cubicBezTo>
                      <a:pt x="17089" y="5826"/>
                      <a:pt x="17133" y="5764"/>
                      <a:pt x="17111" y="5705"/>
                    </a:cubicBezTo>
                    <a:lnTo>
                      <a:pt x="17091" y="5653"/>
                    </a:lnTo>
                    <a:lnTo>
                      <a:pt x="17071" y="5603"/>
                    </a:lnTo>
                    <a:lnTo>
                      <a:pt x="17047" y="5542"/>
                    </a:lnTo>
                    <a:cubicBezTo>
                      <a:pt x="17019" y="5471"/>
                      <a:pt x="16917" y="5469"/>
                      <a:pt x="16887" y="5540"/>
                    </a:cubicBezTo>
                    <a:cubicBezTo>
                      <a:pt x="16877" y="5562"/>
                      <a:pt x="16878" y="5585"/>
                      <a:pt x="16887" y="5607"/>
                    </a:cubicBezTo>
                    <a:lnTo>
                      <a:pt x="16911" y="5667"/>
                    </a:lnTo>
                    <a:lnTo>
                      <a:pt x="16930" y="5716"/>
                    </a:lnTo>
                    <a:close/>
                    <a:moveTo>
                      <a:pt x="17256" y="6749"/>
                    </a:moveTo>
                    <a:cubicBezTo>
                      <a:pt x="17265" y="6782"/>
                      <a:pt x="17290" y="6806"/>
                      <a:pt x="17322" y="6813"/>
                    </a:cubicBezTo>
                    <a:cubicBezTo>
                      <a:pt x="17385" y="6827"/>
                      <a:pt x="17441" y="6769"/>
                      <a:pt x="17425" y="6707"/>
                    </a:cubicBezTo>
                    <a:lnTo>
                      <a:pt x="17407" y="6636"/>
                    </a:lnTo>
                    <a:lnTo>
                      <a:pt x="17393" y="6583"/>
                    </a:lnTo>
                    <a:lnTo>
                      <a:pt x="17381" y="6538"/>
                    </a:lnTo>
                    <a:cubicBezTo>
                      <a:pt x="17359" y="6460"/>
                      <a:pt x="17252" y="6451"/>
                      <a:pt x="17219" y="6524"/>
                    </a:cubicBezTo>
                    <a:cubicBezTo>
                      <a:pt x="17210" y="6543"/>
                      <a:pt x="17207" y="6563"/>
                      <a:pt x="17214" y="6583"/>
                    </a:cubicBezTo>
                    <a:lnTo>
                      <a:pt x="17225" y="6627"/>
                    </a:lnTo>
                    <a:lnTo>
                      <a:pt x="17239" y="6679"/>
                    </a:lnTo>
                    <a:close/>
                    <a:moveTo>
                      <a:pt x="17444" y="7762"/>
                    </a:moveTo>
                    <a:cubicBezTo>
                      <a:pt x="17448" y="7789"/>
                      <a:pt x="17464" y="7814"/>
                      <a:pt x="17489" y="7827"/>
                    </a:cubicBezTo>
                    <a:cubicBezTo>
                      <a:pt x="17551" y="7861"/>
                      <a:pt x="17626" y="7811"/>
                      <a:pt x="17617" y="7740"/>
                    </a:cubicBezTo>
                    <a:lnTo>
                      <a:pt x="17606" y="7664"/>
                    </a:lnTo>
                    <a:lnTo>
                      <a:pt x="17599" y="7609"/>
                    </a:lnTo>
                    <a:lnTo>
                      <a:pt x="17593" y="7567"/>
                    </a:lnTo>
                    <a:cubicBezTo>
                      <a:pt x="17589" y="7535"/>
                      <a:pt x="17567" y="7509"/>
                      <a:pt x="17537" y="7498"/>
                    </a:cubicBezTo>
                    <a:cubicBezTo>
                      <a:pt x="17476" y="7475"/>
                      <a:pt x="17412" y="7526"/>
                      <a:pt x="17421" y="7592"/>
                    </a:cubicBezTo>
                    <a:lnTo>
                      <a:pt x="17427" y="7633"/>
                    </a:lnTo>
                    <a:lnTo>
                      <a:pt x="17435" y="7687"/>
                    </a:lnTo>
                    <a:close/>
                    <a:moveTo>
                      <a:pt x="17511" y="8790"/>
                    </a:moveTo>
                    <a:cubicBezTo>
                      <a:pt x="17512" y="8827"/>
                      <a:pt x="17535" y="8859"/>
                      <a:pt x="17571" y="8871"/>
                    </a:cubicBezTo>
                    <a:cubicBezTo>
                      <a:pt x="17628" y="8890"/>
                      <a:pt x="17685" y="8848"/>
                      <a:pt x="17685" y="8788"/>
                    </a:cubicBezTo>
                    <a:lnTo>
                      <a:pt x="17684" y="8732"/>
                    </a:lnTo>
                    <a:lnTo>
                      <a:pt x="17683" y="8675"/>
                    </a:lnTo>
                    <a:lnTo>
                      <a:pt x="17682" y="8613"/>
                    </a:lnTo>
                    <a:cubicBezTo>
                      <a:pt x="17678" y="8520"/>
                      <a:pt x="17552" y="8497"/>
                      <a:pt x="17516" y="8582"/>
                    </a:cubicBezTo>
                    <a:cubicBezTo>
                      <a:pt x="17510" y="8594"/>
                      <a:pt x="17509" y="8606"/>
                      <a:pt x="17509" y="8619"/>
                    </a:cubicBezTo>
                    <a:lnTo>
                      <a:pt x="17510" y="8678"/>
                    </a:lnTo>
                    <a:lnTo>
                      <a:pt x="17511" y="8734"/>
                    </a:lnTo>
                    <a:close/>
                    <a:moveTo>
                      <a:pt x="17458" y="9818"/>
                    </a:moveTo>
                    <a:cubicBezTo>
                      <a:pt x="17448" y="9908"/>
                      <a:pt x="17564" y="9951"/>
                      <a:pt x="17615" y="9877"/>
                    </a:cubicBezTo>
                    <a:cubicBezTo>
                      <a:pt x="17624" y="9865"/>
                      <a:pt x="17628" y="9852"/>
                      <a:pt x="17630" y="9837"/>
                    </a:cubicBezTo>
                    <a:lnTo>
                      <a:pt x="17634" y="9806"/>
                    </a:lnTo>
                    <a:lnTo>
                      <a:pt x="17640" y="9750"/>
                    </a:lnTo>
                    <a:lnTo>
                      <a:pt x="17645" y="9694"/>
                    </a:lnTo>
                    <a:lnTo>
                      <a:pt x="17647" y="9663"/>
                    </a:lnTo>
                    <a:cubicBezTo>
                      <a:pt x="17654" y="9584"/>
                      <a:pt x="17560" y="9537"/>
                      <a:pt x="17502" y="9592"/>
                    </a:cubicBezTo>
                    <a:cubicBezTo>
                      <a:pt x="17486" y="9608"/>
                      <a:pt x="17477" y="9625"/>
                      <a:pt x="17475" y="9647"/>
                    </a:cubicBezTo>
                    <a:lnTo>
                      <a:pt x="17472" y="9678"/>
                    </a:lnTo>
                    <a:lnTo>
                      <a:pt x="17467" y="9733"/>
                    </a:lnTo>
                    <a:lnTo>
                      <a:pt x="17462" y="9788"/>
                    </a:lnTo>
                    <a:close/>
                    <a:moveTo>
                      <a:pt x="17283" y="10833"/>
                    </a:moveTo>
                    <a:cubicBezTo>
                      <a:pt x="17276" y="10864"/>
                      <a:pt x="17286" y="10897"/>
                      <a:pt x="17310" y="10918"/>
                    </a:cubicBezTo>
                    <a:cubicBezTo>
                      <a:pt x="17360" y="10961"/>
                      <a:pt x="17437" y="10936"/>
                      <a:pt x="17452" y="10872"/>
                    </a:cubicBezTo>
                    <a:lnTo>
                      <a:pt x="17459" y="10844"/>
                    </a:lnTo>
                    <a:lnTo>
                      <a:pt x="17471" y="10790"/>
                    </a:lnTo>
                    <a:lnTo>
                      <a:pt x="17482" y="10736"/>
                    </a:lnTo>
                    <a:lnTo>
                      <a:pt x="17490" y="10701"/>
                    </a:lnTo>
                    <a:cubicBezTo>
                      <a:pt x="17508" y="10620"/>
                      <a:pt x="17409" y="10563"/>
                      <a:pt x="17347" y="10619"/>
                    </a:cubicBezTo>
                    <a:cubicBezTo>
                      <a:pt x="17333" y="10631"/>
                      <a:pt x="17324" y="10648"/>
                      <a:pt x="17320" y="10665"/>
                    </a:cubicBezTo>
                    <a:lnTo>
                      <a:pt x="17313" y="10699"/>
                    </a:lnTo>
                    <a:lnTo>
                      <a:pt x="17302" y="10752"/>
                    </a:lnTo>
                    <a:close/>
                    <a:moveTo>
                      <a:pt x="16988" y="11820"/>
                    </a:moveTo>
                    <a:cubicBezTo>
                      <a:pt x="16960" y="11900"/>
                      <a:pt x="17049" y="11968"/>
                      <a:pt x="17119" y="11921"/>
                    </a:cubicBezTo>
                    <a:cubicBezTo>
                      <a:pt x="17134" y="11910"/>
                      <a:pt x="17145" y="11897"/>
                      <a:pt x="17152" y="11879"/>
                    </a:cubicBezTo>
                    <a:lnTo>
                      <a:pt x="17166" y="11836"/>
                    </a:lnTo>
                    <a:lnTo>
                      <a:pt x="17185" y="11786"/>
                    </a:lnTo>
                    <a:lnTo>
                      <a:pt x="17210" y="11714"/>
                    </a:lnTo>
                    <a:cubicBezTo>
                      <a:pt x="17238" y="11628"/>
                      <a:pt x="17134" y="11561"/>
                      <a:pt x="17067" y="11624"/>
                    </a:cubicBezTo>
                    <a:cubicBezTo>
                      <a:pt x="17057" y="11634"/>
                      <a:pt x="17050" y="11644"/>
                      <a:pt x="17046" y="11658"/>
                    </a:cubicBezTo>
                    <a:lnTo>
                      <a:pt x="17021" y="11728"/>
                    </a:lnTo>
                    <a:lnTo>
                      <a:pt x="17004" y="11778"/>
                    </a:lnTo>
                    <a:close/>
                    <a:moveTo>
                      <a:pt x="16578" y="12764"/>
                    </a:moveTo>
                    <a:cubicBezTo>
                      <a:pt x="16541" y="12837"/>
                      <a:pt x="16617" y="12916"/>
                      <a:pt x="16691" y="12882"/>
                    </a:cubicBezTo>
                    <a:cubicBezTo>
                      <a:pt x="16709" y="12874"/>
                      <a:pt x="16724" y="12860"/>
                      <a:pt x="16733" y="12842"/>
                    </a:cubicBezTo>
                    <a:lnTo>
                      <a:pt x="16766" y="12778"/>
                    </a:lnTo>
                    <a:lnTo>
                      <a:pt x="16789" y="12729"/>
                    </a:lnTo>
                    <a:lnTo>
                      <a:pt x="16811" y="12686"/>
                    </a:lnTo>
                    <a:cubicBezTo>
                      <a:pt x="16826" y="12654"/>
                      <a:pt x="16821" y="12616"/>
                      <a:pt x="16796" y="12590"/>
                    </a:cubicBezTo>
                    <a:cubicBezTo>
                      <a:pt x="16755" y="12544"/>
                      <a:pt x="16681" y="12555"/>
                      <a:pt x="16655" y="12611"/>
                    </a:cubicBezTo>
                    <a:lnTo>
                      <a:pt x="16634" y="12653"/>
                    </a:lnTo>
                    <a:lnTo>
                      <a:pt x="16610" y="12700"/>
                    </a:lnTo>
                    <a:close/>
                    <a:moveTo>
                      <a:pt x="16058" y="13653"/>
                    </a:moveTo>
                    <a:cubicBezTo>
                      <a:pt x="16013" y="13721"/>
                      <a:pt x="16078" y="13808"/>
                      <a:pt x="16155" y="13784"/>
                    </a:cubicBezTo>
                    <a:cubicBezTo>
                      <a:pt x="16175" y="13778"/>
                      <a:pt x="16191" y="13767"/>
                      <a:pt x="16202" y="13749"/>
                    </a:cubicBezTo>
                    <a:lnTo>
                      <a:pt x="16234" y="13703"/>
                    </a:lnTo>
                    <a:lnTo>
                      <a:pt x="16263" y="13659"/>
                    </a:lnTo>
                    <a:lnTo>
                      <a:pt x="16299" y="13603"/>
                    </a:lnTo>
                    <a:cubicBezTo>
                      <a:pt x="16344" y="13531"/>
                      <a:pt x="16269" y="13442"/>
                      <a:pt x="16190" y="13477"/>
                    </a:cubicBezTo>
                    <a:cubicBezTo>
                      <a:pt x="16175" y="13484"/>
                      <a:pt x="16161" y="13495"/>
                      <a:pt x="16152" y="13510"/>
                    </a:cubicBezTo>
                    <a:lnTo>
                      <a:pt x="16117" y="13564"/>
                    </a:lnTo>
                    <a:lnTo>
                      <a:pt x="16089" y="13608"/>
                    </a:lnTo>
                    <a:close/>
                    <a:moveTo>
                      <a:pt x="15437" y="14475"/>
                    </a:moveTo>
                    <a:cubicBezTo>
                      <a:pt x="15379" y="14543"/>
                      <a:pt x="15451" y="14643"/>
                      <a:pt x="15535" y="14612"/>
                    </a:cubicBezTo>
                    <a:cubicBezTo>
                      <a:pt x="15548" y="14607"/>
                      <a:pt x="15560" y="14598"/>
                      <a:pt x="15569" y="14587"/>
                    </a:cubicBezTo>
                    <a:lnTo>
                      <a:pt x="15597" y="14554"/>
                    </a:lnTo>
                    <a:lnTo>
                      <a:pt x="15631" y="14513"/>
                    </a:lnTo>
                    <a:lnTo>
                      <a:pt x="15682" y="14453"/>
                    </a:lnTo>
                    <a:cubicBezTo>
                      <a:pt x="15729" y="14394"/>
                      <a:pt x="15684" y="14306"/>
                      <a:pt x="15608" y="14312"/>
                    </a:cubicBezTo>
                    <a:cubicBezTo>
                      <a:pt x="15583" y="14313"/>
                      <a:pt x="15563" y="14324"/>
                      <a:pt x="15548" y="14343"/>
                    </a:cubicBezTo>
                    <a:lnTo>
                      <a:pt x="15498" y="14402"/>
                    </a:lnTo>
                    <a:lnTo>
                      <a:pt x="15465" y="14442"/>
                    </a:lnTo>
                    <a:close/>
                    <a:moveTo>
                      <a:pt x="14723" y="15217"/>
                    </a:moveTo>
                    <a:cubicBezTo>
                      <a:pt x="14657" y="15279"/>
                      <a:pt x="14718" y="15388"/>
                      <a:pt x="14807" y="15364"/>
                    </a:cubicBezTo>
                    <a:cubicBezTo>
                      <a:pt x="14820" y="15359"/>
                      <a:pt x="14831" y="15353"/>
                      <a:pt x="14841" y="15344"/>
                    </a:cubicBezTo>
                    <a:lnTo>
                      <a:pt x="14866" y="15322"/>
                    </a:lnTo>
                    <a:lnTo>
                      <a:pt x="14904" y="15285"/>
                    </a:lnTo>
                    <a:lnTo>
                      <a:pt x="14943" y="15249"/>
                    </a:lnTo>
                    <a:lnTo>
                      <a:pt x="14969" y="15224"/>
                    </a:lnTo>
                    <a:cubicBezTo>
                      <a:pt x="15031" y="15164"/>
                      <a:pt x="14976" y="15059"/>
                      <a:pt x="14891" y="15076"/>
                    </a:cubicBezTo>
                    <a:cubicBezTo>
                      <a:pt x="14874" y="15080"/>
                      <a:pt x="14860" y="15087"/>
                      <a:pt x="14848" y="15099"/>
                    </a:cubicBezTo>
                    <a:lnTo>
                      <a:pt x="14823" y="15124"/>
                    </a:lnTo>
                    <a:lnTo>
                      <a:pt x="14785" y="15159"/>
                    </a:lnTo>
                    <a:lnTo>
                      <a:pt x="14747" y="15194"/>
                    </a:lnTo>
                    <a:close/>
                    <a:moveTo>
                      <a:pt x="13927" y="15870"/>
                    </a:moveTo>
                    <a:cubicBezTo>
                      <a:pt x="13858" y="15921"/>
                      <a:pt x="13896" y="16028"/>
                      <a:pt x="13980" y="16026"/>
                    </a:cubicBezTo>
                    <a:cubicBezTo>
                      <a:pt x="13999" y="16026"/>
                      <a:pt x="14014" y="16021"/>
                      <a:pt x="14029" y="16010"/>
                    </a:cubicBezTo>
                    <a:lnTo>
                      <a:pt x="14089" y="15966"/>
                    </a:lnTo>
                    <a:lnTo>
                      <a:pt x="14132" y="15934"/>
                    </a:lnTo>
                    <a:lnTo>
                      <a:pt x="14170" y="15906"/>
                    </a:lnTo>
                    <a:cubicBezTo>
                      <a:pt x="14232" y="15860"/>
                      <a:pt x="14205" y="15759"/>
                      <a:pt x="14127" y="15751"/>
                    </a:cubicBezTo>
                    <a:cubicBezTo>
                      <a:pt x="14104" y="15748"/>
                      <a:pt x="14083" y="15754"/>
                      <a:pt x="14065" y="15768"/>
                    </a:cubicBezTo>
                    <a:lnTo>
                      <a:pt x="14028" y="15795"/>
                    </a:lnTo>
                    <a:lnTo>
                      <a:pt x="13986" y="15827"/>
                    </a:lnTo>
                    <a:close/>
                    <a:moveTo>
                      <a:pt x="13059" y="16425"/>
                    </a:moveTo>
                    <a:cubicBezTo>
                      <a:pt x="13027" y="16442"/>
                      <a:pt x="13010" y="16477"/>
                      <a:pt x="13016" y="16514"/>
                    </a:cubicBezTo>
                    <a:cubicBezTo>
                      <a:pt x="13024" y="16572"/>
                      <a:pt x="13091" y="16605"/>
                      <a:pt x="13144" y="16576"/>
                    </a:cubicBezTo>
                    <a:lnTo>
                      <a:pt x="13196" y="16546"/>
                    </a:lnTo>
                    <a:lnTo>
                      <a:pt x="13243" y="16520"/>
                    </a:lnTo>
                    <a:lnTo>
                      <a:pt x="13296" y="16488"/>
                    </a:lnTo>
                    <a:cubicBezTo>
                      <a:pt x="13328" y="16469"/>
                      <a:pt x="13345" y="16432"/>
                      <a:pt x="13337" y="16395"/>
                    </a:cubicBezTo>
                    <a:cubicBezTo>
                      <a:pt x="13324" y="16337"/>
                      <a:pt x="13258" y="16309"/>
                      <a:pt x="13208" y="16339"/>
                    </a:cubicBezTo>
                    <a:lnTo>
                      <a:pt x="13156" y="16369"/>
                    </a:lnTo>
                    <a:lnTo>
                      <a:pt x="13111" y="16395"/>
                    </a:lnTo>
                    <a:close/>
                    <a:moveTo>
                      <a:pt x="12131" y="16872"/>
                    </a:moveTo>
                    <a:cubicBezTo>
                      <a:pt x="12051" y="16906"/>
                      <a:pt x="12065" y="17024"/>
                      <a:pt x="12152" y="17038"/>
                    </a:cubicBezTo>
                    <a:cubicBezTo>
                      <a:pt x="12169" y="17039"/>
                      <a:pt x="12183" y="17038"/>
                      <a:pt x="12197" y="17031"/>
                    </a:cubicBezTo>
                    <a:lnTo>
                      <a:pt x="12233" y="17017"/>
                    </a:lnTo>
                    <a:lnTo>
                      <a:pt x="12283" y="16997"/>
                    </a:lnTo>
                    <a:lnTo>
                      <a:pt x="12333" y="16976"/>
                    </a:lnTo>
                    <a:lnTo>
                      <a:pt x="12359" y="16963"/>
                    </a:lnTo>
                    <a:cubicBezTo>
                      <a:pt x="12445" y="16924"/>
                      <a:pt x="12417" y="16797"/>
                      <a:pt x="12323" y="16797"/>
                    </a:cubicBezTo>
                    <a:cubicBezTo>
                      <a:pt x="12311" y="16797"/>
                      <a:pt x="12300" y="16800"/>
                      <a:pt x="12289" y="16804"/>
                    </a:cubicBezTo>
                    <a:lnTo>
                      <a:pt x="12216" y="16837"/>
                    </a:lnTo>
                    <a:lnTo>
                      <a:pt x="12167" y="16857"/>
                    </a:lnTo>
                    <a:close/>
                    <a:moveTo>
                      <a:pt x="11158" y="17205"/>
                    </a:moveTo>
                    <a:cubicBezTo>
                      <a:pt x="11121" y="17215"/>
                      <a:pt x="11095" y="17248"/>
                      <a:pt x="11094" y="17286"/>
                    </a:cubicBezTo>
                    <a:cubicBezTo>
                      <a:pt x="11093" y="17345"/>
                      <a:pt x="11148" y="17388"/>
                      <a:pt x="11204" y="17372"/>
                    </a:cubicBezTo>
                    <a:lnTo>
                      <a:pt x="11261" y="17356"/>
                    </a:lnTo>
                    <a:lnTo>
                      <a:pt x="11314" y="17341"/>
                    </a:lnTo>
                    <a:lnTo>
                      <a:pt x="11372" y="17324"/>
                    </a:lnTo>
                    <a:cubicBezTo>
                      <a:pt x="11409" y="17313"/>
                      <a:pt x="11434" y="17279"/>
                      <a:pt x="11434" y="17241"/>
                    </a:cubicBezTo>
                    <a:cubicBezTo>
                      <a:pt x="11434" y="17182"/>
                      <a:pt x="11378" y="17141"/>
                      <a:pt x="11322" y="17158"/>
                    </a:cubicBezTo>
                    <a:lnTo>
                      <a:pt x="11265" y="17175"/>
                    </a:lnTo>
                    <a:lnTo>
                      <a:pt x="11214" y="17189"/>
                    </a:lnTo>
                    <a:close/>
                    <a:moveTo>
                      <a:pt x="10150" y="17420"/>
                    </a:moveTo>
                    <a:cubicBezTo>
                      <a:pt x="10124" y="17423"/>
                      <a:pt x="10100" y="17440"/>
                      <a:pt x="10087" y="17464"/>
                    </a:cubicBezTo>
                    <a:cubicBezTo>
                      <a:pt x="10053" y="17527"/>
                      <a:pt x="10105" y="17602"/>
                      <a:pt x="10176" y="17591"/>
                    </a:cubicBezTo>
                    <a:lnTo>
                      <a:pt x="10242" y="17581"/>
                    </a:lnTo>
                    <a:lnTo>
                      <a:pt x="10297" y="17572"/>
                    </a:lnTo>
                    <a:lnTo>
                      <a:pt x="10349" y="17563"/>
                    </a:lnTo>
                    <a:cubicBezTo>
                      <a:pt x="10382" y="17558"/>
                      <a:pt x="10409" y="17533"/>
                      <a:pt x="10418" y="17500"/>
                    </a:cubicBezTo>
                    <a:cubicBezTo>
                      <a:pt x="10435" y="17439"/>
                      <a:pt x="10382" y="17382"/>
                      <a:pt x="10319" y="17392"/>
                    </a:cubicBezTo>
                    <a:lnTo>
                      <a:pt x="10268" y="17401"/>
                    </a:lnTo>
                    <a:lnTo>
                      <a:pt x="10215" y="17410"/>
                    </a:lnTo>
                    <a:close/>
                    <a:moveTo>
                      <a:pt x="9124" y="17513"/>
                    </a:moveTo>
                    <a:cubicBezTo>
                      <a:pt x="9085" y="17515"/>
                      <a:pt x="9052" y="17543"/>
                      <a:pt x="9043" y="17582"/>
                    </a:cubicBezTo>
                    <a:cubicBezTo>
                      <a:pt x="9031" y="17637"/>
                      <a:pt x="9074" y="17689"/>
                      <a:pt x="9131" y="17686"/>
                    </a:cubicBezTo>
                    <a:lnTo>
                      <a:pt x="9182" y="17685"/>
                    </a:lnTo>
                    <a:lnTo>
                      <a:pt x="9238" y="17683"/>
                    </a:lnTo>
                    <a:lnTo>
                      <a:pt x="9306" y="17679"/>
                    </a:lnTo>
                    <a:cubicBezTo>
                      <a:pt x="9361" y="17676"/>
                      <a:pt x="9399" y="17623"/>
                      <a:pt x="9384" y="17570"/>
                    </a:cubicBezTo>
                    <a:cubicBezTo>
                      <a:pt x="9374" y="17531"/>
                      <a:pt x="9336" y="17504"/>
                      <a:pt x="9296" y="17506"/>
                    </a:cubicBezTo>
                    <a:lnTo>
                      <a:pt x="9231" y="17509"/>
                    </a:lnTo>
                    <a:lnTo>
                      <a:pt x="9175" y="17512"/>
                    </a:lnTo>
                    <a:close/>
                    <a:moveTo>
                      <a:pt x="8095" y="17486"/>
                    </a:moveTo>
                    <a:cubicBezTo>
                      <a:pt x="8058" y="17484"/>
                      <a:pt x="8023" y="17505"/>
                      <a:pt x="8008" y="17539"/>
                    </a:cubicBezTo>
                    <a:cubicBezTo>
                      <a:pt x="7985" y="17594"/>
                      <a:pt x="8021" y="17654"/>
                      <a:pt x="8081" y="17659"/>
                    </a:cubicBezTo>
                    <a:lnTo>
                      <a:pt x="8159" y="17665"/>
                    </a:lnTo>
                    <a:lnTo>
                      <a:pt x="8216" y="17670"/>
                    </a:lnTo>
                    <a:lnTo>
                      <a:pt x="8255" y="17672"/>
                    </a:lnTo>
                    <a:cubicBezTo>
                      <a:pt x="8343" y="17678"/>
                      <a:pt x="8382" y="17565"/>
                      <a:pt x="8310" y="17514"/>
                    </a:cubicBezTo>
                    <a:cubicBezTo>
                      <a:pt x="8297" y="17506"/>
                      <a:pt x="8282" y="17500"/>
                      <a:pt x="8266" y="17499"/>
                    </a:cubicBezTo>
                    <a:lnTo>
                      <a:pt x="8227" y="17497"/>
                    </a:lnTo>
                    <a:lnTo>
                      <a:pt x="8172" y="17492"/>
                    </a:lnTo>
                    <a:close/>
                    <a:moveTo>
                      <a:pt x="7076" y="17339"/>
                    </a:moveTo>
                    <a:cubicBezTo>
                      <a:pt x="6997" y="17322"/>
                      <a:pt x="6940" y="17415"/>
                      <a:pt x="6991" y="17478"/>
                    </a:cubicBezTo>
                    <a:cubicBezTo>
                      <a:pt x="7003" y="17493"/>
                      <a:pt x="7021" y="17504"/>
                      <a:pt x="7041" y="17508"/>
                    </a:cubicBezTo>
                    <a:lnTo>
                      <a:pt x="7111" y="17523"/>
                    </a:lnTo>
                    <a:lnTo>
                      <a:pt x="7166" y="17533"/>
                    </a:lnTo>
                    <a:lnTo>
                      <a:pt x="7213" y="17542"/>
                    </a:lnTo>
                    <a:cubicBezTo>
                      <a:pt x="7292" y="17557"/>
                      <a:pt x="7347" y="17463"/>
                      <a:pt x="7295" y="17401"/>
                    </a:cubicBezTo>
                    <a:cubicBezTo>
                      <a:pt x="7282" y="17385"/>
                      <a:pt x="7263" y="17375"/>
                      <a:pt x="7244" y="17372"/>
                    </a:cubicBezTo>
                    <a:lnTo>
                      <a:pt x="7198" y="17363"/>
                    </a:lnTo>
                    <a:lnTo>
                      <a:pt x="7145" y="17353"/>
                    </a:lnTo>
                    <a:close/>
                    <a:moveTo>
                      <a:pt x="6081" y="17070"/>
                    </a:moveTo>
                    <a:cubicBezTo>
                      <a:pt x="5999" y="17043"/>
                      <a:pt x="5932" y="17141"/>
                      <a:pt x="5988" y="17209"/>
                    </a:cubicBezTo>
                    <a:cubicBezTo>
                      <a:pt x="5998" y="17221"/>
                      <a:pt x="6011" y="17230"/>
                      <a:pt x="6027" y="17235"/>
                    </a:cubicBezTo>
                    <a:lnTo>
                      <a:pt x="6054" y="17244"/>
                    </a:lnTo>
                    <a:lnTo>
                      <a:pt x="6106" y="17261"/>
                    </a:lnTo>
                    <a:lnTo>
                      <a:pt x="6158" y="17278"/>
                    </a:lnTo>
                    <a:lnTo>
                      <a:pt x="6194" y="17289"/>
                    </a:lnTo>
                    <a:cubicBezTo>
                      <a:pt x="6276" y="17313"/>
                      <a:pt x="6340" y="17217"/>
                      <a:pt x="6285" y="17150"/>
                    </a:cubicBezTo>
                    <a:cubicBezTo>
                      <a:pt x="6274" y="17137"/>
                      <a:pt x="6261" y="17128"/>
                      <a:pt x="6245" y="17123"/>
                    </a:cubicBezTo>
                    <a:lnTo>
                      <a:pt x="6210" y="17112"/>
                    </a:lnTo>
                    <a:lnTo>
                      <a:pt x="6160" y="17096"/>
                    </a:lnTo>
                    <a:lnTo>
                      <a:pt x="6109" y="17079"/>
                    </a:lnTo>
                    <a:close/>
                    <a:moveTo>
                      <a:pt x="5127" y="16685"/>
                    </a:moveTo>
                    <a:cubicBezTo>
                      <a:pt x="5098" y="16671"/>
                      <a:pt x="5064" y="16675"/>
                      <a:pt x="5038" y="16694"/>
                    </a:cubicBezTo>
                    <a:cubicBezTo>
                      <a:pt x="4985" y="16733"/>
                      <a:pt x="4993" y="16813"/>
                      <a:pt x="5053" y="16842"/>
                    </a:cubicBezTo>
                    <a:lnTo>
                      <a:pt x="5102" y="16866"/>
                    </a:lnTo>
                    <a:lnTo>
                      <a:pt x="5150" y="16887"/>
                    </a:lnTo>
                    <a:lnTo>
                      <a:pt x="5211" y="16915"/>
                    </a:lnTo>
                    <a:cubicBezTo>
                      <a:pt x="5239" y="16928"/>
                      <a:pt x="5272" y="16924"/>
                      <a:pt x="5296" y="16907"/>
                    </a:cubicBezTo>
                    <a:cubicBezTo>
                      <a:pt x="5352" y="16868"/>
                      <a:pt x="5344" y="16785"/>
                      <a:pt x="5282" y="16757"/>
                    </a:cubicBezTo>
                    <a:lnTo>
                      <a:pt x="5223" y="16730"/>
                    </a:lnTo>
                    <a:lnTo>
                      <a:pt x="5176" y="16708"/>
                    </a:lnTo>
                    <a:close/>
                    <a:moveTo>
                      <a:pt x="4224" y="16189"/>
                    </a:moveTo>
                    <a:cubicBezTo>
                      <a:pt x="4209" y="16179"/>
                      <a:pt x="4193" y="16175"/>
                      <a:pt x="4176" y="16176"/>
                    </a:cubicBezTo>
                    <a:cubicBezTo>
                      <a:pt x="4089" y="16179"/>
                      <a:pt x="4060" y="16290"/>
                      <a:pt x="4132" y="16336"/>
                    </a:cubicBezTo>
                    <a:lnTo>
                      <a:pt x="4162" y="16355"/>
                    </a:lnTo>
                    <a:lnTo>
                      <a:pt x="4207" y="16383"/>
                    </a:lnTo>
                    <a:lnTo>
                      <a:pt x="4254" y="16411"/>
                    </a:lnTo>
                    <a:lnTo>
                      <a:pt x="4282" y="16428"/>
                    </a:lnTo>
                    <a:cubicBezTo>
                      <a:pt x="4357" y="16473"/>
                      <a:pt x="4443" y="16391"/>
                      <a:pt x="4402" y="16312"/>
                    </a:cubicBezTo>
                    <a:cubicBezTo>
                      <a:pt x="4394" y="16298"/>
                      <a:pt x="4385" y="16288"/>
                      <a:pt x="4371" y="16279"/>
                    </a:cubicBezTo>
                    <a:lnTo>
                      <a:pt x="4344" y="16262"/>
                    </a:lnTo>
                    <a:lnTo>
                      <a:pt x="4299" y="16235"/>
                    </a:lnTo>
                    <a:lnTo>
                      <a:pt x="4255" y="16208"/>
                    </a:lnTo>
                    <a:close/>
                    <a:moveTo>
                      <a:pt x="3387" y="15589"/>
                    </a:moveTo>
                    <a:cubicBezTo>
                      <a:pt x="3314" y="15531"/>
                      <a:pt x="3214" y="15612"/>
                      <a:pt x="3255" y="15696"/>
                    </a:cubicBezTo>
                    <a:cubicBezTo>
                      <a:pt x="3261" y="15708"/>
                      <a:pt x="3268" y="15716"/>
                      <a:pt x="3278" y="15724"/>
                    </a:cubicBezTo>
                    <a:lnTo>
                      <a:pt x="3337" y="15772"/>
                    </a:lnTo>
                    <a:lnTo>
                      <a:pt x="3379" y="15805"/>
                    </a:lnTo>
                    <a:lnTo>
                      <a:pt x="3415" y="15833"/>
                    </a:lnTo>
                    <a:cubicBezTo>
                      <a:pt x="3432" y="15847"/>
                      <a:pt x="3454" y="15853"/>
                      <a:pt x="3475" y="15851"/>
                    </a:cubicBezTo>
                    <a:cubicBezTo>
                      <a:pt x="3554" y="15844"/>
                      <a:pt x="3584" y="15745"/>
                      <a:pt x="3521" y="15696"/>
                    </a:cubicBezTo>
                    <a:lnTo>
                      <a:pt x="3486" y="15668"/>
                    </a:lnTo>
                    <a:lnTo>
                      <a:pt x="3445" y="15636"/>
                    </a:lnTo>
                    <a:close/>
                    <a:moveTo>
                      <a:pt x="2626" y="14895"/>
                    </a:moveTo>
                    <a:cubicBezTo>
                      <a:pt x="2600" y="14869"/>
                      <a:pt x="2561" y="14862"/>
                      <a:pt x="2527" y="14877"/>
                    </a:cubicBezTo>
                    <a:cubicBezTo>
                      <a:pt x="2473" y="14903"/>
                      <a:pt x="2460" y="14973"/>
                      <a:pt x="2502" y="15016"/>
                    </a:cubicBezTo>
                    <a:lnTo>
                      <a:pt x="2548" y="15063"/>
                    </a:lnTo>
                    <a:lnTo>
                      <a:pt x="2585" y="15101"/>
                    </a:lnTo>
                    <a:lnTo>
                      <a:pt x="2626" y="15141"/>
                    </a:lnTo>
                    <a:cubicBezTo>
                      <a:pt x="2649" y="15163"/>
                      <a:pt x="2681" y="15171"/>
                      <a:pt x="2712" y="15162"/>
                    </a:cubicBezTo>
                    <a:cubicBezTo>
                      <a:pt x="2775" y="15143"/>
                      <a:pt x="2794" y="15063"/>
                      <a:pt x="2747" y="15017"/>
                    </a:cubicBezTo>
                    <a:lnTo>
                      <a:pt x="2708" y="14978"/>
                    </a:lnTo>
                    <a:lnTo>
                      <a:pt x="2672" y="14941"/>
                    </a:lnTo>
                    <a:close/>
                    <a:moveTo>
                      <a:pt x="1953" y="14116"/>
                    </a:moveTo>
                    <a:cubicBezTo>
                      <a:pt x="1894" y="14043"/>
                      <a:pt x="1778" y="14098"/>
                      <a:pt x="1799" y="14190"/>
                    </a:cubicBezTo>
                    <a:cubicBezTo>
                      <a:pt x="1803" y="14202"/>
                      <a:pt x="1807" y="14212"/>
                      <a:pt x="1815" y="14222"/>
                    </a:cubicBezTo>
                    <a:lnTo>
                      <a:pt x="1848" y="14265"/>
                    </a:lnTo>
                    <a:lnTo>
                      <a:pt x="1881" y="14307"/>
                    </a:lnTo>
                    <a:lnTo>
                      <a:pt x="1923" y="14361"/>
                    </a:lnTo>
                    <a:cubicBezTo>
                      <a:pt x="1979" y="14429"/>
                      <a:pt x="2090" y="14380"/>
                      <a:pt x="2076" y="14291"/>
                    </a:cubicBezTo>
                    <a:cubicBezTo>
                      <a:pt x="2073" y="14276"/>
                      <a:pt x="2068" y="14264"/>
                      <a:pt x="2059" y="14251"/>
                    </a:cubicBezTo>
                    <a:lnTo>
                      <a:pt x="2018" y="14200"/>
                    </a:lnTo>
                    <a:lnTo>
                      <a:pt x="1985" y="14159"/>
                    </a:lnTo>
                    <a:close/>
                    <a:moveTo>
                      <a:pt x="1376" y="13263"/>
                    </a:moveTo>
                    <a:cubicBezTo>
                      <a:pt x="1366" y="13247"/>
                      <a:pt x="1352" y="13235"/>
                      <a:pt x="1336" y="13228"/>
                    </a:cubicBezTo>
                    <a:cubicBezTo>
                      <a:pt x="1258" y="13195"/>
                      <a:pt x="1184" y="13280"/>
                      <a:pt x="1226" y="13352"/>
                    </a:cubicBezTo>
                    <a:lnTo>
                      <a:pt x="1247" y="13387"/>
                    </a:lnTo>
                    <a:lnTo>
                      <a:pt x="1275" y="13433"/>
                    </a:lnTo>
                    <a:lnTo>
                      <a:pt x="1317" y="13501"/>
                    </a:lnTo>
                    <a:cubicBezTo>
                      <a:pt x="1337" y="13532"/>
                      <a:pt x="1371" y="13548"/>
                      <a:pt x="1406" y="13542"/>
                    </a:cubicBezTo>
                    <a:cubicBezTo>
                      <a:pt x="1467" y="13530"/>
                      <a:pt x="1497" y="13461"/>
                      <a:pt x="1465" y="13410"/>
                    </a:cubicBezTo>
                    <a:lnTo>
                      <a:pt x="1424" y="13342"/>
                    </a:lnTo>
                    <a:lnTo>
                      <a:pt x="1397" y="13298"/>
                    </a:lnTo>
                    <a:close/>
                    <a:moveTo>
                      <a:pt x="904" y="12348"/>
                    </a:moveTo>
                    <a:cubicBezTo>
                      <a:pt x="889" y="12317"/>
                      <a:pt x="860" y="12296"/>
                      <a:pt x="825" y="12296"/>
                    </a:cubicBezTo>
                    <a:cubicBezTo>
                      <a:pt x="763" y="12296"/>
                      <a:pt x="720" y="12361"/>
                      <a:pt x="745" y="12418"/>
                    </a:cubicBezTo>
                    <a:lnTo>
                      <a:pt x="776" y="12487"/>
                    </a:lnTo>
                    <a:lnTo>
                      <a:pt x="799" y="12536"/>
                    </a:lnTo>
                    <a:lnTo>
                      <a:pt x="818" y="12578"/>
                    </a:lnTo>
                    <a:cubicBezTo>
                      <a:pt x="857" y="12660"/>
                      <a:pt x="979" y="12635"/>
                      <a:pt x="983" y="12543"/>
                    </a:cubicBezTo>
                    <a:cubicBezTo>
                      <a:pt x="984" y="12530"/>
                      <a:pt x="980" y="12516"/>
                      <a:pt x="975" y="12504"/>
                    </a:cubicBezTo>
                    <a:lnTo>
                      <a:pt x="956" y="12463"/>
                    </a:lnTo>
                    <a:lnTo>
                      <a:pt x="934" y="12415"/>
                    </a:lnTo>
                    <a:close/>
                    <a:moveTo>
                      <a:pt x="545" y="11382"/>
                    </a:moveTo>
                    <a:cubicBezTo>
                      <a:pt x="515" y="11291"/>
                      <a:pt x="382" y="11307"/>
                      <a:pt x="375" y="11404"/>
                    </a:cubicBezTo>
                    <a:cubicBezTo>
                      <a:pt x="375" y="11415"/>
                      <a:pt x="376" y="11424"/>
                      <a:pt x="380" y="11434"/>
                    </a:cubicBezTo>
                    <a:lnTo>
                      <a:pt x="393" y="11477"/>
                    </a:lnTo>
                    <a:lnTo>
                      <a:pt x="408" y="11528"/>
                    </a:lnTo>
                    <a:lnTo>
                      <a:pt x="432" y="11601"/>
                    </a:lnTo>
                    <a:cubicBezTo>
                      <a:pt x="442" y="11628"/>
                      <a:pt x="464" y="11650"/>
                      <a:pt x="493" y="11657"/>
                    </a:cubicBezTo>
                    <a:cubicBezTo>
                      <a:pt x="559" y="11674"/>
                      <a:pt x="618" y="11611"/>
                      <a:pt x="597" y="11546"/>
                    </a:cubicBezTo>
                    <a:lnTo>
                      <a:pt x="574" y="11476"/>
                    </a:lnTo>
                    <a:lnTo>
                      <a:pt x="558" y="11425"/>
                    </a:lnTo>
                    <a:close/>
                    <a:moveTo>
                      <a:pt x="304" y="10382"/>
                    </a:moveTo>
                    <a:cubicBezTo>
                      <a:pt x="297" y="10344"/>
                      <a:pt x="266" y="10315"/>
                      <a:pt x="228" y="10311"/>
                    </a:cubicBezTo>
                    <a:cubicBezTo>
                      <a:pt x="170" y="10305"/>
                      <a:pt x="122" y="10355"/>
                      <a:pt x="133" y="10413"/>
                    </a:cubicBezTo>
                    <a:lnTo>
                      <a:pt x="143" y="10466"/>
                    </a:lnTo>
                    <a:lnTo>
                      <a:pt x="153" y="10520"/>
                    </a:lnTo>
                    <a:lnTo>
                      <a:pt x="166" y="10585"/>
                    </a:lnTo>
                    <a:cubicBezTo>
                      <a:pt x="184" y="10672"/>
                      <a:pt x="307" y="10679"/>
                      <a:pt x="334" y="10590"/>
                    </a:cubicBezTo>
                    <a:cubicBezTo>
                      <a:pt x="338" y="10577"/>
                      <a:pt x="339" y="10563"/>
                      <a:pt x="335" y="10550"/>
                    </a:cubicBezTo>
                    <a:lnTo>
                      <a:pt x="323" y="10488"/>
                    </a:lnTo>
                    <a:lnTo>
                      <a:pt x="313" y="10435"/>
                    </a:lnTo>
                    <a:close/>
                    <a:moveTo>
                      <a:pt x="183" y="9358"/>
                    </a:moveTo>
                    <a:cubicBezTo>
                      <a:pt x="181" y="9332"/>
                      <a:pt x="168" y="9309"/>
                      <a:pt x="147" y="9294"/>
                    </a:cubicBezTo>
                    <a:cubicBezTo>
                      <a:pt x="88" y="9251"/>
                      <a:pt x="5" y="9296"/>
                      <a:pt x="10" y="9370"/>
                    </a:cubicBezTo>
                    <a:lnTo>
                      <a:pt x="13" y="9414"/>
                    </a:lnTo>
                    <a:lnTo>
                      <a:pt x="16" y="9470"/>
                    </a:lnTo>
                    <a:lnTo>
                      <a:pt x="22" y="9544"/>
                    </a:lnTo>
                    <a:cubicBezTo>
                      <a:pt x="25" y="9582"/>
                      <a:pt x="52" y="9613"/>
                      <a:pt x="90" y="9622"/>
                    </a:cubicBezTo>
                    <a:cubicBezTo>
                      <a:pt x="146" y="9634"/>
                      <a:pt x="200" y="9588"/>
                      <a:pt x="194" y="9530"/>
                    </a:cubicBezTo>
                    <a:lnTo>
                      <a:pt x="189" y="9459"/>
                    </a:lnTo>
                    <a:lnTo>
                      <a:pt x="186" y="9403"/>
                    </a:lnTo>
                    <a:close/>
                    <a:moveTo>
                      <a:pt x="183" y="8329"/>
                    </a:moveTo>
                    <a:cubicBezTo>
                      <a:pt x="188" y="8249"/>
                      <a:pt x="90" y="8206"/>
                      <a:pt x="35" y="8263"/>
                    </a:cubicBezTo>
                    <a:cubicBezTo>
                      <a:pt x="20" y="8278"/>
                      <a:pt x="11" y="8298"/>
                      <a:pt x="10" y="8319"/>
                    </a:cubicBezTo>
                    <a:lnTo>
                      <a:pt x="6" y="8391"/>
                    </a:lnTo>
                    <a:lnTo>
                      <a:pt x="3" y="8448"/>
                    </a:lnTo>
                    <a:lnTo>
                      <a:pt x="1" y="8494"/>
                    </a:lnTo>
                    <a:cubicBezTo>
                      <a:pt x="1" y="8518"/>
                      <a:pt x="10" y="8543"/>
                      <a:pt x="29" y="8560"/>
                    </a:cubicBezTo>
                    <a:cubicBezTo>
                      <a:pt x="83" y="8611"/>
                      <a:pt x="172" y="8575"/>
                      <a:pt x="175" y="8501"/>
                    </a:cubicBezTo>
                    <a:lnTo>
                      <a:pt x="177" y="8455"/>
                    </a:lnTo>
                    <a:lnTo>
                      <a:pt x="180" y="8400"/>
                    </a:lnTo>
                    <a:close/>
                    <a:moveTo>
                      <a:pt x="304" y="7306"/>
                    </a:moveTo>
                    <a:cubicBezTo>
                      <a:pt x="318" y="7223"/>
                      <a:pt x="220" y="7171"/>
                      <a:pt x="160" y="7228"/>
                    </a:cubicBezTo>
                    <a:cubicBezTo>
                      <a:pt x="146" y="7242"/>
                      <a:pt x="137" y="7257"/>
                      <a:pt x="133" y="7276"/>
                    </a:cubicBezTo>
                    <a:lnTo>
                      <a:pt x="123" y="7335"/>
                    </a:lnTo>
                    <a:lnTo>
                      <a:pt x="114" y="7389"/>
                    </a:lnTo>
                    <a:lnTo>
                      <a:pt x="105" y="7449"/>
                    </a:lnTo>
                    <a:cubicBezTo>
                      <a:pt x="95" y="7513"/>
                      <a:pt x="157" y="7566"/>
                      <a:pt x="219" y="7544"/>
                    </a:cubicBezTo>
                    <a:cubicBezTo>
                      <a:pt x="249" y="7533"/>
                      <a:pt x="271" y="7506"/>
                      <a:pt x="276" y="7475"/>
                    </a:cubicBezTo>
                    <a:lnTo>
                      <a:pt x="285" y="7418"/>
                    </a:lnTo>
                    <a:lnTo>
                      <a:pt x="294" y="7364"/>
                    </a:lnTo>
                    <a:close/>
                    <a:moveTo>
                      <a:pt x="546" y="6305"/>
                    </a:moveTo>
                    <a:cubicBezTo>
                      <a:pt x="571" y="6224"/>
                      <a:pt x="476" y="6159"/>
                      <a:pt x="409" y="6212"/>
                    </a:cubicBezTo>
                    <a:cubicBezTo>
                      <a:pt x="395" y="6224"/>
                      <a:pt x="386" y="6238"/>
                      <a:pt x="380" y="6255"/>
                    </a:cubicBezTo>
                    <a:lnTo>
                      <a:pt x="360" y="6320"/>
                    </a:lnTo>
                    <a:lnTo>
                      <a:pt x="346" y="6372"/>
                    </a:lnTo>
                    <a:lnTo>
                      <a:pt x="331" y="6423"/>
                    </a:lnTo>
                    <a:cubicBezTo>
                      <a:pt x="314" y="6481"/>
                      <a:pt x="361" y="6538"/>
                      <a:pt x="422" y="6533"/>
                    </a:cubicBezTo>
                    <a:cubicBezTo>
                      <a:pt x="457" y="6529"/>
                      <a:pt x="488" y="6504"/>
                      <a:pt x="497" y="6470"/>
                    </a:cubicBezTo>
                    <a:lnTo>
                      <a:pt x="511" y="6421"/>
                    </a:lnTo>
                    <a:lnTo>
                      <a:pt x="527" y="6370"/>
                    </a:lnTo>
                    <a:close/>
                    <a:moveTo>
                      <a:pt x="906" y="5340"/>
                    </a:moveTo>
                    <a:cubicBezTo>
                      <a:pt x="940" y="5262"/>
                      <a:pt x="852" y="5186"/>
                      <a:pt x="779" y="5233"/>
                    </a:cubicBezTo>
                    <a:cubicBezTo>
                      <a:pt x="765" y="5242"/>
                      <a:pt x="755" y="5255"/>
                      <a:pt x="747" y="5270"/>
                    </a:cubicBezTo>
                    <a:lnTo>
                      <a:pt x="732" y="5304"/>
                    </a:lnTo>
                    <a:lnTo>
                      <a:pt x="710" y="5353"/>
                    </a:lnTo>
                    <a:lnTo>
                      <a:pt x="690" y="5403"/>
                    </a:lnTo>
                    <a:lnTo>
                      <a:pt x="678" y="5432"/>
                    </a:lnTo>
                    <a:cubicBezTo>
                      <a:pt x="645" y="5514"/>
                      <a:pt x="739" y="5586"/>
                      <a:pt x="810" y="5535"/>
                    </a:cubicBezTo>
                    <a:cubicBezTo>
                      <a:pt x="822" y="5524"/>
                      <a:pt x="832" y="5513"/>
                      <a:pt x="838" y="5498"/>
                    </a:cubicBezTo>
                    <a:lnTo>
                      <a:pt x="870" y="5422"/>
                    </a:lnTo>
                    <a:lnTo>
                      <a:pt x="891" y="5373"/>
                    </a:lnTo>
                    <a:close/>
                    <a:moveTo>
                      <a:pt x="1378" y="4425"/>
                    </a:moveTo>
                    <a:cubicBezTo>
                      <a:pt x="1397" y="4395"/>
                      <a:pt x="1393" y="4355"/>
                      <a:pt x="1371" y="4327"/>
                    </a:cubicBezTo>
                    <a:cubicBezTo>
                      <a:pt x="1333" y="4279"/>
                      <a:pt x="1260" y="4285"/>
                      <a:pt x="1229" y="4337"/>
                    </a:cubicBezTo>
                    <a:lnTo>
                      <a:pt x="1193" y="4397"/>
                    </a:lnTo>
                    <a:lnTo>
                      <a:pt x="1166" y="4443"/>
                    </a:lnTo>
                    <a:lnTo>
                      <a:pt x="1141" y="4488"/>
                    </a:lnTo>
                    <a:cubicBezTo>
                      <a:pt x="1100" y="4560"/>
                      <a:pt x="1175" y="4644"/>
                      <a:pt x="1251" y="4610"/>
                    </a:cubicBezTo>
                    <a:cubicBezTo>
                      <a:pt x="1268" y="4603"/>
                      <a:pt x="1282" y="4590"/>
                      <a:pt x="1292" y="4574"/>
                    </a:cubicBezTo>
                    <a:lnTo>
                      <a:pt x="1317" y="4530"/>
                    </a:lnTo>
                    <a:lnTo>
                      <a:pt x="1343" y="4484"/>
                    </a:lnTo>
                    <a:close/>
                    <a:moveTo>
                      <a:pt x="1956" y="3573"/>
                    </a:moveTo>
                    <a:cubicBezTo>
                      <a:pt x="2006" y="3504"/>
                      <a:pt x="1942" y="3412"/>
                      <a:pt x="1860" y="3438"/>
                    </a:cubicBezTo>
                    <a:cubicBezTo>
                      <a:pt x="1843" y="3443"/>
                      <a:pt x="1829" y="3452"/>
                      <a:pt x="1818" y="3467"/>
                    </a:cubicBezTo>
                    <a:lnTo>
                      <a:pt x="1784" y="3512"/>
                    </a:lnTo>
                    <a:lnTo>
                      <a:pt x="1752" y="3554"/>
                    </a:lnTo>
                    <a:lnTo>
                      <a:pt x="1712" y="3607"/>
                    </a:lnTo>
                    <a:cubicBezTo>
                      <a:pt x="1659" y="3682"/>
                      <a:pt x="1741" y="3778"/>
                      <a:pt x="1825" y="3734"/>
                    </a:cubicBezTo>
                    <a:cubicBezTo>
                      <a:pt x="1836" y="3727"/>
                      <a:pt x="1844" y="3720"/>
                      <a:pt x="1853" y="3710"/>
                    </a:cubicBezTo>
                    <a:lnTo>
                      <a:pt x="1891" y="3658"/>
                    </a:lnTo>
                    <a:lnTo>
                      <a:pt x="1922" y="3616"/>
                    </a:lnTo>
                    <a:close/>
                    <a:moveTo>
                      <a:pt x="2630" y="2794"/>
                    </a:moveTo>
                    <a:cubicBezTo>
                      <a:pt x="2655" y="2768"/>
                      <a:pt x="2661" y="2729"/>
                      <a:pt x="2645" y="2696"/>
                    </a:cubicBezTo>
                    <a:cubicBezTo>
                      <a:pt x="2619" y="2641"/>
                      <a:pt x="2547" y="2630"/>
                      <a:pt x="2505" y="2674"/>
                    </a:cubicBezTo>
                    <a:lnTo>
                      <a:pt x="2474" y="2705"/>
                    </a:lnTo>
                    <a:lnTo>
                      <a:pt x="2437" y="2743"/>
                    </a:lnTo>
                    <a:lnTo>
                      <a:pt x="2384" y="2799"/>
                    </a:lnTo>
                    <a:cubicBezTo>
                      <a:pt x="2323" y="2867"/>
                      <a:pt x="2390" y="2970"/>
                      <a:pt x="2476" y="2941"/>
                    </a:cubicBezTo>
                    <a:cubicBezTo>
                      <a:pt x="2489" y="2936"/>
                      <a:pt x="2500" y="2929"/>
                      <a:pt x="2511" y="2918"/>
                    </a:cubicBezTo>
                    <a:lnTo>
                      <a:pt x="2562" y="2863"/>
                    </a:lnTo>
                    <a:lnTo>
                      <a:pt x="2599" y="2826"/>
                    </a:lnTo>
                    <a:close/>
                    <a:moveTo>
                      <a:pt x="3391" y="2100"/>
                    </a:moveTo>
                    <a:cubicBezTo>
                      <a:pt x="3464" y="2039"/>
                      <a:pt x="3401" y="1921"/>
                      <a:pt x="3307" y="1951"/>
                    </a:cubicBezTo>
                    <a:cubicBezTo>
                      <a:pt x="3298" y="1954"/>
                      <a:pt x="3290" y="1958"/>
                      <a:pt x="3281" y="1965"/>
                    </a:cubicBezTo>
                    <a:lnTo>
                      <a:pt x="3255" y="1987"/>
                    </a:lnTo>
                    <a:lnTo>
                      <a:pt x="3214" y="2020"/>
                    </a:lnTo>
                    <a:lnTo>
                      <a:pt x="3173" y="2055"/>
                    </a:lnTo>
                    <a:lnTo>
                      <a:pt x="3147" y="2077"/>
                    </a:lnTo>
                    <a:cubicBezTo>
                      <a:pt x="3088" y="2126"/>
                      <a:pt x="3118" y="2222"/>
                      <a:pt x="3194" y="2229"/>
                    </a:cubicBezTo>
                    <a:cubicBezTo>
                      <a:pt x="3217" y="2232"/>
                      <a:pt x="3241" y="2224"/>
                      <a:pt x="3258" y="2209"/>
                    </a:cubicBezTo>
                    <a:lnTo>
                      <a:pt x="3284" y="2188"/>
                    </a:lnTo>
                    <a:lnTo>
                      <a:pt x="3324" y="2155"/>
                    </a:lnTo>
                    <a:lnTo>
                      <a:pt x="3364" y="2122"/>
                    </a:lnTo>
                    <a:close/>
                    <a:moveTo>
                      <a:pt x="4228" y="1501"/>
                    </a:moveTo>
                    <a:cubicBezTo>
                      <a:pt x="4255" y="1484"/>
                      <a:pt x="4270" y="1454"/>
                      <a:pt x="4268" y="1422"/>
                    </a:cubicBezTo>
                    <a:cubicBezTo>
                      <a:pt x="4264" y="1356"/>
                      <a:pt x="4191" y="1319"/>
                      <a:pt x="4136" y="1354"/>
                    </a:cubicBezTo>
                    <a:lnTo>
                      <a:pt x="4072" y="1394"/>
                    </a:lnTo>
                    <a:lnTo>
                      <a:pt x="4028" y="1423"/>
                    </a:lnTo>
                    <a:lnTo>
                      <a:pt x="3988" y="1449"/>
                    </a:lnTo>
                    <a:cubicBezTo>
                      <a:pt x="3958" y="1470"/>
                      <a:pt x="3944" y="1505"/>
                      <a:pt x="3952" y="1542"/>
                    </a:cubicBezTo>
                    <a:cubicBezTo>
                      <a:pt x="3966" y="1601"/>
                      <a:pt x="4034" y="1627"/>
                      <a:pt x="4083" y="1594"/>
                    </a:cubicBezTo>
                    <a:lnTo>
                      <a:pt x="4122" y="1569"/>
                    </a:lnTo>
                    <a:lnTo>
                      <a:pt x="4166" y="1540"/>
                    </a:lnTo>
                    <a:close/>
                    <a:moveTo>
                      <a:pt x="5130" y="1005"/>
                    </a:moveTo>
                    <a:cubicBezTo>
                      <a:pt x="5161" y="991"/>
                      <a:pt x="5180" y="960"/>
                      <a:pt x="5180" y="927"/>
                    </a:cubicBezTo>
                    <a:cubicBezTo>
                      <a:pt x="5180" y="864"/>
                      <a:pt x="5114" y="822"/>
                      <a:pt x="5056" y="849"/>
                    </a:cubicBezTo>
                    <a:lnTo>
                      <a:pt x="5005" y="873"/>
                    </a:lnTo>
                    <a:lnTo>
                      <a:pt x="4957" y="897"/>
                    </a:lnTo>
                    <a:lnTo>
                      <a:pt x="4899" y="926"/>
                    </a:lnTo>
                    <a:cubicBezTo>
                      <a:pt x="4819" y="967"/>
                      <a:pt x="4846" y="1088"/>
                      <a:pt x="4936" y="1090"/>
                    </a:cubicBezTo>
                    <a:cubicBezTo>
                      <a:pt x="4950" y="1090"/>
                      <a:pt x="4964" y="1087"/>
                      <a:pt x="4977" y="1080"/>
                    </a:cubicBezTo>
                    <a:lnTo>
                      <a:pt x="5033" y="1052"/>
                    </a:lnTo>
                    <a:lnTo>
                      <a:pt x="5081" y="1029"/>
                    </a:lnTo>
                    <a:close/>
                    <a:moveTo>
                      <a:pt x="6086" y="621"/>
                    </a:moveTo>
                    <a:cubicBezTo>
                      <a:pt x="6172" y="591"/>
                      <a:pt x="6161" y="467"/>
                      <a:pt x="6070" y="452"/>
                    </a:cubicBezTo>
                    <a:cubicBezTo>
                      <a:pt x="6057" y="451"/>
                      <a:pt x="6044" y="452"/>
                      <a:pt x="6030" y="457"/>
                    </a:cubicBezTo>
                    <a:lnTo>
                      <a:pt x="6003" y="465"/>
                    </a:lnTo>
                    <a:lnTo>
                      <a:pt x="5952" y="483"/>
                    </a:lnTo>
                    <a:lnTo>
                      <a:pt x="5900" y="501"/>
                    </a:lnTo>
                    <a:lnTo>
                      <a:pt x="5865" y="513"/>
                    </a:lnTo>
                    <a:cubicBezTo>
                      <a:pt x="5787" y="542"/>
                      <a:pt x="5789" y="652"/>
                      <a:pt x="5869" y="678"/>
                    </a:cubicBezTo>
                    <a:cubicBezTo>
                      <a:pt x="5887" y="684"/>
                      <a:pt x="5906" y="683"/>
                      <a:pt x="5924" y="677"/>
                    </a:cubicBezTo>
                    <a:lnTo>
                      <a:pt x="5958" y="665"/>
                    </a:lnTo>
                    <a:lnTo>
                      <a:pt x="6008" y="647"/>
                    </a:lnTo>
                    <a:lnTo>
                      <a:pt x="6058" y="630"/>
                    </a:lnTo>
                    <a:close/>
                    <a:moveTo>
                      <a:pt x="7081" y="353"/>
                    </a:moveTo>
                    <a:cubicBezTo>
                      <a:pt x="7116" y="346"/>
                      <a:pt x="7143" y="317"/>
                      <a:pt x="7148" y="281"/>
                    </a:cubicBezTo>
                    <a:cubicBezTo>
                      <a:pt x="7158" y="222"/>
                      <a:pt x="7104" y="170"/>
                      <a:pt x="7045" y="183"/>
                    </a:cubicBezTo>
                    <a:lnTo>
                      <a:pt x="7003" y="192"/>
                    </a:lnTo>
                    <a:lnTo>
                      <a:pt x="6950" y="203"/>
                    </a:lnTo>
                    <a:lnTo>
                      <a:pt x="6874" y="220"/>
                    </a:lnTo>
                    <a:cubicBezTo>
                      <a:pt x="6787" y="240"/>
                      <a:pt x="6783" y="362"/>
                      <a:pt x="6870" y="389"/>
                    </a:cubicBezTo>
                    <a:cubicBezTo>
                      <a:pt x="6884" y="392"/>
                      <a:pt x="6898" y="393"/>
                      <a:pt x="6912" y="389"/>
                    </a:cubicBezTo>
                    <a:lnTo>
                      <a:pt x="6987" y="373"/>
                    </a:lnTo>
                    <a:lnTo>
                      <a:pt x="7039" y="362"/>
                    </a:lnTo>
                    <a:close/>
                    <a:moveTo>
                      <a:pt x="8100" y="205"/>
                    </a:moveTo>
                    <a:cubicBezTo>
                      <a:pt x="8135" y="203"/>
                      <a:pt x="8165" y="177"/>
                      <a:pt x="8175" y="144"/>
                    </a:cubicBezTo>
                    <a:cubicBezTo>
                      <a:pt x="8192" y="85"/>
                      <a:pt x="8145" y="28"/>
                      <a:pt x="8084" y="32"/>
                    </a:cubicBezTo>
                    <a:lnTo>
                      <a:pt x="8047" y="36"/>
                    </a:lnTo>
                    <a:lnTo>
                      <a:pt x="7992" y="41"/>
                    </a:lnTo>
                    <a:lnTo>
                      <a:pt x="7910" y="49"/>
                    </a:lnTo>
                    <a:cubicBezTo>
                      <a:pt x="7875" y="52"/>
                      <a:pt x="7847" y="77"/>
                      <a:pt x="7836" y="110"/>
                    </a:cubicBezTo>
                    <a:cubicBezTo>
                      <a:pt x="7819" y="170"/>
                      <a:pt x="7867" y="228"/>
                      <a:pt x="7929" y="222"/>
                    </a:cubicBezTo>
                    <a:lnTo>
                      <a:pt x="8008" y="214"/>
                    </a:lnTo>
                    <a:lnTo>
                      <a:pt x="8062" y="209"/>
                    </a:lnTo>
                    <a:close/>
                    <a:moveTo>
                      <a:pt x="8840" y="1"/>
                    </a:moveTo>
                    <a:cubicBezTo>
                      <a:pt x="8802" y="1"/>
                      <a:pt x="8769" y="25"/>
                      <a:pt x="8757" y="61"/>
                    </a:cubicBezTo>
                    <a:cubicBezTo>
                      <a:pt x="8740" y="117"/>
                      <a:pt x="8781" y="175"/>
                      <a:pt x="8840" y="175"/>
                    </a:cubicBezTo>
                    <a:lnTo>
                      <a:pt x="8896" y="175"/>
                    </a:lnTo>
                    <a:lnTo>
                      <a:pt x="8952" y="175"/>
                    </a:lnTo>
                    <a:lnTo>
                      <a:pt x="9011" y="176"/>
                    </a:lnTo>
                    <a:cubicBezTo>
                      <a:pt x="9097" y="178"/>
                      <a:pt x="9133" y="67"/>
                      <a:pt x="9063" y="18"/>
                    </a:cubicBezTo>
                    <a:cubicBezTo>
                      <a:pt x="9049" y="8"/>
                      <a:pt x="9032" y="3"/>
                      <a:pt x="9015" y="3"/>
                    </a:cubicBezTo>
                    <a:lnTo>
                      <a:pt x="8955" y="2"/>
                    </a:lnTo>
                    <a:lnTo>
                      <a:pt x="88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2191796" y="357346"/>
                <a:ext cx="4659214" cy="4659271"/>
              </a:xfrm>
              <a:custGeom>
                <a:avLst/>
                <a:gdLst/>
                <a:ahLst/>
                <a:cxnLst/>
                <a:rect l="l" t="t" r="r" b="b"/>
                <a:pathLst>
                  <a:path w="15817" h="15818" extrusionOk="0">
                    <a:moveTo>
                      <a:pt x="9104" y="266"/>
                    </a:moveTo>
                    <a:cubicBezTo>
                      <a:pt x="9179" y="278"/>
                      <a:pt x="9230" y="197"/>
                      <a:pt x="9190" y="134"/>
                    </a:cubicBezTo>
                    <a:cubicBezTo>
                      <a:pt x="9175" y="113"/>
                      <a:pt x="9156" y="99"/>
                      <a:pt x="9131" y="95"/>
                    </a:cubicBezTo>
                    <a:cubicBezTo>
                      <a:pt x="9015" y="77"/>
                      <a:pt x="8898" y="62"/>
                      <a:pt x="8782" y="49"/>
                    </a:cubicBezTo>
                    <a:cubicBezTo>
                      <a:pt x="8695" y="40"/>
                      <a:pt x="8651" y="152"/>
                      <a:pt x="8722" y="205"/>
                    </a:cubicBezTo>
                    <a:cubicBezTo>
                      <a:pt x="8734" y="214"/>
                      <a:pt x="8749" y="220"/>
                      <a:pt x="8764" y="222"/>
                    </a:cubicBezTo>
                    <a:cubicBezTo>
                      <a:pt x="8877" y="234"/>
                      <a:pt x="8992" y="249"/>
                      <a:pt x="9104" y="266"/>
                    </a:cubicBezTo>
                    <a:close/>
                    <a:moveTo>
                      <a:pt x="9943" y="445"/>
                    </a:moveTo>
                    <a:cubicBezTo>
                      <a:pt x="10016" y="464"/>
                      <a:pt x="10076" y="389"/>
                      <a:pt x="10042" y="322"/>
                    </a:cubicBezTo>
                    <a:cubicBezTo>
                      <a:pt x="10031" y="299"/>
                      <a:pt x="10012" y="285"/>
                      <a:pt x="9987" y="278"/>
                    </a:cubicBezTo>
                    <a:cubicBezTo>
                      <a:pt x="9875" y="247"/>
                      <a:pt x="9762" y="219"/>
                      <a:pt x="9647" y="193"/>
                    </a:cubicBezTo>
                    <a:cubicBezTo>
                      <a:pt x="9555" y="174"/>
                      <a:pt x="9502" y="292"/>
                      <a:pt x="9578" y="348"/>
                    </a:cubicBezTo>
                    <a:cubicBezTo>
                      <a:pt x="9588" y="355"/>
                      <a:pt x="9598" y="360"/>
                      <a:pt x="9609" y="362"/>
                    </a:cubicBezTo>
                    <a:cubicBezTo>
                      <a:pt x="9722" y="388"/>
                      <a:pt x="9832" y="415"/>
                      <a:pt x="9943" y="445"/>
                    </a:cubicBezTo>
                    <a:close/>
                    <a:moveTo>
                      <a:pt x="10755" y="716"/>
                    </a:moveTo>
                    <a:cubicBezTo>
                      <a:pt x="10831" y="746"/>
                      <a:pt x="10903" y="664"/>
                      <a:pt x="10863" y="593"/>
                    </a:cubicBezTo>
                    <a:cubicBezTo>
                      <a:pt x="10853" y="574"/>
                      <a:pt x="10838" y="562"/>
                      <a:pt x="10819" y="554"/>
                    </a:cubicBezTo>
                    <a:cubicBezTo>
                      <a:pt x="10711" y="512"/>
                      <a:pt x="10601" y="471"/>
                      <a:pt x="10490" y="432"/>
                    </a:cubicBezTo>
                    <a:cubicBezTo>
                      <a:pt x="10412" y="405"/>
                      <a:pt x="10344" y="494"/>
                      <a:pt x="10391" y="562"/>
                    </a:cubicBezTo>
                    <a:cubicBezTo>
                      <a:pt x="10401" y="579"/>
                      <a:pt x="10416" y="590"/>
                      <a:pt x="10434" y="596"/>
                    </a:cubicBezTo>
                    <a:cubicBezTo>
                      <a:pt x="10542" y="634"/>
                      <a:pt x="10650" y="674"/>
                      <a:pt x="10755" y="716"/>
                    </a:cubicBezTo>
                    <a:close/>
                    <a:moveTo>
                      <a:pt x="11533" y="1076"/>
                    </a:moveTo>
                    <a:cubicBezTo>
                      <a:pt x="11557" y="1088"/>
                      <a:pt x="11585" y="1089"/>
                      <a:pt x="11609" y="1078"/>
                    </a:cubicBezTo>
                    <a:cubicBezTo>
                      <a:pt x="11676" y="1049"/>
                      <a:pt x="11679" y="956"/>
                      <a:pt x="11615" y="922"/>
                    </a:cubicBezTo>
                    <a:cubicBezTo>
                      <a:pt x="11512" y="867"/>
                      <a:pt x="11407" y="815"/>
                      <a:pt x="11301" y="764"/>
                    </a:cubicBezTo>
                    <a:cubicBezTo>
                      <a:pt x="11227" y="729"/>
                      <a:pt x="11150" y="808"/>
                      <a:pt x="11187" y="882"/>
                    </a:cubicBezTo>
                    <a:cubicBezTo>
                      <a:pt x="11196" y="899"/>
                      <a:pt x="11210" y="913"/>
                      <a:pt x="11228" y="921"/>
                    </a:cubicBezTo>
                    <a:cubicBezTo>
                      <a:pt x="11331" y="970"/>
                      <a:pt x="11433" y="1021"/>
                      <a:pt x="11533" y="1076"/>
                    </a:cubicBezTo>
                    <a:close/>
                    <a:moveTo>
                      <a:pt x="12267" y="1519"/>
                    </a:moveTo>
                    <a:cubicBezTo>
                      <a:pt x="12299" y="1540"/>
                      <a:pt x="12340" y="1539"/>
                      <a:pt x="12370" y="1515"/>
                    </a:cubicBezTo>
                    <a:cubicBezTo>
                      <a:pt x="12415" y="1478"/>
                      <a:pt x="12413" y="1408"/>
                      <a:pt x="12365" y="1376"/>
                    </a:cubicBezTo>
                    <a:cubicBezTo>
                      <a:pt x="12268" y="1310"/>
                      <a:pt x="12170" y="1246"/>
                      <a:pt x="12070" y="1184"/>
                    </a:cubicBezTo>
                    <a:cubicBezTo>
                      <a:pt x="12050" y="1172"/>
                      <a:pt x="12027" y="1168"/>
                      <a:pt x="12003" y="1174"/>
                    </a:cubicBezTo>
                    <a:cubicBezTo>
                      <a:pt x="11929" y="1195"/>
                      <a:pt x="11915" y="1291"/>
                      <a:pt x="11980" y="1332"/>
                    </a:cubicBezTo>
                    <a:cubicBezTo>
                      <a:pt x="12077" y="1392"/>
                      <a:pt x="12173" y="1455"/>
                      <a:pt x="12267" y="1519"/>
                    </a:cubicBezTo>
                    <a:close/>
                    <a:moveTo>
                      <a:pt x="12947" y="2041"/>
                    </a:moveTo>
                    <a:cubicBezTo>
                      <a:pt x="13017" y="2100"/>
                      <a:pt x="13118" y="2026"/>
                      <a:pt x="13083" y="1942"/>
                    </a:cubicBezTo>
                    <a:cubicBezTo>
                      <a:pt x="13078" y="1929"/>
                      <a:pt x="13070" y="1918"/>
                      <a:pt x="13060" y="1909"/>
                    </a:cubicBezTo>
                    <a:cubicBezTo>
                      <a:pt x="12971" y="1834"/>
                      <a:pt x="12881" y="1758"/>
                      <a:pt x="12789" y="1687"/>
                    </a:cubicBezTo>
                    <a:cubicBezTo>
                      <a:pt x="12768" y="1670"/>
                      <a:pt x="12743" y="1665"/>
                      <a:pt x="12717" y="1670"/>
                    </a:cubicBezTo>
                    <a:cubicBezTo>
                      <a:pt x="12645" y="1687"/>
                      <a:pt x="12624" y="1778"/>
                      <a:pt x="12683" y="1824"/>
                    </a:cubicBezTo>
                    <a:cubicBezTo>
                      <a:pt x="12772" y="1894"/>
                      <a:pt x="12861" y="1967"/>
                      <a:pt x="12947" y="2041"/>
                    </a:cubicBezTo>
                    <a:close/>
                    <a:moveTo>
                      <a:pt x="13565" y="2635"/>
                    </a:moveTo>
                    <a:cubicBezTo>
                      <a:pt x="13591" y="2661"/>
                      <a:pt x="13628" y="2669"/>
                      <a:pt x="13661" y="2656"/>
                    </a:cubicBezTo>
                    <a:cubicBezTo>
                      <a:pt x="13717" y="2633"/>
                      <a:pt x="13734" y="2561"/>
                      <a:pt x="13692" y="2516"/>
                    </a:cubicBezTo>
                    <a:cubicBezTo>
                      <a:pt x="13612" y="2431"/>
                      <a:pt x="13530" y="2348"/>
                      <a:pt x="13447" y="2266"/>
                    </a:cubicBezTo>
                    <a:cubicBezTo>
                      <a:pt x="13383" y="2203"/>
                      <a:pt x="13277" y="2267"/>
                      <a:pt x="13304" y="2354"/>
                    </a:cubicBezTo>
                    <a:cubicBezTo>
                      <a:pt x="13309" y="2367"/>
                      <a:pt x="13316" y="2379"/>
                      <a:pt x="13326" y="2389"/>
                    </a:cubicBezTo>
                    <a:cubicBezTo>
                      <a:pt x="13407" y="2470"/>
                      <a:pt x="13488" y="2551"/>
                      <a:pt x="13565" y="2635"/>
                    </a:cubicBezTo>
                    <a:close/>
                    <a:moveTo>
                      <a:pt x="14114" y="3293"/>
                    </a:moveTo>
                    <a:cubicBezTo>
                      <a:pt x="14134" y="3318"/>
                      <a:pt x="14164" y="3331"/>
                      <a:pt x="14196" y="3327"/>
                    </a:cubicBezTo>
                    <a:cubicBezTo>
                      <a:pt x="14261" y="3319"/>
                      <a:pt x="14293" y="3242"/>
                      <a:pt x="14253" y="3189"/>
                    </a:cubicBezTo>
                    <a:cubicBezTo>
                      <a:pt x="14184" y="3095"/>
                      <a:pt x="14112" y="3004"/>
                      <a:pt x="14038" y="2913"/>
                    </a:cubicBezTo>
                    <a:cubicBezTo>
                      <a:pt x="13977" y="2841"/>
                      <a:pt x="13862" y="2900"/>
                      <a:pt x="13887" y="2992"/>
                    </a:cubicBezTo>
                    <a:cubicBezTo>
                      <a:pt x="13891" y="3004"/>
                      <a:pt x="13896" y="3013"/>
                      <a:pt x="13904" y="3023"/>
                    </a:cubicBezTo>
                    <a:cubicBezTo>
                      <a:pt x="13976" y="3111"/>
                      <a:pt x="14046" y="3202"/>
                      <a:pt x="14114" y="3293"/>
                    </a:cubicBezTo>
                    <a:close/>
                    <a:moveTo>
                      <a:pt x="14588" y="4008"/>
                    </a:moveTo>
                    <a:cubicBezTo>
                      <a:pt x="14634" y="4085"/>
                      <a:pt x="14754" y="4050"/>
                      <a:pt x="14749" y="3959"/>
                    </a:cubicBezTo>
                    <a:cubicBezTo>
                      <a:pt x="14748" y="3945"/>
                      <a:pt x="14745" y="3933"/>
                      <a:pt x="14738" y="3920"/>
                    </a:cubicBezTo>
                    <a:cubicBezTo>
                      <a:pt x="14678" y="3819"/>
                      <a:pt x="14617" y="3719"/>
                      <a:pt x="14554" y="3621"/>
                    </a:cubicBezTo>
                    <a:cubicBezTo>
                      <a:pt x="14504" y="3545"/>
                      <a:pt x="14385" y="3587"/>
                      <a:pt x="14395" y="3679"/>
                    </a:cubicBezTo>
                    <a:cubicBezTo>
                      <a:pt x="14396" y="3693"/>
                      <a:pt x="14401" y="3705"/>
                      <a:pt x="14408" y="3716"/>
                    </a:cubicBezTo>
                    <a:cubicBezTo>
                      <a:pt x="14470" y="3812"/>
                      <a:pt x="14530" y="3909"/>
                      <a:pt x="14588" y="4008"/>
                    </a:cubicBezTo>
                    <a:close/>
                    <a:moveTo>
                      <a:pt x="14979" y="4771"/>
                    </a:moveTo>
                    <a:cubicBezTo>
                      <a:pt x="14994" y="4802"/>
                      <a:pt x="15024" y="4822"/>
                      <a:pt x="15058" y="4822"/>
                    </a:cubicBezTo>
                    <a:cubicBezTo>
                      <a:pt x="15121" y="4822"/>
                      <a:pt x="15163" y="4757"/>
                      <a:pt x="15138" y="4700"/>
                    </a:cubicBezTo>
                    <a:cubicBezTo>
                      <a:pt x="15091" y="4593"/>
                      <a:pt x="15040" y="4487"/>
                      <a:pt x="14988" y="4382"/>
                    </a:cubicBezTo>
                    <a:cubicBezTo>
                      <a:pt x="14947" y="4301"/>
                      <a:pt x="14823" y="4330"/>
                      <a:pt x="14823" y="4423"/>
                    </a:cubicBezTo>
                    <a:cubicBezTo>
                      <a:pt x="14824" y="4435"/>
                      <a:pt x="14827" y="4449"/>
                      <a:pt x="14833" y="4461"/>
                    </a:cubicBezTo>
                    <a:cubicBezTo>
                      <a:pt x="14884" y="4563"/>
                      <a:pt x="14933" y="4666"/>
                      <a:pt x="14979" y="4771"/>
                    </a:cubicBezTo>
                    <a:close/>
                    <a:moveTo>
                      <a:pt x="15283" y="5572"/>
                    </a:moveTo>
                    <a:cubicBezTo>
                      <a:pt x="15312" y="5659"/>
                      <a:pt x="15437" y="5649"/>
                      <a:pt x="15451" y="5557"/>
                    </a:cubicBezTo>
                    <a:cubicBezTo>
                      <a:pt x="15453" y="5545"/>
                      <a:pt x="15452" y="5532"/>
                      <a:pt x="15449" y="5519"/>
                    </a:cubicBezTo>
                    <a:cubicBezTo>
                      <a:pt x="15414" y="5408"/>
                      <a:pt x="15375" y="5297"/>
                      <a:pt x="15335" y="5187"/>
                    </a:cubicBezTo>
                    <a:cubicBezTo>
                      <a:pt x="15303" y="5103"/>
                      <a:pt x="15180" y="5116"/>
                      <a:pt x="15167" y="5207"/>
                    </a:cubicBezTo>
                    <a:cubicBezTo>
                      <a:pt x="15166" y="5221"/>
                      <a:pt x="15167" y="5234"/>
                      <a:pt x="15173" y="5247"/>
                    </a:cubicBezTo>
                    <a:cubicBezTo>
                      <a:pt x="15211" y="5355"/>
                      <a:pt x="15249" y="5463"/>
                      <a:pt x="15283" y="5572"/>
                    </a:cubicBezTo>
                    <a:close/>
                    <a:moveTo>
                      <a:pt x="15496" y="6403"/>
                    </a:moveTo>
                    <a:cubicBezTo>
                      <a:pt x="15511" y="6478"/>
                      <a:pt x="15608" y="6498"/>
                      <a:pt x="15652" y="6434"/>
                    </a:cubicBezTo>
                    <a:cubicBezTo>
                      <a:pt x="15666" y="6415"/>
                      <a:pt x="15670" y="6392"/>
                      <a:pt x="15666" y="6369"/>
                    </a:cubicBezTo>
                    <a:cubicBezTo>
                      <a:pt x="15643" y="6253"/>
                      <a:pt x="15618" y="6140"/>
                      <a:pt x="15590" y="6026"/>
                    </a:cubicBezTo>
                    <a:cubicBezTo>
                      <a:pt x="15567" y="5935"/>
                      <a:pt x="15439" y="5939"/>
                      <a:pt x="15421" y="6031"/>
                    </a:cubicBezTo>
                    <a:cubicBezTo>
                      <a:pt x="15419" y="6044"/>
                      <a:pt x="15419" y="6055"/>
                      <a:pt x="15422" y="6067"/>
                    </a:cubicBezTo>
                    <a:cubicBezTo>
                      <a:pt x="15449" y="6178"/>
                      <a:pt x="15474" y="6290"/>
                      <a:pt x="15496" y="6403"/>
                    </a:cubicBezTo>
                    <a:close/>
                    <a:moveTo>
                      <a:pt x="15614" y="7251"/>
                    </a:moveTo>
                    <a:cubicBezTo>
                      <a:pt x="15618" y="7289"/>
                      <a:pt x="15645" y="7320"/>
                      <a:pt x="15682" y="7328"/>
                    </a:cubicBezTo>
                    <a:cubicBezTo>
                      <a:pt x="15739" y="7341"/>
                      <a:pt x="15793" y="7295"/>
                      <a:pt x="15787" y="7236"/>
                    </a:cubicBezTo>
                    <a:cubicBezTo>
                      <a:pt x="15779" y="7120"/>
                      <a:pt x="15766" y="7003"/>
                      <a:pt x="15751" y="6888"/>
                    </a:cubicBezTo>
                    <a:cubicBezTo>
                      <a:pt x="15748" y="6865"/>
                      <a:pt x="15736" y="6844"/>
                      <a:pt x="15718" y="6830"/>
                    </a:cubicBezTo>
                    <a:cubicBezTo>
                      <a:pt x="15656" y="6783"/>
                      <a:pt x="15569" y="6833"/>
                      <a:pt x="15579" y="6910"/>
                    </a:cubicBezTo>
                    <a:cubicBezTo>
                      <a:pt x="15594" y="7023"/>
                      <a:pt x="15606" y="7137"/>
                      <a:pt x="15614" y="7251"/>
                    </a:cubicBezTo>
                    <a:close/>
                    <a:moveTo>
                      <a:pt x="15640" y="8109"/>
                    </a:moveTo>
                    <a:cubicBezTo>
                      <a:pt x="15638" y="8193"/>
                      <a:pt x="15749" y="8230"/>
                      <a:pt x="15798" y="8160"/>
                    </a:cubicBezTo>
                    <a:cubicBezTo>
                      <a:pt x="15807" y="8145"/>
                      <a:pt x="15813" y="8130"/>
                      <a:pt x="15814" y="8112"/>
                    </a:cubicBezTo>
                    <a:lnTo>
                      <a:pt x="15814" y="8062"/>
                    </a:lnTo>
                    <a:lnTo>
                      <a:pt x="15815" y="8011"/>
                    </a:lnTo>
                    <a:lnTo>
                      <a:pt x="15816" y="7960"/>
                    </a:lnTo>
                    <a:cubicBezTo>
                      <a:pt x="15816" y="7894"/>
                      <a:pt x="15816" y="7828"/>
                      <a:pt x="15814" y="7761"/>
                    </a:cubicBezTo>
                    <a:cubicBezTo>
                      <a:pt x="15814" y="7726"/>
                      <a:pt x="15792" y="7695"/>
                      <a:pt x="15758" y="7682"/>
                    </a:cubicBezTo>
                    <a:cubicBezTo>
                      <a:pt x="15701" y="7661"/>
                      <a:pt x="15640" y="7704"/>
                      <a:pt x="15642" y="7765"/>
                    </a:cubicBezTo>
                    <a:cubicBezTo>
                      <a:pt x="15642" y="7829"/>
                      <a:pt x="15642" y="7895"/>
                      <a:pt x="15642" y="7959"/>
                    </a:cubicBezTo>
                    <a:lnTo>
                      <a:pt x="15642" y="8009"/>
                    </a:lnTo>
                    <a:lnTo>
                      <a:pt x="15641" y="8059"/>
                    </a:lnTo>
                    <a:close/>
                    <a:moveTo>
                      <a:pt x="15572" y="8963"/>
                    </a:moveTo>
                    <a:cubicBezTo>
                      <a:pt x="15562" y="9039"/>
                      <a:pt x="15648" y="9089"/>
                      <a:pt x="15710" y="9044"/>
                    </a:cubicBezTo>
                    <a:cubicBezTo>
                      <a:pt x="15729" y="9028"/>
                      <a:pt x="15739" y="9010"/>
                      <a:pt x="15744" y="8985"/>
                    </a:cubicBezTo>
                    <a:lnTo>
                      <a:pt x="15752" y="8916"/>
                    </a:lnTo>
                    <a:lnTo>
                      <a:pt x="15759" y="8867"/>
                    </a:lnTo>
                    <a:lnTo>
                      <a:pt x="15765" y="8817"/>
                    </a:lnTo>
                    <a:lnTo>
                      <a:pt x="15770" y="8767"/>
                    </a:lnTo>
                    <a:lnTo>
                      <a:pt x="15775" y="8717"/>
                    </a:lnTo>
                    <a:lnTo>
                      <a:pt x="15783" y="8637"/>
                    </a:lnTo>
                    <a:cubicBezTo>
                      <a:pt x="15790" y="8553"/>
                      <a:pt x="15685" y="8510"/>
                      <a:pt x="15630" y="8574"/>
                    </a:cubicBezTo>
                    <a:cubicBezTo>
                      <a:pt x="15619" y="8587"/>
                      <a:pt x="15612" y="8604"/>
                      <a:pt x="15610" y="8622"/>
                    </a:cubicBezTo>
                    <a:lnTo>
                      <a:pt x="15607" y="8651"/>
                    </a:lnTo>
                    <a:lnTo>
                      <a:pt x="15602" y="8700"/>
                    </a:lnTo>
                    <a:lnTo>
                      <a:pt x="15598" y="8749"/>
                    </a:lnTo>
                    <a:lnTo>
                      <a:pt x="15592" y="8798"/>
                    </a:lnTo>
                    <a:lnTo>
                      <a:pt x="15587" y="8846"/>
                    </a:lnTo>
                    <a:lnTo>
                      <a:pt x="15580" y="8895"/>
                    </a:lnTo>
                    <a:close/>
                    <a:moveTo>
                      <a:pt x="15408" y="9804"/>
                    </a:moveTo>
                    <a:cubicBezTo>
                      <a:pt x="15389" y="9881"/>
                      <a:pt x="15477" y="9942"/>
                      <a:pt x="15542" y="9897"/>
                    </a:cubicBezTo>
                    <a:cubicBezTo>
                      <a:pt x="15559" y="9885"/>
                      <a:pt x="15572" y="9866"/>
                      <a:pt x="15577" y="9846"/>
                    </a:cubicBezTo>
                    <a:lnTo>
                      <a:pt x="15591" y="9790"/>
                    </a:lnTo>
                    <a:lnTo>
                      <a:pt x="15602" y="9742"/>
                    </a:lnTo>
                    <a:lnTo>
                      <a:pt x="15614" y="9695"/>
                    </a:lnTo>
                    <a:lnTo>
                      <a:pt x="15624" y="9647"/>
                    </a:lnTo>
                    <a:lnTo>
                      <a:pt x="15635" y="9599"/>
                    </a:lnTo>
                    <a:lnTo>
                      <a:pt x="15645" y="9551"/>
                    </a:lnTo>
                    <a:lnTo>
                      <a:pt x="15655" y="9505"/>
                    </a:lnTo>
                    <a:cubicBezTo>
                      <a:pt x="15670" y="9432"/>
                      <a:pt x="15591" y="9375"/>
                      <a:pt x="15526" y="9412"/>
                    </a:cubicBezTo>
                    <a:cubicBezTo>
                      <a:pt x="15504" y="9425"/>
                      <a:pt x="15490" y="9446"/>
                      <a:pt x="15485" y="9470"/>
                    </a:cubicBezTo>
                    <a:lnTo>
                      <a:pt x="15476" y="9515"/>
                    </a:lnTo>
                    <a:lnTo>
                      <a:pt x="15465" y="9563"/>
                    </a:lnTo>
                    <a:lnTo>
                      <a:pt x="15455" y="9609"/>
                    </a:lnTo>
                    <a:lnTo>
                      <a:pt x="15444" y="9656"/>
                    </a:lnTo>
                    <a:lnTo>
                      <a:pt x="15434" y="9703"/>
                    </a:lnTo>
                    <a:lnTo>
                      <a:pt x="15422" y="9749"/>
                    </a:lnTo>
                    <a:close/>
                    <a:moveTo>
                      <a:pt x="15153" y="10622"/>
                    </a:moveTo>
                    <a:cubicBezTo>
                      <a:pt x="15141" y="10654"/>
                      <a:pt x="15149" y="10690"/>
                      <a:pt x="15173" y="10713"/>
                    </a:cubicBezTo>
                    <a:cubicBezTo>
                      <a:pt x="15218" y="10759"/>
                      <a:pt x="15293" y="10743"/>
                      <a:pt x="15316" y="10683"/>
                    </a:cubicBezTo>
                    <a:lnTo>
                      <a:pt x="15336" y="10629"/>
                    </a:lnTo>
                    <a:lnTo>
                      <a:pt x="15353" y="10583"/>
                    </a:lnTo>
                    <a:lnTo>
                      <a:pt x="15369" y="10537"/>
                    </a:lnTo>
                    <a:lnTo>
                      <a:pt x="15385" y="10492"/>
                    </a:lnTo>
                    <a:lnTo>
                      <a:pt x="15401" y="10445"/>
                    </a:lnTo>
                    <a:lnTo>
                      <a:pt x="15415" y="10400"/>
                    </a:lnTo>
                    <a:lnTo>
                      <a:pt x="15432" y="10352"/>
                    </a:lnTo>
                    <a:cubicBezTo>
                      <a:pt x="15456" y="10277"/>
                      <a:pt x="15373" y="10210"/>
                      <a:pt x="15305" y="10251"/>
                    </a:cubicBezTo>
                    <a:cubicBezTo>
                      <a:pt x="15287" y="10261"/>
                      <a:pt x="15273" y="10278"/>
                      <a:pt x="15266" y="10299"/>
                    </a:cubicBezTo>
                    <a:lnTo>
                      <a:pt x="15251" y="10345"/>
                    </a:lnTo>
                    <a:lnTo>
                      <a:pt x="15236" y="10390"/>
                    </a:lnTo>
                    <a:lnTo>
                      <a:pt x="15221" y="10435"/>
                    </a:lnTo>
                    <a:lnTo>
                      <a:pt x="15205" y="10479"/>
                    </a:lnTo>
                    <a:lnTo>
                      <a:pt x="15189" y="10524"/>
                    </a:lnTo>
                    <a:lnTo>
                      <a:pt x="15174" y="10568"/>
                    </a:lnTo>
                    <a:close/>
                    <a:moveTo>
                      <a:pt x="14809" y="11407"/>
                    </a:moveTo>
                    <a:cubicBezTo>
                      <a:pt x="14772" y="11478"/>
                      <a:pt x="14845" y="11558"/>
                      <a:pt x="14919" y="11526"/>
                    </a:cubicBezTo>
                    <a:cubicBezTo>
                      <a:pt x="14939" y="11518"/>
                      <a:pt x="14954" y="11503"/>
                      <a:pt x="14963" y="11485"/>
                    </a:cubicBezTo>
                    <a:lnTo>
                      <a:pt x="14994" y="11424"/>
                    </a:lnTo>
                    <a:lnTo>
                      <a:pt x="15015" y="11381"/>
                    </a:lnTo>
                    <a:lnTo>
                      <a:pt x="15036" y="11338"/>
                    </a:lnTo>
                    <a:lnTo>
                      <a:pt x="15057" y="11295"/>
                    </a:lnTo>
                    <a:lnTo>
                      <a:pt x="15078" y="11251"/>
                    </a:lnTo>
                    <a:lnTo>
                      <a:pt x="15098" y="11207"/>
                    </a:lnTo>
                    <a:lnTo>
                      <a:pt x="15115" y="11169"/>
                    </a:lnTo>
                    <a:cubicBezTo>
                      <a:pt x="15148" y="11097"/>
                      <a:pt x="15072" y="11022"/>
                      <a:pt x="14999" y="11055"/>
                    </a:cubicBezTo>
                    <a:cubicBezTo>
                      <a:pt x="14980" y="11064"/>
                      <a:pt x="14966" y="11078"/>
                      <a:pt x="14957" y="11097"/>
                    </a:cubicBezTo>
                    <a:lnTo>
                      <a:pt x="14940" y="11135"/>
                    </a:lnTo>
                    <a:lnTo>
                      <a:pt x="14920" y="11178"/>
                    </a:lnTo>
                    <a:lnTo>
                      <a:pt x="14900" y="11220"/>
                    </a:lnTo>
                    <a:lnTo>
                      <a:pt x="14880" y="11263"/>
                    </a:lnTo>
                    <a:lnTo>
                      <a:pt x="14859" y="11304"/>
                    </a:lnTo>
                    <a:lnTo>
                      <a:pt x="14838" y="11346"/>
                    </a:lnTo>
                    <a:close/>
                    <a:moveTo>
                      <a:pt x="14378" y="12149"/>
                    </a:moveTo>
                    <a:cubicBezTo>
                      <a:pt x="14327" y="12229"/>
                      <a:pt x="14422" y="12322"/>
                      <a:pt x="14501" y="12267"/>
                    </a:cubicBezTo>
                    <a:cubicBezTo>
                      <a:pt x="14510" y="12260"/>
                      <a:pt x="14517" y="12253"/>
                      <a:pt x="14524" y="12243"/>
                    </a:cubicBezTo>
                    <a:lnTo>
                      <a:pt x="14544" y="12212"/>
                    </a:lnTo>
                    <a:lnTo>
                      <a:pt x="14570" y="12171"/>
                    </a:lnTo>
                    <a:lnTo>
                      <a:pt x="14596" y="12131"/>
                    </a:lnTo>
                    <a:lnTo>
                      <a:pt x="14621" y="12091"/>
                    </a:lnTo>
                    <a:lnTo>
                      <a:pt x="14646" y="12051"/>
                    </a:lnTo>
                    <a:lnTo>
                      <a:pt x="14671" y="12010"/>
                    </a:lnTo>
                    <a:lnTo>
                      <a:pt x="14709" y="11946"/>
                    </a:lnTo>
                    <a:cubicBezTo>
                      <a:pt x="14727" y="11916"/>
                      <a:pt x="14725" y="11875"/>
                      <a:pt x="14703" y="11848"/>
                    </a:cubicBezTo>
                    <a:cubicBezTo>
                      <a:pt x="14665" y="11800"/>
                      <a:pt x="14591" y="11806"/>
                      <a:pt x="14560" y="11858"/>
                    </a:cubicBezTo>
                    <a:lnTo>
                      <a:pt x="14523" y="11920"/>
                    </a:lnTo>
                    <a:lnTo>
                      <a:pt x="14499" y="11959"/>
                    </a:lnTo>
                    <a:lnTo>
                      <a:pt x="14474" y="11999"/>
                    </a:lnTo>
                    <a:lnTo>
                      <a:pt x="14449" y="12039"/>
                    </a:lnTo>
                    <a:lnTo>
                      <a:pt x="14424" y="12078"/>
                    </a:lnTo>
                    <a:lnTo>
                      <a:pt x="14399" y="12117"/>
                    </a:lnTo>
                    <a:close/>
                    <a:moveTo>
                      <a:pt x="13869" y="12839"/>
                    </a:moveTo>
                    <a:cubicBezTo>
                      <a:pt x="13852" y="12859"/>
                      <a:pt x="13846" y="12884"/>
                      <a:pt x="13851" y="12910"/>
                    </a:cubicBezTo>
                    <a:cubicBezTo>
                      <a:pt x="13866" y="12982"/>
                      <a:pt x="13956" y="13005"/>
                      <a:pt x="14003" y="12949"/>
                    </a:cubicBezTo>
                    <a:lnTo>
                      <a:pt x="14040" y="12903"/>
                    </a:lnTo>
                    <a:lnTo>
                      <a:pt x="14070" y="12866"/>
                    </a:lnTo>
                    <a:lnTo>
                      <a:pt x="14100" y="12829"/>
                    </a:lnTo>
                    <a:lnTo>
                      <a:pt x="14129" y="12791"/>
                    </a:lnTo>
                    <a:lnTo>
                      <a:pt x="14158" y="12754"/>
                    </a:lnTo>
                    <a:lnTo>
                      <a:pt x="14188" y="12716"/>
                    </a:lnTo>
                    <a:lnTo>
                      <a:pt x="14220" y="12673"/>
                    </a:lnTo>
                    <a:cubicBezTo>
                      <a:pt x="14272" y="12605"/>
                      <a:pt x="14203" y="12511"/>
                      <a:pt x="14122" y="12540"/>
                    </a:cubicBezTo>
                    <a:cubicBezTo>
                      <a:pt x="14106" y="12546"/>
                      <a:pt x="14092" y="12555"/>
                      <a:pt x="14081" y="12570"/>
                    </a:cubicBezTo>
                    <a:lnTo>
                      <a:pt x="14050" y="12611"/>
                    </a:lnTo>
                    <a:lnTo>
                      <a:pt x="14021" y="12648"/>
                    </a:lnTo>
                    <a:lnTo>
                      <a:pt x="13993" y="12685"/>
                    </a:lnTo>
                    <a:lnTo>
                      <a:pt x="13964" y="12721"/>
                    </a:lnTo>
                    <a:lnTo>
                      <a:pt x="13935" y="12757"/>
                    </a:lnTo>
                    <a:lnTo>
                      <a:pt x="13906" y="12793"/>
                    </a:lnTo>
                    <a:close/>
                    <a:moveTo>
                      <a:pt x="13287" y="13467"/>
                    </a:moveTo>
                    <a:cubicBezTo>
                      <a:pt x="13260" y="13493"/>
                      <a:pt x="13253" y="13533"/>
                      <a:pt x="13268" y="13567"/>
                    </a:cubicBezTo>
                    <a:cubicBezTo>
                      <a:pt x="13295" y="13621"/>
                      <a:pt x="13365" y="13633"/>
                      <a:pt x="13407" y="13592"/>
                    </a:cubicBezTo>
                    <a:lnTo>
                      <a:pt x="13433" y="13568"/>
                    </a:lnTo>
                    <a:lnTo>
                      <a:pt x="13466" y="13534"/>
                    </a:lnTo>
                    <a:lnTo>
                      <a:pt x="13500" y="13501"/>
                    </a:lnTo>
                    <a:lnTo>
                      <a:pt x="13533" y="13467"/>
                    </a:lnTo>
                    <a:lnTo>
                      <a:pt x="13566" y="13433"/>
                    </a:lnTo>
                    <a:lnTo>
                      <a:pt x="13599" y="13400"/>
                    </a:lnTo>
                    <a:lnTo>
                      <a:pt x="13632" y="13365"/>
                    </a:lnTo>
                    <a:lnTo>
                      <a:pt x="13654" y="13342"/>
                    </a:lnTo>
                    <a:cubicBezTo>
                      <a:pt x="13680" y="13314"/>
                      <a:pt x="13685" y="13272"/>
                      <a:pt x="13667" y="13240"/>
                    </a:cubicBezTo>
                    <a:cubicBezTo>
                      <a:pt x="13637" y="13190"/>
                      <a:pt x="13568" y="13181"/>
                      <a:pt x="13528" y="13224"/>
                    </a:cubicBezTo>
                    <a:lnTo>
                      <a:pt x="13474" y="13279"/>
                    </a:lnTo>
                    <a:lnTo>
                      <a:pt x="13442" y="13313"/>
                    </a:lnTo>
                    <a:lnTo>
                      <a:pt x="13410" y="13346"/>
                    </a:lnTo>
                    <a:lnTo>
                      <a:pt x="13378" y="13378"/>
                    </a:lnTo>
                    <a:lnTo>
                      <a:pt x="13344" y="13411"/>
                    </a:lnTo>
                    <a:lnTo>
                      <a:pt x="13311" y="13444"/>
                    </a:lnTo>
                    <a:close/>
                    <a:moveTo>
                      <a:pt x="12639" y="14029"/>
                    </a:moveTo>
                    <a:cubicBezTo>
                      <a:pt x="12609" y="14052"/>
                      <a:pt x="12598" y="14091"/>
                      <a:pt x="12610" y="14126"/>
                    </a:cubicBezTo>
                    <a:cubicBezTo>
                      <a:pt x="12629" y="14181"/>
                      <a:pt x="12699" y="14202"/>
                      <a:pt x="12745" y="14166"/>
                    </a:cubicBezTo>
                    <a:lnTo>
                      <a:pt x="12790" y="14131"/>
                    </a:lnTo>
                    <a:lnTo>
                      <a:pt x="12827" y="14101"/>
                    </a:lnTo>
                    <a:lnTo>
                      <a:pt x="12864" y="14071"/>
                    </a:lnTo>
                    <a:lnTo>
                      <a:pt x="12902" y="14042"/>
                    </a:lnTo>
                    <a:lnTo>
                      <a:pt x="12938" y="14011"/>
                    </a:lnTo>
                    <a:lnTo>
                      <a:pt x="12975" y="13981"/>
                    </a:lnTo>
                    <a:lnTo>
                      <a:pt x="13018" y="13945"/>
                    </a:lnTo>
                    <a:cubicBezTo>
                      <a:pt x="13076" y="13894"/>
                      <a:pt x="13046" y="13799"/>
                      <a:pt x="12969" y="13793"/>
                    </a:cubicBezTo>
                    <a:cubicBezTo>
                      <a:pt x="12944" y="13791"/>
                      <a:pt x="12923" y="13797"/>
                      <a:pt x="12905" y="13813"/>
                    </a:cubicBezTo>
                    <a:lnTo>
                      <a:pt x="12863" y="13848"/>
                    </a:lnTo>
                    <a:lnTo>
                      <a:pt x="12827" y="13878"/>
                    </a:lnTo>
                    <a:lnTo>
                      <a:pt x="12792" y="13907"/>
                    </a:lnTo>
                    <a:lnTo>
                      <a:pt x="12756" y="13936"/>
                    </a:lnTo>
                    <a:lnTo>
                      <a:pt x="12719" y="13966"/>
                    </a:lnTo>
                    <a:lnTo>
                      <a:pt x="12683" y="13995"/>
                    </a:lnTo>
                    <a:close/>
                    <a:moveTo>
                      <a:pt x="11932" y="14516"/>
                    </a:moveTo>
                    <a:cubicBezTo>
                      <a:pt x="11883" y="14547"/>
                      <a:pt x="11877" y="14617"/>
                      <a:pt x="11923" y="14656"/>
                    </a:cubicBezTo>
                    <a:cubicBezTo>
                      <a:pt x="11952" y="14680"/>
                      <a:pt x="11992" y="14683"/>
                      <a:pt x="12024" y="14663"/>
                    </a:cubicBezTo>
                    <a:lnTo>
                      <a:pt x="12049" y="14648"/>
                    </a:lnTo>
                    <a:lnTo>
                      <a:pt x="12090" y="14622"/>
                    </a:lnTo>
                    <a:lnTo>
                      <a:pt x="12130" y="14597"/>
                    </a:lnTo>
                    <a:lnTo>
                      <a:pt x="12170" y="14572"/>
                    </a:lnTo>
                    <a:lnTo>
                      <a:pt x="12210" y="14545"/>
                    </a:lnTo>
                    <a:lnTo>
                      <a:pt x="12250" y="14519"/>
                    </a:lnTo>
                    <a:lnTo>
                      <a:pt x="12290" y="14493"/>
                    </a:lnTo>
                    <a:lnTo>
                      <a:pt x="12318" y="14474"/>
                    </a:lnTo>
                    <a:cubicBezTo>
                      <a:pt x="12390" y="14426"/>
                      <a:pt x="12354" y="14313"/>
                      <a:pt x="12268" y="14315"/>
                    </a:cubicBezTo>
                    <a:cubicBezTo>
                      <a:pt x="12251" y="14316"/>
                      <a:pt x="12235" y="14321"/>
                      <a:pt x="12221" y="14330"/>
                    </a:cubicBezTo>
                    <a:lnTo>
                      <a:pt x="12155" y="14374"/>
                    </a:lnTo>
                    <a:lnTo>
                      <a:pt x="12116" y="14401"/>
                    </a:lnTo>
                    <a:lnTo>
                      <a:pt x="12077" y="14425"/>
                    </a:lnTo>
                    <a:lnTo>
                      <a:pt x="12037" y="14450"/>
                    </a:lnTo>
                    <a:lnTo>
                      <a:pt x="11998" y="14475"/>
                    </a:lnTo>
                    <a:close/>
                    <a:moveTo>
                      <a:pt x="11177" y="14921"/>
                    </a:moveTo>
                    <a:cubicBezTo>
                      <a:pt x="11098" y="14958"/>
                      <a:pt x="11120" y="15078"/>
                      <a:pt x="11207" y="15086"/>
                    </a:cubicBezTo>
                    <a:cubicBezTo>
                      <a:pt x="11223" y="15087"/>
                      <a:pt x="11237" y="15084"/>
                      <a:pt x="11251" y="15077"/>
                    </a:cubicBezTo>
                    <a:lnTo>
                      <a:pt x="11293" y="15058"/>
                    </a:lnTo>
                    <a:lnTo>
                      <a:pt x="11336" y="15037"/>
                    </a:lnTo>
                    <a:lnTo>
                      <a:pt x="11380" y="15016"/>
                    </a:lnTo>
                    <a:lnTo>
                      <a:pt x="11423" y="14995"/>
                    </a:lnTo>
                    <a:lnTo>
                      <a:pt x="11465" y="14974"/>
                    </a:lnTo>
                    <a:lnTo>
                      <a:pt x="11508" y="14952"/>
                    </a:lnTo>
                    <a:lnTo>
                      <a:pt x="11566" y="14922"/>
                    </a:lnTo>
                    <a:cubicBezTo>
                      <a:pt x="11582" y="14913"/>
                      <a:pt x="11595" y="14901"/>
                      <a:pt x="11603" y="14883"/>
                    </a:cubicBezTo>
                    <a:cubicBezTo>
                      <a:pt x="11639" y="14807"/>
                      <a:pt x="11560" y="14731"/>
                      <a:pt x="11485" y="14769"/>
                    </a:cubicBezTo>
                    <a:lnTo>
                      <a:pt x="11429" y="14798"/>
                    </a:lnTo>
                    <a:lnTo>
                      <a:pt x="11388" y="14819"/>
                    </a:lnTo>
                    <a:lnTo>
                      <a:pt x="11346" y="14840"/>
                    </a:lnTo>
                    <a:lnTo>
                      <a:pt x="11303" y="14861"/>
                    </a:lnTo>
                    <a:lnTo>
                      <a:pt x="11261" y="14881"/>
                    </a:lnTo>
                    <a:lnTo>
                      <a:pt x="11219" y="14902"/>
                    </a:lnTo>
                    <a:close/>
                    <a:moveTo>
                      <a:pt x="10382" y="15240"/>
                    </a:moveTo>
                    <a:cubicBezTo>
                      <a:pt x="10296" y="15269"/>
                      <a:pt x="10307" y="15393"/>
                      <a:pt x="10398" y="15407"/>
                    </a:cubicBezTo>
                    <a:cubicBezTo>
                      <a:pt x="10412" y="15410"/>
                      <a:pt x="10425" y="15408"/>
                      <a:pt x="10438" y="15404"/>
                    </a:cubicBezTo>
                    <a:lnTo>
                      <a:pt x="10490" y="15386"/>
                    </a:lnTo>
                    <a:lnTo>
                      <a:pt x="10535" y="15370"/>
                    </a:lnTo>
                    <a:lnTo>
                      <a:pt x="10582" y="15354"/>
                    </a:lnTo>
                    <a:lnTo>
                      <a:pt x="10627" y="15337"/>
                    </a:lnTo>
                    <a:lnTo>
                      <a:pt x="10673" y="15321"/>
                    </a:lnTo>
                    <a:lnTo>
                      <a:pt x="10718" y="15303"/>
                    </a:lnTo>
                    <a:lnTo>
                      <a:pt x="10768" y="15284"/>
                    </a:lnTo>
                    <a:cubicBezTo>
                      <a:pt x="10798" y="15272"/>
                      <a:pt x="10819" y="15245"/>
                      <a:pt x="10823" y="15213"/>
                    </a:cubicBezTo>
                    <a:cubicBezTo>
                      <a:pt x="10830" y="15149"/>
                      <a:pt x="10764" y="15099"/>
                      <a:pt x="10704" y="15123"/>
                    </a:cubicBezTo>
                    <a:lnTo>
                      <a:pt x="10656" y="15142"/>
                    </a:lnTo>
                    <a:lnTo>
                      <a:pt x="10611" y="15158"/>
                    </a:lnTo>
                    <a:lnTo>
                      <a:pt x="10567" y="15174"/>
                    </a:lnTo>
                    <a:lnTo>
                      <a:pt x="10523" y="15191"/>
                    </a:lnTo>
                    <a:lnTo>
                      <a:pt x="10478" y="15206"/>
                    </a:lnTo>
                    <a:lnTo>
                      <a:pt x="10433" y="15222"/>
                    </a:lnTo>
                    <a:close/>
                    <a:moveTo>
                      <a:pt x="9556" y="15468"/>
                    </a:moveTo>
                    <a:cubicBezTo>
                      <a:pt x="9476" y="15485"/>
                      <a:pt x="9462" y="15593"/>
                      <a:pt x="9535" y="15630"/>
                    </a:cubicBezTo>
                    <a:cubicBezTo>
                      <a:pt x="9553" y="15639"/>
                      <a:pt x="9573" y="15641"/>
                      <a:pt x="9593" y="15637"/>
                    </a:cubicBezTo>
                    <a:lnTo>
                      <a:pt x="9646" y="15626"/>
                    </a:lnTo>
                    <a:lnTo>
                      <a:pt x="9694" y="15615"/>
                    </a:lnTo>
                    <a:lnTo>
                      <a:pt x="9742" y="15604"/>
                    </a:lnTo>
                    <a:lnTo>
                      <a:pt x="9789" y="15592"/>
                    </a:lnTo>
                    <a:lnTo>
                      <a:pt x="9837" y="15580"/>
                    </a:lnTo>
                    <a:lnTo>
                      <a:pt x="9884" y="15568"/>
                    </a:lnTo>
                    <a:lnTo>
                      <a:pt x="9935" y="15555"/>
                    </a:lnTo>
                    <a:cubicBezTo>
                      <a:pt x="9972" y="15544"/>
                      <a:pt x="9998" y="15510"/>
                      <a:pt x="9998" y="15471"/>
                    </a:cubicBezTo>
                    <a:cubicBezTo>
                      <a:pt x="9998" y="15414"/>
                      <a:pt x="9943" y="15372"/>
                      <a:pt x="9889" y="15388"/>
                    </a:cubicBezTo>
                    <a:lnTo>
                      <a:pt x="9841" y="15400"/>
                    </a:lnTo>
                    <a:lnTo>
                      <a:pt x="9794" y="15413"/>
                    </a:lnTo>
                    <a:lnTo>
                      <a:pt x="9748" y="15424"/>
                    </a:lnTo>
                    <a:lnTo>
                      <a:pt x="9702" y="15435"/>
                    </a:lnTo>
                    <a:lnTo>
                      <a:pt x="9654" y="15446"/>
                    </a:lnTo>
                    <a:lnTo>
                      <a:pt x="9608" y="15456"/>
                    </a:lnTo>
                    <a:close/>
                    <a:moveTo>
                      <a:pt x="8709" y="15603"/>
                    </a:moveTo>
                    <a:cubicBezTo>
                      <a:pt x="8672" y="15606"/>
                      <a:pt x="8643" y="15633"/>
                      <a:pt x="8634" y="15669"/>
                    </a:cubicBezTo>
                    <a:cubicBezTo>
                      <a:pt x="8621" y="15728"/>
                      <a:pt x="8669" y="15782"/>
                      <a:pt x="8728" y="15775"/>
                    </a:cubicBezTo>
                    <a:lnTo>
                      <a:pt x="8767" y="15771"/>
                    </a:lnTo>
                    <a:lnTo>
                      <a:pt x="8815" y="15766"/>
                    </a:lnTo>
                    <a:lnTo>
                      <a:pt x="8865" y="15760"/>
                    </a:lnTo>
                    <a:lnTo>
                      <a:pt x="8915" y="15754"/>
                    </a:lnTo>
                    <a:lnTo>
                      <a:pt x="8965" y="15747"/>
                    </a:lnTo>
                    <a:lnTo>
                      <a:pt x="9014" y="15741"/>
                    </a:lnTo>
                    <a:lnTo>
                      <a:pt x="9076" y="15731"/>
                    </a:lnTo>
                    <a:cubicBezTo>
                      <a:pt x="9103" y="15728"/>
                      <a:pt x="9125" y="15711"/>
                      <a:pt x="9138" y="15688"/>
                    </a:cubicBezTo>
                    <a:cubicBezTo>
                      <a:pt x="9173" y="15625"/>
                      <a:pt x="9121" y="15550"/>
                      <a:pt x="9049" y="15560"/>
                    </a:cubicBezTo>
                    <a:lnTo>
                      <a:pt x="8990" y="15569"/>
                    </a:lnTo>
                    <a:lnTo>
                      <a:pt x="8941" y="15576"/>
                    </a:lnTo>
                    <a:lnTo>
                      <a:pt x="8893" y="15582"/>
                    </a:lnTo>
                    <a:lnTo>
                      <a:pt x="8844" y="15588"/>
                    </a:lnTo>
                    <a:lnTo>
                      <a:pt x="8796" y="15593"/>
                    </a:lnTo>
                    <a:lnTo>
                      <a:pt x="8747" y="15598"/>
                    </a:lnTo>
                    <a:close/>
                    <a:moveTo>
                      <a:pt x="7853" y="15644"/>
                    </a:moveTo>
                    <a:cubicBezTo>
                      <a:pt x="7771" y="15644"/>
                      <a:pt x="7734" y="15747"/>
                      <a:pt x="7799" y="15798"/>
                    </a:cubicBezTo>
                    <a:cubicBezTo>
                      <a:pt x="7815" y="15811"/>
                      <a:pt x="7832" y="15817"/>
                      <a:pt x="7852" y="15817"/>
                    </a:cubicBezTo>
                    <a:lnTo>
                      <a:pt x="7908" y="15818"/>
                    </a:lnTo>
                    <a:lnTo>
                      <a:pt x="7959" y="15817"/>
                    </a:lnTo>
                    <a:lnTo>
                      <a:pt x="8010" y="15817"/>
                    </a:lnTo>
                    <a:lnTo>
                      <a:pt x="8061" y="15816"/>
                    </a:lnTo>
                    <a:lnTo>
                      <a:pt x="8112" y="15815"/>
                    </a:lnTo>
                    <a:lnTo>
                      <a:pt x="8162" y="15813"/>
                    </a:lnTo>
                    <a:lnTo>
                      <a:pt x="8202" y="15812"/>
                    </a:lnTo>
                    <a:cubicBezTo>
                      <a:pt x="8243" y="15810"/>
                      <a:pt x="8276" y="15783"/>
                      <a:pt x="8285" y="15743"/>
                    </a:cubicBezTo>
                    <a:cubicBezTo>
                      <a:pt x="8297" y="15688"/>
                      <a:pt x="8252" y="15636"/>
                      <a:pt x="8196" y="15639"/>
                    </a:cubicBezTo>
                    <a:lnTo>
                      <a:pt x="8157" y="15640"/>
                    </a:lnTo>
                    <a:lnTo>
                      <a:pt x="8107" y="15641"/>
                    </a:lnTo>
                    <a:lnTo>
                      <a:pt x="8058" y="15642"/>
                    </a:lnTo>
                    <a:lnTo>
                      <a:pt x="8008" y="15643"/>
                    </a:lnTo>
                    <a:lnTo>
                      <a:pt x="7958" y="15644"/>
                    </a:lnTo>
                    <a:lnTo>
                      <a:pt x="7908" y="15644"/>
                    </a:lnTo>
                    <a:close/>
                    <a:moveTo>
                      <a:pt x="6998" y="15591"/>
                    </a:moveTo>
                    <a:cubicBezTo>
                      <a:pt x="6913" y="15582"/>
                      <a:pt x="6867" y="15686"/>
                      <a:pt x="6930" y="15743"/>
                    </a:cubicBezTo>
                    <a:cubicBezTo>
                      <a:pt x="6944" y="15754"/>
                      <a:pt x="6960" y="15761"/>
                      <a:pt x="6977" y="15764"/>
                    </a:cubicBezTo>
                    <a:lnTo>
                      <a:pt x="7050" y="15771"/>
                    </a:lnTo>
                    <a:lnTo>
                      <a:pt x="7100" y="15777"/>
                    </a:lnTo>
                    <a:lnTo>
                      <a:pt x="7149" y="15781"/>
                    </a:lnTo>
                    <a:lnTo>
                      <a:pt x="7199" y="15786"/>
                    </a:lnTo>
                    <a:lnTo>
                      <a:pt x="7249" y="15791"/>
                    </a:lnTo>
                    <a:lnTo>
                      <a:pt x="7327" y="15797"/>
                    </a:lnTo>
                    <a:cubicBezTo>
                      <a:pt x="7414" y="15802"/>
                      <a:pt x="7454" y="15690"/>
                      <a:pt x="7383" y="15640"/>
                    </a:cubicBezTo>
                    <a:cubicBezTo>
                      <a:pt x="7369" y="15630"/>
                      <a:pt x="7356" y="15625"/>
                      <a:pt x="7339" y="15623"/>
                    </a:cubicBezTo>
                    <a:lnTo>
                      <a:pt x="7264" y="15618"/>
                    </a:lnTo>
                    <a:lnTo>
                      <a:pt x="7215" y="15613"/>
                    </a:lnTo>
                    <a:lnTo>
                      <a:pt x="7166" y="15609"/>
                    </a:lnTo>
                    <a:lnTo>
                      <a:pt x="7117" y="15604"/>
                    </a:lnTo>
                    <a:lnTo>
                      <a:pt x="7068" y="15598"/>
                    </a:lnTo>
                    <a:close/>
                    <a:moveTo>
                      <a:pt x="6153" y="15444"/>
                    </a:moveTo>
                    <a:cubicBezTo>
                      <a:pt x="6122" y="15437"/>
                      <a:pt x="6089" y="15447"/>
                      <a:pt x="6069" y="15471"/>
                    </a:cubicBezTo>
                    <a:cubicBezTo>
                      <a:pt x="6026" y="15521"/>
                      <a:pt x="6050" y="15598"/>
                      <a:pt x="6114" y="15612"/>
                    </a:cubicBezTo>
                    <a:lnTo>
                      <a:pt x="6170" y="15626"/>
                    </a:lnTo>
                    <a:lnTo>
                      <a:pt x="6218" y="15636"/>
                    </a:lnTo>
                    <a:lnTo>
                      <a:pt x="6266" y="15647"/>
                    </a:lnTo>
                    <a:lnTo>
                      <a:pt x="6314" y="15657"/>
                    </a:lnTo>
                    <a:lnTo>
                      <a:pt x="6363" y="15667"/>
                    </a:lnTo>
                    <a:lnTo>
                      <a:pt x="6411" y="15676"/>
                    </a:lnTo>
                    <a:lnTo>
                      <a:pt x="6457" y="15685"/>
                    </a:lnTo>
                    <a:cubicBezTo>
                      <a:pt x="6537" y="15700"/>
                      <a:pt x="6592" y="15606"/>
                      <a:pt x="6540" y="15543"/>
                    </a:cubicBezTo>
                    <a:cubicBezTo>
                      <a:pt x="6526" y="15528"/>
                      <a:pt x="6509" y="15518"/>
                      <a:pt x="6488" y="15514"/>
                    </a:cubicBezTo>
                    <a:lnTo>
                      <a:pt x="6444" y="15505"/>
                    </a:lnTo>
                    <a:lnTo>
                      <a:pt x="6396" y="15496"/>
                    </a:lnTo>
                    <a:lnTo>
                      <a:pt x="6349" y="15487"/>
                    </a:lnTo>
                    <a:lnTo>
                      <a:pt x="6302" y="15477"/>
                    </a:lnTo>
                    <a:lnTo>
                      <a:pt x="6255" y="15467"/>
                    </a:lnTo>
                    <a:lnTo>
                      <a:pt x="6208" y="15456"/>
                    </a:lnTo>
                    <a:close/>
                    <a:moveTo>
                      <a:pt x="5330" y="15204"/>
                    </a:moveTo>
                    <a:cubicBezTo>
                      <a:pt x="5294" y="15192"/>
                      <a:pt x="5256" y="15203"/>
                      <a:pt x="5232" y="15233"/>
                    </a:cubicBezTo>
                    <a:cubicBezTo>
                      <a:pt x="5197" y="15280"/>
                      <a:pt x="5217" y="15348"/>
                      <a:pt x="5272" y="15367"/>
                    </a:cubicBezTo>
                    <a:lnTo>
                      <a:pt x="5325" y="15386"/>
                    </a:lnTo>
                    <a:lnTo>
                      <a:pt x="5372" y="15402"/>
                    </a:lnTo>
                    <a:lnTo>
                      <a:pt x="5417" y="15417"/>
                    </a:lnTo>
                    <a:lnTo>
                      <a:pt x="5463" y="15433"/>
                    </a:lnTo>
                    <a:lnTo>
                      <a:pt x="5510" y="15447"/>
                    </a:lnTo>
                    <a:lnTo>
                      <a:pt x="5556" y="15461"/>
                    </a:lnTo>
                    <a:lnTo>
                      <a:pt x="5606" y="15477"/>
                    </a:lnTo>
                    <a:cubicBezTo>
                      <a:pt x="5689" y="15502"/>
                      <a:pt x="5752" y="15403"/>
                      <a:pt x="5697" y="15337"/>
                    </a:cubicBezTo>
                    <a:cubicBezTo>
                      <a:pt x="5686" y="15324"/>
                      <a:pt x="5672" y="15316"/>
                      <a:pt x="5656" y="15311"/>
                    </a:cubicBezTo>
                    <a:lnTo>
                      <a:pt x="5608" y="15296"/>
                    </a:lnTo>
                    <a:lnTo>
                      <a:pt x="5562" y="15282"/>
                    </a:lnTo>
                    <a:lnTo>
                      <a:pt x="5518" y="15268"/>
                    </a:lnTo>
                    <a:lnTo>
                      <a:pt x="5472" y="15253"/>
                    </a:lnTo>
                    <a:lnTo>
                      <a:pt x="5427" y="15237"/>
                    </a:lnTo>
                    <a:lnTo>
                      <a:pt x="5382" y="15222"/>
                    </a:lnTo>
                    <a:close/>
                    <a:moveTo>
                      <a:pt x="4539" y="14874"/>
                    </a:moveTo>
                    <a:cubicBezTo>
                      <a:pt x="4507" y="14858"/>
                      <a:pt x="4469" y="14863"/>
                      <a:pt x="4443" y="14888"/>
                    </a:cubicBezTo>
                    <a:cubicBezTo>
                      <a:pt x="4397" y="14929"/>
                      <a:pt x="4409" y="15004"/>
                      <a:pt x="4464" y="15030"/>
                    </a:cubicBezTo>
                    <a:lnTo>
                      <a:pt x="4522" y="15058"/>
                    </a:lnTo>
                    <a:lnTo>
                      <a:pt x="4566" y="15079"/>
                    </a:lnTo>
                    <a:lnTo>
                      <a:pt x="4610" y="15099"/>
                    </a:lnTo>
                    <a:lnTo>
                      <a:pt x="4653" y="15118"/>
                    </a:lnTo>
                    <a:lnTo>
                      <a:pt x="4697" y="15138"/>
                    </a:lnTo>
                    <a:lnTo>
                      <a:pt x="4741" y="15158"/>
                    </a:lnTo>
                    <a:lnTo>
                      <a:pt x="4782" y="15176"/>
                    </a:lnTo>
                    <a:cubicBezTo>
                      <a:pt x="4867" y="15212"/>
                      <a:pt x="4942" y="15110"/>
                      <a:pt x="4883" y="15039"/>
                    </a:cubicBezTo>
                    <a:cubicBezTo>
                      <a:pt x="4873" y="15029"/>
                      <a:pt x="4864" y="15021"/>
                      <a:pt x="4851" y="15016"/>
                    </a:cubicBezTo>
                    <a:lnTo>
                      <a:pt x="4810" y="14999"/>
                    </a:lnTo>
                    <a:lnTo>
                      <a:pt x="4768" y="14979"/>
                    </a:lnTo>
                    <a:lnTo>
                      <a:pt x="4725" y="14960"/>
                    </a:lnTo>
                    <a:lnTo>
                      <a:pt x="4682" y="14941"/>
                    </a:lnTo>
                    <a:lnTo>
                      <a:pt x="4639" y="14922"/>
                    </a:lnTo>
                    <a:lnTo>
                      <a:pt x="4597" y="14902"/>
                    </a:lnTo>
                    <a:close/>
                    <a:moveTo>
                      <a:pt x="3790" y="14457"/>
                    </a:moveTo>
                    <a:cubicBezTo>
                      <a:pt x="3759" y="14438"/>
                      <a:pt x="3721" y="14441"/>
                      <a:pt x="3692" y="14462"/>
                    </a:cubicBezTo>
                    <a:cubicBezTo>
                      <a:pt x="3643" y="14498"/>
                      <a:pt x="3646" y="14572"/>
                      <a:pt x="3698" y="14605"/>
                    </a:cubicBezTo>
                    <a:lnTo>
                      <a:pt x="3767" y="14648"/>
                    </a:lnTo>
                    <a:lnTo>
                      <a:pt x="3807" y="14672"/>
                    </a:lnTo>
                    <a:lnTo>
                      <a:pt x="3848" y="14697"/>
                    </a:lnTo>
                    <a:lnTo>
                      <a:pt x="3889" y="14721"/>
                    </a:lnTo>
                    <a:lnTo>
                      <a:pt x="3930" y="14745"/>
                    </a:lnTo>
                    <a:lnTo>
                      <a:pt x="3998" y="14785"/>
                    </a:lnTo>
                    <a:cubicBezTo>
                      <a:pt x="4070" y="14826"/>
                      <a:pt x="4154" y="14752"/>
                      <a:pt x="4121" y="14676"/>
                    </a:cubicBezTo>
                    <a:cubicBezTo>
                      <a:pt x="4114" y="14658"/>
                      <a:pt x="4100" y="14643"/>
                      <a:pt x="4084" y="14634"/>
                    </a:cubicBezTo>
                    <a:lnTo>
                      <a:pt x="4058" y="14619"/>
                    </a:lnTo>
                    <a:lnTo>
                      <a:pt x="4018" y="14595"/>
                    </a:lnTo>
                    <a:lnTo>
                      <a:pt x="3977" y="14572"/>
                    </a:lnTo>
                    <a:lnTo>
                      <a:pt x="3937" y="14548"/>
                    </a:lnTo>
                    <a:lnTo>
                      <a:pt x="3897" y="14525"/>
                    </a:lnTo>
                    <a:lnTo>
                      <a:pt x="3858" y="14500"/>
                    </a:lnTo>
                    <a:lnTo>
                      <a:pt x="3818" y="14475"/>
                    </a:lnTo>
                    <a:close/>
                    <a:moveTo>
                      <a:pt x="3091" y="13961"/>
                    </a:moveTo>
                    <a:cubicBezTo>
                      <a:pt x="3021" y="13905"/>
                      <a:pt x="2923" y="13980"/>
                      <a:pt x="2957" y="14063"/>
                    </a:cubicBezTo>
                    <a:cubicBezTo>
                      <a:pt x="2963" y="14077"/>
                      <a:pt x="2972" y="14088"/>
                      <a:pt x="2983" y="14097"/>
                    </a:cubicBezTo>
                    <a:lnTo>
                      <a:pt x="3026" y="14131"/>
                    </a:lnTo>
                    <a:lnTo>
                      <a:pt x="3063" y="14160"/>
                    </a:lnTo>
                    <a:lnTo>
                      <a:pt x="3101" y="14188"/>
                    </a:lnTo>
                    <a:lnTo>
                      <a:pt x="3138" y="14217"/>
                    </a:lnTo>
                    <a:lnTo>
                      <a:pt x="3177" y="14246"/>
                    </a:lnTo>
                    <a:lnTo>
                      <a:pt x="3214" y="14275"/>
                    </a:lnTo>
                    <a:lnTo>
                      <a:pt x="3262" y="14310"/>
                    </a:lnTo>
                    <a:cubicBezTo>
                      <a:pt x="3289" y="14329"/>
                      <a:pt x="3325" y="14332"/>
                      <a:pt x="3355" y="14315"/>
                    </a:cubicBezTo>
                    <a:cubicBezTo>
                      <a:pt x="3411" y="14284"/>
                      <a:pt x="3415" y="14206"/>
                      <a:pt x="3364" y="14169"/>
                    </a:cubicBezTo>
                    <a:lnTo>
                      <a:pt x="3317" y="14135"/>
                    </a:lnTo>
                    <a:lnTo>
                      <a:pt x="3281" y="14107"/>
                    </a:lnTo>
                    <a:lnTo>
                      <a:pt x="3243" y="14079"/>
                    </a:lnTo>
                    <a:lnTo>
                      <a:pt x="3206" y="14051"/>
                    </a:lnTo>
                    <a:lnTo>
                      <a:pt x="3169" y="14022"/>
                    </a:lnTo>
                    <a:lnTo>
                      <a:pt x="3133" y="13995"/>
                    </a:lnTo>
                    <a:close/>
                    <a:moveTo>
                      <a:pt x="2451" y="13390"/>
                    </a:moveTo>
                    <a:cubicBezTo>
                      <a:pt x="2422" y="13362"/>
                      <a:pt x="2378" y="13357"/>
                      <a:pt x="2344" y="13379"/>
                    </a:cubicBezTo>
                    <a:cubicBezTo>
                      <a:pt x="2297" y="13410"/>
                      <a:pt x="2290" y="13474"/>
                      <a:pt x="2329" y="13514"/>
                    </a:cubicBezTo>
                    <a:lnTo>
                      <a:pt x="2384" y="13568"/>
                    </a:lnTo>
                    <a:lnTo>
                      <a:pt x="2417" y="13601"/>
                    </a:lnTo>
                    <a:lnTo>
                      <a:pt x="2452" y="13634"/>
                    </a:lnTo>
                    <a:lnTo>
                      <a:pt x="2486" y="13666"/>
                    </a:lnTo>
                    <a:lnTo>
                      <a:pt x="2521" y="13699"/>
                    </a:lnTo>
                    <a:lnTo>
                      <a:pt x="2556" y="13731"/>
                    </a:lnTo>
                    <a:lnTo>
                      <a:pt x="2583" y="13755"/>
                    </a:lnTo>
                    <a:cubicBezTo>
                      <a:pt x="2610" y="13781"/>
                      <a:pt x="2649" y="13785"/>
                      <a:pt x="2682" y="13768"/>
                    </a:cubicBezTo>
                    <a:cubicBezTo>
                      <a:pt x="2735" y="13740"/>
                      <a:pt x="2744" y="13668"/>
                      <a:pt x="2699" y="13627"/>
                    </a:cubicBezTo>
                    <a:lnTo>
                      <a:pt x="2673" y="13603"/>
                    </a:lnTo>
                    <a:lnTo>
                      <a:pt x="2639" y="13572"/>
                    </a:lnTo>
                    <a:lnTo>
                      <a:pt x="2605" y="13540"/>
                    </a:lnTo>
                    <a:lnTo>
                      <a:pt x="2572" y="13508"/>
                    </a:lnTo>
                    <a:lnTo>
                      <a:pt x="2538" y="13476"/>
                    </a:lnTo>
                    <a:lnTo>
                      <a:pt x="2504" y="13444"/>
                    </a:lnTo>
                    <a:close/>
                    <a:moveTo>
                      <a:pt x="1877" y="12754"/>
                    </a:moveTo>
                    <a:cubicBezTo>
                      <a:pt x="1847" y="12715"/>
                      <a:pt x="1792" y="12710"/>
                      <a:pt x="1754" y="12742"/>
                    </a:cubicBezTo>
                    <a:cubicBezTo>
                      <a:pt x="1718" y="12773"/>
                      <a:pt x="1713" y="12825"/>
                      <a:pt x="1743" y="12862"/>
                    </a:cubicBezTo>
                    <a:lnTo>
                      <a:pt x="1775" y="12903"/>
                    </a:lnTo>
                    <a:lnTo>
                      <a:pt x="1806" y="12940"/>
                    </a:lnTo>
                    <a:lnTo>
                      <a:pt x="1836" y="12976"/>
                    </a:lnTo>
                    <a:lnTo>
                      <a:pt x="1866" y="13012"/>
                    </a:lnTo>
                    <a:lnTo>
                      <a:pt x="1898" y="13049"/>
                    </a:lnTo>
                    <a:lnTo>
                      <a:pt x="1928" y="13085"/>
                    </a:lnTo>
                    <a:lnTo>
                      <a:pt x="1968" y="13131"/>
                    </a:lnTo>
                    <a:cubicBezTo>
                      <a:pt x="2000" y="13165"/>
                      <a:pt x="2052" y="13169"/>
                      <a:pt x="2088" y="13141"/>
                    </a:cubicBezTo>
                    <a:cubicBezTo>
                      <a:pt x="2126" y="13109"/>
                      <a:pt x="2132" y="13052"/>
                      <a:pt x="2098" y="13016"/>
                    </a:cubicBezTo>
                    <a:lnTo>
                      <a:pt x="2059" y="12971"/>
                    </a:lnTo>
                    <a:lnTo>
                      <a:pt x="2029" y="12935"/>
                    </a:lnTo>
                    <a:lnTo>
                      <a:pt x="1999" y="12901"/>
                    </a:lnTo>
                    <a:lnTo>
                      <a:pt x="1969" y="12865"/>
                    </a:lnTo>
                    <a:lnTo>
                      <a:pt x="1939" y="12829"/>
                    </a:lnTo>
                    <a:lnTo>
                      <a:pt x="1910" y="12793"/>
                    </a:lnTo>
                    <a:close/>
                    <a:moveTo>
                      <a:pt x="1378" y="12056"/>
                    </a:moveTo>
                    <a:cubicBezTo>
                      <a:pt x="1360" y="12027"/>
                      <a:pt x="1326" y="12013"/>
                      <a:pt x="1292" y="12018"/>
                    </a:cubicBezTo>
                    <a:cubicBezTo>
                      <a:pt x="1230" y="12027"/>
                      <a:pt x="1198" y="12097"/>
                      <a:pt x="1232" y="12150"/>
                    </a:cubicBezTo>
                    <a:lnTo>
                      <a:pt x="1272" y="12212"/>
                    </a:lnTo>
                    <a:lnTo>
                      <a:pt x="1298" y="12252"/>
                    </a:lnTo>
                    <a:lnTo>
                      <a:pt x="1324" y="12291"/>
                    </a:lnTo>
                    <a:lnTo>
                      <a:pt x="1350" y="12330"/>
                    </a:lnTo>
                    <a:lnTo>
                      <a:pt x="1377" y="12370"/>
                    </a:lnTo>
                    <a:lnTo>
                      <a:pt x="1404" y="12409"/>
                    </a:lnTo>
                    <a:lnTo>
                      <a:pt x="1427" y="12441"/>
                    </a:lnTo>
                    <a:cubicBezTo>
                      <a:pt x="1472" y="12507"/>
                      <a:pt x="1575" y="12481"/>
                      <a:pt x="1584" y="12401"/>
                    </a:cubicBezTo>
                    <a:cubicBezTo>
                      <a:pt x="1586" y="12379"/>
                      <a:pt x="1581" y="12360"/>
                      <a:pt x="1568" y="12342"/>
                    </a:cubicBezTo>
                    <a:lnTo>
                      <a:pt x="1547" y="12310"/>
                    </a:lnTo>
                    <a:lnTo>
                      <a:pt x="1520" y="12272"/>
                    </a:lnTo>
                    <a:lnTo>
                      <a:pt x="1494" y="12233"/>
                    </a:lnTo>
                    <a:lnTo>
                      <a:pt x="1468" y="12195"/>
                    </a:lnTo>
                    <a:lnTo>
                      <a:pt x="1443" y="12156"/>
                    </a:lnTo>
                    <a:lnTo>
                      <a:pt x="1417" y="12117"/>
                    </a:lnTo>
                    <a:close/>
                    <a:moveTo>
                      <a:pt x="958" y="11309"/>
                    </a:moveTo>
                    <a:cubicBezTo>
                      <a:pt x="916" y="11227"/>
                      <a:pt x="794" y="11256"/>
                      <a:pt x="794" y="11349"/>
                    </a:cubicBezTo>
                    <a:cubicBezTo>
                      <a:pt x="795" y="11362"/>
                      <a:pt x="797" y="11373"/>
                      <a:pt x="804" y="11386"/>
                    </a:cubicBezTo>
                    <a:lnTo>
                      <a:pt x="822" y="11424"/>
                    </a:lnTo>
                    <a:lnTo>
                      <a:pt x="844" y="11467"/>
                    </a:lnTo>
                    <a:lnTo>
                      <a:pt x="865" y="11510"/>
                    </a:lnTo>
                    <a:lnTo>
                      <a:pt x="887" y="11552"/>
                    </a:lnTo>
                    <a:lnTo>
                      <a:pt x="909" y="11594"/>
                    </a:lnTo>
                    <a:lnTo>
                      <a:pt x="932" y="11636"/>
                    </a:lnTo>
                    <a:lnTo>
                      <a:pt x="964" y="11697"/>
                    </a:lnTo>
                    <a:cubicBezTo>
                      <a:pt x="1012" y="11780"/>
                      <a:pt x="1137" y="11740"/>
                      <a:pt x="1127" y="11644"/>
                    </a:cubicBezTo>
                    <a:cubicBezTo>
                      <a:pt x="1125" y="11633"/>
                      <a:pt x="1121" y="11624"/>
                      <a:pt x="1116" y="11614"/>
                    </a:cubicBezTo>
                    <a:lnTo>
                      <a:pt x="1085" y="11555"/>
                    </a:lnTo>
                    <a:lnTo>
                      <a:pt x="1063" y="11513"/>
                    </a:lnTo>
                    <a:lnTo>
                      <a:pt x="1041" y="11472"/>
                    </a:lnTo>
                    <a:lnTo>
                      <a:pt x="1019" y="11430"/>
                    </a:lnTo>
                    <a:lnTo>
                      <a:pt x="998" y="11388"/>
                    </a:lnTo>
                    <a:lnTo>
                      <a:pt x="977" y="11346"/>
                    </a:lnTo>
                    <a:close/>
                    <a:moveTo>
                      <a:pt x="625" y="10519"/>
                    </a:moveTo>
                    <a:cubicBezTo>
                      <a:pt x="596" y="10442"/>
                      <a:pt x="487" y="10443"/>
                      <a:pt x="460" y="10524"/>
                    </a:cubicBezTo>
                    <a:cubicBezTo>
                      <a:pt x="455" y="10542"/>
                      <a:pt x="455" y="10560"/>
                      <a:pt x="461" y="10579"/>
                    </a:cubicBezTo>
                    <a:lnTo>
                      <a:pt x="480" y="10629"/>
                    </a:lnTo>
                    <a:lnTo>
                      <a:pt x="496" y="10674"/>
                    </a:lnTo>
                    <a:lnTo>
                      <a:pt x="514" y="10719"/>
                    </a:lnTo>
                    <a:lnTo>
                      <a:pt x="531" y="10764"/>
                    </a:lnTo>
                    <a:lnTo>
                      <a:pt x="549" y="10808"/>
                    </a:lnTo>
                    <a:lnTo>
                      <a:pt x="566" y="10854"/>
                    </a:lnTo>
                    <a:lnTo>
                      <a:pt x="588" y="10906"/>
                    </a:lnTo>
                    <a:cubicBezTo>
                      <a:pt x="621" y="10987"/>
                      <a:pt x="740" y="10973"/>
                      <a:pt x="754" y="10885"/>
                    </a:cubicBezTo>
                    <a:cubicBezTo>
                      <a:pt x="756" y="10869"/>
                      <a:pt x="754" y="10855"/>
                      <a:pt x="748" y="10840"/>
                    </a:cubicBezTo>
                    <a:lnTo>
                      <a:pt x="727" y="10789"/>
                    </a:lnTo>
                    <a:lnTo>
                      <a:pt x="710" y="10746"/>
                    </a:lnTo>
                    <a:lnTo>
                      <a:pt x="693" y="10701"/>
                    </a:lnTo>
                    <a:lnTo>
                      <a:pt x="675" y="10657"/>
                    </a:lnTo>
                    <a:lnTo>
                      <a:pt x="659" y="10613"/>
                    </a:lnTo>
                    <a:lnTo>
                      <a:pt x="643" y="10568"/>
                    </a:lnTo>
                    <a:close/>
                    <a:moveTo>
                      <a:pt x="381" y="9698"/>
                    </a:moveTo>
                    <a:cubicBezTo>
                      <a:pt x="362" y="9617"/>
                      <a:pt x="248" y="9607"/>
                      <a:pt x="216" y="9686"/>
                    </a:cubicBezTo>
                    <a:cubicBezTo>
                      <a:pt x="210" y="9702"/>
                      <a:pt x="208" y="9721"/>
                      <a:pt x="212" y="9738"/>
                    </a:cubicBezTo>
                    <a:lnTo>
                      <a:pt x="225" y="9790"/>
                    </a:lnTo>
                    <a:lnTo>
                      <a:pt x="237" y="9838"/>
                    </a:lnTo>
                    <a:lnTo>
                      <a:pt x="249" y="9886"/>
                    </a:lnTo>
                    <a:lnTo>
                      <a:pt x="261" y="9933"/>
                    </a:lnTo>
                    <a:lnTo>
                      <a:pt x="274" y="9980"/>
                    </a:lnTo>
                    <a:lnTo>
                      <a:pt x="287" y="10027"/>
                    </a:lnTo>
                    <a:lnTo>
                      <a:pt x="301" y="10078"/>
                    </a:lnTo>
                    <a:cubicBezTo>
                      <a:pt x="307" y="10098"/>
                      <a:pt x="318" y="10113"/>
                      <a:pt x="334" y="10125"/>
                    </a:cubicBezTo>
                    <a:cubicBezTo>
                      <a:pt x="402" y="10171"/>
                      <a:pt x="489" y="10109"/>
                      <a:pt x="467" y="10030"/>
                    </a:cubicBezTo>
                    <a:lnTo>
                      <a:pt x="453" y="9981"/>
                    </a:lnTo>
                    <a:lnTo>
                      <a:pt x="441" y="9934"/>
                    </a:lnTo>
                    <a:lnTo>
                      <a:pt x="429" y="9888"/>
                    </a:lnTo>
                    <a:lnTo>
                      <a:pt x="417" y="9842"/>
                    </a:lnTo>
                    <a:lnTo>
                      <a:pt x="405" y="9796"/>
                    </a:lnTo>
                    <a:lnTo>
                      <a:pt x="393" y="9749"/>
                    </a:lnTo>
                    <a:close/>
                    <a:moveTo>
                      <a:pt x="231" y="8854"/>
                    </a:moveTo>
                    <a:cubicBezTo>
                      <a:pt x="220" y="8771"/>
                      <a:pt x="109" y="8750"/>
                      <a:pt x="69" y="8822"/>
                    </a:cubicBezTo>
                    <a:cubicBezTo>
                      <a:pt x="60" y="8838"/>
                      <a:pt x="56" y="8858"/>
                      <a:pt x="58" y="8875"/>
                    </a:cubicBezTo>
                    <a:lnTo>
                      <a:pt x="63" y="8916"/>
                    </a:lnTo>
                    <a:lnTo>
                      <a:pt x="70" y="8965"/>
                    </a:lnTo>
                    <a:lnTo>
                      <a:pt x="76" y="9015"/>
                    </a:lnTo>
                    <a:lnTo>
                      <a:pt x="83" y="9064"/>
                    </a:lnTo>
                    <a:lnTo>
                      <a:pt x="91" y="9114"/>
                    </a:lnTo>
                    <a:lnTo>
                      <a:pt x="99" y="9163"/>
                    </a:lnTo>
                    <a:lnTo>
                      <a:pt x="109" y="9223"/>
                    </a:lnTo>
                    <a:cubicBezTo>
                      <a:pt x="114" y="9256"/>
                      <a:pt x="139" y="9283"/>
                      <a:pt x="171" y="9292"/>
                    </a:cubicBezTo>
                    <a:cubicBezTo>
                      <a:pt x="233" y="9308"/>
                      <a:pt x="290" y="9256"/>
                      <a:pt x="280" y="9193"/>
                    </a:cubicBezTo>
                    <a:lnTo>
                      <a:pt x="270" y="9136"/>
                    </a:lnTo>
                    <a:lnTo>
                      <a:pt x="262" y="9088"/>
                    </a:lnTo>
                    <a:lnTo>
                      <a:pt x="255" y="9039"/>
                    </a:lnTo>
                    <a:lnTo>
                      <a:pt x="248" y="8991"/>
                    </a:lnTo>
                    <a:lnTo>
                      <a:pt x="241" y="8943"/>
                    </a:lnTo>
                    <a:lnTo>
                      <a:pt x="235" y="8895"/>
                    </a:lnTo>
                    <a:close/>
                    <a:moveTo>
                      <a:pt x="174" y="7999"/>
                    </a:moveTo>
                    <a:cubicBezTo>
                      <a:pt x="172" y="7912"/>
                      <a:pt x="60" y="7881"/>
                      <a:pt x="12" y="7955"/>
                    </a:cubicBezTo>
                    <a:cubicBezTo>
                      <a:pt x="5" y="7970"/>
                      <a:pt x="0" y="7984"/>
                      <a:pt x="0" y="8001"/>
                    </a:cubicBezTo>
                    <a:lnTo>
                      <a:pt x="1" y="8062"/>
                    </a:lnTo>
                    <a:lnTo>
                      <a:pt x="2" y="8113"/>
                    </a:lnTo>
                    <a:lnTo>
                      <a:pt x="4" y="8164"/>
                    </a:lnTo>
                    <a:lnTo>
                      <a:pt x="5" y="8215"/>
                    </a:lnTo>
                    <a:lnTo>
                      <a:pt x="7" y="8265"/>
                    </a:lnTo>
                    <a:lnTo>
                      <a:pt x="10" y="8316"/>
                    </a:lnTo>
                    <a:lnTo>
                      <a:pt x="12" y="8351"/>
                    </a:lnTo>
                    <a:cubicBezTo>
                      <a:pt x="15" y="8406"/>
                      <a:pt x="67" y="8445"/>
                      <a:pt x="122" y="8430"/>
                    </a:cubicBezTo>
                    <a:cubicBezTo>
                      <a:pt x="161" y="8420"/>
                      <a:pt x="188" y="8382"/>
                      <a:pt x="185" y="8342"/>
                    </a:cubicBezTo>
                    <a:lnTo>
                      <a:pt x="184" y="8307"/>
                    </a:lnTo>
                    <a:lnTo>
                      <a:pt x="181" y="8258"/>
                    </a:lnTo>
                    <a:lnTo>
                      <a:pt x="179" y="8208"/>
                    </a:lnTo>
                    <a:lnTo>
                      <a:pt x="177" y="8159"/>
                    </a:lnTo>
                    <a:lnTo>
                      <a:pt x="176" y="8109"/>
                    </a:lnTo>
                    <a:lnTo>
                      <a:pt x="175" y="8059"/>
                    </a:lnTo>
                    <a:close/>
                    <a:moveTo>
                      <a:pt x="211" y="7142"/>
                    </a:moveTo>
                    <a:cubicBezTo>
                      <a:pt x="219" y="7054"/>
                      <a:pt x="108" y="7012"/>
                      <a:pt x="54" y="7083"/>
                    </a:cubicBezTo>
                    <a:cubicBezTo>
                      <a:pt x="45" y="7096"/>
                      <a:pt x="40" y="7109"/>
                      <a:pt x="38" y="7126"/>
                    </a:cubicBezTo>
                    <a:lnTo>
                      <a:pt x="31" y="7201"/>
                    </a:lnTo>
                    <a:lnTo>
                      <a:pt x="26" y="7250"/>
                    </a:lnTo>
                    <a:lnTo>
                      <a:pt x="23" y="7301"/>
                    </a:lnTo>
                    <a:lnTo>
                      <a:pt x="19" y="7351"/>
                    </a:lnTo>
                    <a:lnTo>
                      <a:pt x="16" y="7401"/>
                    </a:lnTo>
                    <a:lnTo>
                      <a:pt x="12" y="7476"/>
                    </a:lnTo>
                    <a:cubicBezTo>
                      <a:pt x="8" y="7562"/>
                      <a:pt x="119" y="7601"/>
                      <a:pt x="170" y="7529"/>
                    </a:cubicBezTo>
                    <a:cubicBezTo>
                      <a:pt x="179" y="7515"/>
                      <a:pt x="184" y="7501"/>
                      <a:pt x="184" y="7484"/>
                    </a:cubicBezTo>
                    <a:lnTo>
                      <a:pt x="189" y="7412"/>
                    </a:lnTo>
                    <a:lnTo>
                      <a:pt x="192" y="7363"/>
                    </a:lnTo>
                    <a:lnTo>
                      <a:pt x="196" y="7314"/>
                    </a:lnTo>
                    <a:lnTo>
                      <a:pt x="199" y="7265"/>
                    </a:lnTo>
                    <a:lnTo>
                      <a:pt x="204" y="7216"/>
                    </a:lnTo>
                    <a:close/>
                    <a:moveTo>
                      <a:pt x="342" y="6295"/>
                    </a:moveTo>
                    <a:cubicBezTo>
                      <a:pt x="359" y="6213"/>
                      <a:pt x="260" y="6156"/>
                      <a:pt x="198" y="6213"/>
                    </a:cubicBezTo>
                    <a:cubicBezTo>
                      <a:pt x="185" y="6225"/>
                      <a:pt x="176" y="6242"/>
                      <a:pt x="172" y="6259"/>
                    </a:cubicBezTo>
                    <a:lnTo>
                      <a:pt x="160" y="6315"/>
                    </a:lnTo>
                    <a:lnTo>
                      <a:pt x="150" y="6364"/>
                    </a:lnTo>
                    <a:lnTo>
                      <a:pt x="142" y="6412"/>
                    </a:lnTo>
                    <a:lnTo>
                      <a:pt x="132" y="6461"/>
                    </a:lnTo>
                    <a:lnTo>
                      <a:pt x="123" y="6509"/>
                    </a:lnTo>
                    <a:lnTo>
                      <a:pt x="115" y="6558"/>
                    </a:lnTo>
                    <a:lnTo>
                      <a:pt x="107" y="6603"/>
                    </a:lnTo>
                    <a:cubicBezTo>
                      <a:pt x="101" y="6641"/>
                      <a:pt x="119" y="6678"/>
                      <a:pt x="153" y="6695"/>
                    </a:cubicBezTo>
                    <a:cubicBezTo>
                      <a:pt x="205" y="6722"/>
                      <a:pt x="268" y="6691"/>
                      <a:pt x="278" y="6632"/>
                    </a:cubicBezTo>
                    <a:lnTo>
                      <a:pt x="286" y="6588"/>
                    </a:lnTo>
                    <a:lnTo>
                      <a:pt x="294" y="6540"/>
                    </a:lnTo>
                    <a:lnTo>
                      <a:pt x="302" y="6493"/>
                    </a:lnTo>
                    <a:lnTo>
                      <a:pt x="312" y="6445"/>
                    </a:lnTo>
                    <a:lnTo>
                      <a:pt x="321" y="6397"/>
                    </a:lnTo>
                    <a:lnTo>
                      <a:pt x="330" y="6350"/>
                    </a:lnTo>
                    <a:close/>
                    <a:moveTo>
                      <a:pt x="566" y="5468"/>
                    </a:moveTo>
                    <a:cubicBezTo>
                      <a:pt x="593" y="5385"/>
                      <a:pt x="495" y="5318"/>
                      <a:pt x="428" y="5374"/>
                    </a:cubicBezTo>
                    <a:cubicBezTo>
                      <a:pt x="416" y="5385"/>
                      <a:pt x="407" y="5398"/>
                      <a:pt x="402" y="5413"/>
                    </a:cubicBezTo>
                    <a:lnTo>
                      <a:pt x="384" y="5465"/>
                    </a:lnTo>
                    <a:lnTo>
                      <a:pt x="370" y="5511"/>
                    </a:lnTo>
                    <a:lnTo>
                      <a:pt x="356" y="5557"/>
                    </a:lnTo>
                    <a:lnTo>
                      <a:pt x="341" y="5604"/>
                    </a:lnTo>
                    <a:lnTo>
                      <a:pt x="327" y="5651"/>
                    </a:lnTo>
                    <a:lnTo>
                      <a:pt x="314" y="5697"/>
                    </a:lnTo>
                    <a:lnTo>
                      <a:pt x="299" y="5749"/>
                    </a:lnTo>
                    <a:cubicBezTo>
                      <a:pt x="275" y="5833"/>
                      <a:pt x="377" y="5895"/>
                      <a:pt x="441" y="5835"/>
                    </a:cubicBezTo>
                    <a:cubicBezTo>
                      <a:pt x="453" y="5825"/>
                      <a:pt x="461" y="5811"/>
                      <a:pt x="466" y="5795"/>
                    </a:cubicBezTo>
                    <a:lnTo>
                      <a:pt x="480" y="5746"/>
                    </a:lnTo>
                    <a:lnTo>
                      <a:pt x="494" y="5700"/>
                    </a:lnTo>
                    <a:lnTo>
                      <a:pt x="507" y="5654"/>
                    </a:lnTo>
                    <a:lnTo>
                      <a:pt x="521" y="5609"/>
                    </a:lnTo>
                    <a:lnTo>
                      <a:pt x="535" y="5564"/>
                    </a:lnTo>
                    <a:lnTo>
                      <a:pt x="549" y="5518"/>
                    </a:lnTo>
                    <a:close/>
                    <a:moveTo>
                      <a:pt x="882" y="4671"/>
                    </a:moveTo>
                    <a:cubicBezTo>
                      <a:pt x="895" y="4642"/>
                      <a:pt x="892" y="4608"/>
                      <a:pt x="873" y="4583"/>
                    </a:cubicBezTo>
                    <a:cubicBezTo>
                      <a:pt x="833" y="4530"/>
                      <a:pt x="751" y="4538"/>
                      <a:pt x="724" y="4599"/>
                    </a:cubicBezTo>
                    <a:lnTo>
                      <a:pt x="699" y="4655"/>
                    </a:lnTo>
                    <a:lnTo>
                      <a:pt x="679" y="4698"/>
                    </a:lnTo>
                    <a:lnTo>
                      <a:pt x="659" y="4743"/>
                    </a:lnTo>
                    <a:lnTo>
                      <a:pt x="640" y="4786"/>
                    </a:lnTo>
                    <a:lnTo>
                      <a:pt x="621" y="4831"/>
                    </a:lnTo>
                    <a:lnTo>
                      <a:pt x="603" y="4876"/>
                    </a:lnTo>
                    <a:lnTo>
                      <a:pt x="584" y="4920"/>
                    </a:lnTo>
                    <a:cubicBezTo>
                      <a:pt x="570" y="4955"/>
                      <a:pt x="579" y="4993"/>
                      <a:pt x="608" y="5018"/>
                    </a:cubicBezTo>
                    <a:cubicBezTo>
                      <a:pt x="652" y="5057"/>
                      <a:pt x="723" y="5040"/>
                      <a:pt x="745" y="4986"/>
                    </a:cubicBezTo>
                    <a:lnTo>
                      <a:pt x="762" y="4942"/>
                    </a:lnTo>
                    <a:lnTo>
                      <a:pt x="781" y="4898"/>
                    </a:lnTo>
                    <a:lnTo>
                      <a:pt x="799" y="4855"/>
                    </a:lnTo>
                    <a:lnTo>
                      <a:pt x="818" y="4812"/>
                    </a:lnTo>
                    <a:lnTo>
                      <a:pt x="838" y="4769"/>
                    </a:lnTo>
                    <a:lnTo>
                      <a:pt x="857" y="4726"/>
                    </a:lnTo>
                    <a:close/>
                    <a:moveTo>
                      <a:pt x="1284" y="3913"/>
                    </a:moveTo>
                    <a:cubicBezTo>
                      <a:pt x="1328" y="3838"/>
                      <a:pt x="1247" y="3752"/>
                      <a:pt x="1169" y="3793"/>
                    </a:cubicBezTo>
                    <a:cubicBezTo>
                      <a:pt x="1155" y="3801"/>
                      <a:pt x="1143" y="3810"/>
                      <a:pt x="1135" y="3824"/>
                    </a:cubicBezTo>
                    <a:lnTo>
                      <a:pt x="1120" y="3850"/>
                    </a:lnTo>
                    <a:lnTo>
                      <a:pt x="1096" y="3891"/>
                    </a:lnTo>
                    <a:lnTo>
                      <a:pt x="1072" y="3932"/>
                    </a:lnTo>
                    <a:lnTo>
                      <a:pt x="1047" y="3973"/>
                    </a:lnTo>
                    <a:lnTo>
                      <a:pt x="1024" y="4015"/>
                    </a:lnTo>
                    <a:lnTo>
                      <a:pt x="1001" y="4056"/>
                    </a:lnTo>
                    <a:lnTo>
                      <a:pt x="977" y="4098"/>
                    </a:lnTo>
                    <a:lnTo>
                      <a:pt x="961" y="4128"/>
                    </a:lnTo>
                    <a:cubicBezTo>
                      <a:pt x="934" y="4179"/>
                      <a:pt x="961" y="4241"/>
                      <a:pt x="1017" y="4254"/>
                    </a:cubicBezTo>
                    <a:cubicBezTo>
                      <a:pt x="1054" y="4263"/>
                      <a:pt x="1094" y="4245"/>
                      <a:pt x="1113" y="4211"/>
                    </a:cubicBezTo>
                    <a:lnTo>
                      <a:pt x="1129" y="4181"/>
                    </a:lnTo>
                    <a:lnTo>
                      <a:pt x="1152" y="4140"/>
                    </a:lnTo>
                    <a:lnTo>
                      <a:pt x="1175" y="4100"/>
                    </a:lnTo>
                    <a:lnTo>
                      <a:pt x="1198" y="4059"/>
                    </a:lnTo>
                    <a:lnTo>
                      <a:pt x="1222" y="4019"/>
                    </a:lnTo>
                    <a:lnTo>
                      <a:pt x="1245" y="3979"/>
                    </a:lnTo>
                    <a:lnTo>
                      <a:pt x="1269" y="3939"/>
                    </a:lnTo>
                    <a:close/>
                    <a:moveTo>
                      <a:pt x="1767" y="3206"/>
                    </a:moveTo>
                    <a:cubicBezTo>
                      <a:pt x="1818" y="3138"/>
                      <a:pt x="1754" y="3045"/>
                      <a:pt x="1671" y="3071"/>
                    </a:cubicBezTo>
                    <a:cubicBezTo>
                      <a:pt x="1654" y="3076"/>
                      <a:pt x="1641" y="3086"/>
                      <a:pt x="1630" y="3100"/>
                    </a:cubicBezTo>
                    <a:lnTo>
                      <a:pt x="1600" y="3140"/>
                    </a:lnTo>
                    <a:lnTo>
                      <a:pt x="1571" y="3177"/>
                    </a:lnTo>
                    <a:lnTo>
                      <a:pt x="1542" y="3216"/>
                    </a:lnTo>
                    <a:lnTo>
                      <a:pt x="1514" y="3254"/>
                    </a:lnTo>
                    <a:lnTo>
                      <a:pt x="1486" y="3293"/>
                    </a:lnTo>
                    <a:lnTo>
                      <a:pt x="1459" y="3331"/>
                    </a:lnTo>
                    <a:lnTo>
                      <a:pt x="1422" y="3383"/>
                    </a:lnTo>
                    <a:cubicBezTo>
                      <a:pt x="1370" y="3460"/>
                      <a:pt x="1455" y="3553"/>
                      <a:pt x="1536" y="3508"/>
                    </a:cubicBezTo>
                    <a:cubicBezTo>
                      <a:pt x="1547" y="3502"/>
                      <a:pt x="1557" y="3493"/>
                      <a:pt x="1565" y="3482"/>
                    </a:cubicBezTo>
                    <a:lnTo>
                      <a:pt x="1600" y="3431"/>
                    </a:lnTo>
                    <a:lnTo>
                      <a:pt x="1627" y="3394"/>
                    </a:lnTo>
                    <a:lnTo>
                      <a:pt x="1655" y="3356"/>
                    </a:lnTo>
                    <a:lnTo>
                      <a:pt x="1682" y="3319"/>
                    </a:lnTo>
                    <a:lnTo>
                      <a:pt x="1710" y="3281"/>
                    </a:lnTo>
                    <a:lnTo>
                      <a:pt x="1738" y="3244"/>
                    </a:lnTo>
                    <a:close/>
                    <a:moveTo>
                      <a:pt x="2325" y="2556"/>
                    </a:moveTo>
                    <a:cubicBezTo>
                      <a:pt x="2384" y="2494"/>
                      <a:pt x="2329" y="2393"/>
                      <a:pt x="2245" y="2411"/>
                    </a:cubicBezTo>
                    <a:cubicBezTo>
                      <a:pt x="2227" y="2415"/>
                      <a:pt x="2213" y="2423"/>
                      <a:pt x="2201" y="2436"/>
                    </a:cubicBezTo>
                    <a:lnTo>
                      <a:pt x="2151" y="2487"/>
                    </a:lnTo>
                    <a:lnTo>
                      <a:pt x="2118" y="2522"/>
                    </a:lnTo>
                    <a:lnTo>
                      <a:pt x="2086" y="2556"/>
                    </a:lnTo>
                    <a:lnTo>
                      <a:pt x="2054" y="2592"/>
                    </a:lnTo>
                    <a:lnTo>
                      <a:pt x="2022" y="2627"/>
                    </a:lnTo>
                    <a:lnTo>
                      <a:pt x="1991" y="2662"/>
                    </a:lnTo>
                    <a:lnTo>
                      <a:pt x="1963" y="2694"/>
                    </a:lnTo>
                    <a:cubicBezTo>
                      <a:pt x="1905" y="2762"/>
                      <a:pt x="1974" y="2863"/>
                      <a:pt x="2058" y="2832"/>
                    </a:cubicBezTo>
                    <a:cubicBezTo>
                      <a:pt x="2072" y="2827"/>
                      <a:pt x="2084" y="2819"/>
                      <a:pt x="2093" y="2808"/>
                    </a:cubicBezTo>
                    <a:lnTo>
                      <a:pt x="2120" y="2777"/>
                    </a:lnTo>
                    <a:lnTo>
                      <a:pt x="2152" y="2743"/>
                    </a:lnTo>
                    <a:lnTo>
                      <a:pt x="2182" y="2708"/>
                    </a:lnTo>
                    <a:lnTo>
                      <a:pt x="2214" y="2674"/>
                    </a:lnTo>
                    <a:lnTo>
                      <a:pt x="2245" y="2640"/>
                    </a:lnTo>
                    <a:lnTo>
                      <a:pt x="2277" y="2606"/>
                    </a:lnTo>
                    <a:close/>
                    <a:moveTo>
                      <a:pt x="2952" y="1970"/>
                    </a:moveTo>
                    <a:cubicBezTo>
                      <a:pt x="3013" y="1919"/>
                      <a:pt x="2978" y="1819"/>
                      <a:pt x="2899" y="1817"/>
                    </a:cubicBezTo>
                    <a:cubicBezTo>
                      <a:pt x="2878" y="1816"/>
                      <a:pt x="2856" y="1824"/>
                      <a:pt x="2841" y="1838"/>
                    </a:cubicBezTo>
                    <a:lnTo>
                      <a:pt x="2805" y="1868"/>
                    </a:lnTo>
                    <a:lnTo>
                      <a:pt x="2769" y="1898"/>
                    </a:lnTo>
                    <a:lnTo>
                      <a:pt x="2732" y="1930"/>
                    </a:lnTo>
                    <a:lnTo>
                      <a:pt x="2696" y="1961"/>
                    </a:lnTo>
                    <a:lnTo>
                      <a:pt x="2662" y="1992"/>
                    </a:lnTo>
                    <a:lnTo>
                      <a:pt x="2626" y="2024"/>
                    </a:lnTo>
                    <a:lnTo>
                      <a:pt x="2577" y="2068"/>
                    </a:lnTo>
                    <a:cubicBezTo>
                      <a:pt x="2517" y="2123"/>
                      <a:pt x="2559" y="2222"/>
                      <a:pt x="2640" y="2219"/>
                    </a:cubicBezTo>
                    <a:cubicBezTo>
                      <a:pt x="2661" y="2218"/>
                      <a:pt x="2678" y="2210"/>
                      <a:pt x="2694" y="2196"/>
                    </a:cubicBezTo>
                    <a:lnTo>
                      <a:pt x="2742" y="2153"/>
                    </a:lnTo>
                    <a:lnTo>
                      <a:pt x="2776" y="2122"/>
                    </a:lnTo>
                    <a:lnTo>
                      <a:pt x="2811" y="2091"/>
                    </a:lnTo>
                    <a:lnTo>
                      <a:pt x="2846" y="2061"/>
                    </a:lnTo>
                    <a:lnTo>
                      <a:pt x="2882" y="2030"/>
                    </a:lnTo>
                    <a:lnTo>
                      <a:pt x="2917" y="2000"/>
                    </a:lnTo>
                    <a:close/>
                    <a:moveTo>
                      <a:pt x="3639" y="1458"/>
                    </a:moveTo>
                    <a:cubicBezTo>
                      <a:pt x="3714" y="1407"/>
                      <a:pt x="3673" y="1291"/>
                      <a:pt x="3583" y="1299"/>
                    </a:cubicBezTo>
                    <a:cubicBezTo>
                      <a:pt x="3569" y="1301"/>
                      <a:pt x="3556" y="1305"/>
                      <a:pt x="3543" y="1314"/>
                    </a:cubicBezTo>
                    <a:lnTo>
                      <a:pt x="3487" y="1352"/>
                    </a:lnTo>
                    <a:lnTo>
                      <a:pt x="3447" y="1379"/>
                    </a:lnTo>
                    <a:lnTo>
                      <a:pt x="3408" y="1406"/>
                    </a:lnTo>
                    <a:lnTo>
                      <a:pt x="3369" y="1433"/>
                    </a:lnTo>
                    <a:lnTo>
                      <a:pt x="3330" y="1460"/>
                    </a:lnTo>
                    <a:lnTo>
                      <a:pt x="3291" y="1488"/>
                    </a:lnTo>
                    <a:lnTo>
                      <a:pt x="3255" y="1514"/>
                    </a:lnTo>
                    <a:cubicBezTo>
                      <a:pt x="3187" y="1565"/>
                      <a:pt x="3224" y="1672"/>
                      <a:pt x="3309" y="1670"/>
                    </a:cubicBezTo>
                    <a:cubicBezTo>
                      <a:pt x="3328" y="1669"/>
                      <a:pt x="3343" y="1664"/>
                      <a:pt x="3357" y="1654"/>
                    </a:cubicBezTo>
                    <a:lnTo>
                      <a:pt x="3392" y="1628"/>
                    </a:lnTo>
                    <a:lnTo>
                      <a:pt x="3431" y="1601"/>
                    </a:lnTo>
                    <a:lnTo>
                      <a:pt x="3468" y="1575"/>
                    </a:lnTo>
                    <a:lnTo>
                      <a:pt x="3507" y="1548"/>
                    </a:lnTo>
                    <a:lnTo>
                      <a:pt x="3545" y="1522"/>
                    </a:lnTo>
                    <a:lnTo>
                      <a:pt x="3584" y="1496"/>
                    </a:lnTo>
                    <a:close/>
                    <a:moveTo>
                      <a:pt x="4379" y="1024"/>
                    </a:moveTo>
                    <a:cubicBezTo>
                      <a:pt x="4454" y="984"/>
                      <a:pt x="4434" y="873"/>
                      <a:pt x="4350" y="862"/>
                    </a:cubicBezTo>
                    <a:cubicBezTo>
                      <a:pt x="4332" y="859"/>
                      <a:pt x="4315" y="863"/>
                      <a:pt x="4300" y="870"/>
                    </a:cubicBezTo>
                    <a:lnTo>
                      <a:pt x="4265" y="888"/>
                    </a:lnTo>
                    <a:lnTo>
                      <a:pt x="4223" y="911"/>
                    </a:lnTo>
                    <a:lnTo>
                      <a:pt x="4181" y="933"/>
                    </a:lnTo>
                    <a:lnTo>
                      <a:pt x="4138" y="956"/>
                    </a:lnTo>
                    <a:lnTo>
                      <a:pt x="4096" y="979"/>
                    </a:lnTo>
                    <a:lnTo>
                      <a:pt x="4054" y="1001"/>
                    </a:lnTo>
                    <a:lnTo>
                      <a:pt x="3991" y="1037"/>
                    </a:lnTo>
                    <a:cubicBezTo>
                      <a:pt x="3961" y="1055"/>
                      <a:pt x="3943" y="1090"/>
                      <a:pt x="3949" y="1124"/>
                    </a:cubicBezTo>
                    <a:cubicBezTo>
                      <a:pt x="3956" y="1186"/>
                      <a:pt x="4024" y="1219"/>
                      <a:pt x="4078" y="1188"/>
                    </a:cubicBezTo>
                    <a:lnTo>
                      <a:pt x="4139" y="1153"/>
                    </a:lnTo>
                    <a:lnTo>
                      <a:pt x="4180" y="1131"/>
                    </a:lnTo>
                    <a:lnTo>
                      <a:pt x="4221" y="1108"/>
                    </a:lnTo>
                    <a:lnTo>
                      <a:pt x="4262" y="1086"/>
                    </a:lnTo>
                    <a:lnTo>
                      <a:pt x="4304" y="1063"/>
                    </a:lnTo>
                    <a:lnTo>
                      <a:pt x="4345" y="1042"/>
                    </a:lnTo>
                    <a:close/>
                    <a:moveTo>
                      <a:pt x="5162" y="676"/>
                    </a:moveTo>
                    <a:cubicBezTo>
                      <a:pt x="5242" y="646"/>
                      <a:pt x="5234" y="530"/>
                      <a:pt x="5151" y="511"/>
                    </a:cubicBezTo>
                    <a:cubicBezTo>
                      <a:pt x="5133" y="506"/>
                      <a:pt x="5117" y="508"/>
                      <a:pt x="5100" y="514"/>
                    </a:cubicBezTo>
                    <a:lnTo>
                      <a:pt x="5053" y="532"/>
                    </a:lnTo>
                    <a:lnTo>
                      <a:pt x="5009" y="550"/>
                    </a:lnTo>
                    <a:lnTo>
                      <a:pt x="4963" y="567"/>
                    </a:lnTo>
                    <a:lnTo>
                      <a:pt x="4919" y="586"/>
                    </a:lnTo>
                    <a:lnTo>
                      <a:pt x="4874" y="604"/>
                    </a:lnTo>
                    <a:lnTo>
                      <a:pt x="4830" y="622"/>
                    </a:lnTo>
                    <a:lnTo>
                      <a:pt x="4775" y="646"/>
                    </a:lnTo>
                    <a:cubicBezTo>
                      <a:pt x="4689" y="685"/>
                      <a:pt x="4717" y="812"/>
                      <a:pt x="4811" y="812"/>
                    </a:cubicBezTo>
                    <a:cubicBezTo>
                      <a:pt x="4823" y="812"/>
                      <a:pt x="4833" y="809"/>
                      <a:pt x="4844" y="805"/>
                    </a:cubicBezTo>
                    <a:lnTo>
                      <a:pt x="4897" y="782"/>
                    </a:lnTo>
                    <a:lnTo>
                      <a:pt x="4940" y="764"/>
                    </a:lnTo>
                    <a:lnTo>
                      <a:pt x="4984" y="746"/>
                    </a:lnTo>
                    <a:lnTo>
                      <a:pt x="5028" y="728"/>
                    </a:lnTo>
                    <a:lnTo>
                      <a:pt x="5071" y="711"/>
                    </a:lnTo>
                    <a:lnTo>
                      <a:pt x="5116" y="694"/>
                    </a:lnTo>
                    <a:close/>
                    <a:moveTo>
                      <a:pt x="5979" y="417"/>
                    </a:moveTo>
                    <a:cubicBezTo>
                      <a:pt x="6013" y="409"/>
                      <a:pt x="6039" y="380"/>
                      <a:pt x="6043" y="345"/>
                    </a:cubicBezTo>
                    <a:cubicBezTo>
                      <a:pt x="6051" y="284"/>
                      <a:pt x="5996" y="234"/>
                      <a:pt x="5936" y="249"/>
                    </a:cubicBezTo>
                    <a:lnTo>
                      <a:pt x="5884" y="263"/>
                    </a:lnTo>
                    <a:lnTo>
                      <a:pt x="5837" y="275"/>
                    </a:lnTo>
                    <a:lnTo>
                      <a:pt x="5790" y="288"/>
                    </a:lnTo>
                    <a:lnTo>
                      <a:pt x="5743" y="301"/>
                    </a:lnTo>
                    <a:lnTo>
                      <a:pt x="5697" y="314"/>
                    </a:lnTo>
                    <a:lnTo>
                      <a:pt x="5649" y="328"/>
                    </a:lnTo>
                    <a:lnTo>
                      <a:pt x="5598" y="344"/>
                    </a:lnTo>
                    <a:cubicBezTo>
                      <a:pt x="5506" y="374"/>
                      <a:pt x="5522" y="507"/>
                      <a:pt x="5619" y="513"/>
                    </a:cubicBezTo>
                    <a:cubicBezTo>
                      <a:pt x="5629" y="514"/>
                      <a:pt x="5639" y="512"/>
                      <a:pt x="5649" y="510"/>
                    </a:cubicBezTo>
                    <a:lnTo>
                      <a:pt x="5699" y="494"/>
                    </a:lnTo>
                    <a:lnTo>
                      <a:pt x="5745" y="481"/>
                    </a:lnTo>
                    <a:lnTo>
                      <a:pt x="5790" y="468"/>
                    </a:lnTo>
                    <a:lnTo>
                      <a:pt x="5836" y="455"/>
                    </a:lnTo>
                    <a:lnTo>
                      <a:pt x="5883" y="443"/>
                    </a:lnTo>
                    <a:lnTo>
                      <a:pt x="5929" y="430"/>
                    </a:lnTo>
                    <a:close/>
                    <a:moveTo>
                      <a:pt x="6820" y="251"/>
                    </a:moveTo>
                    <a:cubicBezTo>
                      <a:pt x="6852" y="246"/>
                      <a:pt x="6878" y="224"/>
                      <a:pt x="6889" y="195"/>
                    </a:cubicBezTo>
                    <a:cubicBezTo>
                      <a:pt x="6912" y="134"/>
                      <a:pt x="6860" y="69"/>
                      <a:pt x="6795" y="79"/>
                    </a:cubicBezTo>
                    <a:lnTo>
                      <a:pt x="6753" y="85"/>
                    </a:lnTo>
                    <a:lnTo>
                      <a:pt x="6703" y="92"/>
                    </a:lnTo>
                    <a:lnTo>
                      <a:pt x="6654" y="99"/>
                    </a:lnTo>
                    <a:lnTo>
                      <a:pt x="6605" y="108"/>
                    </a:lnTo>
                    <a:lnTo>
                      <a:pt x="6557" y="116"/>
                    </a:lnTo>
                    <a:lnTo>
                      <a:pt x="6508" y="125"/>
                    </a:lnTo>
                    <a:lnTo>
                      <a:pt x="6449" y="135"/>
                    </a:lnTo>
                    <a:cubicBezTo>
                      <a:pt x="6413" y="142"/>
                      <a:pt x="6385" y="171"/>
                      <a:pt x="6379" y="207"/>
                    </a:cubicBezTo>
                    <a:cubicBezTo>
                      <a:pt x="6371" y="266"/>
                      <a:pt x="6423" y="317"/>
                      <a:pt x="6482" y="306"/>
                    </a:cubicBezTo>
                    <a:lnTo>
                      <a:pt x="6538" y="295"/>
                    </a:lnTo>
                    <a:lnTo>
                      <a:pt x="6586" y="287"/>
                    </a:lnTo>
                    <a:lnTo>
                      <a:pt x="6634" y="279"/>
                    </a:lnTo>
                    <a:lnTo>
                      <a:pt x="6682" y="271"/>
                    </a:lnTo>
                    <a:lnTo>
                      <a:pt x="6729" y="264"/>
                    </a:lnTo>
                    <a:lnTo>
                      <a:pt x="6778" y="257"/>
                    </a:lnTo>
                    <a:close/>
                    <a:moveTo>
                      <a:pt x="7674" y="178"/>
                    </a:moveTo>
                    <a:cubicBezTo>
                      <a:pt x="7767" y="175"/>
                      <a:pt x="7790" y="48"/>
                      <a:pt x="7705" y="11"/>
                    </a:cubicBezTo>
                    <a:cubicBezTo>
                      <a:pt x="7693" y="6"/>
                      <a:pt x="7682" y="4"/>
                      <a:pt x="7669" y="4"/>
                    </a:cubicBezTo>
                    <a:lnTo>
                      <a:pt x="7603" y="7"/>
                    </a:lnTo>
                    <a:lnTo>
                      <a:pt x="7551" y="9"/>
                    </a:lnTo>
                    <a:lnTo>
                      <a:pt x="7501" y="11"/>
                    </a:lnTo>
                    <a:lnTo>
                      <a:pt x="7451" y="14"/>
                    </a:lnTo>
                    <a:lnTo>
                      <a:pt x="7400" y="17"/>
                    </a:lnTo>
                    <a:lnTo>
                      <a:pt x="7349" y="21"/>
                    </a:lnTo>
                    <a:lnTo>
                      <a:pt x="7318" y="23"/>
                    </a:lnTo>
                    <a:cubicBezTo>
                      <a:pt x="7286" y="25"/>
                      <a:pt x="7258" y="45"/>
                      <a:pt x="7246" y="75"/>
                    </a:cubicBezTo>
                    <a:cubicBezTo>
                      <a:pt x="7220" y="134"/>
                      <a:pt x="7267" y="201"/>
                      <a:pt x="7332" y="196"/>
                    </a:cubicBezTo>
                    <a:lnTo>
                      <a:pt x="7411" y="190"/>
                    </a:lnTo>
                    <a:lnTo>
                      <a:pt x="7460" y="188"/>
                    </a:lnTo>
                    <a:lnTo>
                      <a:pt x="7510" y="184"/>
                    </a:lnTo>
                    <a:lnTo>
                      <a:pt x="7559" y="182"/>
                    </a:lnTo>
                    <a:lnTo>
                      <a:pt x="7609" y="181"/>
                    </a:lnTo>
                    <a:close/>
                    <a:moveTo>
                      <a:pt x="7908" y="1"/>
                    </a:moveTo>
                    <a:cubicBezTo>
                      <a:pt x="7870" y="1"/>
                      <a:pt x="7837" y="25"/>
                      <a:pt x="7825" y="62"/>
                    </a:cubicBezTo>
                    <a:cubicBezTo>
                      <a:pt x="7808" y="118"/>
                      <a:pt x="7849" y="175"/>
                      <a:pt x="7908" y="175"/>
                    </a:cubicBezTo>
                    <a:cubicBezTo>
                      <a:pt x="7991" y="175"/>
                      <a:pt x="8073" y="176"/>
                      <a:pt x="8157" y="179"/>
                    </a:cubicBezTo>
                    <a:cubicBezTo>
                      <a:pt x="8188" y="180"/>
                      <a:pt x="8220" y="181"/>
                      <a:pt x="8251" y="182"/>
                    </a:cubicBezTo>
                    <a:cubicBezTo>
                      <a:pt x="8327" y="185"/>
                      <a:pt x="8370" y="95"/>
                      <a:pt x="8319" y="37"/>
                    </a:cubicBezTo>
                    <a:cubicBezTo>
                      <a:pt x="8303" y="20"/>
                      <a:pt x="8282" y="10"/>
                      <a:pt x="8258" y="9"/>
                    </a:cubicBezTo>
                    <a:cubicBezTo>
                      <a:pt x="8226" y="7"/>
                      <a:pt x="8195" y="6"/>
                      <a:pt x="8162" y="5"/>
                    </a:cubicBezTo>
                    <a:cubicBezTo>
                      <a:pt x="8106" y="3"/>
                      <a:pt x="8050" y="3"/>
                      <a:pt x="7993" y="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" name="Google Shape;197;p11"/>
            <p:cNvSpPr/>
            <p:nvPr/>
          </p:nvSpPr>
          <p:spPr>
            <a:xfrm>
              <a:off x="2131413" y="180975"/>
              <a:ext cx="4781700" cy="4781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" name="Google Shape;198;p11"/>
          <p:cNvGrpSpPr/>
          <p:nvPr/>
        </p:nvGrpSpPr>
        <p:grpSpPr>
          <a:xfrm>
            <a:off x="583985" y="371667"/>
            <a:ext cx="194923" cy="194923"/>
            <a:chOff x="3414512" y="2592150"/>
            <a:chExt cx="58460" cy="58460"/>
          </a:xfrm>
        </p:grpSpPr>
        <p:sp>
          <p:nvSpPr>
            <p:cNvPr id="199" name="Google Shape;199;p1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" name="Google Shape;203;p11"/>
          <p:cNvGrpSpPr/>
          <p:nvPr/>
        </p:nvGrpSpPr>
        <p:grpSpPr>
          <a:xfrm>
            <a:off x="374312" y="791991"/>
            <a:ext cx="194923" cy="194923"/>
            <a:chOff x="3414512" y="2592150"/>
            <a:chExt cx="58460" cy="58460"/>
          </a:xfrm>
        </p:grpSpPr>
        <p:sp>
          <p:nvSpPr>
            <p:cNvPr id="204" name="Google Shape;204;p1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" name="Google Shape;208;p11"/>
          <p:cNvGrpSpPr/>
          <p:nvPr/>
        </p:nvGrpSpPr>
        <p:grpSpPr>
          <a:xfrm>
            <a:off x="8854614" y="1640016"/>
            <a:ext cx="194923" cy="194923"/>
            <a:chOff x="3414512" y="2592150"/>
            <a:chExt cx="58460" cy="58460"/>
          </a:xfrm>
        </p:grpSpPr>
        <p:sp>
          <p:nvSpPr>
            <p:cNvPr id="209" name="Google Shape;209;p1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11"/>
          <p:cNvSpPr txBox="1">
            <a:spLocks noGrp="1"/>
          </p:cNvSpPr>
          <p:nvPr>
            <p:ph type="title" hasCustomPrompt="1"/>
          </p:nvPr>
        </p:nvSpPr>
        <p:spPr>
          <a:xfrm>
            <a:off x="1886025" y="1694420"/>
            <a:ext cx="5372100" cy="14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3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14" name="Google Shape;214;p11"/>
          <p:cNvSpPr txBox="1">
            <a:spLocks noGrp="1"/>
          </p:cNvSpPr>
          <p:nvPr>
            <p:ph type="subTitle" idx="1"/>
          </p:nvPr>
        </p:nvSpPr>
        <p:spPr>
          <a:xfrm>
            <a:off x="1885950" y="3015880"/>
            <a:ext cx="53721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860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6690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3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" name="Google Shape;218;p13"/>
          <p:cNvGrpSpPr/>
          <p:nvPr/>
        </p:nvGrpSpPr>
        <p:grpSpPr>
          <a:xfrm>
            <a:off x="8843270" y="1848081"/>
            <a:ext cx="194923" cy="194923"/>
            <a:chOff x="3414512" y="2592150"/>
            <a:chExt cx="58460" cy="58460"/>
          </a:xfrm>
        </p:grpSpPr>
        <p:sp>
          <p:nvSpPr>
            <p:cNvPr id="219" name="Google Shape;219;p1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13"/>
          <p:cNvGrpSpPr/>
          <p:nvPr/>
        </p:nvGrpSpPr>
        <p:grpSpPr>
          <a:xfrm>
            <a:off x="376145" y="4182156"/>
            <a:ext cx="194923" cy="194923"/>
            <a:chOff x="3414512" y="2592150"/>
            <a:chExt cx="58460" cy="58460"/>
          </a:xfrm>
        </p:grpSpPr>
        <p:sp>
          <p:nvSpPr>
            <p:cNvPr id="224" name="Google Shape;224;p1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13"/>
          <p:cNvGrpSpPr/>
          <p:nvPr/>
        </p:nvGrpSpPr>
        <p:grpSpPr>
          <a:xfrm>
            <a:off x="6928977" y="4608500"/>
            <a:ext cx="194923" cy="194923"/>
            <a:chOff x="3414512" y="2592150"/>
            <a:chExt cx="58460" cy="58460"/>
          </a:xfrm>
        </p:grpSpPr>
        <p:sp>
          <p:nvSpPr>
            <p:cNvPr id="229" name="Google Shape;229;p1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233;p13"/>
          <p:cNvSpPr txBox="1">
            <a:spLocks noGrp="1"/>
          </p:cNvSpPr>
          <p:nvPr>
            <p:ph type="title" hasCustomPrompt="1"/>
          </p:nvPr>
        </p:nvSpPr>
        <p:spPr>
          <a:xfrm>
            <a:off x="928700" y="1731150"/>
            <a:ext cx="866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1"/>
          </p:nvPr>
        </p:nvSpPr>
        <p:spPr>
          <a:xfrm>
            <a:off x="2109026" y="2077500"/>
            <a:ext cx="2336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313" y="1731150"/>
            <a:ext cx="866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3"/>
          </p:nvPr>
        </p:nvSpPr>
        <p:spPr>
          <a:xfrm>
            <a:off x="5920651" y="2077500"/>
            <a:ext cx="2336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4" hasCustomPrompt="1"/>
          </p:nvPr>
        </p:nvSpPr>
        <p:spPr>
          <a:xfrm>
            <a:off x="928700" y="3533910"/>
            <a:ext cx="866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subTitle" idx="5"/>
          </p:nvPr>
        </p:nvSpPr>
        <p:spPr>
          <a:xfrm>
            <a:off x="2109026" y="3888225"/>
            <a:ext cx="2336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6" hasCustomPrompt="1"/>
          </p:nvPr>
        </p:nvSpPr>
        <p:spPr>
          <a:xfrm>
            <a:off x="4740313" y="3533910"/>
            <a:ext cx="866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7"/>
          </p:nvPr>
        </p:nvSpPr>
        <p:spPr>
          <a:xfrm>
            <a:off x="5920651" y="3888225"/>
            <a:ext cx="2336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9"/>
          </p:nvPr>
        </p:nvSpPr>
        <p:spPr>
          <a:xfrm>
            <a:off x="2104113" y="1518950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13"/>
          </p:nvPr>
        </p:nvSpPr>
        <p:spPr>
          <a:xfrm>
            <a:off x="5920638" y="1518950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subTitle" idx="14"/>
          </p:nvPr>
        </p:nvSpPr>
        <p:spPr>
          <a:xfrm>
            <a:off x="2104113" y="3325125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15"/>
          </p:nvPr>
        </p:nvSpPr>
        <p:spPr>
          <a:xfrm>
            <a:off x="5920638" y="3325125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grpSp>
        <p:nvGrpSpPr>
          <p:cNvPr id="246" name="Google Shape;246;p13"/>
          <p:cNvGrpSpPr/>
          <p:nvPr/>
        </p:nvGrpSpPr>
        <p:grpSpPr>
          <a:xfrm>
            <a:off x="8166847" y="440349"/>
            <a:ext cx="1298205" cy="487995"/>
            <a:chOff x="2881584" y="2807119"/>
            <a:chExt cx="317534" cy="119361"/>
          </a:xfrm>
        </p:grpSpPr>
        <p:sp>
          <p:nvSpPr>
            <p:cNvPr id="247" name="Google Shape;247;p13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" name="Google Shape;253;p13"/>
          <p:cNvGrpSpPr/>
          <p:nvPr/>
        </p:nvGrpSpPr>
        <p:grpSpPr>
          <a:xfrm>
            <a:off x="1436870" y="164176"/>
            <a:ext cx="194923" cy="194923"/>
            <a:chOff x="3414512" y="2592150"/>
            <a:chExt cx="58460" cy="58460"/>
          </a:xfrm>
        </p:grpSpPr>
        <p:sp>
          <p:nvSpPr>
            <p:cNvPr id="254" name="Google Shape;254;p1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13"/>
          <p:cNvGrpSpPr/>
          <p:nvPr/>
        </p:nvGrpSpPr>
        <p:grpSpPr>
          <a:xfrm>
            <a:off x="-74453" y="763297"/>
            <a:ext cx="1048687" cy="394189"/>
            <a:chOff x="2881584" y="2807119"/>
            <a:chExt cx="317534" cy="119361"/>
          </a:xfrm>
        </p:grpSpPr>
        <p:sp>
          <p:nvSpPr>
            <p:cNvPr id="259" name="Google Shape;259;p13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7736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3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" name="Google Shape;218;p13"/>
          <p:cNvGrpSpPr/>
          <p:nvPr/>
        </p:nvGrpSpPr>
        <p:grpSpPr>
          <a:xfrm>
            <a:off x="8843270" y="1848081"/>
            <a:ext cx="194923" cy="194923"/>
            <a:chOff x="3414512" y="2592150"/>
            <a:chExt cx="58460" cy="58460"/>
          </a:xfrm>
        </p:grpSpPr>
        <p:sp>
          <p:nvSpPr>
            <p:cNvPr id="219" name="Google Shape;219;p1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13"/>
          <p:cNvGrpSpPr/>
          <p:nvPr/>
        </p:nvGrpSpPr>
        <p:grpSpPr>
          <a:xfrm>
            <a:off x="376145" y="4182156"/>
            <a:ext cx="194923" cy="194923"/>
            <a:chOff x="3414512" y="2592150"/>
            <a:chExt cx="58460" cy="58460"/>
          </a:xfrm>
        </p:grpSpPr>
        <p:sp>
          <p:nvSpPr>
            <p:cNvPr id="224" name="Google Shape;224;p1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13"/>
          <p:cNvGrpSpPr/>
          <p:nvPr/>
        </p:nvGrpSpPr>
        <p:grpSpPr>
          <a:xfrm>
            <a:off x="6928977" y="4608500"/>
            <a:ext cx="194923" cy="194923"/>
            <a:chOff x="3414512" y="2592150"/>
            <a:chExt cx="58460" cy="58460"/>
          </a:xfrm>
        </p:grpSpPr>
        <p:sp>
          <p:nvSpPr>
            <p:cNvPr id="229" name="Google Shape;229;p1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233;p13"/>
          <p:cNvSpPr txBox="1">
            <a:spLocks noGrp="1"/>
          </p:cNvSpPr>
          <p:nvPr>
            <p:ph type="title" hasCustomPrompt="1"/>
          </p:nvPr>
        </p:nvSpPr>
        <p:spPr>
          <a:xfrm>
            <a:off x="928700" y="1731150"/>
            <a:ext cx="866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1"/>
          </p:nvPr>
        </p:nvSpPr>
        <p:spPr>
          <a:xfrm>
            <a:off x="2109026" y="2077500"/>
            <a:ext cx="2336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313" y="1731150"/>
            <a:ext cx="866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3"/>
          </p:nvPr>
        </p:nvSpPr>
        <p:spPr>
          <a:xfrm>
            <a:off x="5920651" y="2077500"/>
            <a:ext cx="2336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4" hasCustomPrompt="1"/>
          </p:nvPr>
        </p:nvSpPr>
        <p:spPr>
          <a:xfrm>
            <a:off x="928700" y="3533910"/>
            <a:ext cx="866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subTitle" idx="5"/>
          </p:nvPr>
        </p:nvSpPr>
        <p:spPr>
          <a:xfrm>
            <a:off x="2109026" y="3888225"/>
            <a:ext cx="2336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6" hasCustomPrompt="1"/>
          </p:nvPr>
        </p:nvSpPr>
        <p:spPr>
          <a:xfrm>
            <a:off x="4740313" y="3533910"/>
            <a:ext cx="866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7"/>
          </p:nvPr>
        </p:nvSpPr>
        <p:spPr>
          <a:xfrm>
            <a:off x="5920651" y="3888225"/>
            <a:ext cx="2336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9"/>
          </p:nvPr>
        </p:nvSpPr>
        <p:spPr>
          <a:xfrm>
            <a:off x="2104113" y="1518950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13"/>
          </p:nvPr>
        </p:nvSpPr>
        <p:spPr>
          <a:xfrm>
            <a:off x="5920638" y="1518950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subTitle" idx="14"/>
          </p:nvPr>
        </p:nvSpPr>
        <p:spPr>
          <a:xfrm>
            <a:off x="2104113" y="3325125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15"/>
          </p:nvPr>
        </p:nvSpPr>
        <p:spPr>
          <a:xfrm>
            <a:off x="5920638" y="3325125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grpSp>
        <p:nvGrpSpPr>
          <p:cNvPr id="246" name="Google Shape;246;p13"/>
          <p:cNvGrpSpPr/>
          <p:nvPr/>
        </p:nvGrpSpPr>
        <p:grpSpPr>
          <a:xfrm>
            <a:off x="8166847" y="440349"/>
            <a:ext cx="1298205" cy="487995"/>
            <a:chOff x="2881584" y="2807119"/>
            <a:chExt cx="317534" cy="119361"/>
          </a:xfrm>
        </p:grpSpPr>
        <p:sp>
          <p:nvSpPr>
            <p:cNvPr id="247" name="Google Shape;247;p13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" name="Google Shape;253;p13"/>
          <p:cNvGrpSpPr/>
          <p:nvPr/>
        </p:nvGrpSpPr>
        <p:grpSpPr>
          <a:xfrm>
            <a:off x="1436870" y="164176"/>
            <a:ext cx="194923" cy="194923"/>
            <a:chOff x="3414512" y="2592150"/>
            <a:chExt cx="58460" cy="58460"/>
          </a:xfrm>
        </p:grpSpPr>
        <p:sp>
          <p:nvSpPr>
            <p:cNvPr id="254" name="Google Shape;254;p1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13"/>
          <p:cNvGrpSpPr/>
          <p:nvPr/>
        </p:nvGrpSpPr>
        <p:grpSpPr>
          <a:xfrm>
            <a:off x="-74453" y="763297"/>
            <a:ext cx="1048687" cy="394189"/>
            <a:chOff x="2881584" y="2807119"/>
            <a:chExt cx="317534" cy="119361"/>
          </a:xfrm>
        </p:grpSpPr>
        <p:sp>
          <p:nvSpPr>
            <p:cNvPr id="259" name="Google Shape;259;p13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Google Shape;267;p14"/>
          <p:cNvGrpSpPr/>
          <p:nvPr/>
        </p:nvGrpSpPr>
        <p:grpSpPr>
          <a:xfrm>
            <a:off x="365934" y="1225151"/>
            <a:ext cx="194923" cy="194923"/>
            <a:chOff x="3414512" y="2592150"/>
            <a:chExt cx="58460" cy="58460"/>
          </a:xfrm>
        </p:grpSpPr>
        <p:sp>
          <p:nvSpPr>
            <p:cNvPr id="268" name="Google Shape;268;p1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272;p14"/>
          <p:cNvGrpSpPr/>
          <p:nvPr/>
        </p:nvGrpSpPr>
        <p:grpSpPr>
          <a:xfrm>
            <a:off x="8649648" y="4402884"/>
            <a:ext cx="194923" cy="194923"/>
            <a:chOff x="3414512" y="2592150"/>
            <a:chExt cx="58460" cy="58460"/>
          </a:xfrm>
        </p:grpSpPr>
        <p:sp>
          <p:nvSpPr>
            <p:cNvPr id="273" name="Google Shape;273;p1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277;p14"/>
          <p:cNvGrpSpPr/>
          <p:nvPr/>
        </p:nvGrpSpPr>
        <p:grpSpPr>
          <a:xfrm>
            <a:off x="2499530" y="4608494"/>
            <a:ext cx="194923" cy="194923"/>
            <a:chOff x="3414512" y="2592150"/>
            <a:chExt cx="58460" cy="58460"/>
          </a:xfrm>
        </p:grpSpPr>
        <p:sp>
          <p:nvSpPr>
            <p:cNvPr id="278" name="Google Shape;278;p1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" name="Google Shape;282;p14"/>
          <p:cNvGrpSpPr/>
          <p:nvPr/>
        </p:nvGrpSpPr>
        <p:grpSpPr>
          <a:xfrm>
            <a:off x="7390848" y="254012"/>
            <a:ext cx="1284806" cy="482981"/>
            <a:chOff x="2881584" y="2807119"/>
            <a:chExt cx="317534" cy="119361"/>
          </a:xfrm>
        </p:grpSpPr>
        <p:sp>
          <p:nvSpPr>
            <p:cNvPr id="283" name="Google Shape;283;p14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289;p14"/>
          <p:cNvGrpSpPr/>
          <p:nvPr/>
        </p:nvGrpSpPr>
        <p:grpSpPr>
          <a:xfrm>
            <a:off x="715107" y="356530"/>
            <a:ext cx="949490" cy="356948"/>
            <a:chOff x="2881584" y="2807119"/>
            <a:chExt cx="317534" cy="119361"/>
          </a:xfrm>
        </p:grpSpPr>
        <p:sp>
          <p:nvSpPr>
            <p:cNvPr id="290" name="Google Shape;290;p14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14"/>
          <p:cNvGrpSpPr/>
          <p:nvPr/>
        </p:nvGrpSpPr>
        <p:grpSpPr>
          <a:xfrm>
            <a:off x="2279395" y="161601"/>
            <a:ext cx="194923" cy="194923"/>
            <a:chOff x="3414512" y="2592150"/>
            <a:chExt cx="58460" cy="58460"/>
          </a:xfrm>
        </p:grpSpPr>
        <p:sp>
          <p:nvSpPr>
            <p:cNvPr id="297" name="Google Shape;297;p1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" name="Google Shape;301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4240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5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" name="Google Shape;304;p15"/>
          <p:cNvGrpSpPr/>
          <p:nvPr/>
        </p:nvGrpSpPr>
        <p:grpSpPr>
          <a:xfrm>
            <a:off x="282525" y="248652"/>
            <a:ext cx="1523464" cy="572705"/>
            <a:chOff x="2881584" y="2807119"/>
            <a:chExt cx="317534" cy="119361"/>
          </a:xfrm>
        </p:grpSpPr>
        <p:sp>
          <p:nvSpPr>
            <p:cNvPr id="305" name="Google Shape;305;p15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" name="Google Shape;311;p15"/>
          <p:cNvGrpSpPr/>
          <p:nvPr/>
        </p:nvGrpSpPr>
        <p:grpSpPr>
          <a:xfrm>
            <a:off x="7765051" y="946342"/>
            <a:ext cx="1523464" cy="572705"/>
            <a:chOff x="2881584" y="2807119"/>
            <a:chExt cx="317534" cy="119361"/>
          </a:xfrm>
        </p:grpSpPr>
        <p:sp>
          <p:nvSpPr>
            <p:cNvPr id="312" name="Google Shape;312;p15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15"/>
          <p:cNvGrpSpPr/>
          <p:nvPr/>
        </p:nvGrpSpPr>
        <p:grpSpPr>
          <a:xfrm>
            <a:off x="1210930" y="4825990"/>
            <a:ext cx="194923" cy="194923"/>
            <a:chOff x="3414512" y="2592150"/>
            <a:chExt cx="58460" cy="58460"/>
          </a:xfrm>
        </p:grpSpPr>
        <p:sp>
          <p:nvSpPr>
            <p:cNvPr id="319" name="Google Shape;319;p1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15"/>
          <p:cNvGrpSpPr/>
          <p:nvPr/>
        </p:nvGrpSpPr>
        <p:grpSpPr>
          <a:xfrm>
            <a:off x="162630" y="3122312"/>
            <a:ext cx="194923" cy="194923"/>
            <a:chOff x="3414512" y="2592150"/>
            <a:chExt cx="58460" cy="58460"/>
          </a:xfrm>
        </p:grpSpPr>
        <p:sp>
          <p:nvSpPr>
            <p:cNvPr id="324" name="Google Shape;324;p1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328;p15"/>
          <p:cNvGrpSpPr/>
          <p:nvPr/>
        </p:nvGrpSpPr>
        <p:grpSpPr>
          <a:xfrm>
            <a:off x="7368605" y="382653"/>
            <a:ext cx="194923" cy="194923"/>
            <a:chOff x="3414512" y="2592150"/>
            <a:chExt cx="58460" cy="58460"/>
          </a:xfrm>
        </p:grpSpPr>
        <p:sp>
          <p:nvSpPr>
            <p:cNvPr id="329" name="Google Shape;329;p1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3" name="Google Shape;333;p15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8720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6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337" name="Google Shape;337;p16"/>
          <p:cNvGrpSpPr/>
          <p:nvPr/>
        </p:nvGrpSpPr>
        <p:grpSpPr>
          <a:xfrm>
            <a:off x="8643976" y="367988"/>
            <a:ext cx="194923" cy="194923"/>
            <a:chOff x="3414512" y="2592150"/>
            <a:chExt cx="58460" cy="58460"/>
          </a:xfrm>
        </p:grpSpPr>
        <p:sp>
          <p:nvSpPr>
            <p:cNvPr id="338" name="Google Shape;338;p16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6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6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6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" name="Google Shape;342;p16"/>
          <p:cNvGrpSpPr/>
          <p:nvPr/>
        </p:nvGrpSpPr>
        <p:grpSpPr>
          <a:xfrm>
            <a:off x="803708" y="4819906"/>
            <a:ext cx="194923" cy="194923"/>
            <a:chOff x="3414512" y="2592150"/>
            <a:chExt cx="58460" cy="58460"/>
          </a:xfrm>
        </p:grpSpPr>
        <p:sp>
          <p:nvSpPr>
            <p:cNvPr id="343" name="Google Shape;343;p16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6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6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6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16"/>
          <p:cNvGrpSpPr/>
          <p:nvPr/>
        </p:nvGrpSpPr>
        <p:grpSpPr>
          <a:xfrm>
            <a:off x="5921459" y="4340153"/>
            <a:ext cx="1794701" cy="674675"/>
            <a:chOff x="2881584" y="2807119"/>
            <a:chExt cx="317534" cy="119361"/>
          </a:xfrm>
        </p:grpSpPr>
        <p:sp>
          <p:nvSpPr>
            <p:cNvPr id="348" name="Google Shape;348;p16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6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6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6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6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6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411055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7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357" name="Google Shape;357;p17"/>
          <p:cNvGrpSpPr/>
          <p:nvPr/>
        </p:nvGrpSpPr>
        <p:grpSpPr>
          <a:xfrm>
            <a:off x="534530" y="318395"/>
            <a:ext cx="869503" cy="326870"/>
            <a:chOff x="2881584" y="2807119"/>
            <a:chExt cx="317534" cy="119361"/>
          </a:xfrm>
        </p:grpSpPr>
        <p:sp>
          <p:nvSpPr>
            <p:cNvPr id="358" name="Google Shape;358;p17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7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7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7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17"/>
          <p:cNvGrpSpPr/>
          <p:nvPr/>
        </p:nvGrpSpPr>
        <p:grpSpPr>
          <a:xfrm>
            <a:off x="8174841" y="756875"/>
            <a:ext cx="1068660" cy="401780"/>
            <a:chOff x="2881584" y="2807119"/>
            <a:chExt cx="317534" cy="119361"/>
          </a:xfrm>
        </p:grpSpPr>
        <p:sp>
          <p:nvSpPr>
            <p:cNvPr id="365" name="Google Shape;365;p17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7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7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7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7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17"/>
          <p:cNvGrpSpPr/>
          <p:nvPr/>
        </p:nvGrpSpPr>
        <p:grpSpPr>
          <a:xfrm>
            <a:off x="151908" y="3554585"/>
            <a:ext cx="194923" cy="194923"/>
            <a:chOff x="3414512" y="2592150"/>
            <a:chExt cx="58460" cy="58460"/>
          </a:xfrm>
        </p:grpSpPr>
        <p:sp>
          <p:nvSpPr>
            <p:cNvPr id="372" name="Google Shape;372;p1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" name="Google Shape;376;p17"/>
          <p:cNvGrpSpPr/>
          <p:nvPr/>
        </p:nvGrpSpPr>
        <p:grpSpPr>
          <a:xfrm>
            <a:off x="8864267" y="2708916"/>
            <a:ext cx="194923" cy="194923"/>
            <a:chOff x="3414512" y="2592150"/>
            <a:chExt cx="58460" cy="58460"/>
          </a:xfrm>
        </p:grpSpPr>
        <p:sp>
          <p:nvSpPr>
            <p:cNvPr id="377" name="Google Shape;377;p1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17"/>
          <p:cNvGrpSpPr/>
          <p:nvPr/>
        </p:nvGrpSpPr>
        <p:grpSpPr>
          <a:xfrm>
            <a:off x="4829633" y="4831957"/>
            <a:ext cx="194923" cy="194923"/>
            <a:chOff x="3414512" y="2592150"/>
            <a:chExt cx="58460" cy="58460"/>
          </a:xfrm>
        </p:grpSpPr>
        <p:sp>
          <p:nvSpPr>
            <p:cNvPr id="382" name="Google Shape;382;p1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401227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8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389" name="Google Shape;389;p18"/>
          <p:cNvGrpSpPr/>
          <p:nvPr/>
        </p:nvGrpSpPr>
        <p:grpSpPr>
          <a:xfrm>
            <a:off x="8525003" y="2394087"/>
            <a:ext cx="1404325" cy="527921"/>
            <a:chOff x="2881584" y="2807119"/>
            <a:chExt cx="317534" cy="119361"/>
          </a:xfrm>
        </p:grpSpPr>
        <p:sp>
          <p:nvSpPr>
            <p:cNvPr id="390" name="Google Shape;390;p18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8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8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8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8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18"/>
          <p:cNvGrpSpPr/>
          <p:nvPr/>
        </p:nvGrpSpPr>
        <p:grpSpPr>
          <a:xfrm>
            <a:off x="8423989" y="375310"/>
            <a:ext cx="194923" cy="194923"/>
            <a:chOff x="3414512" y="2592150"/>
            <a:chExt cx="58460" cy="58460"/>
          </a:xfrm>
        </p:grpSpPr>
        <p:sp>
          <p:nvSpPr>
            <p:cNvPr id="397" name="Google Shape;397;p1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" name="Google Shape;401;p18"/>
          <p:cNvGrpSpPr/>
          <p:nvPr/>
        </p:nvGrpSpPr>
        <p:grpSpPr>
          <a:xfrm>
            <a:off x="372339" y="789328"/>
            <a:ext cx="194923" cy="194923"/>
            <a:chOff x="3414512" y="2592150"/>
            <a:chExt cx="58460" cy="58460"/>
          </a:xfrm>
        </p:grpSpPr>
        <p:sp>
          <p:nvSpPr>
            <p:cNvPr id="402" name="Google Shape;402;p1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09664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9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409" name="Google Shape;409;p19"/>
          <p:cNvGrpSpPr/>
          <p:nvPr/>
        </p:nvGrpSpPr>
        <p:grpSpPr>
          <a:xfrm>
            <a:off x="8855442" y="2274391"/>
            <a:ext cx="194923" cy="194923"/>
            <a:chOff x="3414512" y="2592150"/>
            <a:chExt cx="58460" cy="58460"/>
          </a:xfrm>
        </p:grpSpPr>
        <p:sp>
          <p:nvSpPr>
            <p:cNvPr id="410" name="Google Shape;410;p1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" name="Google Shape;414;p19"/>
          <p:cNvGrpSpPr/>
          <p:nvPr/>
        </p:nvGrpSpPr>
        <p:grpSpPr>
          <a:xfrm>
            <a:off x="-127772" y="-148365"/>
            <a:ext cx="1578524" cy="593402"/>
            <a:chOff x="2881584" y="2807119"/>
            <a:chExt cx="317534" cy="119361"/>
          </a:xfrm>
        </p:grpSpPr>
        <p:sp>
          <p:nvSpPr>
            <p:cNvPr id="415" name="Google Shape;415;p19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9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9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9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19"/>
          <p:cNvGrpSpPr/>
          <p:nvPr/>
        </p:nvGrpSpPr>
        <p:grpSpPr>
          <a:xfrm>
            <a:off x="4198373" y="4608501"/>
            <a:ext cx="194923" cy="194923"/>
            <a:chOff x="3414512" y="2592150"/>
            <a:chExt cx="58460" cy="58460"/>
          </a:xfrm>
        </p:grpSpPr>
        <p:sp>
          <p:nvSpPr>
            <p:cNvPr id="422" name="Google Shape;422;p1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041979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0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>
            <a:off x="7737240" y="356338"/>
            <a:ext cx="950538" cy="357330"/>
            <a:chOff x="2881584" y="2807119"/>
            <a:chExt cx="317534" cy="119361"/>
          </a:xfrm>
        </p:grpSpPr>
        <p:sp>
          <p:nvSpPr>
            <p:cNvPr id="430" name="Google Shape;430;p20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0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20"/>
          <p:cNvGrpSpPr/>
          <p:nvPr/>
        </p:nvGrpSpPr>
        <p:grpSpPr>
          <a:xfrm>
            <a:off x="316140" y="4399413"/>
            <a:ext cx="950538" cy="357330"/>
            <a:chOff x="2881584" y="2807119"/>
            <a:chExt cx="317534" cy="119361"/>
          </a:xfrm>
        </p:grpSpPr>
        <p:sp>
          <p:nvSpPr>
            <p:cNvPr id="437" name="Google Shape;437;p20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0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0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0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" name="Google Shape;443;p20"/>
          <p:cNvGrpSpPr/>
          <p:nvPr/>
        </p:nvGrpSpPr>
        <p:grpSpPr>
          <a:xfrm>
            <a:off x="372328" y="381568"/>
            <a:ext cx="194923" cy="194923"/>
            <a:chOff x="3414512" y="2592150"/>
            <a:chExt cx="58460" cy="58460"/>
          </a:xfrm>
        </p:grpSpPr>
        <p:sp>
          <p:nvSpPr>
            <p:cNvPr id="444" name="Google Shape;444;p20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20"/>
          <p:cNvGrpSpPr/>
          <p:nvPr/>
        </p:nvGrpSpPr>
        <p:grpSpPr>
          <a:xfrm>
            <a:off x="8843953" y="3978657"/>
            <a:ext cx="194923" cy="194923"/>
            <a:chOff x="3414512" y="2592150"/>
            <a:chExt cx="58460" cy="58460"/>
          </a:xfrm>
        </p:grpSpPr>
        <p:sp>
          <p:nvSpPr>
            <p:cNvPr id="449" name="Google Shape;449;p20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p20"/>
          <p:cNvGrpSpPr/>
          <p:nvPr/>
        </p:nvGrpSpPr>
        <p:grpSpPr>
          <a:xfrm>
            <a:off x="2700328" y="4608607"/>
            <a:ext cx="194923" cy="194923"/>
            <a:chOff x="3414512" y="2592150"/>
            <a:chExt cx="58460" cy="58460"/>
          </a:xfrm>
        </p:grpSpPr>
        <p:sp>
          <p:nvSpPr>
            <p:cNvPr id="454" name="Google Shape;454;p20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902384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1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461" name="Google Shape;461;p21"/>
          <p:cNvGrpSpPr/>
          <p:nvPr/>
        </p:nvGrpSpPr>
        <p:grpSpPr>
          <a:xfrm>
            <a:off x="8837528" y="3777224"/>
            <a:ext cx="194923" cy="194923"/>
            <a:chOff x="3414512" y="2592150"/>
            <a:chExt cx="58460" cy="58460"/>
          </a:xfrm>
        </p:grpSpPr>
        <p:sp>
          <p:nvSpPr>
            <p:cNvPr id="462" name="Google Shape;462;p2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" name="Google Shape;466;p21"/>
          <p:cNvGrpSpPr/>
          <p:nvPr/>
        </p:nvGrpSpPr>
        <p:grpSpPr>
          <a:xfrm>
            <a:off x="153803" y="1848861"/>
            <a:ext cx="194923" cy="194923"/>
            <a:chOff x="3414512" y="2592150"/>
            <a:chExt cx="58460" cy="58460"/>
          </a:xfrm>
        </p:grpSpPr>
        <p:sp>
          <p:nvSpPr>
            <p:cNvPr id="467" name="Google Shape;467;p2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1" name="Google Shape;471;p21"/>
          <p:cNvGrpSpPr/>
          <p:nvPr/>
        </p:nvGrpSpPr>
        <p:grpSpPr>
          <a:xfrm>
            <a:off x="348723" y="3982165"/>
            <a:ext cx="194923" cy="194923"/>
            <a:chOff x="3414512" y="2592150"/>
            <a:chExt cx="58460" cy="58460"/>
          </a:xfrm>
        </p:grpSpPr>
        <p:sp>
          <p:nvSpPr>
            <p:cNvPr id="472" name="Google Shape;472;p2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" name="Google Shape;476;p21"/>
          <p:cNvGrpSpPr/>
          <p:nvPr/>
        </p:nvGrpSpPr>
        <p:grpSpPr>
          <a:xfrm>
            <a:off x="6110903" y="4825280"/>
            <a:ext cx="194923" cy="194923"/>
            <a:chOff x="3414512" y="2592150"/>
            <a:chExt cx="58460" cy="58460"/>
          </a:xfrm>
        </p:grpSpPr>
        <p:sp>
          <p:nvSpPr>
            <p:cNvPr id="477" name="Google Shape;477;p2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21"/>
          <p:cNvGrpSpPr/>
          <p:nvPr/>
        </p:nvGrpSpPr>
        <p:grpSpPr>
          <a:xfrm rot="-9801568" flipH="1">
            <a:off x="392730" y="645915"/>
            <a:ext cx="398801" cy="324823"/>
            <a:chOff x="1172345" y="3856132"/>
            <a:chExt cx="228133" cy="185791"/>
          </a:xfrm>
        </p:grpSpPr>
        <p:sp>
          <p:nvSpPr>
            <p:cNvPr id="482" name="Google Shape;482;p21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1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1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1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1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1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1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0" name="Google Shape;490;p21"/>
          <p:cNvGrpSpPr/>
          <p:nvPr/>
        </p:nvGrpSpPr>
        <p:grpSpPr>
          <a:xfrm>
            <a:off x="8642612" y="376425"/>
            <a:ext cx="194923" cy="194923"/>
            <a:chOff x="3414512" y="2592150"/>
            <a:chExt cx="58460" cy="58460"/>
          </a:xfrm>
        </p:grpSpPr>
        <p:sp>
          <p:nvSpPr>
            <p:cNvPr id="491" name="Google Shape;491;p2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54396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2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2"/>
          <p:cNvSpPr txBox="1">
            <a:spLocks noGrp="1"/>
          </p:cNvSpPr>
          <p:nvPr>
            <p:ph type="title"/>
          </p:nvPr>
        </p:nvSpPr>
        <p:spPr>
          <a:xfrm>
            <a:off x="722376" y="445025"/>
            <a:ext cx="7708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498" name="Google Shape;498;p22"/>
          <p:cNvGrpSpPr/>
          <p:nvPr/>
        </p:nvGrpSpPr>
        <p:grpSpPr>
          <a:xfrm>
            <a:off x="167311" y="2912842"/>
            <a:ext cx="194923" cy="194923"/>
            <a:chOff x="3414512" y="2592150"/>
            <a:chExt cx="58460" cy="58460"/>
          </a:xfrm>
        </p:grpSpPr>
        <p:sp>
          <p:nvSpPr>
            <p:cNvPr id="499" name="Google Shape;499;p2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" name="Google Shape;503;p22"/>
          <p:cNvGrpSpPr/>
          <p:nvPr/>
        </p:nvGrpSpPr>
        <p:grpSpPr>
          <a:xfrm>
            <a:off x="8655786" y="4608492"/>
            <a:ext cx="194923" cy="194923"/>
            <a:chOff x="3414512" y="2592150"/>
            <a:chExt cx="58460" cy="58460"/>
          </a:xfrm>
        </p:grpSpPr>
        <p:sp>
          <p:nvSpPr>
            <p:cNvPr id="504" name="Google Shape;504;p2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22"/>
          <p:cNvGrpSpPr/>
          <p:nvPr/>
        </p:nvGrpSpPr>
        <p:grpSpPr>
          <a:xfrm>
            <a:off x="8428911" y="2279184"/>
            <a:ext cx="194923" cy="194923"/>
            <a:chOff x="3414512" y="2592150"/>
            <a:chExt cx="58460" cy="58460"/>
          </a:xfrm>
        </p:grpSpPr>
        <p:sp>
          <p:nvSpPr>
            <p:cNvPr id="509" name="Google Shape;509;p2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3" name="Google Shape;513;p22"/>
          <p:cNvGrpSpPr/>
          <p:nvPr/>
        </p:nvGrpSpPr>
        <p:grpSpPr>
          <a:xfrm>
            <a:off x="7792795" y="373701"/>
            <a:ext cx="194923" cy="194923"/>
            <a:chOff x="3414512" y="2592150"/>
            <a:chExt cx="58460" cy="58460"/>
          </a:xfrm>
        </p:grpSpPr>
        <p:sp>
          <p:nvSpPr>
            <p:cNvPr id="514" name="Google Shape;514;p2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" name="Google Shape;518;p22"/>
          <p:cNvGrpSpPr/>
          <p:nvPr/>
        </p:nvGrpSpPr>
        <p:grpSpPr>
          <a:xfrm rot="2699305" flipH="1">
            <a:off x="2335445" y="4481391"/>
            <a:ext cx="398785" cy="324810"/>
            <a:chOff x="1172345" y="3856132"/>
            <a:chExt cx="228133" cy="185791"/>
          </a:xfrm>
        </p:grpSpPr>
        <p:sp>
          <p:nvSpPr>
            <p:cNvPr id="519" name="Google Shape;519;p2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oogle Shape;527;p22"/>
          <p:cNvGrpSpPr/>
          <p:nvPr/>
        </p:nvGrpSpPr>
        <p:grpSpPr>
          <a:xfrm rot="-3682132" flipH="1">
            <a:off x="8201678" y="784613"/>
            <a:ext cx="454200" cy="369945"/>
            <a:chOff x="1172345" y="3856132"/>
            <a:chExt cx="228133" cy="185791"/>
          </a:xfrm>
        </p:grpSpPr>
        <p:sp>
          <p:nvSpPr>
            <p:cNvPr id="528" name="Google Shape;528;p2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33542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3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8" name="Google Shape;538;p23"/>
          <p:cNvGrpSpPr/>
          <p:nvPr/>
        </p:nvGrpSpPr>
        <p:grpSpPr>
          <a:xfrm>
            <a:off x="369011" y="1213101"/>
            <a:ext cx="194923" cy="194923"/>
            <a:chOff x="3414512" y="2592150"/>
            <a:chExt cx="58460" cy="58460"/>
          </a:xfrm>
        </p:grpSpPr>
        <p:sp>
          <p:nvSpPr>
            <p:cNvPr id="539" name="Google Shape;539;p2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" name="Google Shape;543;p23"/>
          <p:cNvGrpSpPr/>
          <p:nvPr/>
        </p:nvGrpSpPr>
        <p:grpSpPr>
          <a:xfrm>
            <a:off x="873379" y="247007"/>
            <a:ext cx="1532228" cy="575999"/>
            <a:chOff x="2881584" y="2807119"/>
            <a:chExt cx="317534" cy="119361"/>
          </a:xfrm>
        </p:grpSpPr>
        <p:sp>
          <p:nvSpPr>
            <p:cNvPr id="544" name="Google Shape;544;p23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3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3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3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3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3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" name="Google Shape;550;p23"/>
          <p:cNvGrpSpPr/>
          <p:nvPr/>
        </p:nvGrpSpPr>
        <p:grpSpPr>
          <a:xfrm>
            <a:off x="8051327" y="1821213"/>
            <a:ext cx="1261911" cy="474399"/>
            <a:chOff x="2881584" y="2807119"/>
            <a:chExt cx="317534" cy="119361"/>
          </a:xfrm>
        </p:grpSpPr>
        <p:sp>
          <p:nvSpPr>
            <p:cNvPr id="551" name="Google Shape;551;p23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3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3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3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3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" name="Google Shape;557;p23"/>
          <p:cNvGrpSpPr/>
          <p:nvPr/>
        </p:nvGrpSpPr>
        <p:grpSpPr>
          <a:xfrm>
            <a:off x="368995" y="4608492"/>
            <a:ext cx="194923" cy="194923"/>
            <a:chOff x="3414512" y="2592150"/>
            <a:chExt cx="58460" cy="58460"/>
          </a:xfrm>
        </p:grpSpPr>
        <p:sp>
          <p:nvSpPr>
            <p:cNvPr id="558" name="Google Shape;558;p2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23"/>
          <p:cNvGrpSpPr/>
          <p:nvPr/>
        </p:nvGrpSpPr>
        <p:grpSpPr>
          <a:xfrm>
            <a:off x="8647345" y="3759629"/>
            <a:ext cx="194923" cy="194923"/>
            <a:chOff x="3414512" y="2592150"/>
            <a:chExt cx="58460" cy="58460"/>
          </a:xfrm>
        </p:grpSpPr>
        <p:sp>
          <p:nvSpPr>
            <p:cNvPr id="563" name="Google Shape;563;p2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23"/>
          <p:cNvGrpSpPr/>
          <p:nvPr/>
        </p:nvGrpSpPr>
        <p:grpSpPr>
          <a:xfrm>
            <a:off x="7790095" y="381054"/>
            <a:ext cx="194923" cy="194923"/>
            <a:chOff x="3414512" y="2592150"/>
            <a:chExt cx="58460" cy="58460"/>
          </a:xfrm>
        </p:grpSpPr>
        <p:sp>
          <p:nvSpPr>
            <p:cNvPr id="568" name="Google Shape;568;p2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" name="Google Shape;572;p23"/>
          <p:cNvGrpSpPr/>
          <p:nvPr/>
        </p:nvGrpSpPr>
        <p:grpSpPr>
          <a:xfrm rot="636">
            <a:off x="4124894" y="4457924"/>
            <a:ext cx="369689" cy="301131"/>
            <a:chOff x="1172345" y="3856132"/>
            <a:chExt cx="228133" cy="185791"/>
          </a:xfrm>
        </p:grpSpPr>
        <p:sp>
          <p:nvSpPr>
            <p:cNvPr id="573" name="Google Shape;573;p23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3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3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3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1" name="Google Shape;581;p23"/>
          <p:cNvSpPr txBox="1">
            <a:spLocks noGrp="1"/>
          </p:cNvSpPr>
          <p:nvPr>
            <p:ph type="title"/>
          </p:nvPr>
        </p:nvSpPr>
        <p:spPr>
          <a:xfrm>
            <a:off x="722376" y="445025"/>
            <a:ext cx="7708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3698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5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" name="Google Shape;304;p15"/>
          <p:cNvGrpSpPr/>
          <p:nvPr/>
        </p:nvGrpSpPr>
        <p:grpSpPr>
          <a:xfrm>
            <a:off x="282525" y="248652"/>
            <a:ext cx="1523464" cy="572705"/>
            <a:chOff x="2881584" y="2807119"/>
            <a:chExt cx="317534" cy="119361"/>
          </a:xfrm>
        </p:grpSpPr>
        <p:sp>
          <p:nvSpPr>
            <p:cNvPr id="305" name="Google Shape;305;p15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" name="Google Shape;311;p15"/>
          <p:cNvGrpSpPr/>
          <p:nvPr/>
        </p:nvGrpSpPr>
        <p:grpSpPr>
          <a:xfrm>
            <a:off x="7765051" y="946342"/>
            <a:ext cx="1523464" cy="572705"/>
            <a:chOff x="2881584" y="2807119"/>
            <a:chExt cx="317534" cy="119361"/>
          </a:xfrm>
        </p:grpSpPr>
        <p:sp>
          <p:nvSpPr>
            <p:cNvPr id="312" name="Google Shape;312;p15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15"/>
          <p:cNvGrpSpPr/>
          <p:nvPr/>
        </p:nvGrpSpPr>
        <p:grpSpPr>
          <a:xfrm>
            <a:off x="1210930" y="4825990"/>
            <a:ext cx="194923" cy="194923"/>
            <a:chOff x="3414512" y="2592150"/>
            <a:chExt cx="58460" cy="58460"/>
          </a:xfrm>
        </p:grpSpPr>
        <p:sp>
          <p:nvSpPr>
            <p:cNvPr id="319" name="Google Shape;319;p1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15"/>
          <p:cNvGrpSpPr/>
          <p:nvPr/>
        </p:nvGrpSpPr>
        <p:grpSpPr>
          <a:xfrm>
            <a:off x="162630" y="3122312"/>
            <a:ext cx="194923" cy="194923"/>
            <a:chOff x="3414512" y="2592150"/>
            <a:chExt cx="58460" cy="58460"/>
          </a:xfrm>
        </p:grpSpPr>
        <p:sp>
          <p:nvSpPr>
            <p:cNvPr id="324" name="Google Shape;324;p1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328;p15"/>
          <p:cNvGrpSpPr/>
          <p:nvPr/>
        </p:nvGrpSpPr>
        <p:grpSpPr>
          <a:xfrm>
            <a:off x="7368605" y="382653"/>
            <a:ext cx="194923" cy="194923"/>
            <a:chOff x="3414512" y="2592150"/>
            <a:chExt cx="58460" cy="58460"/>
          </a:xfrm>
        </p:grpSpPr>
        <p:sp>
          <p:nvSpPr>
            <p:cNvPr id="329" name="Google Shape;329;p1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3" name="Google Shape;333;p15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4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24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585" name="Google Shape;585;p24"/>
          <p:cNvGrpSpPr/>
          <p:nvPr/>
        </p:nvGrpSpPr>
        <p:grpSpPr>
          <a:xfrm>
            <a:off x="438340" y="4295551"/>
            <a:ext cx="1276232" cy="479747"/>
            <a:chOff x="2881584" y="2807119"/>
            <a:chExt cx="317534" cy="119361"/>
          </a:xfrm>
        </p:grpSpPr>
        <p:sp>
          <p:nvSpPr>
            <p:cNvPr id="586" name="Google Shape;586;p24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24"/>
          <p:cNvGrpSpPr/>
          <p:nvPr/>
        </p:nvGrpSpPr>
        <p:grpSpPr>
          <a:xfrm>
            <a:off x="7044215" y="295126"/>
            <a:ext cx="1276232" cy="479747"/>
            <a:chOff x="2881584" y="2807119"/>
            <a:chExt cx="317534" cy="119361"/>
          </a:xfrm>
        </p:grpSpPr>
        <p:sp>
          <p:nvSpPr>
            <p:cNvPr id="593" name="Google Shape;593;p24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24"/>
          <p:cNvGrpSpPr/>
          <p:nvPr/>
        </p:nvGrpSpPr>
        <p:grpSpPr>
          <a:xfrm>
            <a:off x="587515" y="3331038"/>
            <a:ext cx="194923" cy="194923"/>
            <a:chOff x="3414512" y="2592150"/>
            <a:chExt cx="58460" cy="58460"/>
          </a:xfrm>
        </p:grpSpPr>
        <p:sp>
          <p:nvSpPr>
            <p:cNvPr id="600" name="Google Shape;600;p2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" name="Google Shape;604;p24"/>
          <p:cNvGrpSpPr/>
          <p:nvPr/>
        </p:nvGrpSpPr>
        <p:grpSpPr>
          <a:xfrm>
            <a:off x="167290" y="1431279"/>
            <a:ext cx="194923" cy="194923"/>
            <a:chOff x="3414512" y="2592150"/>
            <a:chExt cx="58460" cy="58460"/>
          </a:xfrm>
        </p:grpSpPr>
        <p:sp>
          <p:nvSpPr>
            <p:cNvPr id="605" name="Google Shape;605;p2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" name="Google Shape;609;p24"/>
          <p:cNvGrpSpPr/>
          <p:nvPr/>
        </p:nvGrpSpPr>
        <p:grpSpPr>
          <a:xfrm rot="-2339301">
            <a:off x="8321755" y="2629476"/>
            <a:ext cx="458541" cy="373494"/>
            <a:chOff x="1172345" y="3856132"/>
            <a:chExt cx="228133" cy="185791"/>
          </a:xfrm>
        </p:grpSpPr>
        <p:sp>
          <p:nvSpPr>
            <p:cNvPr id="610" name="Google Shape;610;p2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219489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5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722376" y="445025"/>
            <a:ext cx="7708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621" name="Google Shape;621;p25"/>
          <p:cNvGrpSpPr/>
          <p:nvPr/>
        </p:nvGrpSpPr>
        <p:grpSpPr>
          <a:xfrm>
            <a:off x="180837" y="4184569"/>
            <a:ext cx="194923" cy="194923"/>
            <a:chOff x="3414512" y="2592150"/>
            <a:chExt cx="58460" cy="58460"/>
          </a:xfrm>
        </p:grpSpPr>
        <p:sp>
          <p:nvSpPr>
            <p:cNvPr id="622" name="Google Shape;622;p2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8871978" y="2069810"/>
            <a:ext cx="194923" cy="194923"/>
            <a:chOff x="3414512" y="2592150"/>
            <a:chExt cx="58460" cy="58460"/>
          </a:xfrm>
        </p:grpSpPr>
        <p:sp>
          <p:nvSpPr>
            <p:cNvPr id="627" name="Google Shape;627;p2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25"/>
          <p:cNvGrpSpPr/>
          <p:nvPr/>
        </p:nvGrpSpPr>
        <p:grpSpPr>
          <a:xfrm>
            <a:off x="8644058" y="3131298"/>
            <a:ext cx="194923" cy="194923"/>
            <a:chOff x="3414512" y="2592150"/>
            <a:chExt cx="58460" cy="58460"/>
          </a:xfrm>
        </p:grpSpPr>
        <p:sp>
          <p:nvSpPr>
            <p:cNvPr id="632" name="Google Shape;632;p2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6" name="Google Shape;636;p25"/>
          <p:cNvGrpSpPr/>
          <p:nvPr/>
        </p:nvGrpSpPr>
        <p:grpSpPr>
          <a:xfrm>
            <a:off x="7160762" y="161962"/>
            <a:ext cx="194923" cy="194923"/>
            <a:chOff x="3414512" y="2592150"/>
            <a:chExt cx="58460" cy="58460"/>
          </a:xfrm>
        </p:grpSpPr>
        <p:sp>
          <p:nvSpPr>
            <p:cNvPr id="637" name="Google Shape;637;p2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1" name="Google Shape;641;p25"/>
          <p:cNvGrpSpPr/>
          <p:nvPr/>
        </p:nvGrpSpPr>
        <p:grpSpPr>
          <a:xfrm>
            <a:off x="1224587" y="373694"/>
            <a:ext cx="194923" cy="194923"/>
            <a:chOff x="3414512" y="2592150"/>
            <a:chExt cx="58460" cy="58460"/>
          </a:xfrm>
        </p:grpSpPr>
        <p:sp>
          <p:nvSpPr>
            <p:cNvPr id="642" name="Google Shape;642;p2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6" name="Google Shape;646;p25"/>
          <p:cNvGrpSpPr/>
          <p:nvPr/>
        </p:nvGrpSpPr>
        <p:grpSpPr>
          <a:xfrm>
            <a:off x="375753" y="3556644"/>
            <a:ext cx="194923" cy="194923"/>
            <a:chOff x="3414512" y="2592150"/>
            <a:chExt cx="58460" cy="58460"/>
          </a:xfrm>
        </p:grpSpPr>
        <p:sp>
          <p:nvSpPr>
            <p:cNvPr id="647" name="Google Shape;647;p2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846598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26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 txBox="1">
            <a:spLocks noGrp="1"/>
          </p:cNvSpPr>
          <p:nvPr>
            <p:ph type="title"/>
          </p:nvPr>
        </p:nvSpPr>
        <p:spPr>
          <a:xfrm>
            <a:off x="4187775" y="3175950"/>
            <a:ext cx="42165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54" name="Google Shape;654;p26"/>
          <p:cNvSpPr txBox="1">
            <a:spLocks noGrp="1"/>
          </p:cNvSpPr>
          <p:nvPr>
            <p:ph type="subTitle" idx="1"/>
          </p:nvPr>
        </p:nvSpPr>
        <p:spPr>
          <a:xfrm>
            <a:off x="4187875" y="1435650"/>
            <a:ext cx="42165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655" name="Google Shape;655;p26"/>
          <p:cNvGrpSpPr/>
          <p:nvPr/>
        </p:nvGrpSpPr>
        <p:grpSpPr>
          <a:xfrm>
            <a:off x="1222352" y="372953"/>
            <a:ext cx="194923" cy="194923"/>
            <a:chOff x="3414512" y="2592150"/>
            <a:chExt cx="58460" cy="58460"/>
          </a:xfrm>
        </p:grpSpPr>
        <p:sp>
          <p:nvSpPr>
            <p:cNvPr id="656" name="Google Shape;656;p26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6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6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761403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7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27"/>
          <p:cNvSpPr txBox="1">
            <a:spLocks noGrp="1"/>
          </p:cNvSpPr>
          <p:nvPr>
            <p:ph type="subTitle" idx="1"/>
          </p:nvPr>
        </p:nvSpPr>
        <p:spPr>
          <a:xfrm>
            <a:off x="1365651" y="3421650"/>
            <a:ext cx="4380000" cy="6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7"/>
          <p:cNvSpPr txBox="1">
            <a:spLocks noGrp="1"/>
          </p:cNvSpPr>
          <p:nvPr>
            <p:ph type="title"/>
          </p:nvPr>
        </p:nvSpPr>
        <p:spPr>
          <a:xfrm>
            <a:off x="1365650" y="1105650"/>
            <a:ext cx="4380000" cy="231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140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664" name="Google Shape;664;p27"/>
          <p:cNvGrpSpPr/>
          <p:nvPr/>
        </p:nvGrpSpPr>
        <p:grpSpPr>
          <a:xfrm rot="-2509490">
            <a:off x="338722" y="2606839"/>
            <a:ext cx="451130" cy="367427"/>
            <a:chOff x="1172345" y="3856132"/>
            <a:chExt cx="228133" cy="185791"/>
          </a:xfrm>
        </p:grpSpPr>
        <p:sp>
          <p:nvSpPr>
            <p:cNvPr id="665" name="Google Shape;665;p27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7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" name="Google Shape;673;p27"/>
          <p:cNvGrpSpPr/>
          <p:nvPr/>
        </p:nvGrpSpPr>
        <p:grpSpPr>
          <a:xfrm>
            <a:off x="3983337" y="160936"/>
            <a:ext cx="194923" cy="194923"/>
            <a:chOff x="3414512" y="2592150"/>
            <a:chExt cx="58460" cy="58460"/>
          </a:xfrm>
        </p:grpSpPr>
        <p:sp>
          <p:nvSpPr>
            <p:cNvPr id="674" name="Google Shape;674;p2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413982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8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28"/>
          <p:cNvSpPr txBox="1">
            <a:spLocks noGrp="1"/>
          </p:cNvSpPr>
          <p:nvPr>
            <p:ph type="subTitle" idx="1"/>
          </p:nvPr>
        </p:nvSpPr>
        <p:spPr>
          <a:xfrm>
            <a:off x="4704750" y="3208375"/>
            <a:ext cx="3311400" cy="8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28"/>
          <p:cNvSpPr txBox="1">
            <a:spLocks noGrp="1"/>
          </p:cNvSpPr>
          <p:nvPr>
            <p:ph type="title"/>
          </p:nvPr>
        </p:nvSpPr>
        <p:spPr>
          <a:xfrm>
            <a:off x="4704750" y="1131400"/>
            <a:ext cx="3200400" cy="19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682" name="Google Shape;682;p28"/>
          <p:cNvGrpSpPr/>
          <p:nvPr/>
        </p:nvGrpSpPr>
        <p:grpSpPr>
          <a:xfrm>
            <a:off x="7378110" y="4822341"/>
            <a:ext cx="194923" cy="194923"/>
            <a:chOff x="3414512" y="2592150"/>
            <a:chExt cx="58460" cy="58460"/>
          </a:xfrm>
        </p:grpSpPr>
        <p:sp>
          <p:nvSpPr>
            <p:cNvPr id="683" name="Google Shape;683;p2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7" name="Google Shape;687;p28"/>
          <p:cNvGrpSpPr/>
          <p:nvPr/>
        </p:nvGrpSpPr>
        <p:grpSpPr>
          <a:xfrm>
            <a:off x="8651337" y="1216366"/>
            <a:ext cx="194923" cy="194923"/>
            <a:chOff x="3414512" y="2592150"/>
            <a:chExt cx="58460" cy="58460"/>
          </a:xfrm>
        </p:grpSpPr>
        <p:sp>
          <p:nvSpPr>
            <p:cNvPr id="688" name="Google Shape;688;p2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2" name="Google Shape;692;p28"/>
          <p:cNvGrpSpPr/>
          <p:nvPr/>
        </p:nvGrpSpPr>
        <p:grpSpPr>
          <a:xfrm>
            <a:off x="2080912" y="161865"/>
            <a:ext cx="194923" cy="194923"/>
            <a:chOff x="3414512" y="2592150"/>
            <a:chExt cx="58460" cy="58460"/>
          </a:xfrm>
        </p:grpSpPr>
        <p:sp>
          <p:nvSpPr>
            <p:cNvPr id="693" name="Google Shape;693;p2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7" name="Google Shape;697;p28"/>
          <p:cNvGrpSpPr/>
          <p:nvPr/>
        </p:nvGrpSpPr>
        <p:grpSpPr>
          <a:xfrm>
            <a:off x="377488" y="3130766"/>
            <a:ext cx="194923" cy="194923"/>
            <a:chOff x="3414512" y="2592150"/>
            <a:chExt cx="58460" cy="58460"/>
          </a:xfrm>
        </p:grpSpPr>
        <p:sp>
          <p:nvSpPr>
            <p:cNvPr id="698" name="Google Shape;698;p2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28"/>
          <p:cNvGrpSpPr/>
          <p:nvPr/>
        </p:nvGrpSpPr>
        <p:grpSpPr>
          <a:xfrm rot="3451236">
            <a:off x="531780" y="544595"/>
            <a:ext cx="366544" cy="298508"/>
            <a:chOff x="1172345" y="3856132"/>
            <a:chExt cx="228133" cy="185791"/>
          </a:xfrm>
        </p:grpSpPr>
        <p:sp>
          <p:nvSpPr>
            <p:cNvPr id="703" name="Google Shape;703;p28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1" name="Google Shape;711;p28"/>
          <p:cNvGrpSpPr/>
          <p:nvPr/>
        </p:nvGrpSpPr>
        <p:grpSpPr>
          <a:xfrm rot="-8099697">
            <a:off x="8565926" y="3460925"/>
            <a:ext cx="366538" cy="298509"/>
            <a:chOff x="1172345" y="3856132"/>
            <a:chExt cx="228133" cy="185791"/>
          </a:xfrm>
        </p:grpSpPr>
        <p:sp>
          <p:nvSpPr>
            <p:cNvPr id="712" name="Google Shape;712;p28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8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8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8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8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" name="Google Shape;720;p28"/>
          <p:cNvGrpSpPr/>
          <p:nvPr/>
        </p:nvGrpSpPr>
        <p:grpSpPr>
          <a:xfrm>
            <a:off x="247851" y="4363938"/>
            <a:ext cx="1114893" cy="419100"/>
            <a:chOff x="2881584" y="2807119"/>
            <a:chExt cx="317534" cy="119361"/>
          </a:xfrm>
        </p:grpSpPr>
        <p:sp>
          <p:nvSpPr>
            <p:cNvPr id="721" name="Google Shape;721;p28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8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8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8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8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8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680957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29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29"/>
          <p:cNvSpPr txBox="1">
            <a:spLocks noGrp="1"/>
          </p:cNvSpPr>
          <p:nvPr>
            <p:ph type="subTitle" idx="1"/>
          </p:nvPr>
        </p:nvSpPr>
        <p:spPr>
          <a:xfrm>
            <a:off x="719655" y="2586107"/>
            <a:ext cx="36612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29"/>
          <p:cNvSpPr txBox="1">
            <a:spLocks noGrp="1"/>
          </p:cNvSpPr>
          <p:nvPr>
            <p:ph type="title"/>
          </p:nvPr>
        </p:nvSpPr>
        <p:spPr>
          <a:xfrm>
            <a:off x="719655" y="1761570"/>
            <a:ext cx="3661200" cy="8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29"/>
          <p:cNvGrpSpPr/>
          <p:nvPr/>
        </p:nvGrpSpPr>
        <p:grpSpPr>
          <a:xfrm>
            <a:off x="6426152" y="-162403"/>
            <a:ext cx="2846469" cy="1069998"/>
            <a:chOff x="2881584" y="2807119"/>
            <a:chExt cx="317534" cy="119361"/>
          </a:xfrm>
        </p:grpSpPr>
        <p:sp>
          <p:nvSpPr>
            <p:cNvPr id="732" name="Google Shape;732;p29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9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9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9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9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9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" name="Google Shape;738;p29"/>
          <p:cNvGrpSpPr/>
          <p:nvPr/>
        </p:nvGrpSpPr>
        <p:grpSpPr>
          <a:xfrm>
            <a:off x="994633" y="4617527"/>
            <a:ext cx="194923" cy="194923"/>
            <a:chOff x="3414512" y="2592150"/>
            <a:chExt cx="58460" cy="58460"/>
          </a:xfrm>
        </p:grpSpPr>
        <p:sp>
          <p:nvSpPr>
            <p:cNvPr id="739" name="Google Shape;739;p2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613587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30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30"/>
          <p:cNvSpPr txBox="1">
            <a:spLocks noGrp="1"/>
          </p:cNvSpPr>
          <p:nvPr>
            <p:ph type="subTitle" idx="1"/>
          </p:nvPr>
        </p:nvSpPr>
        <p:spPr>
          <a:xfrm>
            <a:off x="4476540" y="2553069"/>
            <a:ext cx="36612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30"/>
          <p:cNvSpPr txBox="1">
            <a:spLocks noGrp="1"/>
          </p:cNvSpPr>
          <p:nvPr>
            <p:ph type="title"/>
          </p:nvPr>
        </p:nvSpPr>
        <p:spPr>
          <a:xfrm>
            <a:off x="4476540" y="1728531"/>
            <a:ext cx="3661200" cy="8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747" name="Google Shape;747;p30"/>
          <p:cNvGrpSpPr/>
          <p:nvPr/>
        </p:nvGrpSpPr>
        <p:grpSpPr>
          <a:xfrm>
            <a:off x="7881981" y="1078870"/>
            <a:ext cx="1390640" cy="522741"/>
            <a:chOff x="2881584" y="2807119"/>
            <a:chExt cx="317534" cy="119361"/>
          </a:xfrm>
        </p:grpSpPr>
        <p:sp>
          <p:nvSpPr>
            <p:cNvPr id="748" name="Google Shape;748;p30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4" name="Google Shape;754;p30"/>
          <p:cNvGrpSpPr/>
          <p:nvPr/>
        </p:nvGrpSpPr>
        <p:grpSpPr>
          <a:xfrm>
            <a:off x="540942" y="-162403"/>
            <a:ext cx="2846469" cy="1069998"/>
            <a:chOff x="2881584" y="2807119"/>
            <a:chExt cx="317534" cy="119361"/>
          </a:xfrm>
        </p:grpSpPr>
        <p:sp>
          <p:nvSpPr>
            <p:cNvPr id="755" name="Google Shape;755;p30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0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1" name="Google Shape;761;p30"/>
          <p:cNvGrpSpPr/>
          <p:nvPr/>
        </p:nvGrpSpPr>
        <p:grpSpPr>
          <a:xfrm>
            <a:off x="3996908" y="379152"/>
            <a:ext cx="194923" cy="194923"/>
            <a:chOff x="3414512" y="2592150"/>
            <a:chExt cx="58460" cy="58460"/>
          </a:xfrm>
        </p:grpSpPr>
        <p:sp>
          <p:nvSpPr>
            <p:cNvPr id="762" name="Google Shape;762;p30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6" name="Google Shape;766;p30"/>
          <p:cNvGrpSpPr/>
          <p:nvPr/>
        </p:nvGrpSpPr>
        <p:grpSpPr>
          <a:xfrm rot="-1184129" flipH="1">
            <a:off x="523747" y="3701979"/>
            <a:ext cx="530813" cy="432299"/>
            <a:chOff x="1172345" y="3856132"/>
            <a:chExt cx="228133" cy="185791"/>
          </a:xfrm>
        </p:grpSpPr>
        <p:sp>
          <p:nvSpPr>
            <p:cNvPr id="767" name="Google Shape;767;p30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084180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31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31"/>
          <p:cNvSpPr txBox="1">
            <a:spLocks noGrp="1"/>
          </p:cNvSpPr>
          <p:nvPr>
            <p:ph type="subTitle" idx="1"/>
          </p:nvPr>
        </p:nvSpPr>
        <p:spPr>
          <a:xfrm>
            <a:off x="2741400" y="3746600"/>
            <a:ext cx="36612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31"/>
          <p:cNvSpPr txBox="1">
            <a:spLocks noGrp="1"/>
          </p:cNvSpPr>
          <p:nvPr>
            <p:ph type="title"/>
          </p:nvPr>
        </p:nvSpPr>
        <p:spPr>
          <a:xfrm>
            <a:off x="2741400" y="2922063"/>
            <a:ext cx="3661200" cy="8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8660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32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1" name="Google Shape;781;p32"/>
          <p:cNvGrpSpPr/>
          <p:nvPr/>
        </p:nvGrpSpPr>
        <p:grpSpPr>
          <a:xfrm>
            <a:off x="8645666" y="1429906"/>
            <a:ext cx="194923" cy="194923"/>
            <a:chOff x="3414512" y="2592150"/>
            <a:chExt cx="58460" cy="58460"/>
          </a:xfrm>
        </p:grpSpPr>
        <p:sp>
          <p:nvSpPr>
            <p:cNvPr id="782" name="Google Shape;782;p3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32"/>
          <p:cNvGrpSpPr/>
          <p:nvPr/>
        </p:nvGrpSpPr>
        <p:grpSpPr>
          <a:xfrm>
            <a:off x="804341" y="373698"/>
            <a:ext cx="194923" cy="194923"/>
            <a:chOff x="3414512" y="2592150"/>
            <a:chExt cx="58460" cy="58460"/>
          </a:xfrm>
        </p:grpSpPr>
        <p:sp>
          <p:nvSpPr>
            <p:cNvPr id="787" name="Google Shape;787;p3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1" name="Google Shape;791;p32"/>
          <p:cNvGrpSpPr/>
          <p:nvPr/>
        </p:nvGrpSpPr>
        <p:grpSpPr>
          <a:xfrm>
            <a:off x="165616" y="3550553"/>
            <a:ext cx="194923" cy="194923"/>
            <a:chOff x="3414512" y="2592150"/>
            <a:chExt cx="58460" cy="58460"/>
          </a:xfrm>
        </p:grpSpPr>
        <p:sp>
          <p:nvSpPr>
            <p:cNvPr id="792" name="Google Shape;792;p3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6" name="Google Shape;796;p32"/>
          <p:cNvGrpSpPr/>
          <p:nvPr/>
        </p:nvGrpSpPr>
        <p:grpSpPr>
          <a:xfrm rot="-7073007">
            <a:off x="8571277" y="2385672"/>
            <a:ext cx="344096" cy="280266"/>
            <a:chOff x="1172345" y="3856132"/>
            <a:chExt cx="228133" cy="185791"/>
          </a:xfrm>
        </p:grpSpPr>
        <p:sp>
          <p:nvSpPr>
            <p:cNvPr id="797" name="Google Shape;797;p3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5" name="Google Shape;805;p32"/>
          <p:cNvGrpSpPr/>
          <p:nvPr/>
        </p:nvGrpSpPr>
        <p:grpSpPr>
          <a:xfrm rot="-2261745">
            <a:off x="7352633" y="210693"/>
            <a:ext cx="344101" cy="280259"/>
            <a:chOff x="1172345" y="3856132"/>
            <a:chExt cx="228133" cy="185791"/>
          </a:xfrm>
        </p:grpSpPr>
        <p:sp>
          <p:nvSpPr>
            <p:cNvPr id="806" name="Google Shape;806;p3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4" name="Google Shape;814;p32"/>
          <p:cNvGrpSpPr/>
          <p:nvPr/>
        </p:nvGrpSpPr>
        <p:grpSpPr>
          <a:xfrm rot="-8913718">
            <a:off x="215361" y="790684"/>
            <a:ext cx="344096" cy="280254"/>
            <a:chOff x="1172345" y="3856132"/>
            <a:chExt cx="228133" cy="185791"/>
          </a:xfrm>
        </p:grpSpPr>
        <p:sp>
          <p:nvSpPr>
            <p:cNvPr id="815" name="Google Shape;815;p3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3" name="Google Shape;823;p3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32"/>
          <p:cNvSpPr txBox="1">
            <a:spLocks noGrp="1"/>
          </p:cNvSpPr>
          <p:nvPr>
            <p:ph type="body" idx="1"/>
          </p:nvPr>
        </p:nvSpPr>
        <p:spPr>
          <a:xfrm>
            <a:off x="720000" y="1256400"/>
            <a:ext cx="7704000" cy="13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63525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3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33"/>
          <p:cNvSpPr txBox="1">
            <a:spLocks noGrp="1"/>
          </p:cNvSpPr>
          <p:nvPr>
            <p:ph type="subTitle" idx="1"/>
          </p:nvPr>
        </p:nvSpPr>
        <p:spPr>
          <a:xfrm>
            <a:off x="1612688" y="3249975"/>
            <a:ext cx="22638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828" name="Google Shape;828;p33"/>
          <p:cNvSpPr txBox="1">
            <a:spLocks noGrp="1"/>
          </p:cNvSpPr>
          <p:nvPr>
            <p:ph type="subTitle" idx="2"/>
          </p:nvPr>
        </p:nvSpPr>
        <p:spPr>
          <a:xfrm>
            <a:off x="5267513" y="3249975"/>
            <a:ext cx="22638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829" name="Google Shape;829;p33"/>
          <p:cNvSpPr txBox="1">
            <a:spLocks noGrp="1"/>
          </p:cNvSpPr>
          <p:nvPr>
            <p:ph type="subTitle" idx="3"/>
          </p:nvPr>
        </p:nvSpPr>
        <p:spPr>
          <a:xfrm>
            <a:off x="1612688" y="3864000"/>
            <a:ext cx="226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33"/>
          <p:cNvSpPr txBox="1">
            <a:spLocks noGrp="1"/>
          </p:cNvSpPr>
          <p:nvPr>
            <p:ph type="subTitle" idx="4"/>
          </p:nvPr>
        </p:nvSpPr>
        <p:spPr>
          <a:xfrm>
            <a:off x="5267513" y="3864000"/>
            <a:ext cx="226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832" name="Google Shape;832;p33"/>
          <p:cNvGrpSpPr/>
          <p:nvPr/>
        </p:nvGrpSpPr>
        <p:grpSpPr>
          <a:xfrm>
            <a:off x="8437919" y="4617512"/>
            <a:ext cx="194923" cy="194923"/>
            <a:chOff x="3414512" y="2592150"/>
            <a:chExt cx="58460" cy="58460"/>
          </a:xfrm>
        </p:grpSpPr>
        <p:sp>
          <p:nvSpPr>
            <p:cNvPr id="833" name="Google Shape;833;p3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7" name="Google Shape;837;p33"/>
          <p:cNvGrpSpPr/>
          <p:nvPr/>
        </p:nvGrpSpPr>
        <p:grpSpPr>
          <a:xfrm rot="-2700631" flipH="1">
            <a:off x="8408832" y="2981122"/>
            <a:ext cx="527078" cy="429305"/>
            <a:chOff x="1172345" y="3856132"/>
            <a:chExt cx="228133" cy="185791"/>
          </a:xfrm>
        </p:grpSpPr>
        <p:sp>
          <p:nvSpPr>
            <p:cNvPr id="838" name="Google Shape;838;p33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3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3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3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3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3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3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3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89999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44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9" name="Google Shape;1179;p44"/>
          <p:cNvGrpSpPr/>
          <p:nvPr/>
        </p:nvGrpSpPr>
        <p:grpSpPr>
          <a:xfrm flipH="1">
            <a:off x="7593662" y="4276170"/>
            <a:ext cx="1670483" cy="596003"/>
            <a:chOff x="2892547" y="2631926"/>
            <a:chExt cx="334612" cy="119392"/>
          </a:xfrm>
        </p:grpSpPr>
        <p:sp>
          <p:nvSpPr>
            <p:cNvPr id="1180" name="Google Shape;1180;p44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6" name="Google Shape;1186;p44"/>
          <p:cNvGrpSpPr/>
          <p:nvPr/>
        </p:nvGrpSpPr>
        <p:grpSpPr>
          <a:xfrm>
            <a:off x="8428905" y="3130817"/>
            <a:ext cx="194923" cy="194923"/>
            <a:chOff x="3414512" y="2592150"/>
            <a:chExt cx="58460" cy="58460"/>
          </a:xfrm>
        </p:grpSpPr>
        <p:sp>
          <p:nvSpPr>
            <p:cNvPr id="1187" name="Google Shape;1187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1" name="Google Shape;1191;p44"/>
          <p:cNvGrpSpPr/>
          <p:nvPr/>
        </p:nvGrpSpPr>
        <p:grpSpPr>
          <a:xfrm rot="-1698774">
            <a:off x="8644998" y="1060997"/>
            <a:ext cx="393700" cy="320646"/>
            <a:chOff x="1172345" y="3856132"/>
            <a:chExt cx="228133" cy="185791"/>
          </a:xfrm>
        </p:grpSpPr>
        <p:sp>
          <p:nvSpPr>
            <p:cNvPr id="1192" name="Google Shape;1192;p4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0" name="Google Shape;1200;p44"/>
          <p:cNvGrpSpPr/>
          <p:nvPr/>
        </p:nvGrpSpPr>
        <p:grpSpPr>
          <a:xfrm rot="-8397326">
            <a:off x="2431029" y="4466405"/>
            <a:ext cx="495069" cy="403208"/>
            <a:chOff x="1172345" y="3856132"/>
            <a:chExt cx="228133" cy="185791"/>
          </a:xfrm>
        </p:grpSpPr>
        <p:sp>
          <p:nvSpPr>
            <p:cNvPr id="1201" name="Google Shape;1201;p4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9" name="Google Shape;1209;p44"/>
          <p:cNvGrpSpPr/>
          <p:nvPr/>
        </p:nvGrpSpPr>
        <p:grpSpPr>
          <a:xfrm>
            <a:off x="386049" y="2276524"/>
            <a:ext cx="194923" cy="194923"/>
            <a:chOff x="3414512" y="2592150"/>
            <a:chExt cx="58460" cy="58460"/>
          </a:xfrm>
        </p:grpSpPr>
        <p:sp>
          <p:nvSpPr>
            <p:cNvPr id="1210" name="Google Shape;1210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4" name="Google Shape;1214;p44"/>
          <p:cNvGrpSpPr/>
          <p:nvPr/>
        </p:nvGrpSpPr>
        <p:grpSpPr>
          <a:xfrm>
            <a:off x="6534805" y="156642"/>
            <a:ext cx="194923" cy="194923"/>
            <a:chOff x="3414512" y="2592150"/>
            <a:chExt cx="58460" cy="58460"/>
          </a:xfrm>
        </p:grpSpPr>
        <p:sp>
          <p:nvSpPr>
            <p:cNvPr id="1215" name="Google Shape;1215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44"/>
          <p:cNvGrpSpPr/>
          <p:nvPr/>
        </p:nvGrpSpPr>
        <p:grpSpPr>
          <a:xfrm>
            <a:off x="5427405" y="4786674"/>
            <a:ext cx="194923" cy="194923"/>
            <a:chOff x="3414512" y="2592150"/>
            <a:chExt cx="58460" cy="58460"/>
          </a:xfrm>
        </p:grpSpPr>
        <p:sp>
          <p:nvSpPr>
            <p:cNvPr id="1220" name="Google Shape;1220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4" name="Google Shape;1224;p44"/>
          <p:cNvGrpSpPr/>
          <p:nvPr/>
        </p:nvGrpSpPr>
        <p:grpSpPr>
          <a:xfrm flipH="1">
            <a:off x="364947" y="290800"/>
            <a:ext cx="1368897" cy="488395"/>
            <a:chOff x="2892547" y="2631926"/>
            <a:chExt cx="334612" cy="119392"/>
          </a:xfrm>
        </p:grpSpPr>
        <p:sp>
          <p:nvSpPr>
            <p:cNvPr id="1225" name="Google Shape;1225;p44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4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4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4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4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4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34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34"/>
          <p:cNvSpPr txBox="1">
            <a:spLocks noGrp="1"/>
          </p:cNvSpPr>
          <p:nvPr>
            <p:ph type="subTitle" idx="1"/>
          </p:nvPr>
        </p:nvSpPr>
        <p:spPr>
          <a:xfrm>
            <a:off x="715100" y="2202713"/>
            <a:ext cx="25683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ondrina Solid"/>
              <a:buNone/>
              <a:defRPr sz="3000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849" name="Google Shape;849;p34"/>
          <p:cNvSpPr txBox="1">
            <a:spLocks noGrp="1"/>
          </p:cNvSpPr>
          <p:nvPr>
            <p:ph type="subTitle" idx="2"/>
          </p:nvPr>
        </p:nvSpPr>
        <p:spPr>
          <a:xfrm>
            <a:off x="5860775" y="2202713"/>
            <a:ext cx="25695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ondrina Solid"/>
              <a:buNone/>
              <a:defRPr sz="30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850" name="Google Shape;850;p34"/>
          <p:cNvSpPr txBox="1">
            <a:spLocks noGrp="1"/>
          </p:cNvSpPr>
          <p:nvPr>
            <p:ph type="subTitle" idx="3"/>
          </p:nvPr>
        </p:nvSpPr>
        <p:spPr>
          <a:xfrm>
            <a:off x="715100" y="2816738"/>
            <a:ext cx="2568300" cy="12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34"/>
          <p:cNvSpPr txBox="1">
            <a:spLocks noGrp="1"/>
          </p:cNvSpPr>
          <p:nvPr>
            <p:ph type="subTitle" idx="4"/>
          </p:nvPr>
        </p:nvSpPr>
        <p:spPr>
          <a:xfrm>
            <a:off x="5860775" y="2816738"/>
            <a:ext cx="2569500" cy="12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853" name="Google Shape;853;p34"/>
          <p:cNvSpPr txBox="1">
            <a:spLocks noGrp="1"/>
          </p:cNvSpPr>
          <p:nvPr>
            <p:ph type="title" idx="5" hasCustomPrompt="1"/>
          </p:nvPr>
        </p:nvSpPr>
        <p:spPr>
          <a:xfrm>
            <a:off x="1270400" y="1707963"/>
            <a:ext cx="20130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4" name="Google Shape;854;p34"/>
          <p:cNvSpPr txBox="1">
            <a:spLocks noGrp="1"/>
          </p:cNvSpPr>
          <p:nvPr>
            <p:ph type="title" idx="6" hasCustomPrompt="1"/>
          </p:nvPr>
        </p:nvSpPr>
        <p:spPr>
          <a:xfrm>
            <a:off x="5860775" y="1707975"/>
            <a:ext cx="20130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855" name="Google Shape;855;p34"/>
          <p:cNvGrpSpPr/>
          <p:nvPr/>
        </p:nvGrpSpPr>
        <p:grpSpPr>
          <a:xfrm>
            <a:off x="8003553" y="373164"/>
            <a:ext cx="194923" cy="194923"/>
            <a:chOff x="3414512" y="2592150"/>
            <a:chExt cx="58460" cy="58460"/>
          </a:xfrm>
        </p:grpSpPr>
        <p:sp>
          <p:nvSpPr>
            <p:cNvPr id="856" name="Google Shape;856;p3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0" name="Google Shape;860;p34"/>
          <p:cNvGrpSpPr/>
          <p:nvPr/>
        </p:nvGrpSpPr>
        <p:grpSpPr>
          <a:xfrm>
            <a:off x="153803" y="3751732"/>
            <a:ext cx="194923" cy="194923"/>
            <a:chOff x="3414512" y="2592150"/>
            <a:chExt cx="58460" cy="58460"/>
          </a:xfrm>
        </p:grpSpPr>
        <p:sp>
          <p:nvSpPr>
            <p:cNvPr id="861" name="Google Shape;861;p3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5" name="Google Shape;865;p34"/>
          <p:cNvGrpSpPr/>
          <p:nvPr/>
        </p:nvGrpSpPr>
        <p:grpSpPr>
          <a:xfrm>
            <a:off x="1641373" y="4827132"/>
            <a:ext cx="194923" cy="194923"/>
            <a:chOff x="3414512" y="2592150"/>
            <a:chExt cx="58460" cy="58460"/>
          </a:xfrm>
        </p:grpSpPr>
        <p:sp>
          <p:nvSpPr>
            <p:cNvPr id="866" name="Google Shape;866;p3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0" name="Google Shape;870;p34"/>
          <p:cNvGrpSpPr/>
          <p:nvPr/>
        </p:nvGrpSpPr>
        <p:grpSpPr>
          <a:xfrm>
            <a:off x="8076336" y="1067485"/>
            <a:ext cx="1194785" cy="449131"/>
            <a:chOff x="2881584" y="2807119"/>
            <a:chExt cx="317534" cy="119361"/>
          </a:xfrm>
        </p:grpSpPr>
        <p:sp>
          <p:nvSpPr>
            <p:cNvPr id="871" name="Google Shape;871;p34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34"/>
          <p:cNvGrpSpPr/>
          <p:nvPr/>
        </p:nvGrpSpPr>
        <p:grpSpPr>
          <a:xfrm>
            <a:off x="8642248" y="4180007"/>
            <a:ext cx="194923" cy="194923"/>
            <a:chOff x="3414512" y="2592150"/>
            <a:chExt cx="58460" cy="58460"/>
          </a:xfrm>
        </p:grpSpPr>
        <p:sp>
          <p:nvSpPr>
            <p:cNvPr id="878" name="Google Shape;878;p3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840873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35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35"/>
          <p:cNvSpPr txBox="1">
            <a:spLocks noGrp="1"/>
          </p:cNvSpPr>
          <p:nvPr>
            <p:ph type="body" idx="1"/>
          </p:nvPr>
        </p:nvSpPr>
        <p:spPr>
          <a:xfrm>
            <a:off x="930063" y="1550550"/>
            <a:ext cx="3414900" cy="30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86" name="Google Shape;886;p35"/>
          <p:cNvSpPr txBox="1">
            <a:spLocks noGrp="1"/>
          </p:cNvSpPr>
          <p:nvPr>
            <p:ph type="body" idx="2"/>
          </p:nvPr>
        </p:nvSpPr>
        <p:spPr>
          <a:xfrm>
            <a:off x="4799038" y="1550550"/>
            <a:ext cx="3414900" cy="30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87" name="Google Shape;887;p35"/>
          <p:cNvGrpSpPr/>
          <p:nvPr/>
        </p:nvGrpSpPr>
        <p:grpSpPr>
          <a:xfrm rot="4209795" flipH="1">
            <a:off x="288552" y="4401833"/>
            <a:ext cx="405184" cy="329975"/>
            <a:chOff x="1172345" y="3856132"/>
            <a:chExt cx="228133" cy="185791"/>
          </a:xfrm>
        </p:grpSpPr>
        <p:sp>
          <p:nvSpPr>
            <p:cNvPr id="888" name="Google Shape;888;p35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6" name="Google Shape;896;p35"/>
          <p:cNvGrpSpPr/>
          <p:nvPr/>
        </p:nvGrpSpPr>
        <p:grpSpPr>
          <a:xfrm>
            <a:off x="7447554" y="4320276"/>
            <a:ext cx="1311701" cy="493103"/>
            <a:chOff x="2881584" y="2807119"/>
            <a:chExt cx="317534" cy="119361"/>
          </a:xfrm>
        </p:grpSpPr>
        <p:sp>
          <p:nvSpPr>
            <p:cNvPr id="897" name="Google Shape;897;p35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3" name="Google Shape;903;p35"/>
          <p:cNvGrpSpPr/>
          <p:nvPr/>
        </p:nvGrpSpPr>
        <p:grpSpPr>
          <a:xfrm rot="-8629577" flipH="1">
            <a:off x="8639036" y="2889052"/>
            <a:ext cx="405180" cy="329975"/>
            <a:chOff x="1172345" y="3856132"/>
            <a:chExt cx="228133" cy="185791"/>
          </a:xfrm>
        </p:grpSpPr>
        <p:sp>
          <p:nvSpPr>
            <p:cNvPr id="904" name="Google Shape;904;p35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5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2" name="Google Shape;912;p35"/>
          <p:cNvGrpSpPr/>
          <p:nvPr/>
        </p:nvGrpSpPr>
        <p:grpSpPr>
          <a:xfrm>
            <a:off x="157358" y="2278917"/>
            <a:ext cx="194923" cy="194923"/>
            <a:chOff x="3414512" y="2592150"/>
            <a:chExt cx="58460" cy="58460"/>
          </a:xfrm>
        </p:grpSpPr>
        <p:sp>
          <p:nvSpPr>
            <p:cNvPr id="913" name="Google Shape;913;p3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702905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36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36"/>
          <p:cNvSpPr txBox="1">
            <a:spLocks noGrp="1"/>
          </p:cNvSpPr>
          <p:nvPr>
            <p:ph type="subTitle" idx="1"/>
          </p:nvPr>
        </p:nvSpPr>
        <p:spPr>
          <a:xfrm>
            <a:off x="720000" y="2977325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920" name="Google Shape;920;p36"/>
          <p:cNvSpPr txBox="1">
            <a:spLocks noGrp="1"/>
          </p:cNvSpPr>
          <p:nvPr>
            <p:ph type="subTitle" idx="2"/>
          </p:nvPr>
        </p:nvSpPr>
        <p:spPr>
          <a:xfrm>
            <a:off x="720000" y="3516009"/>
            <a:ext cx="2336400" cy="8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36"/>
          <p:cNvSpPr txBox="1">
            <a:spLocks noGrp="1"/>
          </p:cNvSpPr>
          <p:nvPr>
            <p:ph type="subTitle" idx="3"/>
          </p:nvPr>
        </p:nvSpPr>
        <p:spPr>
          <a:xfrm>
            <a:off x="3403800" y="3516009"/>
            <a:ext cx="2336400" cy="8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6"/>
          <p:cNvSpPr txBox="1">
            <a:spLocks noGrp="1"/>
          </p:cNvSpPr>
          <p:nvPr>
            <p:ph type="subTitle" idx="4"/>
          </p:nvPr>
        </p:nvSpPr>
        <p:spPr>
          <a:xfrm>
            <a:off x="6087600" y="3516009"/>
            <a:ext cx="2336400" cy="8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6"/>
          <p:cNvSpPr txBox="1">
            <a:spLocks noGrp="1"/>
          </p:cNvSpPr>
          <p:nvPr>
            <p:ph type="subTitle" idx="5"/>
          </p:nvPr>
        </p:nvSpPr>
        <p:spPr>
          <a:xfrm>
            <a:off x="3403800" y="2977325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925" name="Google Shape;925;p36"/>
          <p:cNvSpPr txBox="1">
            <a:spLocks noGrp="1"/>
          </p:cNvSpPr>
          <p:nvPr>
            <p:ph type="subTitle" idx="6"/>
          </p:nvPr>
        </p:nvSpPr>
        <p:spPr>
          <a:xfrm>
            <a:off x="6087600" y="2977325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grpSp>
        <p:nvGrpSpPr>
          <p:cNvPr id="926" name="Google Shape;926;p36"/>
          <p:cNvGrpSpPr/>
          <p:nvPr/>
        </p:nvGrpSpPr>
        <p:grpSpPr>
          <a:xfrm>
            <a:off x="770704" y="-214928"/>
            <a:ext cx="1453487" cy="518614"/>
            <a:chOff x="2892547" y="2631926"/>
            <a:chExt cx="334612" cy="119392"/>
          </a:xfrm>
        </p:grpSpPr>
        <p:sp>
          <p:nvSpPr>
            <p:cNvPr id="927" name="Google Shape;927;p36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6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6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6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3" name="Google Shape;933;p36"/>
          <p:cNvGrpSpPr/>
          <p:nvPr/>
        </p:nvGrpSpPr>
        <p:grpSpPr>
          <a:xfrm>
            <a:off x="385083" y="1639796"/>
            <a:ext cx="194923" cy="194923"/>
            <a:chOff x="3414512" y="2592150"/>
            <a:chExt cx="58460" cy="58460"/>
          </a:xfrm>
        </p:grpSpPr>
        <p:sp>
          <p:nvSpPr>
            <p:cNvPr id="934" name="Google Shape;934;p36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6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6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6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36"/>
          <p:cNvGrpSpPr/>
          <p:nvPr/>
        </p:nvGrpSpPr>
        <p:grpSpPr>
          <a:xfrm>
            <a:off x="8639397" y="2697531"/>
            <a:ext cx="194923" cy="194923"/>
            <a:chOff x="3414512" y="2592150"/>
            <a:chExt cx="58460" cy="58460"/>
          </a:xfrm>
        </p:grpSpPr>
        <p:sp>
          <p:nvSpPr>
            <p:cNvPr id="939" name="Google Shape;939;p36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6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6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6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" name="Google Shape;943;p36"/>
          <p:cNvGrpSpPr/>
          <p:nvPr/>
        </p:nvGrpSpPr>
        <p:grpSpPr>
          <a:xfrm>
            <a:off x="6097497" y="4828761"/>
            <a:ext cx="194923" cy="194923"/>
            <a:chOff x="3414512" y="2592150"/>
            <a:chExt cx="58460" cy="58460"/>
          </a:xfrm>
        </p:grpSpPr>
        <p:sp>
          <p:nvSpPr>
            <p:cNvPr id="944" name="Google Shape;944;p36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6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6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6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59749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37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7"/>
          <p:cNvSpPr txBox="1">
            <a:spLocks noGrp="1"/>
          </p:cNvSpPr>
          <p:nvPr>
            <p:ph type="subTitle" idx="1"/>
          </p:nvPr>
        </p:nvSpPr>
        <p:spPr>
          <a:xfrm>
            <a:off x="1991925" y="1976100"/>
            <a:ext cx="2214000" cy="63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951" name="Google Shape;951;p37"/>
          <p:cNvSpPr txBox="1">
            <a:spLocks noGrp="1"/>
          </p:cNvSpPr>
          <p:nvPr>
            <p:ph type="subTitle" idx="2"/>
          </p:nvPr>
        </p:nvSpPr>
        <p:spPr>
          <a:xfrm>
            <a:off x="1991925" y="2441369"/>
            <a:ext cx="2214000" cy="393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2" name="Google Shape;952;p37"/>
          <p:cNvSpPr txBox="1">
            <a:spLocks noGrp="1"/>
          </p:cNvSpPr>
          <p:nvPr>
            <p:ph type="subTitle" idx="3"/>
          </p:nvPr>
        </p:nvSpPr>
        <p:spPr>
          <a:xfrm>
            <a:off x="4938075" y="2441369"/>
            <a:ext cx="2214000" cy="393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37"/>
          <p:cNvSpPr txBox="1">
            <a:spLocks noGrp="1"/>
          </p:cNvSpPr>
          <p:nvPr>
            <p:ph type="subTitle" idx="4"/>
          </p:nvPr>
        </p:nvSpPr>
        <p:spPr>
          <a:xfrm>
            <a:off x="1991925" y="4189097"/>
            <a:ext cx="2214000" cy="393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37"/>
          <p:cNvSpPr txBox="1">
            <a:spLocks noGrp="1"/>
          </p:cNvSpPr>
          <p:nvPr>
            <p:ph type="subTitle" idx="5"/>
          </p:nvPr>
        </p:nvSpPr>
        <p:spPr>
          <a:xfrm>
            <a:off x="4938075" y="4189097"/>
            <a:ext cx="2214000" cy="393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5" name="Google Shape;955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37"/>
          <p:cNvSpPr txBox="1">
            <a:spLocks noGrp="1"/>
          </p:cNvSpPr>
          <p:nvPr>
            <p:ph type="subTitle" idx="6"/>
          </p:nvPr>
        </p:nvSpPr>
        <p:spPr>
          <a:xfrm>
            <a:off x="1991925" y="3724200"/>
            <a:ext cx="2214000" cy="63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957" name="Google Shape;957;p37"/>
          <p:cNvSpPr txBox="1">
            <a:spLocks noGrp="1"/>
          </p:cNvSpPr>
          <p:nvPr>
            <p:ph type="subTitle" idx="7"/>
          </p:nvPr>
        </p:nvSpPr>
        <p:spPr>
          <a:xfrm>
            <a:off x="4938074" y="1976100"/>
            <a:ext cx="2214000" cy="63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958" name="Google Shape;958;p37"/>
          <p:cNvSpPr txBox="1">
            <a:spLocks noGrp="1"/>
          </p:cNvSpPr>
          <p:nvPr>
            <p:ph type="subTitle" idx="8"/>
          </p:nvPr>
        </p:nvSpPr>
        <p:spPr>
          <a:xfrm>
            <a:off x="4938075" y="3724200"/>
            <a:ext cx="2214000" cy="63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grpSp>
        <p:nvGrpSpPr>
          <p:cNvPr id="959" name="Google Shape;959;p37"/>
          <p:cNvGrpSpPr/>
          <p:nvPr/>
        </p:nvGrpSpPr>
        <p:grpSpPr>
          <a:xfrm flipH="1">
            <a:off x="237316" y="3138602"/>
            <a:ext cx="1104085" cy="393945"/>
            <a:chOff x="2892547" y="2631926"/>
            <a:chExt cx="334612" cy="119392"/>
          </a:xfrm>
        </p:grpSpPr>
        <p:sp>
          <p:nvSpPr>
            <p:cNvPr id="960" name="Google Shape;960;p37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7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7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7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6" name="Google Shape;966;p37"/>
          <p:cNvGrpSpPr/>
          <p:nvPr/>
        </p:nvGrpSpPr>
        <p:grpSpPr>
          <a:xfrm flipH="1">
            <a:off x="7597861" y="4750152"/>
            <a:ext cx="1327807" cy="473770"/>
            <a:chOff x="2892547" y="2631926"/>
            <a:chExt cx="334612" cy="119392"/>
          </a:xfrm>
        </p:grpSpPr>
        <p:sp>
          <p:nvSpPr>
            <p:cNvPr id="967" name="Google Shape;967;p37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7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7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7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7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3" name="Google Shape;973;p37"/>
          <p:cNvGrpSpPr/>
          <p:nvPr/>
        </p:nvGrpSpPr>
        <p:grpSpPr>
          <a:xfrm rot="-10144656">
            <a:off x="443679" y="574402"/>
            <a:ext cx="451138" cy="367425"/>
            <a:chOff x="1172345" y="3856132"/>
            <a:chExt cx="228133" cy="185791"/>
          </a:xfrm>
        </p:grpSpPr>
        <p:sp>
          <p:nvSpPr>
            <p:cNvPr id="974" name="Google Shape;974;p37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7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7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7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7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7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2" name="Google Shape;982;p37"/>
          <p:cNvGrpSpPr/>
          <p:nvPr/>
        </p:nvGrpSpPr>
        <p:grpSpPr>
          <a:xfrm>
            <a:off x="8423990" y="3346689"/>
            <a:ext cx="194923" cy="194923"/>
            <a:chOff x="3414512" y="2592150"/>
            <a:chExt cx="58460" cy="58460"/>
          </a:xfrm>
        </p:grpSpPr>
        <p:sp>
          <p:nvSpPr>
            <p:cNvPr id="983" name="Google Shape;983;p3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25637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38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9" name="Google Shape;989;p38"/>
          <p:cNvGrpSpPr/>
          <p:nvPr/>
        </p:nvGrpSpPr>
        <p:grpSpPr>
          <a:xfrm>
            <a:off x="282525" y="248652"/>
            <a:ext cx="1523464" cy="572705"/>
            <a:chOff x="2881584" y="2807119"/>
            <a:chExt cx="317534" cy="119361"/>
          </a:xfrm>
        </p:grpSpPr>
        <p:sp>
          <p:nvSpPr>
            <p:cNvPr id="990" name="Google Shape;990;p38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8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8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8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8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8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6" name="Google Shape;996;p38"/>
          <p:cNvGrpSpPr/>
          <p:nvPr/>
        </p:nvGrpSpPr>
        <p:grpSpPr>
          <a:xfrm>
            <a:off x="7765051" y="946342"/>
            <a:ext cx="1523464" cy="572705"/>
            <a:chOff x="2881584" y="2807119"/>
            <a:chExt cx="317534" cy="119361"/>
          </a:xfrm>
        </p:grpSpPr>
        <p:sp>
          <p:nvSpPr>
            <p:cNvPr id="997" name="Google Shape;997;p38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8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8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8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8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8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38"/>
          <p:cNvGrpSpPr/>
          <p:nvPr/>
        </p:nvGrpSpPr>
        <p:grpSpPr>
          <a:xfrm>
            <a:off x="1210930" y="4825990"/>
            <a:ext cx="194923" cy="194923"/>
            <a:chOff x="3414512" y="2592150"/>
            <a:chExt cx="58460" cy="58460"/>
          </a:xfrm>
        </p:grpSpPr>
        <p:sp>
          <p:nvSpPr>
            <p:cNvPr id="1004" name="Google Shape;1004;p3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8" name="Google Shape;1008;p38"/>
          <p:cNvGrpSpPr/>
          <p:nvPr/>
        </p:nvGrpSpPr>
        <p:grpSpPr>
          <a:xfrm>
            <a:off x="162630" y="3122312"/>
            <a:ext cx="194923" cy="194923"/>
            <a:chOff x="3414512" y="2592150"/>
            <a:chExt cx="58460" cy="58460"/>
          </a:xfrm>
        </p:grpSpPr>
        <p:sp>
          <p:nvSpPr>
            <p:cNvPr id="1009" name="Google Shape;1009;p3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3" name="Google Shape;1013;p38"/>
          <p:cNvGrpSpPr/>
          <p:nvPr/>
        </p:nvGrpSpPr>
        <p:grpSpPr>
          <a:xfrm>
            <a:off x="7368605" y="382653"/>
            <a:ext cx="194923" cy="194923"/>
            <a:chOff x="3414512" y="2592150"/>
            <a:chExt cx="58460" cy="58460"/>
          </a:xfrm>
        </p:grpSpPr>
        <p:sp>
          <p:nvSpPr>
            <p:cNvPr id="1014" name="Google Shape;1014;p3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8" name="Google Shape;1018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019" name="Google Shape;1019;p38"/>
          <p:cNvSpPr txBox="1">
            <a:spLocks noGrp="1"/>
          </p:cNvSpPr>
          <p:nvPr>
            <p:ph type="subTitle" idx="1"/>
          </p:nvPr>
        </p:nvSpPr>
        <p:spPr>
          <a:xfrm>
            <a:off x="721425" y="1525550"/>
            <a:ext cx="2298000" cy="56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38"/>
          <p:cNvSpPr txBox="1">
            <a:spLocks noGrp="1"/>
          </p:cNvSpPr>
          <p:nvPr>
            <p:ph type="subTitle" idx="2"/>
          </p:nvPr>
        </p:nvSpPr>
        <p:spPr>
          <a:xfrm>
            <a:off x="720000" y="1957300"/>
            <a:ext cx="1827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38"/>
          <p:cNvSpPr txBox="1">
            <a:spLocks noGrp="1"/>
          </p:cNvSpPr>
          <p:nvPr>
            <p:ph type="subTitle" idx="3"/>
          </p:nvPr>
        </p:nvSpPr>
        <p:spPr>
          <a:xfrm>
            <a:off x="3015000" y="1965575"/>
            <a:ext cx="2298000" cy="56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38"/>
          <p:cNvSpPr txBox="1">
            <a:spLocks noGrp="1"/>
          </p:cNvSpPr>
          <p:nvPr>
            <p:ph type="subTitle" idx="4"/>
          </p:nvPr>
        </p:nvSpPr>
        <p:spPr>
          <a:xfrm>
            <a:off x="5311500" y="1965575"/>
            <a:ext cx="2298000" cy="56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38"/>
          <p:cNvSpPr txBox="1">
            <a:spLocks noGrp="1"/>
          </p:cNvSpPr>
          <p:nvPr>
            <p:ph type="subTitle" idx="5"/>
          </p:nvPr>
        </p:nvSpPr>
        <p:spPr>
          <a:xfrm>
            <a:off x="715100" y="3836475"/>
            <a:ext cx="2298000" cy="56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38"/>
          <p:cNvSpPr txBox="1">
            <a:spLocks noGrp="1"/>
          </p:cNvSpPr>
          <p:nvPr>
            <p:ph type="subTitle" idx="6"/>
          </p:nvPr>
        </p:nvSpPr>
        <p:spPr>
          <a:xfrm>
            <a:off x="3015000" y="3836475"/>
            <a:ext cx="2298000" cy="56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38"/>
          <p:cNvSpPr txBox="1">
            <a:spLocks noGrp="1"/>
          </p:cNvSpPr>
          <p:nvPr>
            <p:ph type="subTitle" idx="7"/>
          </p:nvPr>
        </p:nvSpPr>
        <p:spPr>
          <a:xfrm>
            <a:off x="3016350" y="1519050"/>
            <a:ext cx="2298000" cy="56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38"/>
          <p:cNvSpPr txBox="1">
            <a:spLocks noGrp="1"/>
          </p:cNvSpPr>
          <p:nvPr>
            <p:ph type="subTitle" idx="8"/>
          </p:nvPr>
        </p:nvSpPr>
        <p:spPr>
          <a:xfrm>
            <a:off x="5311500" y="1519050"/>
            <a:ext cx="2298000" cy="56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38"/>
          <p:cNvSpPr txBox="1">
            <a:spLocks noGrp="1"/>
          </p:cNvSpPr>
          <p:nvPr>
            <p:ph type="subTitle" idx="9"/>
          </p:nvPr>
        </p:nvSpPr>
        <p:spPr>
          <a:xfrm>
            <a:off x="721425" y="3399038"/>
            <a:ext cx="2298000" cy="56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38"/>
          <p:cNvSpPr txBox="1">
            <a:spLocks noGrp="1"/>
          </p:cNvSpPr>
          <p:nvPr>
            <p:ph type="subTitle" idx="13"/>
          </p:nvPr>
        </p:nvSpPr>
        <p:spPr>
          <a:xfrm>
            <a:off x="3016350" y="3392538"/>
            <a:ext cx="2298000" cy="56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390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18">
          <p15:clr>
            <a:srgbClr val="FA7B17"/>
          </p15:clr>
        </p15:guide>
        <p15:guide id="2" orient="horz" pos="1233">
          <p15:clr>
            <a:srgbClr val="FA7B17"/>
          </p15:clr>
        </p15:guide>
        <p15:guide id="3" pos="1899">
          <p15:clr>
            <a:srgbClr val="FA7B17"/>
          </p15:clr>
        </p15:guide>
        <p15:guide id="4" pos="3347">
          <p15:clr>
            <a:srgbClr val="FA7B17"/>
          </p15:clr>
        </p15:guide>
        <p15:guide id="5" pos="4792">
          <p15:clr>
            <a:srgbClr val="FA7B17"/>
          </p15:clr>
        </p15:guide>
        <p15:guide id="6" orient="horz" pos="2141">
          <p15:clr>
            <a:srgbClr val="FA7B17"/>
          </p15:clr>
        </p15:guide>
        <p15:guide id="7" orient="horz" pos="957">
          <p15:clr>
            <a:srgbClr val="FA7B17"/>
          </p15:clr>
        </p15:guide>
        <p15:guide id="8" orient="horz" pos="2501">
          <p15:clr>
            <a:srgbClr val="FA7B17"/>
          </p15:clr>
        </p15:guide>
        <p15:guide id="9" orient="horz" pos="2417">
          <p15:clr>
            <a:srgbClr val="FA7B17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39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1" name="Google Shape;1031;p39"/>
          <p:cNvGrpSpPr/>
          <p:nvPr/>
        </p:nvGrpSpPr>
        <p:grpSpPr>
          <a:xfrm>
            <a:off x="8638195" y="822806"/>
            <a:ext cx="194923" cy="194923"/>
            <a:chOff x="3414512" y="2592150"/>
            <a:chExt cx="58460" cy="58460"/>
          </a:xfrm>
        </p:grpSpPr>
        <p:sp>
          <p:nvSpPr>
            <p:cNvPr id="1032" name="Google Shape;1032;p3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6" name="Google Shape;1036;p39"/>
          <p:cNvGrpSpPr/>
          <p:nvPr/>
        </p:nvGrpSpPr>
        <p:grpSpPr>
          <a:xfrm>
            <a:off x="162545" y="4406406"/>
            <a:ext cx="194923" cy="194923"/>
            <a:chOff x="3414512" y="2592150"/>
            <a:chExt cx="58460" cy="58460"/>
          </a:xfrm>
        </p:grpSpPr>
        <p:sp>
          <p:nvSpPr>
            <p:cNvPr id="1037" name="Google Shape;1037;p3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1" name="Google Shape;1041;p39"/>
          <p:cNvGrpSpPr/>
          <p:nvPr/>
        </p:nvGrpSpPr>
        <p:grpSpPr>
          <a:xfrm>
            <a:off x="8331433" y="3138231"/>
            <a:ext cx="194923" cy="194923"/>
            <a:chOff x="3414512" y="2592150"/>
            <a:chExt cx="58460" cy="58460"/>
          </a:xfrm>
        </p:grpSpPr>
        <p:sp>
          <p:nvSpPr>
            <p:cNvPr id="1042" name="Google Shape;1042;p3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6" name="Google Shape;1046;p3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047" name="Google Shape;1047;p39"/>
          <p:cNvSpPr txBox="1">
            <a:spLocks noGrp="1"/>
          </p:cNvSpPr>
          <p:nvPr>
            <p:ph type="subTitle" idx="1"/>
          </p:nvPr>
        </p:nvSpPr>
        <p:spPr>
          <a:xfrm>
            <a:off x="717600" y="2452225"/>
            <a:ext cx="2336400" cy="38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8" name="Google Shape;1048;p39"/>
          <p:cNvSpPr txBox="1">
            <a:spLocks noGrp="1"/>
          </p:cNvSpPr>
          <p:nvPr>
            <p:ph type="subTitle" idx="2"/>
          </p:nvPr>
        </p:nvSpPr>
        <p:spPr>
          <a:xfrm>
            <a:off x="3403827" y="2452225"/>
            <a:ext cx="2336400" cy="38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39"/>
          <p:cNvSpPr txBox="1">
            <a:spLocks noGrp="1"/>
          </p:cNvSpPr>
          <p:nvPr>
            <p:ph type="subTitle" idx="3"/>
          </p:nvPr>
        </p:nvSpPr>
        <p:spPr>
          <a:xfrm>
            <a:off x="6090054" y="2452225"/>
            <a:ext cx="2336400" cy="38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0" name="Google Shape;1050;p39"/>
          <p:cNvSpPr txBox="1">
            <a:spLocks noGrp="1"/>
          </p:cNvSpPr>
          <p:nvPr>
            <p:ph type="subTitle" idx="4"/>
          </p:nvPr>
        </p:nvSpPr>
        <p:spPr>
          <a:xfrm>
            <a:off x="717600" y="4203292"/>
            <a:ext cx="2336400" cy="38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1" name="Google Shape;1051;p39"/>
          <p:cNvSpPr txBox="1">
            <a:spLocks noGrp="1"/>
          </p:cNvSpPr>
          <p:nvPr>
            <p:ph type="subTitle" idx="5"/>
          </p:nvPr>
        </p:nvSpPr>
        <p:spPr>
          <a:xfrm>
            <a:off x="3403808" y="4203292"/>
            <a:ext cx="2336400" cy="38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39"/>
          <p:cNvSpPr txBox="1">
            <a:spLocks noGrp="1"/>
          </p:cNvSpPr>
          <p:nvPr>
            <p:ph type="subTitle" idx="6"/>
          </p:nvPr>
        </p:nvSpPr>
        <p:spPr>
          <a:xfrm>
            <a:off x="6090054" y="4203292"/>
            <a:ext cx="2336400" cy="38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39"/>
          <p:cNvSpPr txBox="1">
            <a:spLocks noGrp="1"/>
          </p:cNvSpPr>
          <p:nvPr>
            <p:ph type="subTitle" idx="7"/>
          </p:nvPr>
        </p:nvSpPr>
        <p:spPr>
          <a:xfrm>
            <a:off x="717550" y="1970925"/>
            <a:ext cx="2336400" cy="63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054" name="Google Shape;1054;p39"/>
          <p:cNvSpPr txBox="1">
            <a:spLocks noGrp="1"/>
          </p:cNvSpPr>
          <p:nvPr>
            <p:ph type="subTitle" idx="8"/>
          </p:nvPr>
        </p:nvSpPr>
        <p:spPr>
          <a:xfrm>
            <a:off x="3403800" y="1970925"/>
            <a:ext cx="2336400" cy="63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055" name="Google Shape;1055;p39"/>
          <p:cNvSpPr txBox="1">
            <a:spLocks noGrp="1"/>
          </p:cNvSpPr>
          <p:nvPr>
            <p:ph type="subTitle" idx="9"/>
          </p:nvPr>
        </p:nvSpPr>
        <p:spPr>
          <a:xfrm>
            <a:off x="6090050" y="1970925"/>
            <a:ext cx="2336400" cy="63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056" name="Google Shape;1056;p39"/>
          <p:cNvSpPr txBox="1">
            <a:spLocks noGrp="1"/>
          </p:cNvSpPr>
          <p:nvPr>
            <p:ph type="subTitle" idx="13"/>
          </p:nvPr>
        </p:nvSpPr>
        <p:spPr>
          <a:xfrm>
            <a:off x="717550" y="3722092"/>
            <a:ext cx="2336400" cy="63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057" name="Google Shape;1057;p39"/>
          <p:cNvSpPr txBox="1">
            <a:spLocks noGrp="1"/>
          </p:cNvSpPr>
          <p:nvPr>
            <p:ph type="subTitle" idx="14"/>
          </p:nvPr>
        </p:nvSpPr>
        <p:spPr>
          <a:xfrm>
            <a:off x="3403800" y="3722092"/>
            <a:ext cx="2336400" cy="63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058" name="Google Shape;1058;p39"/>
          <p:cNvSpPr txBox="1">
            <a:spLocks noGrp="1"/>
          </p:cNvSpPr>
          <p:nvPr>
            <p:ph type="subTitle" idx="15"/>
          </p:nvPr>
        </p:nvSpPr>
        <p:spPr>
          <a:xfrm>
            <a:off x="6090050" y="3722092"/>
            <a:ext cx="2336400" cy="63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grpSp>
        <p:nvGrpSpPr>
          <p:cNvPr id="1059" name="Google Shape;1059;p39"/>
          <p:cNvGrpSpPr/>
          <p:nvPr/>
        </p:nvGrpSpPr>
        <p:grpSpPr>
          <a:xfrm flipH="1">
            <a:off x="44625" y="2821131"/>
            <a:ext cx="1141729" cy="407352"/>
            <a:chOff x="2892547" y="2631926"/>
            <a:chExt cx="334612" cy="119392"/>
          </a:xfrm>
        </p:grpSpPr>
        <p:sp>
          <p:nvSpPr>
            <p:cNvPr id="1060" name="Google Shape;1060;p39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9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9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9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9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9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850664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40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40"/>
          <p:cNvSpPr txBox="1">
            <a:spLocks noGrp="1"/>
          </p:cNvSpPr>
          <p:nvPr>
            <p:ph type="title" hasCustomPrompt="1"/>
          </p:nvPr>
        </p:nvSpPr>
        <p:spPr>
          <a:xfrm>
            <a:off x="1352150" y="2059125"/>
            <a:ext cx="12330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069" name="Google Shape;1069;p40"/>
          <p:cNvSpPr txBox="1">
            <a:spLocks noGrp="1"/>
          </p:cNvSpPr>
          <p:nvPr>
            <p:ph type="subTitle" idx="1"/>
          </p:nvPr>
        </p:nvSpPr>
        <p:spPr>
          <a:xfrm>
            <a:off x="943550" y="3756675"/>
            <a:ext cx="2050200" cy="8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40"/>
          <p:cNvSpPr txBox="1">
            <a:spLocks noGrp="1"/>
          </p:cNvSpPr>
          <p:nvPr>
            <p:ph type="title" idx="2" hasCustomPrompt="1"/>
          </p:nvPr>
        </p:nvSpPr>
        <p:spPr>
          <a:xfrm>
            <a:off x="3955600" y="2059100"/>
            <a:ext cx="12330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071" name="Google Shape;1071;p40"/>
          <p:cNvSpPr txBox="1">
            <a:spLocks noGrp="1"/>
          </p:cNvSpPr>
          <p:nvPr>
            <p:ph type="subTitle" idx="3"/>
          </p:nvPr>
        </p:nvSpPr>
        <p:spPr>
          <a:xfrm>
            <a:off x="3546825" y="3756680"/>
            <a:ext cx="2050200" cy="8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2" name="Google Shape;1072;p40"/>
          <p:cNvSpPr txBox="1">
            <a:spLocks noGrp="1"/>
          </p:cNvSpPr>
          <p:nvPr>
            <p:ph type="title" idx="4" hasCustomPrompt="1"/>
          </p:nvPr>
        </p:nvSpPr>
        <p:spPr>
          <a:xfrm>
            <a:off x="6558700" y="2059100"/>
            <a:ext cx="12330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073" name="Google Shape;1073;p40"/>
          <p:cNvSpPr txBox="1">
            <a:spLocks noGrp="1"/>
          </p:cNvSpPr>
          <p:nvPr>
            <p:ph type="subTitle" idx="5"/>
          </p:nvPr>
        </p:nvSpPr>
        <p:spPr>
          <a:xfrm>
            <a:off x="6150100" y="3756680"/>
            <a:ext cx="2050200" cy="8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40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40"/>
          <p:cNvSpPr txBox="1">
            <a:spLocks noGrp="1"/>
          </p:cNvSpPr>
          <p:nvPr>
            <p:ph type="subTitle" idx="7"/>
          </p:nvPr>
        </p:nvSpPr>
        <p:spPr>
          <a:xfrm>
            <a:off x="799600" y="3234725"/>
            <a:ext cx="2338200" cy="6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40"/>
          <p:cNvSpPr txBox="1">
            <a:spLocks noGrp="1"/>
          </p:cNvSpPr>
          <p:nvPr>
            <p:ph type="subTitle" idx="8"/>
          </p:nvPr>
        </p:nvSpPr>
        <p:spPr>
          <a:xfrm>
            <a:off x="3403000" y="3234725"/>
            <a:ext cx="2338200" cy="6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40"/>
          <p:cNvSpPr txBox="1">
            <a:spLocks noGrp="1"/>
          </p:cNvSpPr>
          <p:nvPr>
            <p:ph type="subTitle" idx="9"/>
          </p:nvPr>
        </p:nvSpPr>
        <p:spPr>
          <a:xfrm>
            <a:off x="6006400" y="3234725"/>
            <a:ext cx="2338200" cy="6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78" name="Google Shape;1078;p40"/>
          <p:cNvGrpSpPr/>
          <p:nvPr/>
        </p:nvGrpSpPr>
        <p:grpSpPr>
          <a:xfrm>
            <a:off x="-58216" y="294668"/>
            <a:ext cx="1072312" cy="403105"/>
            <a:chOff x="2881584" y="2807119"/>
            <a:chExt cx="317534" cy="119361"/>
          </a:xfrm>
        </p:grpSpPr>
        <p:sp>
          <p:nvSpPr>
            <p:cNvPr id="1079" name="Google Shape;1079;p40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0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0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0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0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0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5" name="Google Shape;1085;p40"/>
          <p:cNvGrpSpPr/>
          <p:nvPr/>
        </p:nvGrpSpPr>
        <p:grpSpPr>
          <a:xfrm>
            <a:off x="8472686" y="2912017"/>
            <a:ext cx="1454210" cy="546649"/>
            <a:chOff x="2881584" y="2807119"/>
            <a:chExt cx="317534" cy="119361"/>
          </a:xfrm>
        </p:grpSpPr>
        <p:sp>
          <p:nvSpPr>
            <p:cNvPr id="1086" name="Google Shape;1086;p40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0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0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0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0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0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2" name="Google Shape;1092;p40"/>
          <p:cNvGrpSpPr/>
          <p:nvPr/>
        </p:nvGrpSpPr>
        <p:grpSpPr>
          <a:xfrm>
            <a:off x="8638485" y="371667"/>
            <a:ext cx="194923" cy="194923"/>
            <a:chOff x="3414512" y="2592150"/>
            <a:chExt cx="58460" cy="58460"/>
          </a:xfrm>
        </p:grpSpPr>
        <p:sp>
          <p:nvSpPr>
            <p:cNvPr id="1093" name="Google Shape;1093;p40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0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0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0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7" name="Google Shape;1097;p40"/>
          <p:cNvGrpSpPr/>
          <p:nvPr/>
        </p:nvGrpSpPr>
        <p:grpSpPr>
          <a:xfrm>
            <a:off x="155983" y="2912034"/>
            <a:ext cx="194923" cy="194923"/>
            <a:chOff x="3414512" y="2592150"/>
            <a:chExt cx="58460" cy="58460"/>
          </a:xfrm>
        </p:grpSpPr>
        <p:sp>
          <p:nvSpPr>
            <p:cNvPr id="1098" name="Google Shape;1098;p40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0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0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0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2" name="Google Shape;1102;p40"/>
          <p:cNvGrpSpPr/>
          <p:nvPr/>
        </p:nvGrpSpPr>
        <p:grpSpPr>
          <a:xfrm>
            <a:off x="799602" y="4818662"/>
            <a:ext cx="194923" cy="194923"/>
            <a:chOff x="3414512" y="2592150"/>
            <a:chExt cx="58460" cy="58460"/>
          </a:xfrm>
        </p:grpSpPr>
        <p:sp>
          <p:nvSpPr>
            <p:cNvPr id="1103" name="Google Shape;1103;p40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0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0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0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586704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41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41"/>
          <p:cNvSpPr txBox="1">
            <a:spLocks noGrp="1"/>
          </p:cNvSpPr>
          <p:nvPr>
            <p:ph type="title" hasCustomPrompt="1"/>
          </p:nvPr>
        </p:nvSpPr>
        <p:spPr>
          <a:xfrm>
            <a:off x="2497925" y="661763"/>
            <a:ext cx="4148100" cy="102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10" name="Google Shape;1110;p41"/>
          <p:cNvSpPr txBox="1">
            <a:spLocks noGrp="1"/>
          </p:cNvSpPr>
          <p:nvPr>
            <p:ph type="subTitle" idx="1"/>
          </p:nvPr>
        </p:nvSpPr>
        <p:spPr>
          <a:xfrm>
            <a:off x="2497925" y="1484965"/>
            <a:ext cx="41481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41"/>
          <p:cNvSpPr txBox="1">
            <a:spLocks noGrp="1"/>
          </p:cNvSpPr>
          <p:nvPr>
            <p:ph type="title" idx="2" hasCustomPrompt="1"/>
          </p:nvPr>
        </p:nvSpPr>
        <p:spPr>
          <a:xfrm>
            <a:off x="2497925" y="1937410"/>
            <a:ext cx="4148100" cy="102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12" name="Google Shape;1112;p41"/>
          <p:cNvSpPr txBox="1">
            <a:spLocks noGrp="1"/>
          </p:cNvSpPr>
          <p:nvPr>
            <p:ph type="subTitle" idx="3"/>
          </p:nvPr>
        </p:nvSpPr>
        <p:spPr>
          <a:xfrm>
            <a:off x="2497925" y="2760751"/>
            <a:ext cx="41481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41"/>
          <p:cNvSpPr txBox="1">
            <a:spLocks noGrp="1"/>
          </p:cNvSpPr>
          <p:nvPr>
            <p:ph type="title" idx="4" hasCustomPrompt="1"/>
          </p:nvPr>
        </p:nvSpPr>
        <p:spPr>
          <a:xfrm>
            <a:off x="2497925" y="3213213"/>
            <a:ext cx="4148100" cy="102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14" name="Google Shape;1114;p41"/>
          <p:cNvSpPr txBox="1">
            <a:spLocks noGrp="1"/>
          </p:cNvSpPr>
          <p:nvPr>
            <p:ph type="subTitle" idx="5"/>
          </p:nvPr>
        </p:nvSpPr>
        <p:spPr>
          <a:xfrm>
            <a:off x="2497925" y="4036537"/>
            <a:ext cx="41481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15" name="Google Shape;1115;p41"/>
          <p:cNvGrpSpPr/>
          <p:nvPr/>
        </p:nvGrpSpPr>
        <p:grpSpPr>
          <a:xfrm>
            <a:off x="994633" y="4617527"/>
            <a:ext cx="194923" cy="194923"/>
            <a:chOff x="3414512" y="2592150"/>
            <a:chExt cx="58460" cy="58460"/>
          </a:xfrm>
        </p:grpSpPr>
        <p:sp>
          <p:nvSpPr>
            <p:cNvPr id="1116" name="Google Shape;1116;p4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321478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42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42"/>
          <p:cNvSpPr txBox="1">
            <a:spLocks noGrp="1"/>
          </p:cNvSpPr>
          <p:nvPr>
            <p:ph type="ctrTitle"/>
          </p:nvPr>
        </p:nvSpPr>
        <p:spPr>
          <a:xfrm>
            <a:off x="2695625" y="1295275"/>
            <a:ext cx="3752700" cy="9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23" name="Google Shape;1123;p42"/>
          <p:cNvSpPr txBox="1">
            <a:spLocks noGrp="1"/>
          </p:cNvSpPr>
          <p:nvPr>
            <p:ph type="subTitle" idx="1"/>
          </p:nvPr>
        </p:nvSpPr>
        <p:spPr>
          <a:xfrm>
            <a:off x="3285850" y="2136200"/>
            <a:ext cx="2572500" cy="11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24" name="Google Shape;1124;p42"/>
          <p:cNvSpPr txBox="1"/>
          <p:nvPr/>
        </p:nvSpPr>
        <p:spPr>
          <a:xfrm>
            <a:off x="2193500" y="3732538"/>
            <a:ext cx="45279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CREDITS: This presentation template was created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including icons by</a:t>
            </a:r>
            <a:r>
              <a:rPr lang="en" sz="12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Flaticon</a:t>
            </a: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and infographics &amp; images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1125" name="Google Shape;1125;p42"/>
          <p:cNvGrpSpPr/>
          <p:nvPr/>
        </p:nvGrpSpPr>
        <p:grpSpPr>
          <a:xfrm>
            <a:off x="8644130" y="2065592"/>
            <a:ext cx="194923" cy="194923"/>
            <a:chOff x="3414512" y="2592150"/>
            <a:chExt cx="58460" cy="58460"/>
          </a:xfrm>
        </p:grpSpPr>
        <p:sp>
          <p:nvSpPr>
            <p:cNvPr id="1126" name="Google Shape;1126;p4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300857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43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2" name="Google Shape;1132;p43"/>
          <p:cNvGrpSpPr/>
          <p:nvPr/>
        </p:nvGrpSpPr>
        <p:grpSpPr>
          <a:xfrm>
            <a:off x="7470258" y="290808"/>
            <a:ext cx="1368797" cy="488384"/>
            <a:chOff x="2892547" y="2631926"/>
            <a:chExt cx="334612" cy="119392"/>
          </a:xfrm>
        </p:grpSpPr>
        <p:sp>
          <p:nvSpPr>
            <p:cNvPr id="1133" name="Google Shape;1133;p43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3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3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3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3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3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9" name="Google Shape;1139;p43"/>
          <p:cNvGrpSpPr/>
          <p:nvPr/>
        </p:nvGrpSpPr>
        <p:grpSpPr>
          <a:xfrm>
            <a:off x="8644130" y="2065592"/>
            <a:ext cx="194923" cy="194923"/>
            <a:chOff x="3414512" y="2592150"/>
            <a:chExt cx="58460" cy="58460"/>
          </a:xfrm>
        </p:grpSpPr>
        <p:sp>
          <p:nvSpPr>
            <p:cNvPr id="1140" name="Google Shape;1140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43"/>
          <p:cNvGrpSpPr/>
          <p:nvPr/>
        </p:nvGrpSpPr>
        <p:grpSpPr>
          <a:xfrm rot="8702290">
            <a:off x="6039977" y="4509603"/>
            <a:ext cx="393697" cy="320642"/>
            <a:chOff x="1172345" y="3856132"/>
            <a:chExt cx="228133" cy="185791"/>
          </a:xfrm>
        </p:grpSpPr>
        <p:sp>
          <p:nvSpPr>
            <p:cNvPr id="1145" name="Google Shape;1145;p43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3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3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3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3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3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3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3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3" name="Google Shape;1153;p43"/>
          <p:cNvGrpSpPr/>
          <p:nvPr/>
        </p:nvGrpSpPr>
        <p:grpSpPr>
          <a:xfrm rot="-1003184">
            <a:off x="100265" y="1330459"/>
            <a:ext cx="495058" cy="403205"/>
            <a:chOff x="1172345" y="3856132"/>
            <a:chExt cx="228133" cy="185791"/>
          </a:xfrm>
        </p:grpSpPr>
        <p:sp>
          <p:nvSpPr>
            <p:cNvPr id="1154" name="Google Shape;1154;p43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3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3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3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3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3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3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3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2" name="Google Shape;1162;p43"/>
          <p:cNvGrpSpPr/>
          <p:nvPr/>
        </p:nvGrpSpPr>
        <p:grpSpPr>
          <a:xfrm>
            <a:off x="364955" y="3985092"/>
            <a:ext cx="194923" cy="194923"/>
            <a:chOff x="3414512" y="2592150"/>
            <a:chExt cx="58460" cy="58460"/>
          </a:xfrm>
        </p:grpSpPr>
        <p:sp>
          <p:nvSpPr>
            <p:cNvPr id="1163" name="Google Shape;1163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7" name="Google Shape;1167;p43"/>
          <p:cNvGrpSpPr/>
          <p:nvPr/>
        </p:nvGrpSpPr>
        <p:grpSpPr>
          <a:xfrm>
            <a:off x="1852055" y="156642"/>
            <a:ext cx="194923" cy="194923"/>
            <a:chOff x="3414512" y="2592150"/>
            <a:chExt cx="58460" cy="58460"/>
          </a:xfrm>
        </p:grpSpPr>
        <p:sp>
          <p:nvSpPr>
            <p:cNvPr id="1168" name="Google Shape;1168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2" name="Google Shape;1172;p43"/>
          <p:cNvGrpSpPr/>
          <p:nvPr/>
        </p:nvGrpSpPr>
        <p:grpSpPr>
          <a:xfrm>
            <a:off x="3117680" y="4818299"/>
            <a:ext cx="194923" cy="194923"/>
            <a:chOff x="3414512" y="2592150"/>
            <a:chExt cx="58460" cy="58460"/>
          </a:xfrm>
        </p:grpSpPr>
        <p:sp>
          <p:nvSpPr>
            <p:cNvPr id="1173" name="Google Shape;1173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93960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5100" y="834600"/>
            <a:ext cx="7713900" cy="3474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11225" y="1210563"/>
            <a:ext cx="58806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11225" y="344723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36180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44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9" name="Google Shape;1179;p44"/>
          <p:cNvGrpSpPr/>
          <p:nvPr/>
        </p:nvGrpSpPr>
        <p:grpSpPr>
          <a:xfrm flipH="1">
            <a:off x="7593662" y="4276170"/>
            <a:ext cx="1670483" cy="596003"/>
            <a:chOff x="2892547" y="2631926"/>
            <a:chExt cx="334612" cy="119392"/>
          </a:xfrm>
        </p:grpSpPr>
        <p:sp>
          <p:nvSpPr>
            <p:cNvPr id="1180" name="Google Shape;1180;p44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6" name="Google Shape;1186;p44"/>
          <p:cNvGrpSpPr/>
          <p:nvPr/>
        </p:nvGrpSpPr>
        <p:grpSpPr>
          <a:xfrm>
            <a:off x="8428905" y="3130817"/>
            <a:ext cx="194923" cy="194923"/>
            <a:chOff x="3414512" y="2592150"/>
            <a:chExt cx="58460" cy="58460"/>
          </a:xfrm>
        </p:grpSpPr>
        <p:sp>
          <p:nvSpPr>
            <p:cNvPr id="1187" name="Google Shape;1187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1" name="Google Shape;1191;p44"/>
          <p:cNvGrpSpPr/>
          <p:nvPr/>
        </p:nvGrpSpPr>
        <p:grpSpPr>
          <a:xfrm rot="-1698774">
            <a:off x="8644998" y="1060997"/>
            <a:ext cx="393700" cy="320646"/>
            <a:chOff x="1172345" y="3856132"/>
            <a:chExt cx="228133" cy="185791"/>
          </a:xfrm>
        </p:grpSpPr>
        <p:sp>
          <p:nvSpPr>
            <p:cNvPr id="1192" name="Google Shape;1192;p4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0" name="Google Shape;1200;p44"/>
          <p:cNvGrpSpPr/>
          <p:nvPr/>
        </p:nvGrpSpPr>
        <p:grpSpPr>
          <a:xfrm rot="-8397326">
            <a:off x="2431029" y="4466405"/>
            <a:ext cx="495069" cy="403208"/>
            <a:chOff x="1172345" y="3856132"/>
            <a:chExt cx="228133" cy="185791"/>
          </a:xfrm>
        </p:grpSpPr>
        <p:sp>
          <p:nvSpPr>
            <p:cNvPr id="1201" name="Google Shape;1201;p4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9" name="Google Shape;1209;p44"/>
          <p:cNvGrpSpPr/>
          <p:nvPr/>
        </p:nvGrpSpPr>
        <p:grpSpPr>
          <a:xfrm>
            <a:off x="386049" y="2276524"/>
            <a:ext cx="194923" cy="194923"/>
            <a:chOff x="3414512" y="2592150"/>
            <a:chExt cx="58460" cy="58460"/>
          </a:xfrm>
        </p:grpSpPr>
        <p:sp>
          <p:nvSpPr>
            <p:cNvPr id="1210" name="Google Shape;1210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4" name="Google Shape;1214;p44"/>
          <p:cNvGrpSpPr/>
          <p:nvPr/>
        </p:nvGrpSpPr>
        <p:grpSpPr>
          <a:xfrm>
            <a:off x="6534805" y="156642"/>
            <a:ext cx="194923" cy="194923"/>
            <a:chOff x="3414512" y="2592150"/>
            <a:chExt cx="58460" cy="58460"/>
          </a:xfrm>
        </p:grpSpPr>
        <p:sp>
          <p:nvSpPr>
            <p:cNvPr id="1215" name="Google Shape;1215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44"/>
          <p:cNvGrpSpPr/>
          <p:nvPr/>
        </p:nvGrpSpPr>
        <p:grpSpPr>
          <a:xfrm>
            <a:off x="5427405" y="4786674"/>
            <a:ext cx="194923" cy="194923"/>
            <a:chOff x="3414512" y="2592150"/>
            <a:chExt cx="58460" cy="58460"/>
          </a:xfrm>
        </p:grpSpPr>
        <p:sp>
          <p:nvSpPr>
            <p:cNvPr id="1220" name="Google Shape;1220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4" name="Google Shape;1224;p44"/>
          <p:cNvGrpSpPr/>
          <p:nvPr/>
        </p:nvGrpSpPr>
        <p:grpSpPr>
          <a:xfrm flipH="1">
            <a:off x="364947" y="290800"/>
            <a:ext cx="1368897" cy="488395"/>
            <a:chOff x="2892547" y="2631926"/>
            <a:chExt cx="334612" cy="119392"/>
          </a:xfrm>
        </p:grpSpPr>
        <p:sp>
          <p:nvSpPr>
            <p:cNvPr id="1225" name="Google Shape;1225;p44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4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4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4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4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4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330954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807D-F289-A692-49DC-B153DD857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D82A8-2F8E-8893-F16D-5935727C1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468D6-30D3-43DA-D61D-ADACCA94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F2646-DF1C-9A82-ED91-AAA12B77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C0D5F-C5EB-8D02-DD3B-7C76D6EB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379687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1AD08-B35D-C69B-02C4-E8E1B5F3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36932-64FF-8CEA-F31B-B0B6E5EEE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97B24-33DA-56FD-DD56-7CC0A071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3C51F-0624-6203-9AAE-5E529F68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4A353-8094-D796-B589-0683ED115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839157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CC53E-4C73-C063-B635-15650F4C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639B1-621B-3FD1-7E8A-3FC54AB90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5EA79-B392-72E8-F10C-98DFEE6C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E7BAD-8340-F7B8-F832-FD27A422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40BBE-ED7E-7C28-5365-3DBF06D7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604128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FA07-ED87-9A44-F46C-16C6036F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D6378-5AF1-112F-C39E-DE8021E3A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159F7-4260-DC43-3FFD-0C447711A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3417D-EF8C-1A84-22CD-2F3A4503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F5ECA-496A-E9E7-0450-41ED58A8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442B9-D380-3E4C-49AF-84041552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785453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7467-F9CD-C2E8-82A6-D29B20B5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4437A-36DF-0989-38E7-E695F6B56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EEA1C-53E0-2CF4-FD76-C04661308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A0B4ED-AA3D-910C-7680-5848E37B3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18BAC-CE8B-2578-B03D-D9656FFAE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C7638F-E767-2938-BF7E-28A3FDA0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F5F98B-1328-03AB-2CD1-5F0E7235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55C75-3B08-F77B-96AB-5BD10659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84723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0316-3AD5-4E58-4140-E3562D60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AB8ED-F9B9-9096-C314-5B3D9583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D943F-4A6F-7E57-BDC9-956E601C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295F6-C8BD-25E5-D37A-234C4AEF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107179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2AB24-F65E-CA9F-E559-95E7FE988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8F8B5B-11E5-3204-6F6C-8B8621F0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0EB8D-7A3A-5813-9FB2-2DCBABED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738455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C9683-324E-9200-ACBD-4ED90CAC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2B709-11C2-69A0-A90A-60769B78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302BE-AB93-A63D-04F4-955C3F34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BAE3A-D7D9-B99A-247E-7B04D560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EB298-891E-E7AC-F766-8FF91D2E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7DB29-D3FF-BC61-7894-9758EF90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998420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9C4D-E48C-7AA4-04F1-607716A6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8E3FB-E7CD-688B-9A17-77AF98534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DA96E-B223-22E1-CA82-9EAD03C87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EDB4CF-26AE-A12E-8AB8-3A60B394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F2439-9580-7FBF-276F-E95B128D9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DC1C7-1394-A3ED-2390-A27B69FB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05644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3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290100" y="266250"/>
            <a:ext cx="8563800" cy="461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AutoNum type="arabicPeriod"/>
              <a:defRPr sz="11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52007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A592-A5FD-5A9D-21F8-89230443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DB7D4-FC84-82B1-F47A-C3FEB92D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711C7-F110-D252-7269-29418AB2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ED12F-3974-EAAA-1FB0-633C1F88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A6B1C-17B8-0FED-1069-C8231920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72182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9C8661-77AE-F8FB-EF3B-B40F9DCFC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146EC-92D3-6CD9-F9DC-0CEC43C0D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099EC-DAF4-0130-4761-0E78BC8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03/18/2023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C95DB-2DA3-6AEB-D2C9-D3903BCA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42704-64EB-E497-79DD-B3034DF3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20386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290100" y="266250"/>
            <a:ext cx="8563800" cy="461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1336687" y="2753925"/>
            <a:ext cx="2866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4940517" y="2753925"/>
            <a:ext cx="2866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1336687" y="3250425"/>
            <a:ext cx="2866800" cy="9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4940517" y="3250425"/>
            <a:ext cx="2866800" cy="9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7912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67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42" Type="http://schemas.openxmlformats.org/officeDocument/2006/relationships/slideLayout" Target="../slideLayouts/slideLayout70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41" Type="http://schemas.openxmlformats.org/officeDocument/2006/relationships/slideLayout" Target="../slideLayouts/slideLayout69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40" Type="http://schemas.openxmlformats.org/officeDocument/2006/relationships/slideLayout" Target="../slideLayouts/slideLayout68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43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4D9D0">
            <a:alpha val="376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5" r:id="rId2"/>
    <p:sldLayoutId id="2147483658" r:id="rId3"/>
    <p:sldLayoutId id="2147483659" r:id="rId4"/>
    <p:sldLayoutId id="2147483661" r:id="rId5"/>
    <p:sldLayoutId id="214748369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●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○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■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●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○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■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●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○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ntarell"/>
              <a:buChar char="■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10580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emon" panose="02000000000000000000"/>
              <a:buNone/>
              <a:defRPr sz="2800">
                <a:solidFill>
                  <a:schemeClr val="lt1"/>
                </a:solidFill>
                <a:latin typeface="Lemon" panose="02000000000000000000"/>
                <a:ea typeface="Lemon" panose="02000000000000000000"/>
                <a:cs typeface="Lemon" panose="02000000000000000000"/>
                <a:sym typeface="Lemon" panose="02000000000000000000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bel" panose="02000506030000020004"/>
              <a:buChar char="●"/>
              <a:defRPr sz="1800">
                <a:solidFill>
                  <a:schemeClr val="lt1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 panose="02000506030000020004"/>
              <a:buChar char="○"/>
              <a:defRPr>
                <a:solidFill>
                  <a:schemeClr val="lt1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 panose="02000506030000020004"/>
              <a:buChar char="■"/>
              <a:defRPr>
                <a:solidFill>
                  <a:schemeClr val="lt1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 panose="02000506030000020004"/>
              <a:buChar char="●"/>
              <a:defRPr>
                <a:solidFill>
                  <a:schemeClr val="lt1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 panose="02000506030000020004"/>
              <a:buChar char="○"/>
              <a:defRPr>
                <a:solidFill>
                  <a:schemeClr val="lt1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 panose="02000506030000020004"/>
              <a:buChar char="■"/>
              <a:defRPr>
                <a:solidFill>
                  <a:schemeClr val="lt1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 panose="02000506030000020004"/>
              <a:buChar char="●"/>
              <a:defRPr>
                <a:solidFill>
                  <a:schemeClr val="lt1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 panose="02000506030000020004"/>
              <a:buChar char="○"/>
              <a:defRPr>
                <a:solidFill>
                  <a:schemeClr val="lt1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bel" panose="02000506030000020004"/>
              <a:buChar char="■"/>
              <a:defRPr>
                <a:solidFill>
                  <a:schemeClr val="lt1"/>
                </a:solidFill>
                <a:latin typeface="Abel" panose="02000506030000020004"/>
                <a:ea typeface="Abel" panose="02000506030000020004"/>
                <a:cs typeface="Abel" panose="02000506030000020004"/>
                <a:sym typeface="Abel" panose="020005060300000200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09713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9D0">
            <a:alpha val="376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33313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  <p:sldLayoutId id="2147483754" r:id="rId32"/>
    <p:sldLayoutId id="2147483755" r:id="rId33"/>
    <p:sldLayoutId id="2147483756" r:id="rId34"/>
    <p:sldLayoutId id="2147483757" r:id="rId35"/>
    <p:sldLayoutId id="2147483758" r:id="rId36"/>
    <p:sldLayoutId id="2147483759" r:id="rId37"/>
    <p:sldLayoutId id="2147483760" r:id="rId38"/>
    <p:sldLayoutId id="2147483761" r:id="rId39"/>
    <p:sldLayoutId id="2147483762" r:id="rId40"/>
    <p:sldLayoutId id="2147483763" r:id="rId41"/>
    <p:sldLayoutId id="2147483764" r:id="rId4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610DE6-9A73-0C9E-15B5-194C42BE4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381E9-13D9-7262-C11A-6C8B284D9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96E48-4CD9-14AE-752D-7119BF81A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CF902-30B0-9F4A-84AC-2F2F72204966}" type="datetimeFigureOut">
              <a:rPr lang="en-VN" smtClean="0"/>
              <a:t>03/18/2023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86FB-293B-702B-C1BF-A2C99E774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D16BE-DEF5-C0F0-502D-1A7F281EC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7EA5F-3B09-1D4C-9A53-FFC87BFC73C2}" type="slidenum">
              <a:rPr lang="en-VN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760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jpeg"/><Relationship Id="rId5" Type="http://schemas.openxmlformats.org/officeDocument/2006/relationships/image" Target="../media/image11.jpe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1415102" y="1185379"/>
            <a:ext cx="6409448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GIẢNG ĐIỆN TỬ MÔN TIẾNG ANH 7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 w="381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UNIT </a:t>
            </a:r>
            <a:r>
              <a:rPr lang="en-US" sz="2400" b="1" kern="1200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r>
              <a:rPr kumimoji="0" lang="en-US" sz="2400" b="1" i="0" u="none" strike="noStrike" kern="1200" cap="none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b="1" kern="1200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FESTIVALS AROUND THE WORLD</a:t>
            </a:r>
            <a:endParaRPr kumimoji="0" lang="en-VN" sz="2400" b="1" i="0" u="none" strike="noStrike" kern="1200" cap="none" spc="0" normalizeH="0" baseline="0" noProof="0" dirty="0">
              <a:ln w="38100"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7965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703794" y="2670797"/>
            <a:ext cx="32993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GV: Lê Hà Chi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Tổ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Ngoại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ngữ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Năng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khiếu</a:t>
            </a:r>
            <a:endParaRPr kumimoji="0" lang="en-VN" sz="2100" b="1" i="0" u="none" strike="noStrike" kern="1200" cap="none" spc="0" normalizeH="0" baseline="0" noProof="0" dirty="0">
              <a:ln w="38100"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0" y="46235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 THCS LONG BIÊN</a:t>
            </a:r>
            <a:endParaRPr kumimoji="0" lang="en-VN" sz="2250" b="1" i="0" u="none" strike="noStrike" kern="1200" cap="none" spc="0" normalizeH="0" baseline="0" noProof="0" dirty="0">
              <a:ln w="38100"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5E0EB-62A8-8E0C-66A6-B302CA216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50" y="123451"/>
            <a:ext cx="8892950" cy="572700"/>
          </a:xfrm>
        </p:spPr>
        <p:txBody>
          <a:bodyPr/>
          <a:lstStyle/>
          <a:p>
            <a:r>
              <a:rPr lang="en-VN" sz="2500" dirty="0"/>
              <a:t>Ex 3 (pg. 93).</a:t>
            </a:r>
            <a:r>
              <a:rPr lang="en-US" sz="2500" dirty="0"/>
              <a:t> Write a word or phrase from the box under each picture. </a:t>
            </a:r>
            <a:r>
              <a:rPr lang="en-VN" sz="2500" dirty="0"/>
              <a:t>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785DD56-2F3B-8596-F299-95F50AA7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2" y="1665383"/>
            <a:ext cx="4064029" cy="27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FB076C1-27C9-653D-DC39-4F57754E16D4}"/>
              </a:ext>
            </a:extLst>
          </p:cNvPr>
          <p:cNvSpPr/>
          <p:nvPr/>
        </p:nvSpPr>
        <p:spPr>
          <a:xfrm>
            <a:off x="338702" y="769879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costumes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E75BFD9-A429-6A55-0B0F-279604B0A777}"/>
              </a:ext>
            </a:extLst>
          </p:cNvPr>
          <p:cNvSpPr/>
          <p:nvPr/>
        </p:nvSpPr>
        <p:spPr>
          <a:xfrm>
            <a:off x="1726068" y="769879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feast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C654DCD-65F0-1CEB-F986-B2756D56CE7A}"/>
              </a:ext>
            </a:extLst>
          </p:cNvPr>
          <p:cNvSpPr/>
          <p:nvPr/>
        </p:nvSpPr>
        <p:spPr>
          <a:xfrm>
            <a:off x="3102923" y="769878"/>
            <a:ext cx="1325502" cy="51284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fireworks</a:t>
            </a:r>
          </a:p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BFFAF87-C3B5-C658-8758-B45F2BB3CA0F}"/>
              </a:ext>
            </a:extLst>
          </p:cNvPr>
          <p:cNvSpPr/>
          <p:nvPr/>
        </p:nvSpPr>
        <p:spPr>
          <a:xfrm>
            <a:off x="4490289" y="769879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parade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DF60BAB-60DD-7885-3BA2-96764A59FB12}"/>
              </a:ext>
            </a:extLst>
          </p:cNvPr>
          <p:cNvSpPr/>
          <p:nvPr/>
        </p:nvSpPr>
        <p:spPr>
          <a:xfrm>
            <a:off x="5877655" y="769879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float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3648FA8-88EE-D590-97DB-617B33225E55}"/>
              </a:ext>
            </a:extLst>
          </p:cNvPr>
          <p:cNvSpPr/>
          <p:nvPr/>
        </p:nvSpPr>
        <p:spPr>
          <a:xfrm>
            <a:off x="7265021" y="769879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 dance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D73491F-DB96-0A2F-1BBD-844EFBFFBC7D}"/>
              </a:ext>
            </a:extLst>
          </p:cNvPr>
          <p:cNvSpPr/>
          <p:nvPr/>
        </p:nvSpPr>
        <p:spPr>
          <a:xfrm>
            <a:off x="4842386" y="1665383"/>
            <a:ext cx="3962912" cy="9832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06ACD7-F011-AF4A-9AC6-9889AA95595C}"/>
              </a:ext>
            </a:extLst>
          </p:cNvPr>
          <p:cNvSpPr txBox="1"/>
          <p:nvPr/>
        </p:nvSpPr>
        <p:spPr>
          <a:xfrm>
            <a:off x="5192110" y="2774731"/>
            <a:ext cx="3398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pəˈreɪd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/</a:t>
            </a:r>
            <a:endParaRPr lang="en-VN" sz="2400" dirty="0"/>
          </a:p>
        </p:txBody>
      </p:sp>
      <p:pic>
        <p:nvPicPr>
          <p:cNvPr id="3" name="parade">
            <a:hlinkClick r:id="" action="ppaction://media"/>
            <a:extLst>
              <a:ext uri="{FF2B5EF4-FFF2-40B4-BE49-F238E27FC236}">
                <a16:creationId xmlns:a16="http://schemas.microsoft.com/office/drawing/2014/main" id="{88744B2D-1B47-491D-9B01-66E2C02C3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0855" y="2732566"/>
            <a:ext cx="474921" cy="50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7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7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5E0EB-62A8-8E0C-66A6-B302CA216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50" y="123451"/>
            <a:ext cx="8892950" cy="572700"/>
          </a:xfrm>
        </p:spPr>
        <p:txBody>
          <a:bodyPr/>
          <a:lstStyle/>
          <a:p>
            <a:r>
              <a:rPr lang="en-VN" sz="2500" dirty="0"/>
              <a:t>Ex 3 (pg. 93).</a:t>
            </a:r>
            <a:r>
              <a:rPr lang="en-US" sz="2500" dirty="0"/>
              <a:t> Write a word or phrase from the box under each picture. </a:t>
            </a:r>
            <a:r>
              <a:rPr lang="en-VN" sz="2500" dirty="0"/>
              <a:t> 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FB076C1-27C9-653D-DC39-4F57754E16D4}"/>
              </a:ext>
            </a:extLst>
          </p:cNvPr>
          <p:cNvSpPr/>
          <p:nvPr/>
        </p:nvSpPr>
        <p:spPr>
          <a:xfrm>
            <a:off x="338702" y="769879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costumes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E75BFD9-A429-6A55-0B0F-279604B0A777}"/>
              </a:ext>
            </a:extLst>
          </p:cNvPr>
          <p:cNvSpPr/>
          <p:nvPr/>
        </p:nvSpPr>
        <p:spPr>
          <a:xfrm>
            <a:off x="1726068" y="769879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feast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C654DCD-65F0-1CEB-F986-B2756D56CE7A}"/>
              </a:ext>
            </a:extLst>
          </p:cNvPr>
          <p:cNvSpPr/>
          <p:nvPr/>
        </p:nvSpPr>
        <p:spPr>
          <a:xfrm>
            <a:off x="3102923" y="769878"/>
            <a:ext cx="1325502" cy="51284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fireworks</a:t>
            </a:r>
          </a:p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DF60BAB-60DD-7885-3BA2-96764A59FB12}"/>
              </a:ext>
            </a:extLst>
          </p:cNvPr>
          <p:cNvSpPr/>
          <p:nvPr/>
        </p:nvSpPr>
        <p:spPr>
          <a:xfrm>
            <a:off x="5877655" y="769879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float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3648FA8-88EE-D590-97DB-617B33225E55}"/>
              </a:ext>
            </a:extLst>
          </p:cNvPr>
          <p:cNvSpPr/>
          <p:nvPr/>
        </p:nvSpPr>
        <p:spPr>
          <a:xfrm>
            <a:off x="7265021" y="769879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 dance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D73491F-DB96-0A2F-1BBD-844EFBFFBC7D}"/>
              </a:ext>
            </a:extLst>
          </p:cNvPr>
          <p:cNvSpPr/>
          <p:nvPr/>
        </p:nvSpPr>
        <p:spPr>
          <a:xfrm>
            <a:off x="4842386" y="1665383"/>
            <a:ext cx="3962912" cy="9832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costumes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06ACD7-F011-AF4A-9AC6-9889AA95595C}"/>
              </a:ext>
            </a:extLst>
          </p:cNvPr>
          <p:cNvSpPr txBox="1"/>
          <p:nvPr/>
        </p:nvSpPr>
        <p:spPr>
          <a:xfrm>
            <a:off x="5192110" y="2774731"/>
            <a:ext cx="3398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/ ˈ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kɒstjʊmz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/</a:t>
            </a:r>
            <a:endParaRPr lang="en-VN" sz="24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F83F21E-DC47-D75A-F249-62328E35A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72" y="1472183"/>
            <a:ext cx="2942319" cy="354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33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3" grpId="0" animBg="1"/>
      <p:bldP spid="17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5E0EB-62A8-8E0C-66A6-B302CA216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50" y="123451"/>
            <a:ext cx="8892950" cy="572700"/>
          </a:xfrm>
        </p:spPr>
        <p:txBody>
          <a:bodyPr/>
          <a:lstStyle/>
          <a:p>
            <a:r>
              <a:rPr lang="en-VN" sz="2500" dirty="0"/>
              <a:t>Ex 3 (pg. 93).</a:t>
            </a:r>
            <a:r>
              <a:rPr lang="en-US" sz="2500" dirty="0"/>
              <a:t> Write a word or phrase from the box under each picture. </a:t>
            </a:r>
            <a:r>
              <a:rPr lang="en-VN" sz="2500" dirty="0"/>
              <a:t> 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E75BFD9-A429-6A55-0B0F-279604B0A777}"/>
              </a:ext>
            </a:extLst>
          </p:cNvPr>
          <p:cNvSpPr/>
          <p:nvPr/>
        </p:nvSpPr>
        <p:spPr>
          <a:xfrm>
            <a:off x="1726068" y="769879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feast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C654DCD-65F0-1CEB-F986-B2756D56CE7A}"/>
              </a:ext>
            </a:extLst>
          </p:cNvPr>
          <p:cNvSpPr/>
          <p:nvPr/>
        </p:nvSpPr>
        <p:spPr>
          <a:xfrm>
            <a:off x="3102923" y="769878"/>
            <a:ext cx="1325502" cy="51284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fireworks</a:t>
            </a:r>
          </a:p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DF60BAB-60DD-7885-3BA2-96764A59FB12}"/>
              </a:ext>
            </a:extLst>
          </p:cNvPr>
          <p:cNvSpPr/>
          <p:nvPr/>
        </p:nvSpPr>
        <p:spPr>
          <a:xfrm>
            <a:off x="5877655" y="769879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float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3648FA8-88EE-D590-97DB-617B33225E55}"/>
              </a:ext>
            </a:extLst>
          </p:cNvPr>
          <p:cNvSpPr/>
          <p:nvPr/>
        </p:nvSpPr>
        <p:spPr>
          <a:xfrm>
            <a:off x="7265021" y="769879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 dance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D73491F-DB96-0A2F-1BBD-844EFBFFBC7D}"/>
              </a:ext>
            </a:extLst>
          </p:cNvPr>
          <p:cNvSpPr/>
          <p:nvPr/>
        </p:nvSpPr>
        <p:spPr>
          <a:xfrm>
            <a:off x="4842386" y="1665383"/>
            <a:ext cx="3962912" cy="9832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06ACD7-F011-AF4A-9AC6-9889AA95595C}"/>
              </a:ext>
            </a:extLst>
          </p:cNvPr>
          <p:cNvSpPr txBox="1"/>
          <p:nvPr/>
        </p:nvSpPr>
        <p:spPr>
          <a:xfrm>
            <a:off x="5192110" y="2774731"/>
            <a:ext cx="3398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/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fiːst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/</a:t>
            </a:r>
            <a:endParaRPr lang="en-VN" sz="2400" dirty="0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68C85C39-92A1-BE99-75D0-19C8D24F4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49" y="1665382"/>
            <a:ext cx="4499425" cy="309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06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3" grpId="0" animBg="1"/>
      <p:bldP spid="17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5E0EB-62A8-8E0C-66A6-B302CA216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50" y="123451"/>
            <a:ext cx="8892950" cy="572700"/>
          </a:xfrm>
        </p:spPr>
        <p:txBody>
          <a:bodyPr/>
          <a:lstStyle/>
          <a:p>
            <a:r>
              <a:rPr lang="en-VN" sz="2500" dirty="0"/>
              <a:t>Ex 3 (pg. 93).</a:t>
            </a:r>
            <a:r>
              <a:rPr lang="en-US" sz="2500" dirty="0"/>
              <a:t> Write a word or phrase from the box under each picture. </a:t>
            </a:r>
            <a:r>
              <a:rPr lang="en-VN" sz="2500" dirty="0"/>
              <a:t> 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C654DCD-65F0-1CEB-F986-B2756D56CE7A}"/>
              </a:ext>
            </a:extLst>
          </p:cNvPr>
          <p:cNvSpPr/>
          <p:nvPr/>
        </p:nvSpPr>
        <p:spPr>
          <a:xfrm>
            <a:off x="3102923" y="769878"/>
            <a:ext cx="1325502" cy="51284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fireworks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display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DF60BAB-60DD-7885-3BA2-96764A59FB12}"/>
              </a:ext>
            </a:extLst>
          </p:cNvPr>
          <p:cNvSpPr/>
          <p:nvPr/>
        </p:nvSpPr>
        <p:spPr>
          <a:xfrm>
            <a:off x="5877655" y="769879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float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3648FA8-88EE-D590-97DB-617B33225E55}"/>
              </a:ext>
            </a:extLst>
          </p:cNvPr>
          <p:cNvSpPr/>
          <p:nvPr/>
        </p:nvSpPr>
        <p:spPr>
          <a:xfrm>
            <a:off x="7265021" y="769879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f</a:t>
            </a:r>
            <a:r>
              <a:rPr kumimoji="0" lang="en-V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olk dance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D73491F-DB96-0A2F-1BBD-844EFBFFBC7D}"/>
              </a:ext>
            </a:extLst>
          </p:cNvPr>
          <p:cNvSpPr/>
          <p:nvPr/>
        </p:nvSpPr>
        <p:spPr>
          <a:xfrm>
            <a:off x="4842386" y="1665383"/>
            <a:ext cx="3962912" cy="9832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float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06ACD7-F011-AF4A-9AC6-9889AA95595C}"/>
              </a:ext>
            </a:extLst>
          </p:cNvPr>
          <p:cNvSpPr txBox="1"/>
          <p:nvPr/>
        </p:nvSpPr>
        <p:spPr>
          <a:xfrm>
            <a:off x="5034455" y="2646065"/>
            <a:ext cx="3398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/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fləʊt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/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3ADF0A03-480D-A65D-09BB-37E4D81A2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50" y="1503285"/>
            <a:ext cx="4334736" cy="287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4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17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5E0EB-62A8-8E0C-66A6-B302CA216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50" y="123451"/>
            <a:ext cx="8892950" cy="572700"/>
          </a:xfrm>
        </p:spPr>
        <p:txBody>
          <a:bodyPr/>
          <a:lstStyle/>
          <a:p>
            <a:r>
              <a:rPr lang="en-VN" sz="2500" dirty="0"/>
              <a:t>Ex 3 (pg. 93).</a:t>
            </a:r>
            <a:r>
              <a:rPr lang="en-US" sz="2500" dirty="0"/>
              <a:t> Write a word or phrase from the box under each picture. </a:t>
            </a:r>
            <a:r>
              <a:rPr lang="en-VN" sz="2500" dirty="0"/>
              <a:t> 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C654DCD-65F0-1CEB-F986-B2756D56CE7A}"/>
              </a:ext>
            </a:extLst>
          </p:cNvPr>
          <p:cNvSpPr/>
          <p:nvPr/>
        </p:nvSpPr>
        <p:spPr>
          <a:xfrm>
            <a:off x="3102923" y="769878"/>
            <a:ext cx="1325502" cy="51284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fireworks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displays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3648FA8-88EE-D590-97DB-617B33225E55}"/>
              </a:ext>
            </a:extLst>
          </p:cNvPr>
          <p:cNvSpPr/>
          <p:nvPr/>
        </p:nvSpPr>
        <p:spPr>
          <a:xfrm>
            <a:off x="7265021" y="769879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f</a:t>
            </a:r>
            <a:r>
              <a:rPr kumimoji="0" lang="en-V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olk dance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D73491F-DB96-0A2F-1BBD-844EFBFFBC7D}"/>
              </a:ext>
            </a:extLst>
          </p:cNvPr>
          <p:cNvSpPr/>
          <p:nvPr/>
        </p:nvSpPr>
        <p:spPr>
          <a:xfrm>
            <a:off x="4842386" y="1665383"/>
            <a:ext cx="3962912" cy="137599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kumimoji="0" lang="en-VN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ireworks display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06ACD7-F011-AF4A-9AC6-9889AA95595C}"/>
              </a:ext>
            </a:extLst>
          </p:cNvPr>
          <p:cNvSpPr txBox="1"/>
          <p:nvPr/>
        </p:nvSpPr>
        <p:spPr>
          <a:xfrm>
            <a:off x="5034455" y="3297822"/>
            <a:ext cx="3398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</a:rPr>
              <a:t>/ </a:t>
            </a:r>
            <a:r>
              <a:rPr lang="en-US" sz="2000" dirty="0"/>
              <a:t>ˈ</a:t>
            </a:r>
            <a:r>
              <a:rPr lang="en-U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faɪəwɜːks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dɪˈspleɪ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</a:rPr>
              <a:t>/</a:t>
            </a:r>
            <a:endParaRPr lang="en-VN" sz="2000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7E6F6182-ED72-9B37-998E-F4A038726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84" y="1621012"/>
            <a:ext cx="4129372" cy="268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05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17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5E0EB-62A8-8E0C-66A6-B302CA216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50" y="123451"/>
            <a:ext cx="8892950" cy="572700"/>
          </a:xfrm>
        </p:spPr>
        <p:txBody>
          <a:bodyPr/>
          <a:lstStyle/>
          <a:p>
            <a:r>
              <a:rPr lang="en-VN" sz="2500" dirty="0"/>
              <a:t>Ex 3 (pg. 93).</a:t>
            </a:r>
            <a:r>
              <a:rPr lang="en-US" sz="2500" dirty="0"/>
              <a:t> Write a word or phrase from the box under each picture. </a:t>
            </a:r>
            <a:r>
              <a:rPr lang="en-VN" sz="2500" dirty="0"/>
              <a:t> 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3648FA8-88EE-D590-97DB-617B33225E55}"/>
              </a:ext>
            </a:extLst>
          </p:cNvPr>
          <p:cNvSpPr/>
          <p:nvPr/>
        </p:nvSpPr>
        <p:spPr>
          <a:xfrm>
            <a:off x="7265021" y="769879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f</a:t>
            </a:r>
            <a:r>
              <a:rPr kumimoji="0" lang="en-V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olk dance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D73491F-DB96-0A2F-1BBD-844EFBFFBC7D}"/>
              </a:ext>
            </a:extLst>
          </p:cNvPr>
          <p:cNvSpPr/>
          <p:nvPr/>
        </p:nvSpPr>
        <p:spPr>
          <a:xfrm>
            <a:off x="4842386" y="1665383"/>
            <a:ext cx="3962912" cy="137599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folk dance</a:t>
            </a:r>
            <a:endParaRPr kumimoji="0" lang="en-VN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06ACD7-F011-AF4A-9AC6-9889AA95595C}"/>
              </a:ext>
            </a:extLst>
          </p:cNvPr>
          <p:cNvSpPr txBox="1"/>
          <p:nvPr/>
        </p:nvSpPr>
        <p:spPr>
          <a:xfrm>
            <a:off x="5034455" y="3297822"/>
            <a:ext cx="3398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/ </a:t>
            </a:r>
            <a:r>
              <a:rPr lang="en-US" sz="3200" dirty="0"/>
              <a:t>ˈ</a:t>
            </a:r>
            <a:r>
              <a:rPr lang="en-US" sz="3200" dirty="0" err="1"/>
              <a:t>fəʊk</a:t>
            </a:r>
            <a:r>
              <a:rPr lang="en-US" sz="3200" dirty="0"/>
              <a:t> </a:t>
            </a:r>
            <a:r>
              <a:rPr lang="en-US" sz="3200" dirty="0" err="1"/>
              <a:t>dɑːns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/</a:t>
            </a:r>
            <a:endParaRPr lang="en-VN" sz="3200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8B4F1A42-EF2D-03C9-A1DA-EEFD352B6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2" y="1498369"/>
            <a:ext cx="4327963" cy="287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14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AAD3C-2C80-479B-9A6B-3A1C44197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2368" y="1263726"/>
            <a:ext cx="6933315" cy="21804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Game “Pictionary”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- A student draws a picture of a word.</a:t>
            </a:r>
            <a:br>
              <a:rPr lang="en-US" sz="2800" dirty="0"/>
            </a:br>
            <a:r>
              <a:rPr lang="en-US" sz="2800" dirty="0"/>
              <a:t>- The others guess what it is. </a:t>
            </a:r>
            <a:endParaRPr lang="vi-VN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C2900-D2E8-410E-852B-105B7CE64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2974" y="236206"/>
            <a:ext cx="4359000" cy="409500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777863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EE5DE9-F27F-76FC-3209-8D66B77FD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35" y="187117"/>
            <a:ext cx="7704000" cy="572700"/>
          </a:xfrm>
        </p:spPr>
        <p:txBody>
          <a:bodyPr/>
          <a:lstStyle/>
          <a:p>
            <a:r>
              <a:rPr lang="en-VN" sz="3200" dirty="0"/>
              <a:t>Ex 1 (pg. 92) Listen and read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FD9837-ED9A-4DAC-64D7-16D6C3C4502D}"/>
              </a:ext>
            </a:extLst>
          </p:cNvPr>
          <p:cNvSpPr txBox="1"/>
          <p:nvPr/>
        </p:nvSpPr>
        <p:spPr>
          <a:xfrm>
            <a:off x="344835" y="855785"/>
            <a:ext cx="422716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and Trang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Good afternoon,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n-US" sz="20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sz="20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Oh, hi. Come in. </a:t>
            </a:r>
          </a:p>
          <a:p>
            <a:r>
              <a:rPr lang="en-US" sz="2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Wow! This is a nice cozy room,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I like the photos on the wall. I can see you among all those tulips. Where did you take the photos? </a:t>
            </a:r>
          </a:p>
          <a:p>
            <a:r>
              <a:rPr lang="en-US" sz="20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sz="20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 took them at the Tulip Festival in Australia last September. </a:t>
            </a:r>
          </a:p>
          <a:p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Really? I went to a tulip festival two years ago but it was in the Netherlands. It was the Dutch Tulip Festival. 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A522027-71B2-ACB3-5552-A98763216D9F}"/>
              </a:ext>
            </a:extLst>
          </p:cNvPr>
          <p:cNvSpPr txBox="1"/>
          <p:nvPr/>
        </p:nvSpPr>
        <p:spPr>
          <a:xfrm>
            <a:off x="4612035" y="844062"/>
            <a:ext cx="422716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What did you do at the festival,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sz="20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I watched Dutch folk dances. The dancers wore traditional costumes. I also got a chance to try some delicious Dutch food and drinks. What about you, Mark? </a:t>
            </a:r>
          </a:p>
          <a:p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 watched folk dances too, but there wasn't any food or drinks. I also saw beautiful tulip floats at a parade. </a:t>
            </a:r>
          </a:p>
          <a:p>
            <a:r>
              <a:rPr lang="en-US" sz="2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Do they hold the festival every year in Australia?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Yes, they do. </a:t>
            </a:r>
          </a:p>
        </p:txBody>
      </p:sp>
      <p:pic>
        <p:nvPicPr>
          <p:cNvPr id="9" name="Unit 9 Getting Started" descr="Unit 9 Getting Started">
            <a:hlinkClick r:id="" action="ppaction://media"/>
            <a:extLst>
              <a:ext uri="{FF2B5EF4-FFF2-40B4-BE49-F238E27FC236}">
                <a16:creationId xmlns:a16="http://schemas.microsoft.com/office/drawing/2014/main" id="{50B414F2-91D4-8FB3-BDEB-0EFFA39BD3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28.15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52646" y="206010"/>
            <a:ext cx="621323" cy="62132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6DD73-C9B4-E0A3-E12F-E1D36640B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61" y="315619"/>
            <a:ext cx="9192544" cy="572700"/>
          </a:xfrm>
        </p:spPr>
        <p:txBody>
          <a:bodyPr/>
          <a:lstStyle/>
          <a:p>
            <a:r>
              <a:rPr lang="en-US" sz="3000" dirty="0"/>
              <a:t>Ex 2 (pg. 92) Read and tick who did the following activities? </a:t>
            </a:r>
            <a:br>
              <a:rPr lang="en-US" sz="3000" dirty="0"/>
            </a:br>
            <a:endParaRPr lang="en-VN" sz="3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EF937B3-0EE4-1E94-7AC2-47A1478C3A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390558"/>
              </p:ext>
            </p:extLst>
          </p:nvPr>
        </p:nvGraphicFramePr>
        <p:xfrm>
          <a:off x="344862" y="1019908"/>
          <a:ext cx="8341939" cy="3807972"/>
        </p:xfrm>
        <a:graphic>
          <a:graphicData uri="http://schemas.openxmlformats.org/drawingml/2006/table">
            <a:tbl>
              <a:tblPr/>
              <a:tblGrid>
                <a:gridCol w="6419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 fontAlgn="ctr"/>
                      <a:endParaRPr lang="en-US" sz="2000" dirty="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  <a:latin typeface="Pangolin" pitchFamily="2" charset="77"/>
                          <a:cs typeface="Calibri" panose="020F0502020204030204" pitchFamily="34" charset="0"/>
                        </a:rPr>
                        <a:t>Mark</a:t>
                      </a: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 err="1">
                          <a:solidFill>
                            <a:schemeClr val="accent6"/>
                          </a:solidFill>
                          <a:effectLst/>
                          <a:latin typeface="Pangolin" pitchFamily="2" charset="77"/>
                          <a:cs typeface="Calibri" panose="020F0502020204030204" pitchFamily="34" charset="0"/>
                        </a:rPr>
                        <a:t>Ms.Hoa</a:t>
                      </a:r>
                      <a:endParaRPr lang="en-US" sz="2000" b="1" dirty="0">
                        <a:solidFill>
                          <a:schemeClr val="accent6"/>
                        </a:solidFill>
                        <a:effectLst/>
                        <a:latin typeface="Pangolin" pitchFamily="2" charset="77"/>
                        <a:cs typeface="Calibri" panose="020F0502020204030204" pitchFamily="34" charset="0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355">
                <a:tc>
                  <a:txBody>
                    <a:bodyPr/>
                    <a:lstStyle/>
                    <a:p>
                      <a:r>
                        <a:rPr lang="en-US" sz="2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1.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went to the Tulip Festival in Australia</a:t>
                      </a:r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338">
                <a:tc>
                  <a:txBody>
                    <a:bodyPr/>
                    <a:lstStyle/>
                    <a:p>
                      <a:r>
                        <a:rPr lang="en-US" sz="2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2.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went to the Tulip Festival in the Netherlands</a:t>
                      </a:r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803">
                <a:tc>
                  <a:txBody>
                    <a:bodyPr/>
                    <a:lstStyle/>
                    <a:p>
                      <a:r>
                        <a:rPr lang="en-US" sz="2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3.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tried Dutch food and drinks</a:t>
                      </a:r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338">
                <a:tc>
                  <a:txBody>
                    <a:bodyPr/>
                    <a:lstStyle/>
                    <a:p>
                      <a:r>
                        <a:rPr lang="en-US" sz="2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4.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watched traditional Dutch dancing</a:t>
                      </a:r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 dirty="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3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5.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saw tulip floats</a:t>
                      </a:r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 dirty="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193880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B17F24-4C1B-FB75-F1BB-FA7ACBA0ABAC}"/>
              </a:ext>
            </a:extLst>
          </p:cNvPr>
          <p:cNvCxnSpPr/>
          <p:nvPr/>
        </p:nvCxnSpPr>
        <p:spPr>
          <a:xfrm>
            <a:off x="2180492" y="2004646"/>
            <a:ext cx="135987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FC2071-4B92-0C0D-347D-77944134E54E}"/>
              </a:ext>
            </a:extLst>
          </p:cNvPr>
          <p:cNvCxnSpPr>
            <a:cxnSpLocks/>
          </p:cNvCxnSpPr>
          <p:nvPr/>
        </p:nvCxnSpPr>
        <p:spPr>
          <a:xfrm>
            <a:off x="3915986" y="2023308"/>
            <a:ext cx="10012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D4C532-2FB5-0974-321D-731402DD5EEC}"/>
              </a:ext>
            </a:extLst>
          </p:cNvPr>
          <p:cNvCxnSpPr>
            <a:cxnSpLocks/>
          </p:cNvCxnSpPr>
          <p:nvPr/>
        </p:nvCxnSpPr>
        <p:spPr>
          <a:xfrm>
            <a:off x="2152500" y="2751096"/>
            <a:ext cx="13878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23BBD7-0BF3-693A-0128-F744EF26E5B2}"/>
              </a:ext>
            </a:extLst>
          </p:cNvPr>
          <p:cNvCxnSpPr>
            <a:cxnSpLocks/>
          </p:cNvCxnSpPr>
          <p:nvPr/>
        </p:nvCxnSpPr>
        <p:spPr>
          <a:xfrm>
            <a:off x="4363856" y="2758992"/>
            <a:ext cx="13878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BBA6B0-9865-2C44-282D-C1AC36934894}"/>
              </a:ext>
            </a:extLst>
          </p:cNvPr>
          <p:cNvCxnSpPr>
            <a:cxnSpLocks/>
          </p:cNvCxnSpPr>
          <p:nvPr/>
        </p:nvCxnSpPr>
        <p:spPr>
          <a:xfrm>
            <a:off x="1303415" y="3505441"/>
            <a:ext cx="6933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E72E5A-0086-0A2B-25CA-CA98D2028876}"/>
              </a:ext>
            </a:extLst>
          </p:cNvPr>
          <p:cNvCxnSpPr>
            <a:cxnSpLocks/>
          </p:cNvCxnSpPr>
          <p:nvPr/>
        </p:nvCxnSpPr>
        <p:spPr>
          <a:xfrm>
            <a:off x="2077856" y="3505441"/>
            <a:ext cx="4880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529E44-E660-3EC5-9491-216B9E561201}"/>
              </a:ext>
            </a:extLst>
          </p:cNvPr>
          <p:cNvCxnSpPr>
            <a:cxnSpLocks/>
          </p:cNvCxnSpPr>
          <p:nvPr/>
        </p:nvCxnSpPr>
        <p:spPr>
          <a:xfrm>
            <a:off x="752910" y="4223898"/>
            <a:ext cx="926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17A935-DA24-F485-9575-8E986A2F2FB4}"/>
              </a:ext>
            </a:extLst>
          </p:cNvPr>
          <p:cNvCxnSpPr>
            <a:cxnSpLocks/>
          </p:cNvCxnSpPr>
          <p:nvPr/>
        </p:nvCxnSpPr>
        <p:spPr>
          <a:xfrm>
            <a:off x="1779277" y="4233229"/>
            <a:ext cx="2867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18E48CE-947C-FB47-B0CB-0416F7279C0C}"/>
              </a:ext>
            </a:extLst>
          </p:cNvPr>
          <p:cNvCxnSpPr>
            <a:cxnSpLocks/>
          </p:cNvCxnSpPr>
          <p:nvPr/>
        </p:nvCxnSpPr>
        <p:spPr>
          <a:xfrm>
            <a:off x="1210110" y="4718421"/>
            <a:ext cx="124384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788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6DD73-C9B4-E0A3-E12F-E1D36640B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61" y="315619"/>
            <a:ext cx="8341939" cy="572700"/>
          </a:xfrm>
        </p:spPr>
        <p:txBody>
          <a:bodyPr/>
          <a:lstStyle/>
          <a:p>
            <a:r>
              <a:rPr lang="en-US" sz="3000" dirty="0"/>
              <a:t>Ex 2 (pg. 92) Check your answer.</a:t>
            </a:r>
            <a:endParaRPr lang="en-VN" sz="3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EF937B3-0EE4-1E94-7AC2-47A1478C3A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548166"/>
              </p:ext>
            </p:extLst>
          </p:nvPr>
        </p:nvGraphicFramePr>
        <p:xfrm>
          <a:off x="344862" y="1019908"/>
          <a:ext cx="8341939" cy="1318155"/>
        </p:xfrm>
        <a:graphic>
          <a:graphicData uri="http://schemas.openxmlformats.org/drawingml/2006/table">
            <a:tbl>
              <a:tblPr/>
              <a:tblGrid>
                <a:gridCol w="6419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 fontAlgn="ctr"/>
                      <a:endParaRPr lang="en-US" sz="2000" dirty="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  <a:latin typeface="Pangolin" pitchFamily="2" charset="77"/>
                          <a:cs typeface="Calibri" panose="020F0502020204030204" pitchFamily="34" charset="0"/>
                        </a:rPr>
                        <a:t>Mark</a:t>
                      </a: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 err="1">
                          <a:solidFill>
                            <a:schemeClr val="accent6"/>
                          </a:solidFill>
                          <a:effectLst/>
                          <a:latin typeface="Pangolin" pitchFamily="2" charset="77"/>
                          <a:cs typeface="Calibri" panose="020F0502020204030204" pitchFamily="34" charset="0"/>
                        </a:rPr>
                        <a:t>Ms.Hoa</a:t>
                      </a:r>
                      <a:endParaRPr lang="en-US" sz="2000" b="1" dirty="0">
                        <a:solidFill>
                          <a:schemeClr val="accent6"/>
                        </a:solidFill>
                        <a:effectLst/>
                        <a:latin typeface="Pangolin" pitchFamily="2" charset="77"/>
                        <a:cs typeface="Calibri" panose="020F0502020204030204" pitchFamily="34" charset="0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355">
                <a:tc>
                  <a:txBody>
                    <a:bodyPr/>
                    <a:lstStyle/>
                    <a:p>
                      <a:r>
                        <a:rPr lang="en-US" sz="2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1.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went to the Tulip Festival in Australia</a:t>
                      </a:r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 dirty="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B17F24-4C1B-FB75-F1BB-FA7ACBA0ABAC}"/>
              </a:ext>
            </a:extLst>
          </p:cNvPr>
          <p:cNvCxnSpPr/>
          <p:nvPr/>
        </p:nvCxnSpPr>
        <p:spPr>
          <a:xfrm>
            <a:off x="2180492" y="2004646"/>
            <a:ext cx="135987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FC2071-4B92-0C0D-347D-77944134E54E}"/>
              </a:ext>
            </a:extLst>
          </p:cNvPr>
          <p:cNvCxnSpPr>
            <a:cxnSpLocks/>
          </p:cNvCxnSpPr>
          <p:nvPr/>
        </p:nvCxnSpPr>
        <p:spPr>
          <a:xfrm>
            <a:off x="3915986" y="2023308"/>
            <a:ext cx="10012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D5B47A8-25D4-F74C-1AF6-5AF63591A881}"/>
              </a:ext>
            </a:extLst>
          </p:cNvPr>
          <p:cNvSpPr/>
          <p:nvPr/>
        </p:nvSpPr>
        <p:spPr>
          <a:xfrm>
            <a:off x="1313364" y="3107929"/>
            <a:ext cx="6206490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2"/>
            </a:solidFill>
            <a:prstDash val="lgDash"/>
          </a:ln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chemeClr val="accent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Ms</a:t>
            </a:r>
            <a:r>
              <a:rPr lang="en-US" sz="2000" b="1" dirty="0">
                <a:solidFill>
                  <a:schemeClr val="accent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Hoa</a:t>
            </a:r>
            <a:r>
              <a:rPr lang="en-US" sz="2000" b="1" dirty="0">
                <a:solidFill>
                  <a:schemeClr val="accent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</a:p>
          <a:p>
            <a:pPr algn="just"/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 took them at the </a:t>
            </a:r>
            <a:r>
              <a:rPr lang="en-US" sz="2000" b="1" dirty="0">
                <a:solidFill>
                  <a:schemeClr val="accent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Tulip Festival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 </a:t>
            </a:r>
            <a:r>
              <a:rPr lang="en-US" sz="2000" b="1" dirty="0">
                <a:solidFill>
                  <a:schemeClr val="accent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Australia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last September. 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81EA3FB6-E4B2-73EE-7008-545E20094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59088" y="1588283"/>
            <a:ext cx="729269" cy="58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58"/>
          <p:cNvSpPr txBox="1">
            <a:spLocks noGrp="1"/>
          </p:cNvSpPr>
          <p:nvPr>
            <p:ph type="title"/>
          </p:nvPr>
        </p:nvSpPr>
        <p:spPr>
          <a:xfrm>
            <a:off x="2290025" y="1302943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GAME</a:t>
            </a:r>
            <a:br>
              <a:rPr lang="en" dirty="0"/>
            </a:br>
            <a:r>
              <a:rPr lang="en" dirty="0"/>
              <a:t>GUESS THE FESTIVALS</a:t>
            </a:r>
            <a:endParaRPr dirty="0"/>
          </a:p>
        </p:txBody>
      </p:sp>
      <p:sp>
        <p:nvSpPr>
          <p:cNvPr id="1297" name="Google Shape;1297;p58"/>
          <p:cNvSpPr txBox="1">
            <a:spLocks noGrp="1"/>
          </p:cNvSpPr>
          <p:nvPr>
            <p:ph type="subTitle" idx="1"/>
          </p:nvPr>
        </p:nvSpPr>
        <p:spPr>
          <a:xfrm>
            <a:off x="1294329" y="2098585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l" defTabSz="457200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US" sz="2400" kern="1200" dirty="0">
                <a:solidFill>
                  <a:srgbClr val="EEEEEE">
                    <a:lumMod val="10000"/>
                  </a:srgbClr>
                </a:solidFill>
                <a:latin typeface="Pangolin" pitchFamily="2" charset="77"/>
                <a:ea typeface="+mn-ea"/>
                <a:cs typeface="Times New Roman" panose="02020603050405020304" pitchFamily="18" charset="0"/>
                <a:sym typeface="Arial" panose="020B0604020202020204"/>
              </a:rPr>
              <a:t>Students work in groups of 5 </a:t>
            </a:r>
          </a:p>
          <a:p>
            <a:pPr marL="342900" lvl="0" indent="-342900" algn="l" defTabSz="457200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US" sz="2400" kern="1200" dirty="0">
                <a:solidFill>
                  <a:srgbClr val="EEEEEE">
                    <a:lumMod val="10000"/>
                  </a:srgbClr>
                </a:solidFill>
                <a:latin typeface="Pangolin" pitchFamily="2" charset="77"/>
                <a:ea typeface="+mn-ea"/>
                <a:cs typeface="Times New Roman" panose="02020603050405020304" pitchFamily="18" charset="0"/>
                <a:sym typeface="Arial" panose="020B0604020202020204"/>
              </a:rPr>
              <a:t>T opens the boxes</a:t>
            </a:r>
          </a:p>
          <a:p>
            <a:pPr marL="342900" lvl="0" indent="-342900" algn="l" defTabSz="457200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US" sz="2400" kern="1200" dirty="0">
                <a:solidFill>
                  <a:srgbClr val="EEEEEE">
                    <a:lumMod val="10000"/>
                  </a:srgbClr>
                </a:solidFill>
                <a:latin typeface="Pangolin" pitchFamily="2" charset="77"/>
                <a:ea typeface="+mn-ea"/>
                <a:cs typeface="Times New Roman" panose="02020603050405020304" pitchFamily="18" charset="0"/>
                <a:sym typeface="Arial" panose="020B0604020202020204"/>
              </a:rPr>
              <a:t>Students write the names of festival </a:t>
            </a:r>
          </a:p>
          <a:p>
            <a:pPr marL="342900" lvl="0" indent="-342900" algn="l" defTabSz="457200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US" sz="2400" kern="1200" dirty="0">
                <a:solidFill>
                  <a:srgbClr val="EEEEEE">
                    <a:lumMod val="10000"/>
                  </a:srgbClr>
                </a:solidFill>
                <a:latin typeface="Pangolin" pitchFamily="2" charset="77"/>
                <a:ea typeface="+mn-ea"/>
                <a:cs typeface="Times New Roman" panose="02020603050405020304" pitchFamily="18" charset="0"/>
                <a:sym typeface="Arial" panose="020B0604020202020204"/>
              </a:rPr>
              <a:t>1 correct answer, 1 point</a:t>
            </a:r>
            <a:endParaRPr lang="en-US" sz="2400" kern="1200" dirty="0">
              <a:solidFill>
                <a:srgbClr val="000000"/>
              </a:solidFill>
              <a:latin typeface="Pangolin" pitchFamily="2" charset="77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1298" name="Google Shape;1298;p58"/>
          <p:cNvGrpSpPr/>
          <p:nvPr/>
        </p:nvGrpSpPr>
        <p:grpSpPr>
          <a:xfrm rot="10083919">
            <a:off x="658274" y="-348460"/>
            <a:ext cx="1042016" cy="2172314"/>
            <a:chOff x="1117397" y="404909"/>
            <a:chExt cx="1041999" cy="2172279"/>
          </a:xfrm>
        </p:grpSpPr>
        <p:sp>
          <p:nvSpPr>
            <p:cNvPr id="1299" name="Google Shape;1299;p58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8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8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8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8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58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5" name="Google Shape;1305;p58"/>
          <p:cNvGrpSpPr/>
          <p:nvPr/>
        </p:nvGrpSpPr>
        <p:grpSpPr>
          <a:xfrm rot="-439482">
            <a:off x="7646017" y="2781842"/>
            <a:ext cx="1042063" cy="2172411"/>
            <a:chOff x="1117397" y="404909"/>
            <a:chExt cx="1041999" cy="2172279"/>
          </a:xfrm>
        </p:grpSpPr>
        <p:sp>
          <p:nvSpPr>
            <p:cNvPr id="1306" name="Google Shape;1306;p58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58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58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58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58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58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404;p44">
            <a:extLst>
              <a:ext uri="{FF2B5EF4-FFF2-40B4-BE49-F238E27FC236}">
                <a16:creationId xmlns:a16="http://schemas.microsoft.com/office/drawing/2014/main" id="{16E1DD0E-AA66-F24F-8225-A81CF0FFAE1B}"/>
              </a:ext>
            </a:extLst>
          </p:cNvPr>
          <p:cNvGrpSpPr/>
          <p:nvPr/>
        </p:nvGrpSpPr>
        <p:grpSpPr>
          <a:xfrm>
            <a:off x="7257522" y="633780"/>
            <a:ext cx="1131335" cy="797088"/>
            <a:chOff x="7784350" y="4080163"/>
            <a:chExt cx="1131335" cy="797088"/>
          </a:xfrm>
        </p:grpSpPr>
        <p:sp>
          <p:nvSpPr>
            <p:cNvPr id="24" name="Google Shape;405;p44">
              <a:extLst>
                <a:ext uri="{FF2B5EF4-FFF2-40B4-BE49-F238E27FC236}">
                  <a16:creationId xmlns:a16="http://schemas.microsoft.com/office/drawing/2014/main" id="{085577AE-9BEA-4F41-9908-9926189A3888}"/>
                </a:ext>
              </a:extLst>
            </p:cNvPr>
            <p:cNvSpPr/>
            <p:nvPr/>
          </p:nvSpPr>
          <p:spPr>
            <a:xfrm>
              <a:off x="7784350" y="4080163"/>
              <a:ext cx="1131335" cy="797088"/>
            </a:xfrm>
            <a:custGeom>
              <a:avLst/>
              <a:gdLst/>
              <a:ahLst/>
              <a:cxnLst/>
              <a:rect l="l" t="t" r="r" b="b"/>
              <a:pathLst>
                <a:path w="21009" h="14802" extrusionOk="0">
                  <a:moveTo>
                    <a:pt x="6310" y="0"/>
                  </a:moveTo>
                  <a:cubicBezTo>
                    <a:pt x="4925" y="0"/>
                    <a:pt x="3630" y="870"/>
                    <a:pt x="3155" y="2253"/>
                  </a:cubicBezTo>
                  <a:lnTo>
                    <a:pt x="2879" y="3072"/>
                  </a:lnTo>
                  <a:cubicBezTo>
                    <a:pt x="2114" y="2942"/>
                    <a:pt x="1218" y="2360"/>
                    <a:pt x="636" y="599"/>
                  </a:cubicBezTo>
                  <a:lnTo>
                    <a:pt x="636" y="599"/>
                  </a:lnTo>
                  <a:cubicBezTo>
                    <a:pt x="636" y="599"/>
                    <a:pt x="1" y="2965"/>
                    <a:pt x="2435" y="4366"/>
                  </a:cubicBezTo>
                  <a:lnTo>
                    <a:pt x="1654" y="6670"/>
                  </a:lnTo>
                  <a:cubicBezTo>
                    <a:pt x="1065" y="8408"/>
                    <a:pt x="1999" y="10299"/>
                    <a:pt x="3737" y="10897"/>
                  </a:cubicBezTo>
                  <a:lnTo>
                    <a:pt x="14700" y="14625"/>
                  </a:lnTo>
                  <a:cubicBezTo>
                    <a:pt x="15054" y="14745"/>
                    <a:pt x="15413" y="14802"/>
                    <a:pt x="15767" y="14802"/>
                  </a:cubicBezTo>
                  <a:cubicBezTo>
                    <a:pt x="17154" y="14802"/>
                    <a:pt x="18451" y="13929"/>
                    <a:pt x="18926" y="12550"/>
                  </a:cubicBezTo>
                  <a:lnTo>
                    <a:pt x="20427" y="8133"/>
                  </a:lnTo>
                  <a:cubicBezTo>
                    <a:pt x="21009" y="6395"/>
                    <a:pt x="20083" y="4511"/>
                    <a:pt x="18352" y="3914"/>
                  </a:cubicBezTo>
                  <a:lnTo>
                    <a:pt x="7381" y="178"/>
                  </a:lnTo>
                  <a:cubicBezTo>
                    <a:pt x="7026" y="58"/>
                    <a:pt x="6665" y="0"/>
                    <a:pt x="6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06;p44">
              <a:extLst>
                <a:ext uri="{FF2B5EF4-FFF2-40B4-BE49-F238E27FC236}">
                  <a16:creationId xmlns:a16="http://schemas.microsoft.com/office/drawing/2014/main" id="{627DA050-737C-4D45-9532-D0F8E43D887B}"/>
                </a:ext>
              </a:extLst>
            </p:cNvPr>
            <p:cNvSpPr/>
            <p:nvPr/>
          </p:nvSpPr>
          <p:spPr>
            <a:xfrm>
              <a:off x="7998727" y="4239074"/>
              <a:ext cx="695150" cy="478350"/>
            </a:xfrm>
            <a:custGeom>
              <a:avLst/>
              <a:gdLst/>
              <a:ahLst/>
              <a:cxnLst/>
              <a:rect l="l" t="t" r="r" b="b"/>
              <a:pathLst>
                <a:path w="12909" h="8883" extrusionOk="0">
                  <a:moveTo>
                    <a:pt x="3683" y="1101"/>
                  </a:moveTo>
                  <a:lnTo>
                    <a:pt x="3683" y="1101"/>
                  </a:lnTo>
                  <a:cubicBezTo>
                    <a:pt x="3676" y="1170"/>
                    <a:pt x="3668" y="1231"/>
                    <a:pt x="3653" y="1277"/>
                  </a:cubicBezTo>
                  <a:cubicBezTo>
                    <a:pt x="3622" y="1461"/>
                    <a:pt x="3538" y="1629"/>
                    <a:pt x="3415" y="1767"/>
                  </a:cubicBezTo>
                  <a:cubicBezTo>
                    <a:pt x="3346" y="1844"/>
                    <a:pt x="3262" y="1913"/>
                    <a:pt x="3178" y="1966"/>
                  </a:cubicBezTo>
                  <a:cubicBezTo>
                    <a:pt x="3048" y="2050"/>
                    <a:pt x="2910" y="2119"/>
                    <a:pt x="2772" y="2165"/>
                  </a:cubicBezTo>
                  <a:cubicBezTo>
                    <a:pt x="2657" y="2203"/>
                    <a:pt x="2550" y="2226"/>
                    <a:pt x="2435" y="2249"/>
                  </a:cubicBezTo>
                  <a:lnTo>
                    <a:pt x="2451" y="2219"/>
                  </a:lnTo>
                  <a:lnTo>
                    <a:pt x="2489" y="2142"/>
                  </a:lnTo>
                  <a:cubicBezTo>
                    <a:pt x="2565" y="1981"/>
                    <a:pt x="2673" y="1828"/>
                    <a:pt x="2795" y="1690"/>
                  </a:cubicBezTo>
                  <a:cubicBezTo>
                    <a:pt x="2910" y="1560"/>
                    <a:pt x="3048" y="1445"/>
                    <a:pt x="3193" y="1346"/>
                  </a:cubicBezTo>
                  <a:cubicBezTo>
                    <a:pt x="3346" y="1246"/>
                    <a:pt x="3507" y="1162"/>
                    <a:pt x="3683" y="1101"/>
                  </a:cubicBezTo>
                  <a:close/>
                  <a:moveTo>
                    <a:pt x="2812" y="233"/>
                  </a:moveTo>
                  <a:cubicBezTo>
                    <a:pt x="2898" y="233"/>
                    <a:pt x="2985" y="242"/>
                    <a:pt x="3071" y="259"/>
                  </a:cubicBezTo>
                  <a:cubicBezTo>
                    <a:pt x="3117" y="266"/>
                    <a:pt x="3155" y="274"/>
                    <a:pt x="3201" y="289"/>
                  </a:cubicBezTo>
                  <a:cubicBezTo>
                    <a:pt x="3232" y="305"/>
                    <a:pt x="3262" y="312"/>
                    <a:pt x="3293" y="328"/>
                  </a:cubicBezTo>
                  <a:cubicBezTo>
                    <a:pt x="3346" y="358"/>
                    <a:pt x="3400" y="389"/>
                    <a:pt x="3446" y="427"/>
                  </a:cubicBezTo>
                  <a:cubicBezTo>
                    <a:pt x="3522" y="496"/>
                    <a:pt x="3584" y="588"/>
                    <a:pt x="3614" y="688"/>
                  </a:cubicBezTo>
                  <a:cubicBezTo>
                    <a:pt x="3637" y="749"/>
                    <a:pt x="3645" y="810"/>
                    <a:pt x="3653" y="871"/>
                  </a:cubicBezTo>
                  <a:cubicBezTo>
                    <a:pt x="3377" y="963"/>
                    <a:pt x="3117" y="1101"/>
                    <a:pt x="2887" y="1285"/>
                  </a:cubicBezTo>
                  <a:cubicBezTo>
                    <a:pt x="2634" y="1484"/>
                    <a:pt x="2428" y="1736"/>
                    <a:pt x="2282" y="2027"/>
                  </a:cubicBezTo>
                  <a:cubicBezTo>
                    <a:pt x="2236" y="2112"/>
                    <a:pt x="2198" y="2203"/>
                    <a:pt x="2167" y="2295"/>
                  </a:cubicBezTo>
                  <a:lnTo>
                    <a:pt x="2121" y="2295"/>
                  </a:lnTo>
                  <a:lnTo>
                    <a:pt x="2014" y="2311"/>
                  </a:lnTo>
                  <a:cubicBezTo>
                    <a:pt x="1911" y="2314"/>
                    <a:pt x="1809" y="2316"/>
                    <a:pt x="1708" y="2316"/>
                  </a:cubicBezTo>
                  <a:cubicBezTo>
                    <a:pt x="1607" y="2316"/>
                    <a:pt x="1505" y="2314"/>
                    <a:pt x="1402" y="2311"/>
                  </a:cubicBezTo>
                  <a:lnTo>
                    <a:pt x="1379" y="2272"/>
                  </a:lnTo>
                  <a:lnTo>
                    <a:pt x="1348" y="2226"/>
                  </a:lnTo>
                  <a:cubicBezTo>
                    <a:pt x="1279" y="2127"/>
                    <a:pt x="1226" y="2020"/>
                    <a:pt x="1187" y="1913"/>
                  </a:cubicBezTo>
                  <a:cubicBezTo>
                    <a:pt x="1157" y="1821"/>
                    <a:pt x="1141" y="1736"/>
                    <a:pt x="1134" y="1645"/>
                  </a:cubicBezTo>
                  <a:cubicBezTo>
                    <a:pt x="1126" y="1560"/>
                    <a:pt x="1134" y="1476"/>
                    <a:pt x="1149" y="1392"/>
                  </a:cubicBezTo>
                  <a:cubicBezTo>
                    <a:pt x="1164" y="1300"/>
                    <a:pt x="1203" y="1208"/>
                    <a:pt x="1241" y="1124"/>
                  </a:cubicBezTo>
                  <a:cubicBezTo>
                    <a:pt x="1295" y="1032"/>
                    <a:pt x="1356" y="940"/>
                    <a:pt x="1425" y="856"/>
                  </a:cubicBezTo>
                  <a:lnTo>
                    <a:pt x="1425" y="864"/>
                  </a:lnTo>
                  <a:cubicBezTo>
                    <a:pt x="1524" y="749"/>
                    <a:pt x="1639" y="657"/>
                    <a:pt x="1762" y="573"/>
                  </a:cubicBezTo>
                  <a:cubicBezTo>
                    <a:pt x="1907" y="481"/>
                    <a:pt x="2068" y="397"/>
                    <a:pt x="2236" y="343"/>
                  </a:cubicBezTo>
                  <a:cubicBezTo>
                    <a:pt x="2389" y="289"/>
                    <a:pt x="2550" y="251"/>
                    <a:pt x="2711" y="236"/>
                  </a:cubicBezTo>
                  <a:lnTo>
                    <a:pt x="2726" y="236"/>
                  </a:lnTo>
                  <a:cubicBezTo>
                    <a:pt x="2755" y="234"/>
                    <a:pt x="2784" y="233"/>
                    <a:pt x="2812" y="233"/>
                  </a:cubicBezTo>
                  <a:close/>
                  <a:moveTo>
                    <a:pt x="7140" y="437"/>
                  </a:moveTo>
                  <a:cubicBezTo>
                    <a:pt x="7284" y="437"/>
                    <a:pt x="7429" y="452"/>
                    <a:pt x="7565" y="481"/>
                  </a:cubicBezTo>
                  <a:cubicBezTo>
                    <a:pt x="7680" y="504"/>
                    <a:pt x="7787" y="534"/>
                    <a:pt x="7894" y="565"/>
                  </a:cubicBezTo>
                  <a:cubicBezTo>
                    <a:pt x="8009" y="611"/>
                    <a:pt x="8124" y="657"/>
                    <a:pt x="8231" y="711"/>
                  </a:cubicBezTo>
                  <a:cubicBezTo>
                    <a:pt x="8476" y="833"/>
                    <a:pt x="8706" y="986"/>
                    <a:pt x="8912" y="1170"/>
                  </a:cubicBezTo>
                  <a:lnTo>
                    <a:pt x="8928" y="1170"/>
                  </a:lnTo>
                  <a:cubicBezTo>
                    <a:pt x="9104" y="1331"/>
                    <a:pt x="9257" y="1514"/>
                    <a:pt x="9395" y="1713"/>
                  </a:cubicBezTo>
                  <a:cubicBezTo>
                    <a:pt x="9410" y="1744"/>
                    <a:pt x="9433" y="1767"/>
                    <a:pt x="9448" y="1798"/>
                  </a:cubicBezTo>
                  <a:cubicBezTo>
                    <a:pt x="9379" y="1821"/>
                    <a:pt x="9318" y="1844"/>
                    <a:pt x="9257" y="1867"/>
                  </a:cubicBezTo>
                  <a:cubicBezTo>
                    <a:pt x="9073" y="1951"/>
                    <a:pt x="8905" y="2058"/>
                    <a:pt x="8744" y="2173"/>
                  </a:cubicBezTo>
                  <a:cubicBezTo>
                    <a:pt x="8598" y="2288"/>
                    <a:pt x="8461" y="2410"/>
                    <a:pt x="8346" y="2556"/>
                  </a:cubicBezTo>
                  <a:cubicBezTo>
                    <a:pt x="8300" y="2602"/>
                    <a:pt x="8262" y="2648"/>
                    <a:pt x="8231" y="2701"/>
                  </a:cubicBezTo>
                  <a:cubicBezTo>
                    <a:pt x="8170" y="2701"/>
                    <a:pt x="8108" y="2709"/>
                    <a:pt x="8047" y="2716"/>
                  </a:cubicBezTo>
                  <a:cubicBezTo>
                    <a:pt x="7991" y="2714"/>
                    <a:pt x="7936" y="2713"/>
                    <a:pt x="7881" y="2713"/>
                  </a:cubicBezTo>
                  <a:cubicBezTo>
                    <a:pt x="7750" y="2713"/>
                    <a:pt x="7623" y="2719"/>
                    <a:pt x="7504" y="2724"/>
                  </a:cubicBezTo>
                  <a:cubicBezTo>
                    <a:pt x="7496" y="2693"/>
                    <a:pt x="7488" y="2663"/>
                    <a:pt x="7481" y="2632"/>
                  </a:cubicBezTo>
                  <a:cubicBezTo>
                    <a:pt x="7351" y="2272"/>
                    <a:pt x="7151" y="1951"/>
                    <a:pt x="6884" y="1675"/>
                  </a:cubicBezTo>
                  <a:cubicBezTo>
                    <a:pt x="6631" y="1407"/>
                    <a:pt x="6332" y="1185"/>
                    <a:pt x="6003" y="1024"/>
                  </a:cubicBezTo>
                  <a:lnTo>
                    <a:pt x="5873" y="963"/>
                  </a:lnTo>
                  <a:lnTo>
                    <a:pt x="5873" y="956"/>
                  </a:lnTo>
                  <a:lnTo>
                    <a:pt x="5881" y="956"/>
                  </a:lnTo>
                  <a:cubicBezTo>
                    <a:pt x="5965" y="864"/>
                    <a:pt x="6057" y="787"/>
                    <a:pt x="6156" y="718"/>
                  </a:cubicBezTo>
                  <a:cubicBezTo>
                    <a:pt x="6271" y="642"/>
                    <a:pt x="6401" y="580"/>
                    <a:pt x="6539" y="534"/>
                  </a:cubicBezTo>
                  <a:cubicBezTo>
                    <a:pt x="6684" y="488"/>
                    <a:pt x="6838" y="450"/>
                    <a:pt x="6991" y="443"/>
                  </a:cubicBezTo>
                  <a:cubicBezTo>
                    <a:pt x="7040" y="439"/>
                    <a:pt x="7090" y="437"/>
                    <a:pt x="7140" y="437"/>
                  </a:cubicBezTo>
                  <a:close/>
                  <a:moveTo>
                    <a:pt x="2106" y="2517"/>
                  </a:moveTo>
                  <a:cubicBezTo>
                    <a:pt x="2068" y="2640"/>
                    <a:pt x="2045" y="2762"/>
                    <a:pt x="2030" y="2885"/>
                  </a:cubicBezTo>
                  <a:lnTo>
                    <a:pt x="2022" y="2877"/>
                  </a:lnTo>
                  <a:cubicBezTo>
                    <a:pt x="1930" y="2808"/>
                    <a:pt x="1838" y="2739"/>
                    <a:pt x="1754" y="2663"/>
                  </a:cubicBezTo>
                  <a:cubicBezTo>
                    <a:pt x="1700" y="2617"/>
                    <a:pt x="1654" y="2571"/>
                    <a:pt x="1608" y="2525"/>
                  </a:cubicBezTo>
                  <a:lnTo>
                    <a:pt x="1608" y="2525"/>
                  </a:lnTo>
                  <a:cubicBezTo>
                    <a:pt x="1673" y="2531"/>
                    <a:pt x="1736" y="2533"/>
                    <a:pt x="1799" y="2533"/>
                  </a:cubicBezTo>
                  <a:cubicBezTo>
                    <a:pt x="1901" y="2533"/>
                    <a:pt x="2002" y="2527"/>
                    <a:pt x="2106" y="2517"/>
                  </a:cubicBezTo>
                  <a:close/>
                  <a:moveTo>
                    <a:pt x="9548" y="2004"/>
                  </a:moveTo>
                  <a:cubicBezTo>
                    <a:pt x="9594" y="2104"/>
                    <a:pt x="9640" y="2203"/>
                    <a:pt x="9678" y="2303"/>
                  </a:cubicBezTo>
                  <a:lnTo>
                    <a:pt x="9686" y="2311"/>
                  </a:lnTo>
                  <a:lnTo>
                    <a:pt x="9686" y="2326"/>
                  </a:lnTo>
                  <a:cubicBezTo>
                    <a:pt x="9747" y="2525"/>
                    <a:pt x="9785" y="2732"/>
                    <a:pt x="9808" y="2938"/>
                  </a:cubicBezTo>
                  <a:cubicBezTo>
                    <a:pt x="9801" y="2938"/>
                    <a:pt x="9793" y="2931"/>
                    <a:pt x="9785" y="2931"/>
                  </a:cubicBezTo>
                  <a:cubicBezTo>
                    <a:pt x="9556" y="2854"/>
                    <a:pt x="9318" y="2793"/>
                    <a:pt x="9081" y="2755"/>
                  </a:cubicBezTo>
                  <a:cubicBezTo>
                    <a:pt x="8889" y="2724"/>
                    <a:pt x="8698" y="2709"/>
                    <a:pt x="8507" y="2701"/>
                  </a:cubicBezTo>
                  <a:lnTo>
                    <a:pt x="8514" y="2701"/>
                  </a:lnTo>
                  <a:lnTo>
                    <a:pt x="8537" y="2678"/>
                  </a:lnTo>
                  <a:lnTo>
                    <a:pt x="8560" y="2648"/>
                  </a:lnTo>
                  <a:cubicBezTo>
                    <a:pt x="8683" y="2510"/>
                    <a:pt x="8821" y="2395"/>
                    <a:pt x="8974" y="2295"/>
                  </a:cubicBezTo>
                  <a:cubicBezTo>
                    <a:pt x="9157" y="2173"/>
                    <a:pt x="9349" y="2081"/>
                    <a:pt x="9548" y="2004"/>
                  </a:cubicBezTo>
                  <a:close/>
                  <a:moveTo>
                    <a:pt x="4632" y="927"/>
                  </a:moveTo>
                  <a:cubicBezTo>
                    <a:pt x="4816" y="927"/>
                    <a:pt x="4998" y="944"/>
                    <a:pt x="5176" y="978"/>
                  </a:cubicBezTo>
                  <a:lnTo>
                    <a:pt x="5169" y="986"/>
                  </a:lnTo>
                  <a:cubicBezTo>
                    <a:pt x="5283" y="1009"/>
                    <a:pt x="5406" y="1040"/>
                    <a:pt x="5521" y="1078"/>
                  </a:cubicBezTo>
                  <a:lnTo>
                    <a:pt x="5505" y="1086"/>
                  </a:lnTo>
                  <a:lnTo>
                    <a:pt x="5498" y="1101"/>
                  </a:lnTo>
                  <a:cubicBezTo>
                    <a:pt x="5383" y="1323"/>
                    <a:pt x="5283" y="1553"/>
                    <a:pt x="5207" y="1790"/>
                  </a:cubicBezTo>
                  <a:cubicBezTo>
                    <a:pt x="5138" y="1981"/>
                    <a:pt x="5069" y="2173"/>
                    <a:pt x="4985" y="2357"/>
                  </a:cubicBezTo>
                  <a:cubicBezTo>
                    <a:pt x="4916" y="2494"/>
                    <a:pt x="4824" y="2632"/>
                    <a:pt x="4724" y="2747"/>
                  </a:cubicBezTo>
                  <a:cubicBezTo>
                    <a:pt x="4548" y="2954"/>
                    <a:pt x="4311" y="3099"/>
                    <a:pt x="4058" y="3183"/>
                  </a:cubicBezTo>
                  <a:cubicBezTo>
                    <a:pt x="3890" y="3237"/>
                    <a:pt x="3714" y="3275"/>
                    <a:pt x="3538" y="3283"/>
                  </a:cubicBezTo>
                  <a:cubicBezTo>
                    <a:pt x="3484" y="3287"/>
                    <a:pt x="3430" y="3289"/>
                    <a:pt x="3376" y="3289"/>
                  </a:cubicBezTo>
                  <a:cubicBezTo>
                    <a:pt x="3221" y="3289"/>
                    <a:pt x="3063" y="3273"/>
                    <a:pt x="2910" y="3245"/>
                  </a:cubicBezTo>
                  <a:cubicBezTo>
                    <a:pt x="2803" y="3222"/>
                    <a:pt x="2696" y="3191"/>
                    <a:pt x="2588" y="3153"/>
                  </a:cubicBezTo>
                  <a:cubicBezTo>
                    <a:pt x="2481" y="3122"/>
                    <a:pt x="2382" y="3076"/>
                    <a:pt x="2290" y="3030"/>
                  </a:cubicBezTo>
                  <a:lnTo>
                    <a:pt x="2244" y="3007"/>
                  </a:lnTo>
                  <a:cubicBezTo>
                    <a:pt x="2252" y="2931"/>
                    <a:pt x="2267" y="2854"/>
                    <a:pt x="2275" y="2785"/>
                  </a:cubicBezTo>
                  <a:cubicBezTo>
                    <a:pt x="2297" y="2686"/>
                    <a:pt x="2320" y="2586"/>
                    <a:pt x="2351" y="2494"/>
                  </a:cubicBezTo>
                  <a:cubicBezTo>
                    <a:pt x="2550" y="2464"/>
                    <a:pt x="2742" y="2418"/>
                    <a:pt x="2933" y="2349"/>
                  </a:cubicBezTo>
                  <a:cubicBezTo>
                    <a:pt x="3147" y="2272"/>
                    <a:pt x="3346" y="2150"/>
                    <a:pt x="3515" y="1989"/>
                  </a:cubicBezTo>
                  <a:cubicBezTo>
                    <a:pt x="3683" y="1828"/>
                    <a:pt x="3806" y="1622"/>
                    <a:pt x="3859" y="1400"/>
                  </a:cubicBezTo>
                  <a:cubicBezTo>
                    <a:pt x="3890" y="1277"/>
                    <a:pt x="3905" y="1147"/>
                    <a:pt x="3905" y="1017"/>
                  </a:cubicBezTo>
                  <a:cubicBezTo>
                    <a:pt x="4081" y="971"/>
                    <a:pt x="4257" y="948"/>
                    <a:pt x="4441" y="933"/>
                  </a:cubicBezTo>
                  <a:lnTo>
                    <a:pt x="4449" y="933"/>
                  </a:lnTo>
                  <a:cubicBezTo>
                    <a:pt x="4510" y="929"/>
                    <a:pt x="4571" y="927"/>
                    <a:pt x="4632" y="927"/>
                  </a:cubicBezTo>
                  <a:close/>
                  <a:moveTo>
                    <a:pt x="5743" y="1147"/>
                  </a:moveTo>
                  <a:lnTo>
                    <a:pt x="5758" y="1155"/>
                  </a:lnTo>
                  <a:lnTo>
                    <a:pt x="5773" y="1155"/>
                  </a:lnTo>
                  <a:lnTo>
                    <a:pt x="5911" y="1223"/>
                  </a:lnTo>
                  <a:cubicBezTo>
                    <a:pt x="6141" y="1338"/>
                    <a:pt x="6348" y="1476"/>
                    <a:pt x="6539" y="1645"/>
                  </a:cubicBezTo>
                  <a:lnTo>
                    <a:pt x="6547" y="1652"/>
                  </a:lnTo>
                  <a:cubicBezTo>
                    <a:pt x="6723" y="1805"/>
                    <a:pt x="6876" y="1989"/>
                    <a:pt x="7006" y="2180"/>
                  </a:cubicBezTo>
                  <a:cubicBezTo>
                    <a:pt x="7113" y="2341"/>
                    <a:pt x="7197" y="2510"/>
                    <a:pt x="7259" y="2693"/>
                  </a:cubicBezTo>
                  <a:lnTo>
                    <a:pt x="7274" y="2739"/>
                  </a:lnTo>
                  <a:cubicBezTo>
                    <a:pt x="7021" y="2755"/>
                    <a:pt x="6776" y="2793"/>
                    <a:pt x="6524" y="2839"/>
                  </a:cubicBezTo>
                  <a:cubicBezTo>
                    <a:pt x="6171" y="2915"/>
                    <a:pt x="5827" y="3015"/>
                    <a:pt x="5490" y="3153"/>
                  </a:cubicBezTo>
                  <a:cubicBezTo>
                    <a:pt x="5169" y="3291"/>
                    <a:pt x="4855" y="3467"/>
                    <a:pt x="4571" y="3673"/>
                  </a:cubicBezTo>
                  <a:cubicBezTo>
                    <a:pt x="4288" y="3872"/>
                    <a:pt x="4035" y="4110"/>
                    <a:pt x="3821" y="4378"/>
                  </a:cubicBezTo>
                  <a:cubicBezTo>
                    <a:pt x="3599" y="4638"/>
                    <a:pt x="3423" y="4929"/>
                    <a:pt x="3300" y="5251"/>
                  </a:cubicBezTo>
                  <a:cubicBezTo>
                    <a:pt x="3216" y="5465"/>
                    <a:pt x="3163" y="5702"/>
                    <a:pt x="3147" y="5940"/>
                  </a:cubicBezTo>
                  <a:cubicBezTo>
                    <a:pt x="3032" y="5809"/>
                    <a:pt x="2925" y="5679"/>
                    <a:pt x="2833" y="5534"/>
                  </a:cubicBezTo>
                  <a:cubicBezTo>
                    <a:pt x="2757" y="5419"/>
                    <a:pt x="2688" y="5304"/>
                    <a:pt x="2627" y="5174"/>
                  </a:cubicBezTo>
                  <a:cubicBezTo>
                    <a:pt x="2565" y="5044"/>
                    <a:pt x="2512" y="4914"/>
                    <a:pt x="2466" y="4776"/>
                  </a:cubicBezTo>
                  <a:cubicBezTo>
                    <a:pt x="2343" y="4401"/>
                    <a:pt x="2259" y="4018"/>
                    <a:pt x="2229" y="3627"/>
                  </a:cubicBezTo>
                  <a:lnTo>
                    <a:pt x="2221" y="3635"/>
                  </a:lnTo>
                  <a:lnTo>
                    <a:pt x="2221" y="3252"/>
                  </a:lnTo>
                  <a:cubicBezTo>
                    <a:pt x="2313" y="3298"/>
                    <a:pt x="2405" y="3337"/>
                    <a:pt x="2504" y="3367"/>
                  </a:cubicBezTo>
                  <a:lnTo>
                    <a:pt x="2512" y="3367"/>
                  </a:lnTo>
                  <a:cubicBezTo>
                    <a:pt x="2650" y="3413"/>
                    <a:pt x="2795" y="3451"/>
                    <a:pt x="2941" y="3482"/>
                  </a:cubicBezTo>
                  <a:cubicBezTo>
                    <a:pt x="3089" y="3508"/>
                    <a:pt x="3240" y="3521"/>
                    <a:pt x="3392" y="3521"/>
                  </a:cubicBezTo>
                  <a:cubicBezTo>
                    <a:pt x="3554" y="3521"/>
                    <a:pt x="3716" y="3506"/>
                    <a:pt x="3875" y="3474"/>
                  </a:cubicBezTo>
                  <a:cubicBezTo>
                    <a:pt x="4189" y="3413"/>
                    <a:pt x="4472" y="3275"/>
                    <a:pt x="4717" y="3076"/>
                  </a:cubicBezTo>
                  <a:cubicBezTo>
                    <a:pt x="4839" y="2977"/>
                    <a:pt x="4954" y="2854"/>
                    <a:pt x="5046" y="2716"/>
                  </a:cubicBezTo>
                  <a:cubicBezTo>
                    <a:pt x="5138" y="2571"/>
                    <a:pt x="5214" y="2418"/>
                    <a:pt x="5283" y="2257"/>
                  </a:cubicBezTo>
                  <a:cubicBezTo>
                    <a:pt x="5337" y="2127"/>
                    <a:pt x="5383" y="1997"/>
                    <a:pt x="5429" y="1874"/>
                  </a:cubicBezTo>
                  <a:lnTo>
                    <a:pt x="5429" y="1859"/>
                  </a:lnTo>
                  <a:cubicBezTo>
                    <a:pt x="5490" y="1668"/>
                    <a:pt x="5559" y="1484"/>
                    <a:pt x="5651" y="1300"/>
                  </a:cubicBezTo>
                  <a:cubicBezTo>
                    <a:pt x="5674" y="1246"/>
                    <a:pt x="5704" y="1193"/>
                    <a:pt x="5743" y="1147"/>
                  </a:cubicBezTo>
                  <a:close/>
                  <a:moveTo>
                    <a:pt x="8331" y="2954"/>
                  </a:moveTo>
                  <a:cubicBezTo>
                    <a:pt x="8637" y="2977"/>
                    <a:pt x="8943" y="3015"/>
                    <a:pt x="9249" y="3076"/>
                  </a:cubicBezTo>
                  <a:cubicBezTo>
                    <a:pt x="9441" y="3115"/>
                    <a:pt x="9632" y="3160"/>
                    <a:pt x="9808" y="3214"/>
                  </a:cubicBezTo>
                  <a:cubicBezTo>
                    <a:pt x="9801" y="3360"/>
                    <a:pt x="9785" y="3497"/>
                    <a:pt x="9762" y="3643"/>
                  </a:cubicBezTo>
                  <a:cubicBezTo>
                    <a:pt x="9701" y="3911"/>
                    <a:pt x="9609" y="4171"/>
                    <a:pt x="9494" y="4416"/>
                  </a:cubicBezTo>
                  <a:cubicBezTo>
                    <a:pt x="9333" y="4722"/>
                    <a:pt x="9142" y="4998"/>
                    <a:pt x="8920" y="5251"/>
                  </a:cubicBezTo>
                  <a:cubicBezTo>
                    <a:pt x="8675" y="5519"/>
                    <a:pt x="8399" y="5756"/>
                    <a:pt x="8101" y="5955"/>
                  </a:cubicBezTo>
                  <a:lnTo>
                    <a:pt x="8124" y="5955"/>
                  </a:lnTo>
                  <a:lnTo>
                    <a:pt x="8063" y="5986"/>
                  </a:lnTo>
                  <a:lnTo>
                    <a:pt x="7886" y="6100"/>
                  </a:lnTo>
                  <a:cubicBezTo>
                    <a:pt x="7932" y="5825"/>
                    <a:pt x="7963" y="5542"/>
                    <a:pt x="7971" y="5266"/>
                  </a:cubicBezTo>
                  <a:cubicBezTo>
                    <a:pt x="7978" y="5136"/>
                    <a:pt x="7978" y="5013"/>
                    <a:pt x="7986" y="4883"/>
                  </a:cubicBezTo>
                  <a:lnTo>
                    <a:pt x="7986" y="4845"/>
                  </a:lnTo>
                  <a:lnTo>
                    <a:pt x="7986" y="4791"/>
                  </a:lnTo>
                  <a:cubicBezTo>
                    <a:pt x="7994" y="4607"/>
                    <a:pt x="8001" y="4408"/>
                    <a:pt x="8009" y="4202"/>
                  </a:cubicBezTo>
                  <a:cubicBezTo>
                    <a:pt x="8024" y="4018"/>
                    <a:pt x="8047" y="3834"/>
                    <a:pt x="8086" y="3658"/>
                  </a:cubicBezTo>
                  <a:cubicBezTo>
                    <a:pt x="8124" y="3451"/>
                    <a:pt x="8185" y="3252"/>
                    <a:pt x="8277" y="3061"/>
                  </a:cubicBezTo>
                  <a:cubicBezTo>
                    <a:pt x="8292" y="3023"/>
                    <a:pt x="8308" y="2992"/>
                    <a:pt x="8331" y="2954"/>
                  </a:cubicBezTo>
                  <a:close/>
                  <a:moveTo>
                    <a:pt x="8101" y="2946"/>
                  </a:moveTo>
                  <a:cubicBezTo>
                    <a:pt x="8093" y="2954"/>
                    <a:pt x="8078" y="2961"/>
                    <a:pt x="8078" y="2977"/>
                  </a:cubicBezTo>
                  <a:cubicBezTo>
                    <a:pt x="7940" y="3275"/>
                    <a:pt x="7856" y="3597"/>
                    <a:pt x="7825" y="3926"/>
                  </a:cubicBezTo>
                  <a:cubicBezTo>
                    <a:pt x="7787" y="4240"/>
                    <a:pt x="7772" y="4569"/>
                    <a:pt x="7772" y="4814"/>
                  </a:cubicBezTo>
                  <a:lnTo>
                    <a:pt x="7772" y="4967"/>
                  </a:lnTo>
                  <a:cubicBezTo>
                    <a:pt x="7772" y="5105"/>
                    <a:pt x="7756" y="5312"/>
                    <a:pt x="7741" y="5511"/>
                  </a:cubicBezTo>
                  <a:cubicBezTo>
                    <a:pt x="7733" y="5695"/>
                    <a:pt x="7710" y="5871"/>
                    <a:pt x="7680" y="6039"/>
                  </a:cubicBezTo>
                  <a:cubicBezTo>
                    <a:pt x="7664" y="6108"/>
                    <a:pt x="7649" y="6177"/>
                    <a:pt x="7626" y="6238"/>
                  </a:cubicBezTo>
                  <a:lnTo>
                    <a:pt x="7596" y="6261"/>
                  </a:lnTo>
                  <a:lnTo>
                    <a:pt x="7557" y="6277"/>
                  </a:lnTo>
                  <a:cubicBezTo>
                    <a:pt x="7550" y="6261"/>
                    <a:pt x="7542" y="6238"/>
                    <a:pt x="7534" y="6223"/>
                  </a:cubicBezTo>
                  <a:lnTo>
                    <a:pt x="7519" y="6177"/>
                  </a:lnTo>
                  <a:lnTo>
                    <a:pt x="7511" y="6177"/>
                  </a:lnTo>
                  <a:lnTo>
                    <a:pt x="7511" y="6169"/>
                  </a:lnTo>
                  <a:cubicBezTo>
                    <a:pt x="7450" y="5993"/>
                    <a:pt x="7419" y="5817"/>
                    <a:pt x="7404" y="5633"/>
                  </a:cubicBezTo>
                  <a:cubicBezTo>
                    <a:pt x="7389" y="5289"/>
                    <a:pt x="7404" y="4944"/>
                    <a:pt x="7465" y="4600"/>
                  </a:cubicBezTo>
                  <a:cubicBezTo>
                    <a:pt x="7473" y="4516"/>
                    <a:pt x="7488" y="4439"/>
                    <a:pt x="7496" y="4362"/>
                  </a:cubicBezTo>
                  <a:cubicBezTo>
                    <a:pt x="7534" y="4110"/>
                    <a:pt x="7573" y="3865"/>
                    <a:pt x="7596" y="3612"/>
                  </a:cubicBezTo>
                  <a:cubicBezTo>
                    <a:pt x="7611" y="3421"/>
                    <a:pt x="7603" y="3237"/>
                    <a:pt x="7573" y="3046"/>
                  </a:cubicBezTo>
                  <a:cubicBezTo>
                    <a:pt x="7733" y="3000"/>
                    <a:pt x="7894" y="2961"/>
                    <a:pt x="8055" y="2946"/>
                  </a:cubicBezTo>
                  <a:close/>
                  <a:moveTo>
                    <a:pt x="7358" y="3122"/>
                  </a:moveTo>
                  <a:cubicBezTo>
                    <a:pt x="7358" y="3153"/>
                    <a:pt x="7358" y="3183"/>
                    <a:pt x="7358" y="3214"/>
                  </a:cubicBezTo>
                  <a:lnTo>
                    <a:pt x="7358" y="3237"/>
                  </a:lnTo>
                  <a:lnTo>
                    <a:pt x="7366" y="3222"/>
                  </a:lnTo>
                  <a:lnTo>
                    <a:pt x="7366" y="3222"/>
                  </a:lnTo>
                  <a:cubicBezTo>
                    <a:pt x="7366" y="3543"/>
                    <a:pt x="7343" y="3865"/>
                    <a:pt x="7289" y="4179"/>
                  </a:cubicBezTo>
                  <a:lnTo>
                    <a:pt x="7266" y="4309"/>
                  </a:lnTo>
                  <a:lnTo>
                    <a:pt x="7266" y="4324"/>
                  </a:lnTo>
                  <a:cubicBezTo>
                    <a:pt x="7220" y="4615"/>
                    <a:pt x="7182" y="4906"/>
                    <a:pt x="7167" y="5205"/>
                  </a:cubicBezTo>
                  <a:cubicBezTo>
                    <a:pt x="7144" y="5503"/>
                    <a:pt x="7167" y="5809"/>
                    <a:pt x="7243" y="6100"/>
                  </a:cubicBezTo>
                  <a:cubicBezTo>
                    <a:pt x="7266" y="6192"/>
                    <a:pt x="7297" y="6284"/>
                    <a:pt x="7335" y="6368"/>
                  </a:cubicBezTo>
                  <a:cubicBezTo>
                    <a:pt x="7190" y="6422"/>
                    <a:pt x="7083" y="6460"/>
                    <a:pt x="6991" y="6499"/>
                  </a:cubicBezTo>
                  <a:cubicBezTo>
                    <a:pt x="6585" y="6636"/>
                    <a:pt x="6164" y="6721"/>
                    <a:pt x="5735" y="6759"/>
                  </a:cubicBezTo>
                  <a:lnTo>
                    <a:pt x="5750" y="6751"/>
                  </a:lnTo>
                  <a:cubicBezTo>
                    <a:pt x="5712" y="6675"/>
                    <a:pt x="5682" y="6598"/>
                    <a:pt x="5659" y="6537"/>
                  </a:cubicBezTo>
                  <a:cubicBezTo>
                    <a:pt x="5605" y="6361"/>
                    <a:pt x="5567" y="6177"/>
                    <a:pt x="5551" y="5993"/>
                  </a:cubicBezTo>
                  <a:cubicBezTo>
                    <a:pt x="5536" y="5771"/>
                    <a:pt x="5544" y="5549"/>
                    <a:pt x="5590" y="5335"/>
                  </a:cubicBezTo>
                  <a:cubicBezTo>
                    <a:pt x="5643" y="5082"/>
                    <a:pt x="5727" y="4837"/>
                    <a:pt x="5842" y="4607"/>
                  </a:cubicBezTo>
                  <a:cubicBezTo>
                    <a:pt x="5965" y="4347"/>
                    <a:pt x="6126" y="4110"/>
                    <a:pt x="6317" y="3895"/>
                  </a:cubicBezTo>
                  <a:cubicBezTo>
                    <a:pt x="6501" y="3689"/>
                    <a:pt x="6707" y="3505"/>
                    <a:pt x="6929" y="3352"/>
                  </a:cubicBezTo>
                  <a:cubicBezTo>
                    <a:pt x="7067" y="3268"/>
                    <a:pt x="7213" y="3191"/>
                    <a:pt x="7358" y="3122"/>
                  </a:cubicBezTo>
                  <a:close/>
                  <a:moveTo>
                    <a:pt x="7174" y="2969"/>
                  </a:moveTo>
                  <a:lnTo>
                    <a:pt x="7174" y="2969"/>
                  </a:lnTo>
                  <a:cubicBezTo>
                    <a:pt x="7029" y="3030"/>
                    <a:pt x="6891" y="3107"/>
                    <a:pt x="6769" y="3191"/>
                  </a:cubicBezTo>
                  <a:cubicBezTo>
                    <a:pt x="6508" y="3375"/>
                    <a:pt x="6271" y="3589"/>
                    <a:pt x="6072" y="3827"/>
                  </a:cubicBezTo>
                  <a:cubicBezTo>
                    <a:pt x="5666" y="4309"/>
                    <a:pt x="5406" y="4898"/>
                    <a:pt x="5329" y="5526"/>
                  </a:cubicBezTo>
                  <a:cubicBezTo>
                    <a:pt x="5291" y="5832"/>
                    <a:pt x="5314" y="6139"/>
                    <a:pt x="5391" y="6437"/>
                  </a:cubicBezTo>
                  <a:cubicBezTo>
                    <a:pt x="5421" y="6552"/>
                    <a:pt x="5459" y="6659"/>
                    <a:pt x="5505" y="6766"/>
                  </a:cubicBezTo>
                  <a:cubicBezTo>
                    <a:pt x="5476" y="6767"/>
                    <a:pt x="5446" y="6768"/>
                    <a:pt x="5416" y="6768"/>
                  </a:cubicBezTo>
                  <a:cubicBezTo>
                    <a:pt x="5155" y="6768"/>
                    <a:pt x="4895" y="6738"/>
                    <a:pt x="4640" y="6690"/>
                  </a:cubicBezTo>
                  <a:cubicBezTo>
                    <a:pt x="4495" y="6659"/>
                    <a:pt x="4357" y="6629"/>
                    <a:pt x="4219" y="6575"/>
                  </a:cubicBezTo>
                  <a:lnTo>
                    <a:pt x="4212" y="6575"/>
                  </a:lnTo>
                  <a:cubicBezTo>
                    <a:pt x="4089" y="6537"/>
                    <a:pt x="3967" y="6483"/>
                    <a:pt x="3852" y="6430"/>
                  </a:cubicBezTo>
                  <a:cubicBezTo>
                    <a:pt x="3676" y="6345"/>
                    <a:pt x="3515" y="6238"/>
                    <a:pt x="3362" y="6123"/>
                  </a:cubicBezTo>
                  <a:cubicBezTo>
                    <a:pt x="3362" y="5978"/>
                    <a:pt x="3377" y="5832"/>
                    <a:pt x="3400" y="5695"/>
                  </a:cubicBezTo>
                  <a:cubicBezTo>
                    <a:pt x="3446" y="5488"/>
                    <a:pt x="3515" y="5289"/>
                    <a:pt x="3607" y="5097"/>
                  </a:cubicBezTo>
                  <a:cubicBezTo>
                    <a:pt x="3737" y="4845"/>
                    <a:pt x="3898" y="4615"/>
                    <a:pt x="4089" y="4401"/>
                  </a:cubicBezTo>
                  <a:cubicBezTo>
                    <a:pt x="4311" y="4156"/>
                    <a:pt x="4564" y="3934"/>
                    <a:pt x="4839" y="3750"/>
                  </a:cubicBezTo>
                  <a:cubicBezTo>
                    <a:pt x="5161" y="3543"/>
                    <a:pt x="5513" y="3367"/>
                    <a:pt x="5881" y="3245"/>
                  </a:cubicBezTo>
                  <a:cubicBezTo>
                    <a:pt x="6302" y="3107"/>
                    <a:pt x="6730" y="3007"/>
                    <a:pt x="7174" y="2969"/>
                  </a:cubicBezTo>
                  <a:close/>
                  <a:moveTo>
                    <a:pt x="10030" y="3275"/>
                  </a:moveTo>
                  <a:lnTo>
                    <a:pt x="10068" y="3291"/>
                  </a:lnTo>
                  <a:cubicBezTo>
                    <a:pt x="10160" y="3321"/>
                    <a:pt x="10245" y="3360"/>
                    <a:pt x="10329" y="3390"/>
                  </a:cubicBezTo>
                  <a:cubicBezTo>
                    <a:pt x="10597" y="3520"/>
                    <a:pt x="10842" y="3689"/>
                    <a:pt x="11064" y="3888"/>
                  </a:cubicBezTo>
                  <a:cubicBezTo>
                    <a:pt x="11225" y="4026"/>
                    <a:pt x="11362" y="4186"/>
                    <a:pt x="11485" y="4362"/>
                  </a:cubicBezTo>
                  <a:cubicBezTo>
                    <a:pt x="11577" y="4500"/>
                    <a:pt x="11646" y="4653"/>
                    <a:pt x="11707" y="4807"/>
                  </a:cubicBezTo>
                  <a:cubicBezTo>
                    <a:pt x="11753" y="4952"/>
                    <a:pt x="11783" y="5105"/>
                    <a:pt x="11799" y="5258"/>
                  </a:cubicBezTo>
                  <a:cubicBezTo>
                    <a:pt x="11814" y="5427"/>
                    <a:pt x="11799" y="5587"/>
                    <a:pt x="11768" y="5756"/>
                  </a:cubicBezTo>
                  <a:cubicBezTo>
                    <a:pt x="11730" y="5947"/>
                    <a:pt x="11669" y="6139"/>
                    <a:pt x="11577" y="6315"/>
                  </a:cubicBezTo>
                  <a:cubicBezTo>
                    <a:pt x="11416" y="6644"/>
                    <a:pt x="11171" y="6920"/>
                    <a:pt x="10872" y="7119"/>
                  </a:cubicBezTo>
                  <a:cubicBezTo>
                    <a:pt x="10712" y="7218"/>
                    <a:pt x="10543" y="7302"/>
                    <a:pt x="10367" y="7371"/>
                  </a:cubicBezTo>
                  <a:cubicBezTo>
                    <a:pt x="10153" y="7440"/>
                    <a:pt x="9931" y="7486"/>
                    <a:pt x="9709" y="7501"/>
                  </a:cubicBezTo>
                  <a:cubicBezTo>
                    <a:pt x="9673" y="7503"/>
                    <a:pt x="9637" y="7503"/>
                    <a:pt x="9601" y="7503"/>
                  </a:cubicBezTo>
                  <a:cubicBezTo>
                    <a:pt x="9420" y="7503"/>
                    <a:pt x="9237" y="7487"/>
                    <a:pt x="9058" y="7456"/>
                  </a:cubicBezTo>
                  <a:cubicBezTo>
                    <a:pt x="8951" y="7433"/>
                    <a:pt x="8851" y="7410"/>
                    <a:pt x="8752" y="7371"/>
                  </a:cubicBezTo>
                  <a:lnTo>
                    <a:pt x="8752" y="7379"/>
                  </a:lnTo>
                  <a:cubicBezTo>
                    <a:pt x="8660" y="7341"/>
                    <a:pt x="8568" y="7302"/>
                    <a:pt x="8476" y="7264"/>
                  </a:cubicBezTo>
                  <a:cubicBezTo>
                    <a:pt x="8315" y="7180"/>
                    <a:pt x="8162" y="7080"/>
                    <a:pt x="8024" y="6958"/>
                  </a:cubicBezTo>
                  <a:cubicBezTo>
                    <a:pt x="7909" y="6858"/>
                    <a:pt x="7810" y="6744"/>
                    <a:pt x="7726" y="6621"/>
                  </a:cubicBezTo>
                  <a:cubicBezTo>
                    <a:pt x="7756" y="6552"/>
                    <a:pt x="7779" y="6476"/>
                    <a:pt x="7802" y="6399"/>
                  </a:cubicBezTo>
                  <a:cubicBezTo>
                    <a:pt x="8185" y="6200"/>
                    <a:pt x="8537" y="5955"/>
                    <a:pt x="8843" y="5656"/>
                  </a:cubicBezTo>
                  <a:cubicBezTo>
                    <a:pt x="9349" y="5189"/>
                    <a:pt x="9716" y="4600"/>
                    <a:pt x="9923" y="3949"/>
                  </a:cubicBezTo>
                  <a:cubicBezTo>
                    <a:pt x="9984" y="3727"/>
                    <a:pt x="10023" y="3505"/>
                    <a:pt x="10030" y="3275"/>
                  </a:cubicBezTo>
                  <a:close/>
                  <a:moveTo>
                    <a:pt x="7435" y="6560"/>
                  </a:moveTo>
                  <a:cubicBezTo>
                    <a:pt x="7442" y="6590"/>
                    <a:pt x="7458" y="6613"/>
                    <a:pt x="7473" y="6636"/>
                  </a:cubicBezTo>
                  <a:lnTo>
                    <a:pt x="7465" y="6644"/>
                  </a:lnTo>
                  <a:lnTo>
                    <a:pt x="7458" y="6659"/>
                  </a:lnTo>
                  <a:cubicBezTo>
                    <a:pt x="7442" y="6682"/>
                    <a:pt x="7435" y="6713"/>
                    <a:pt x="7419" y="6736"/>
                  </a:cubicBezTo>
                  <a:cubicBezTo>
                    <a:pt x="7305" y="6966"/>
                    <a:pt x="7159" y="7188"/>
                    <a:pt x="6983" y="7379"/>
                  </a:cubicBezTo>
                  <a:cubicBezTo>
                    <a:pt x="6853" y="7524"/>
                    <a:pt x="6715" y="7647"/>
                    <a:pt x="6554" y="7762"/>
                  </a:cubicBezTo>
                  <a:lnTo>
                    <a:pt x="6516" y="7731"/>
                  </a:lnTo>
                  <a:cubicBezTo>
                    <a:pt x="6485" y="7701"/>
                    <a:pt x="6447" y="7670"/>
                    <a:pt x="6409" y="7639"/>
                  </a:cubicBezTo>
                  <a:cubicBezTo>
                    <a:pt x="6225" y="7471"/>
                    <a:pt x="6064" y="7287"/>
                    <a:pt x="5934" y="7088"/>
                  </a:cubicBezTo>
                  <a:lnTo>
                    <a:pt x="5926" y="7096"/>
                  </a:lnTo>
                  <a:cubicBezTo>
                    <a:pt x="5896" y="7042"/>
                    <a:pt x="5873" y="7004"/>
                    <a:pt x="5850" y="6966"/>
                  </a:cubicBezTo>
                  <a:cubicBezTo>
                    <a:pt x="6294" y="6927"/>
                    <a:pt x="6738" y="6828"/>
                    <a:pt x="7159" y="6675"/>
                  </a:cubicBezTo>
                  <a:cubicBezTo>
                    <a:pt x="7251" y="6636"/>
                    <a:pt x="7343" y="6606"/>
                    <a:pt x="7435" y="6560"/>
                  </a:cubicBezTo>
                  <a:close/>
                  <a:moveTo>
                    <a:pt x="3392" y="6407"/>
                  </a:moveTo>
                  <a:lnTo>
                    <a:pt x="3392" y="6407"/>
                  </a:lnTo>
                  <a:cubicBezTo>
                    <a:pt x="3408" y="6422"/>
                    <a:pt x="3431" y="6437"/>
                    <a:pt x="3454" y="6453"/>
                  </a:cubicBezTo>
                  <a:cubicBezTo>
                    <a:pt x="3660" y="6590"/>
                    <a:pt x="3890" y="6705"/>
                    <a:pt x="4135" y="6782"/>
                  </a:cubicBezTo>
                  <a:cubicBezTo>
                    <a:pt x="4487" y="6904"/>
                    <a:pt x="4855" y="6966"/>
                    <a:pt x="5230" y="6981"/>
                  </a:cubicBezTo>
                  <a:lnTo>
                    <a:pt x="5613" y="6981"/>
                  </a:lnTo>
                  <a:cubicBezTo>
                    <a:pt x="5636" y="7042"/>
                    <a:pt x="5674" y="7103"/>
                    <a:pt x="5712" y="7165"/>
                  </a:cubicBezTo>
                  <a:cubicBezTo>
                    <a:pt x="5888" y="7440"/>
                    <a:pt x="6110" y="7685"/>
                    <a:pt x="6371" y="7892"/>
                  </a:cubicBezTo>
                  <a:cubicBezTo>
                    <a:pt x="6233" y="7976"/>
                    <a:pt x="6080" y="8037"/>
                    <a:pt x="5934" y="8099"/>
                  </a:cubicBezTo>
                  <a:cubicBezTo>
                    <a:pt x="5766" y="8152"/>
                    <a:pt x="5597" y="8183"/>
                    <a:pt x="5429" y="8198"/>
                  </a:cubicBezTo>
                  <a:cubicBezTo>
                    <a:pt x="5395" y="8200"/>
                    <a:pt x="5360" y="8201"/>
                    <a:pt x="5326" y="8201"/>
                  </a:cubicBezTo>
                  <a:cubicBezTo>
                    <a:pt x="5215" y="8201"/>
                    <a:pt x="5104" y="8191"/>
                    <a:pt x="4992" y="8168"/>
                  </a:cubicBezTo>
                  <a:cubicBezTo>
                    <a:pt x="4847" y="8137"/>
                    <a:pt x="4709" y="8091"/>
                    <a:pt x="4571" y="8030"/>
                  </a:cubicBezTo>
                  <a:cubicBezTo>
                    <a:pt x="4426" y="7953"/>
                    <a:pt x="4288" y="7854"/>
                    <a:pt x="4158" y="7746"/>
                  </a:cubicBezTo>
                  <a:cubicBezTo>
                    <a:pt x="3997" y="7601"/>
                    <a:pt x="3859" y="7433"/>
                    <a:pt x="3737" y="7249"/>
                  </a:cubicBezTo>
                  <a:cubicBezTo>
                    <a:pt x="3630" y="7088"/>
                    <a:pt x="3545" y="6912"/>
                    <a:pt x="3477" y="6721"/>
                  </a:cubicBezTo>
                  <a:cubicBezTo>
                    <a:pt x="3438" y="6621"/>
                    <a:pt x="3408" y="6514"/>
                    <a:pt x="3392" y="6407"/>
                  </a:cubicBezTo>
                  <a:close/>
                  <a:moveTo>
                    <a:pt x="11661" y="4217"/>
                  </a:moveTo>
                  <a:cubicBezTo>
                    <a:pt x="11860" y="4416"/>
                    <a:pt x="12044" y="4630"/>
                    <a:pt x="12197" y="4860"/>
                  </a:cubicBezTo>
                  <a:cubicBezTo>
                    <a:pt x="12319" y="5044"/>
                    <a:pt x="12411" y="5235"/>
                    <a:pt x="12488" y="5434"/>
                  </a:cubicBezTo>
                  <a:cubicBezTo>
                    <a:pt x="12541" y="5603"/>
                    <a:pt x="12580" y="5787"/>
                    <a:pt x="12595" y="5963"/>
                  </a:cubicBezTo>
                  <a:cubicBezTo>
                    <a:pt x="12603" y="6146"/>
                    <a:pt x="12595" y="6322"/>
                    <a:pt x="12557" y="6506"/>
                  </a:cubicBezTo>
                  <a:cubicBezTo>
                    <a:pt x="12518" y="6705"/>
                    <a:pt x="12450" y="6897"/>
                    <a:pt x="12358" y="7088"/>
                  </a:cubicBezTo>
                  <a:cubicBezTo>
                    <a:pt x="12365" y="7088"/>
                    <a:pt x="12365" y="7080"/>
                    <a:pt x="12373" y="7080"/>
                  </a:cubicBezTo>
                  <a:cubicBezTo>
                    <a:pt x="12266" y="7264"/>
                    <a:pt x="12143" y="7440"/>
                    <a:pt x="12005" y="7609"/>
                  </a:cubicBezTo>
                  <a:lnTo>
                    <a:pt x="11998" y="7616"/>
                  </a:lnTo>
                  <a:cubicBezTo>
                    <a:pt x="11845" y="7785"/>
                    <a:pt x="11669" y="7930"/>
                    <a:pt x="11485" y="8060"/>
                  </a:cubicBezTo>
                  <a:lnTo>
                    <a:pt x="11470" y="8068"/>
                  </a:lnTo>
                  <a:cubicBezTo>
                    <a:pt x="11240" y="8214"/>
                    <a:pt x="10987" y="8336"/>
                    <a:pt x="10727" y="8428"/>
                  </a:cubicBezTo>
                  <a:lnTo>
                    <a:pt x="10719" y="8436"/>
                  </a:lnTo>
                  <a:lnTo>
                    <a:pt x="10727" y="8436"/>
                  </a:lnTo>
                  <a:cubicBezTo>
                    <a:pt x="10375" y="8543"/>
                    <a:pt x="10007" y="8612"/>
                    <a:pt x="9640" y="8635"/>
                  </a:cubicBezTo>
                  <a:cubicBezTo>
                    <a:pt x="9529" y="8642"/>
                    <a:pt x="9418" y="8646"/>
                    <a:pt x="9306" y="8646"/>
                  </a:cubicBezTo>
                  <a:cubicBezTo>
                    <a:pt x="8986" y="8646"/>
                    <a:pt x="8664" y="8615"/>
                    <a:pt x="8346" y="8558"/>
                  </a:cubicBezTo>
                  <a:cubicBezTo>
                    <a:pt x="8139" y="8512"/>
                    <a:pt x="7932" y="8458"/>
                    <a:pt x="7733" y="8390"/>
                  </a:cubicBezTo>
                  <a:cubicBezTo>
                    <a:pt x="7557" y="8328"/>
                    <a:pt x="7381" y="8252"/>
                    <a:pt x="7205" y="8175"/>
                  </a:cubicBezTo>
                  <a:cubicBezTo>
                    <a:pt x="7052" y="8091"/>
                    <a:pt x="6899" y="8007"/>
                    <a:pt x="6753" y="7907"/>
                  </a:cubicBezTo>
                  <a:cubicBezTo>
                    <a:pt x="7006" y="7716"/>
                    <a:pt x="7228" y="7494"/>
                    <a:pt x="7404" y="7234"/>
                  </a:cubicBezTo>
                  <a:cubicBezTo>
                    <a:pt x="7488" y="7111"/>
                    <a:pt x="7565" y="6981"/>
                    <a:pt x="7626" y="6851"/>
                  </a:cubicBezTo>
                  <a:cubicBezTo>
                    <a:pt x="7894" y="7188"/>
                    <a:pt x="8254" y="7440"/>
                    <a:pt x="8660" y="7578"/>
                  </a:cubicBezTo>
                  <a:lnTo>
                    <a:pt x="8698" y="7593"/>
                  </a:lnTo>
                  <a:lnTo>
                    <a:pt x="8690" y="7593"/>
                  </a:lnTo>
                  <a:cubicBezTo>
                    <a:pt x="8973" y="7688"/>
                    <a:pt x="9269" y="7737"/>
                    <a:pt x="9566" y="7737"/>
                  </a:cubicBezTo>
                  <a:cubicBezTo>
                    <a:pt x="9726" y="7737"/>
                    <a:pt x="9887" y="7722"/>
                    <a:pt x="10045" y="7693"/>
                  </a:cubicBezTo>
                  <a:cubicBezTo>
                    <a:pt x="10513" y="7609"/>
                    <a:pt x="10949" y="7394"/>
                    <a:pt x="11301" y="7073"/>
                  </a:cubicBezTo>
                  <a:cubicBezTo>
                    <a:pt x="11477" y="6904"/>
                    <a:pt x="11630" y="6713"/>
                    <a:pt x="11745" y="6491"/>
                  </a:cubicBezTo>
                  <a:cubicBezTo>
                    <a:pt x="11875" y="6254"/>
                    <a:pt x="11967" y="5993"/>
                    <a:pt x="12005" y="5725"/>
                  </a:cubicBezTo>
                  <a:cubicBezTo>
                    <a:pt x="12051" y="5473"/>
                    <a:pt x="12044" y="5212"/>
                    <a:pt x="11990" y="4967"/>
                  </a:cubicBezTo>
                  <a:cubicBezTo>
                    <a:pt x="11937" y="4722"/>
                    <a:pt x="11837" y="4500"/>
                    <a:pt x="11707" y="4294"/>
                  </a:cubicBezTo>
                  <a:cubicBezTo>
                    <a:pt x="11692" y="4271"/>
                    <a:pt x="11676" y="4248"/>
                    <a:pt x="11661" y="4217"/>
                  </a:cubicBezTo>
                  <a:close/>
                  <a:moveTo>
                    <a:pt x="2833" y="1"/>
                  </a:moveTo>
                  <a:cubicBezTo>
                    <a:pt x="2765" y="1"/>
                    <a:pt x="2696" y="5"/>
                    <a:pt x="2627" y="14"/>
                  </a:cubicBezTo>
                  <a:cubicBezTo>
                    <a:pt x="2435" y="37"/>
                    <a:pt x="2252" y="90"/>
                    <a:pt x="2068" y="159"/>
                  </a:cubicBezTo>
                  <a:cubicBezTo>
                    <a:pt x="1884" y="236"/>
                    <a:pt x="1716" y="328"/>
                    <a:pt x="1555" y="450"/>
                  </a:cubicBezTo>
                  <a:cubicBezTo>
                    <a:pt x="1402" y="557"/>
                    <a:pt x="1264" y="695"/>
                    <a:pt x="1157" y="856"/>
                  </a:cubicBezTo>
                  <a:cubicBezTo>
                    <a:pt x="1103" y="933"/>
                    <a:pt x="1057" y="1017"/>
                    <a:pt x="1019" y="1101"/>
                  </a:cubicBezTo>
                  <a:cubicBezTo>
                    <a:pt x="981" y="1185"/>
                    <a:pt x="950" y="1277"/>
                    <a:pt x="935" y="1377"/>
                  </a:cubicBezTo>
                  <a:cubicBezTo>
                    <a:pt x="904" y="1568"/>
                    <a:pt x="919" y="1759"/>
                    <a:pt x="981" y="1951"/>
                  </a:cubicBezTo>
                  <a:cubicBezTo>
                    <a:pt x="1019" y="2066"/>
                    <a:pt x="1065" y="2173"/>
                    <a:pt x="1134" y="2280"/>
                  </a:cubicBezTo>
                  <a:lnTo>
                    <a:pt x="1034" y="2265"/>
                  </a:lnTo>
                  <a:lnTo>
                    <a:pt x="889" y="2234"/>
                  </a:lnTo>
                  <a:cubicBezTo>
                    <a:pt x="743" y="2203"/>
                    <a:pt x="598" y="2165"/>
                    <a:pt x="452" y="2119"/>
                  </a:cubicBezTo>
                  <a:cubicBezTo>
                    <a:pt x="353" y="2089"/>
                    <a:pt x="261" y="2043"/>
                    <a:pt x="169" y="1997"/>
                  </a:cubicBezTo>
                  <a:lnTo>
                    <a:pt x="154" y="1997"/>
                  </a:lnTo>
                  <a:cubicBezTo>
                    <a:pt x="146" y="1993"/>
                    <a:pt x="137" y="1991"/>
                    <a:pt x="127" y="1991"/>
                  </a:cubicBezTo>
                  <a:cubicBezTo>
                    <a:pt x="117" y="1991"/>
                    <a:pt x="108" y="1993"/>
                    <a:pt x="100" y="1997"/>
                  </a:cubicBezTo>
                  <a:cubicBezTo>
                    <a:pt x="70" y="1997"/>
                    <a:pt x="47" y="2020"/>
                    <a:pt x="24" y="2043"/>
                  </a:cubicBezTo>
                  <a:cubicBezTo>
                    <a:pt x="8" y="2066"/>
                    <a:pt x="1" y="2096"/>
                    <a:pt x="8" y="2127"/>
                  </a:cubicBezTo>
                  <a:cubicBezTo>
                    <a:pt x="16" y="2158"/>
                    <a:pt x="31" y="2180"/>
                    <a:pt x="54" y="2203"/>
                  </a:cubicBezTo>
                  <a:cubicBezTo>
                    <a:pt x="161" y="2257"/>
                    <a:pt x="276" y="2303"/>
                    <a:pt x="391" y="2341"/>
                  </a:cubicBezTo>
                  <a:cubicBezTo>
                    <a:pt x="468" y="2364"/>
                    <a:pt x="560" y="2395"/>
                    <a:pt x="659" y="2418"/>
                  </a:cubicBezTo>
                  <a:cubicBezTo>
                    <a:pt x="873" y="2471"/>
                    <a:pt x="1088" y="2510"/>
                    <a:pt x="1310" y="2525"/>
                  </a:cubicBezTo>
                  <a:cubicBezTo>
                    <a:pt x="1325" y="2548"/>
                    <a:pt x="1333" y="2563"/>
                    <a:pt x="1356" y="2579"/>
                  </a:cubicBezTo>
                  <a:cubicBezTo>
                    <a:pt x="1455" y="2693"/>
                    <a:pt x="1562" y="2801"/>
                    <a:pt x="1685" y="2900"/>
                  </a:cubicBezTo>
                  <a:cubicBezTo>
                    <a:pt x="1785" y="2992"/>
                    <a:pt x="1892" y="3076"/>
                    <a:pt x="2014" y="3145"/>
                  </a:cubicBezTo>
                  <a:cubicBezTo>
                    <a:pt x="1991" y="3413"/>
                    <a:pt x="2007" y="3689"/>
                    <a:pt x="2045" y="3957"/>
                  </a:cubicBezTo>
                  <a:cubicBezTo>
                    <a:pt x="2091" y="4294"/>
                    <a:pt x="2175" y="4623"/>
                    <a:pt x="2290" y="4944"/>
                  </a:cubicBezTo>
                  <a:cubicBezTo>
                    <a:pt x="2343" y="5105"/>
                    <a:pt x="2412" y="5266"/>
                    <a:pt x="2497" y="5419"/>
                  </a:cubicBezTo>
                  <a:cubicBezTo>
                    <a:pt x="2573" y="5564"/>
                    <a:pt x="2665" y="5702"/>
                    <a:pt x="2765" y="5840"/>
                  </a:cubicBezTo>
                  <a:cubicBezTo>
                    <a:pt x="2879" y="5986"/>
                    <a:pt x="3010" y="6123"/>
                    <a:pt x="3147" y="6246"/>
                  </a:cubicBezTo>
                  <a:cubicBezTo>
                    <a:pt x="3163" y="6407"/>
                    <a:pt x="3193" y="6575"/>
                    <a:pt x="3239" y="6736"/>
                  </a:cubicBezTo>
                  <a:cubicBezTo>
                    <a:pt x="3293" y="6912"/>
                    <a:pt x="3369" y="7080"/>
                    <a:pt x="3461" y="7241"/>
                  </a:cubicBezTo>
                  <a:cubicBezTo>
                    <a:pt x="3645" y="7570"/>
                    <a:pt x="3890" y="7854"/>
                    <a:pt x="4189" y="8076"/>
                  </a:cubicBezTo>
                  <a:cubicBezTo>
                    <a:pt x="4319" y="8168"/>
                    <a:pt x="4457" y="8244"/>
                    <a:pt x="4610" y="8305"/>
                  </a:cubicBezTo>
                  <a:cubicBezTo>
                    <a:pt x="4640" y="8321"/>
                    <a:pt x="4671" y="8336"/>
                    <a:pt x="4702" y="8344"/>
                  </a:cubicBezTo>
                  <a:cubicBezTo>
                    <a:pt x="4809" y="8382"/>
                    <a:pt x="4924" y="8413"/>
                    <a:pt x="5038" y="8428"/>
                  </a:cubicBezTo>
                  <a:cubicBezTo>
                    <a:pt x="5129" y="8440"/>
                    <a:pt x="5221" y="8446"/>
                    <a:pt x="5313" y="8446"/>
                  </a:cubicBezTo>
                  <a:cubicBezTo>
                    <a:pt x="5514" y="8446"/>
                    <a:pt x="5716" y="8417"/>
                    <a:pt x="5911" y="8359"/>
                  </a:cubicBezTo>
                  <a:cubicBezTo>
                    <a:pt x="6141" y="8290"/>
                    <a:pt x="6363" y="8191"/>
                    <a:pt x="6562" y="8060"/>
                  </a:cubicBezTo>
                  <a:cubicBezTo>
                    <a:pt x="6623" y="8106"/>
                    <a:pt x="6692" y="8152"/>
                    <a:pt x="6769" y="8198"/>
                  </a:cubicBezTo>
                  <a:cubicBezTo>
                    <a:pt x="7044" y="8367"/>
                    <a:pt x="7343" y="8512"/>
                    <a:pt x="7657" y="8612"/>
                  </a:cubicBezTo>
                  <a:cubicBezTo>
                    <a:pt x="7833" y="8673"/>
                    <a:pt x="8017" y="8726"/>
                    <a:pt x="8200" y="8765"/>
                  </a:cubicBezTo>
                  <a:cubicBezTo>
                    <a:pt x="8555" y="8843"/>
                    <a:pt x="8914" y="8882"/>
                    <a:pt x="9274" y="8882"/>
                  </a:cubicBezTo>
                  <a:cubicBezTo>
                    <a:pt x="9441" y="8882"/>
                    <a:pt x="9609" y="8874"/>
                    <a:pt x="9778" y="8857"/>
                  </a:cubicBezTo>
                  <a:cubicBezTo>
                    <a:pt x="10283" y="8818"/>
                    <a:pt x="10780" y="8681"/>
                    <a:pt x="11232" y="8451"/>
                  </a:cubicBezTo>
                  <a:cubicBezTo>
                    <a:pt x="11676" y="8244"/>
                    <a:pt x="12059" y="7923"/>
                    <a:pt x="12342" y="7532"/>
                  </a:cubicBezTo>
                  <a:cubicBezTo>
                    <a:pt x="12495" y="7325"/>
                    <a:pt x="12610" y="7088"/>
                    <a:pt x="12695" y="6851"/>
                  </a:cubicBezTo>
                  <a:cubicBezTo>
                    <a:pt x="12794" y="6552"/>
                    <a:pt x="12840" y="6246"/>
                    <a:pt x="12817" y="5932"/>
                  </a:cubicBezTo>
                  <a:cubicBezTo>
                    <a:pt x="12794" y="5641"/>
                    <a:pt x="12717" y="5365"/>
                    <a:pt x="12595" y="5097"/>
                  </a:cubicBezTo>
                  <a:cubicBezTo>
                    <a:pt x="12465" y="4829"/>
                    <a:pt x="12304" y="4585"/>
                    <a:pt x="12105" y="4362"/>
                  </a:cubicBezTo>
                  <a:cubicBezTo>
                    <a:pt x="11906" y="4133"/>
                    <a:pt x="11676" y="3926"/>
                    <a:pt x="11424" y="3742"/>
                  </a:cubicBezTo>
                  <a:cubicBezTo>
                    <a:pt x="11179" y="3559"/>
                    <a:pt x="10911" y="3405"/>
                    <a:pt x="10635" y="3275"/>
                  </a:cubicBezTo>
                  <a:cubicBezTo>
                    <a:pt x="10566" y="3237"/>
                    <a:pt x="10490" y="3206"/>
                    <a:pt x="10413" y="3176"/>
                  </a:cubicBezTo>
                  <a:cubicBezTo>
                    <a:pt x="10290" y="3115"/>
                    <a:pt x="10168" y="3061"/>
                    <a:pt x="10038" y="3007"/>
                  </a:cubicBezTo>
                  <a:cubicBezTo>
                    <a:pt x="10038" y="2992"/>
                    <a:pt x="10038" y="2969"/>
                    <a:pt x="10038" y="2954"/>
                  </a:cubicBezTo>
                  <a:cubicBezTo>
                    <a:pt x="10015" y="2602"/>
                    <a:pt x="9923" y="2257"/>
                    <a:pt x="9778" y="1943"/>
                  </a:cubicBezTo>
                  <a:cubicBezTo>
                    <a:pt x="9946" y="1897"/>
                    <a:pt x="10122" y="1867"/>
                    <a:pt x="10298" y="1859"/>
                  </a:cubicBezTo>
                  <a:lnTo>
                    <a:pt x="10313" y="1859"/>
                  </a:lnTo>
                  <a:cubicBezTo>
                    <a:pt x="10403" y="1852"/>
                    <a:pt x="10492" y="1849"/>
                    <a:pt x="10581" y="1849"/>
                  </a:cubicBezTo>
                  <a:cubicBezTo>
                    <a:pt x="10798" y="1849"/>
                    <a:pt x="11013" y="1869"/>
                    <a:pt x="11225" y="1913"/>
                  </a:cubicBezTo>
                  <a:cubicBezTo>
                    <a:pt x="11347" y="1935"/>
                    <a:pt x="11477" y="1974"/>
                    <a:pt x="11600" y="2012"/>
                  </a:cubicBezTo>
                  <a:cubicBezTo>
                    <a:pt x="11699" y="2043"/>
                    <a:pt x="11799" y="2089"/>
                    <a:pt x="11891" y="2135"/>
                  </a:cubicBezTo>
                  <a:cubicBezTo>
                    <a:pt x="12044" y="2211"/>
                    <a:pt x="12189" y="2303"/>
                    <a:pt x="12319" y="2418"/>
                  </a:cubicBezTo>
                  <a:cubicBezTo>
                    <a:pt x="12404" y="2502"/>
                    <a:pt x="12488" y="2594"/>
                    <a:pt x="12557" y="2701"/>
                  </a:cubicBezTo>
                  <a:cubicBezTo>
                    <a:pt x="12610" y="2770"/>
                    <a:pt x="12649" y="2847"/>
                    <a:pt x="12679" y="2931"/>
                  </a:cubicBezTo>
                  <a:cubicBezTo>
                    <a:pt x="12695" y="2954"/>
                    <a:pt x="12717" y="2977"/>
                    <a:pt x="12748" y="2984"/>
                  </a:cubicBezTo>
                  <a:cubicBezTo>
                    <a:pt x="12763" y="2988"/>
                    <a:pt x="12779" y="2990"/>
                    <a:pt x="12793" y="2990"/>
                  </a:cubicBezTo>
                  <a:cubicBezTo>
                    <a:pt x="12807" y="2990"/>
                    <a:pt x="12821" y="2988"/>
                    <a:pt x="12832" y="2984"/>
                  </a:cubicBezTo>
                  <a:cubicBezTo>
                    <a:pt x="12886" y="2954"/>
                    <a:pt x="12909" y="2885"/>
                    <a:pt x="12886" y="2831"/>
                  </a:cubicBezTo>
                  <a:cubicBezTo>
                    <a:pt x="12825" y="2693"/>
                    <a:pt x="12748" y="2563"/>
                    <a:pt x="12656" y="2448"/>
                  </a:cubicBezTo>
                  <a:cubicBezTo>
                    <a:pt x="12564" y="2334"/>
                    <a:pt x="12457" y="2226"/>
                    <a:pt x="12335" y="2142"/>
                  </a:cubicBezTo>
                  <a:cubicBezTo>
                    <a:pt x="12212" y="2050"/>
                    <a:pt x="12082" y="1974"/>
                    <a:pt x="11944" y="1913"/>
                  </a:cubicBezTo>
                  <a:cubicBezTo>
                    <a:pt x="11852" y="1867"/>
                    <a:pt x="11768" y="1828"/>
                    <a:pt x="11676" y="1798"/>
                  </a:cubicBezTo>
                  <a:cubicBezTo>
                    <a:pt x="11623" y="1782"/>
                    <a:pt x="11569" y="1767"/>
                    <a:pt x="11515" y="1752"/>
                  </a:cubicBezTo>
                  <a:cubicBezTo>
                    <a:pt x="11202" y="1668"/>
                    <a:pt x="10888" y="1622"/>
                    <a:pt x="10566" y="1622"/>
                  </a:cubicBezTo>
                  <a:cubicBezTo>
                    <a:pt x="10260" y="1622"/>
                    <a:pt x="9961" y="1660"/>
                    <a:pt x="9663" y="1736"/>
                  </a:cubicBezTo>
                  <a:cubicBezTo>
                    <a:pt x="9548" y="1530"/>
                    <a:pt x="9395" y="1331"/>
                    <a:pt x="9226" y="1162"/>
                  </a:cubicBezTo>
                  <a:cubicBezTo>
                    <a:pt x="8997" y="925"/>
                    <a:pt x="8736" y="726"/>
                    <a:pt x="8453" y="573"/>
                  </a:cubicBezTo>
                  <a:cubicBezTo>
                    <a:pt x="8300" y="488"/>
                    <a:pt x="8139" y="420"/>
                    <a:pt x="7971" y="358"/>
                  </a:cubicBezTo>
                  <a:lnTo>
                    <a:pt x="7963" y="358"/>
                  </a:lnTo>
                  <a:cubicBezTo>
                    <a:pt x="7700" y="263"/>
                    <a:pt x="7423" y="216"/>
                    <a:pt x="7145" y="216"/>
                  </a:cubicBezTo>
                  <a:cubicBezTo>
                    <a:pt x="6955" y="216"/>
                    <a:pt x="6764" y="238"/>
                    <a:pt x="6577" y="282"/>
                  </a:cubicBezTo>
                  <a:cubicBezTo>
                    <a:pt x="6363" y="343"/>
                    <a:pt x="6156" y="443"/>
                    <a:pt x="5972" y="573"/>
                  </a:cubicBezTo>
                  <a:cubicBezTo>
                    <a:pt x="5850" y="657"/>
                    <a:pt x="5743" y="764"/>
                    <a:pt x="5651" y="879"/>
                  </a:cubicBezTo>
                  <a:lnTo>
                    <a:pt x="5628" y="871"/>
                  </a:lnTo>
                  <a:cubicBezTo>
                    <a:pt x="5414" y="795"/>
                    <a:pt x="5192" y="741"/>
                    <a:pt x="4962" y="718"/>
                  </a:cubicBezTo>
                  <a:cubicBezTo>
                    <a:pt x="4851" y="706"/>
                    <a:pt x="4740" y="700"/>
                    <a:pt x="4629" y="700"/>
                  </a:cubicBezTo>
                  <a:cubicBezTo>
                    <a:pt x="4378" y="700"/>
                    <a:pt x="4127" y="731"/>
                    <a:pt x="3882" y="795"/>
                  </a:cubicBezTo>
                  <a:cubicBezTo>
                    <a:pt x="3882" y="756"/>
                    <a:pt x="3875" y="718"/>
                    <a:pt x="3867" y="680"/>
                  </a:cubicBezTo>
                  <a:cubicBezTo>
                    <a:pt x="3844" y="596"/>
                    <a:pt x="3813" y="519"/>
                    <a:pt x="3767" y="443"/>
                  </a:cubicBezTo>
                  <a:cubicBezTo>
                    <a:pt x="3722" y="366"/>
                    <a:pt x="3668" y="297"/>
                    <a:pt x="3599" y="243"/>
                  </a:cubicBezTo>
                  <a:cubicBezTo>
                    <a:pt x="3507" y="167"/>
                    <a:pt x="3408" y="106"/>
                    <a:pt x="3293" y="67"/>
                  </a:cubicBezTo>
                  <a:cubicBezTo>
                    <a:pt x="3255" y="60"/>
                    <a:pt x="3216" y="44"/>
                    <a:pt x="3170" y="37"/>
                  </a:cubicBezTo>
                  <a:cubicBezTo>
                    <a:pt x="3060" y="13"/>
                    <a:pt x="2947" y="1"/>
                    <a:pt x="2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9849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6DD73-C9B4-E0A3-E12F-E1D36640B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61" y="315619"/>
            <a:ext cx="8341939" cy="572700"/>
          </a:xfrm>
        </p:spPr>
        <p:txBody>
          <a:bodyPr/>
          <a:lstStyle/>
          <a:p>
            <a:r>
              <a:rPr lang="en-US" sz="3000" dirty="0"/>
              <a:t>Ex 2 (pg. 92) Check your answer.</a:t>
            </a:r>
            <a:endParaRPr lang="en-VN" sz="3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EF937B3-0EE4-1E94-7AC2-47A1478C3A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771379"/>
              </p:ext>
            </p:extLst>
          </p:nvPr>
        </p:nvGraphicFramePr>
        <p:xfrm>
          <a:off x="344862" y="1019908"/>
          <a:ext cx="8341939" cy="1318155"/>
        </p:xfrm>
        <a:graphic>
          <a:graphicData uri="http://schemas.openxmlformats.org/drawingml/2006/table">
            <a:tbl>
              <a:tblPr/>
              <a:tblGrid>
                <a:gridCol w="6419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 fontAlgn="ctr"/>
                      <a:endParaRPr lang="en-US" sz="2000" dirty="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  <a:latin typeface="Pangolin" pitchFamily="2" charset="77"/>
                          <a:cs typeface="Calibri" panose="020F0502020204030204" pitchFamily="34" charset="0"/>
                        </a:rPr>
                        <a:t>Mark</a:t>
                      </a: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 err="1">
                          <a:solidFill>
                            <a:schemeClr val="accent6"/>
                          </a:solidFill>
                          <a:effectLst/>
                          <a:latin typeface="Pangolin" pitchFamily="2" charset="77"/>
                          <a:cs typeface="Calibri" panose="020F0502020204030204" pitchFamily="34" charset="0"/>
                        </a:rPr>
                        <a:t>Ms.Hoa</a:t>
                      </a:r>
                      <a:endParaRPr lang="en-US" sz="2000" b="1" dirty="0">
                        <a:solidFill>
                          <a:schemeClr val="accent6"/>
                        </a:solidFill>
                        <a:effectLst/>
                        <a:latin typeface="Pangolin" pitchFamily="2" charset="77"/>
                        <a:cs typeface="Calibri" panose="020F0502020204030204" pitchFamily="34" charset="0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355">
                <a:tc>
                  <a:txBody>
                    <a:bodyPr/>
                    <a:lstStyle/>
                    <a:p>
                      <a:r>
                        <a:rPr lang="en-US" sz="2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2.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went to the Tulip Festival in the Netherlands</a:t>
                      </a:r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 dirty="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B17F24-4C1B-FB75-F1BB-FA7ACBA0ABAC}"/>
              </a:ext>
            </a:extLst>
          </p:cNvPr>
          <p:cNvCxnSpPr/>
          <p:nvPr/>
        </p:nvCxnSpPr>
        <p:spPr>
          <a:xfrm>
            <a:off x="2180492" y="2004646"/>
            <a:ext cx="135987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FC2071-4B92-0C0D-347D-77944134E54E}"/>
              </a:ext>
            </a:extLst>
          </p:cNvPr>
          <p:cNvCxnSpPr>
            <a:cxnSpLocks/>
          </p:cNvCxnSpPr>
          <p:nvPr/>
        </p:nvCxnSpPr>
        <p:spPr>
          <a:xfrm>
            <a:off x="4316819" y="2023308"/>
            <a:ext cx="148855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D5B47A8-25D4-F74C-1AF6-5AF63591A881}"/>
              </a:ext>
            </a:extLst>
          </p:cNvPr>
          <p:cNvSpPr/>
          <p:nvPr/>
        </p:nvSpPr>
        <p:spPr>
          <a:xfrm>
            <a:off x="1313364" y="3107929"/>
            <a:ext cx="6206490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2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2000" b="1" dirty="0">
                <a:solidFill>
                  <a:srgbClr val="CC593D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Mark: </a:t>
            </a:r>
          </a:p>
          <a:p>
            <a:pPr lvl="0" algn="just"/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Really? I went to </a:t>
            </a:r>
            <a:r>
              <a:rPr lang="en-US" sz="2000" b="1" dirty="0">
                <a:solidFill>
                  <a:srgbClr val="CC593D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 tulip festival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two years ago but it was in the </a:t>
            </a:r>
            <a:r>
              <a:rPr lang="en-US" sz="2000" b="1" dirty="0">
                <a:solidFill>
                  <a:srgbClr val="CC593D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Netherlands.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It was the Dutch Tulip Festival. 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81EA3FB6-E4B2-73EE-7008-545E20094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1454" y="1524487"/>
            <a:ext cx="729269" cy="58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25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6DD73-C9B4-E0A3-E12F-E1D36640B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61" y="315619"/>
            <a:ext cx="8341939" cy="572700"/>
          </a:xfrm>
        </p:spPr>
        <p:txBody>
          <a:bodyPr/>
          <a:lstStyle/>
          <a:p>
            <a:r>
              <a:rPr lang="en-US" sz="3000" dirty="0"/>
              <a:t>Ex 2 (pg. 92) Check your answer.</a:t>
            </a:r>
            <a:endParaRPr lang="en-VN" sz="3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EF937B3-0EE4-1E94-7AC2-47A1478C3A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401131"/>
              </p:ext>
            </p:extLst>
          </p:nvPr>
        </p:nvGraphicFramePr>
        <p:xfrm>
          <a:off x="344862" y="1019908"/>
          <a:ext cx="8341939" cy="1318155"/>
        </p:xfrm>
        <a:graphic>
          <a:graphicData uri="http://schemas.openxmlformats.org/drawingml/2006/table">
            <a:tbl>
              <a:tblPr/>
              <a:tblGrid>
                <a:gridCol w="6419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 fontAlgn="ctr"/>
                      <a:endParaRPr lang="en-US" sz="2000" dirty="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  <a:latin typeface="Pangolin" pitchFamily="2" charset="77"/>
                          <a:cs typeface="Calibri" panose="020F0502020204030204" pitchFamily="34" charset="0"/>
                        </a:rPr>
                        <a:t>Mark</a:t>
                      </a: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 err="1">
                          <a:solidFill>
                            <a:schemeClr val="accent6"/>
                          </a:solidFill>
                          <a:effectLst/>
                          <a:latin typeface="Pangolin" pitchFamily="2" charset="77"/>
                          <a:cs typeface="Calibri" panose="020F0502020204030204" pitchFamily="34" charset="0"/>
                        </a:rPr>
                        <a:t>Ms.Hoa</a:t>
                      </a:r>
                      <a:endParaRPr lang="en-US" sz="2000" b="1" dirty="0">
                        <a:solidFill>
                          <a:schemeClr val="accent6"/>
                        </a:solidFill>
                        <a:effectLst/>
                        <a:latin typeface="Pangolin" pitchFamily="2" charset="77"/>
                        <a:cs typeface="Calibri" panose="020F0502020204030204" pitchFamily="34" charset="0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3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3.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tried Dutch food and drinks</a:t>
                      </a:r>
                      <a:r>
                        <a:rPr lang="en-VN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.</a:t>
                      </a:r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 dirty="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B17F24-4C1B-FB75-F1BB-FA7ACBA0ABAC}"/>
              </a:ext>
            </a:extLst>
          </p:cNvPr>
          <p:cNvCxnSpPr>
            <a:cxnSpLocks/>
          </p:cNvCxnSpPr>
          <p:nvPr/>
        </p:nvCxnSpPr>
        <p:spPr>
          <a:xfrm>
            <a:off x="1313364" y="2023308"/>
            <a:ext cx="6536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FC2071-4B92-0C0D-347D-77944134E54E}"/>
              </a:ext>
            </a:extLst>
          </p:cNvPr>
          <p:cNvCxnSpPr>
            <a:cxnSpLocks/>
          </p:cNvCxnSpPr>
          <p:nvPr/>
        </p:nvCxnSpPr>
        <p:spPr>
          <a:xfrm>
            <a:off x="2062717" y="2026430"/>
            <a:ext cx="4997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D5B47A8-25D4-F74C-1AF6-5AF63591A881}"/>
              </a:ext>
            </a:extLst>
          </p:cNvPr>
          <p:cNvSpPr/>
          <p:nvPr/>
        </p:nvSpPr>
        <p:spPr>
          <a:xfrm>
            <a:off x="1313364" y="3026709"/>
            <a:ext cx="6206490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2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2000" b="1" dirty="0" err="1">
                <a:solidFill>
                  <a:srgbClr val="CC593D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Ms</a:t>
            </a:r>
            <a:r>
              <a:rPr lang="en-US" sz="2000" b="1" dirty="0">
                <a:solidFill>
                  <a:srgbClr val="CC593D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rgbClr val="CC593D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Hoa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</a:p>
          <a:p>
            <a:pPr lvl="0" algn="just"/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 watched Dutch folk dances. The dancers wore traditional costumes. I also got a chance to </a:t>
            </a:r>
            <a:r>
              <a:rPr lang="en-US" sz="2000" b="1" dirty="0">
                <a:solidFill>
                  <a:srgbClr val="CC593D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try some delicious Dutch food and drinks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81EA3FB6-E4B2-73EE-7008-545E20094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30636" y="1533452"/>
            <a:ext cx="729269" cy="58341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620F160-37B3-25B4-C64D-862D1414A679}"/>
              </a:ext>
            </a:extLst>
          </p:cNvPr>
          <p:cNvCxnSpPr>
            <a:cxnSpLocks/>
          </p:cNvCxnSpPr>
          <p:nvPr/>
        </p:nvCxnSpPr>
        <p:spPr>
          <a:xfrm>
            <a:off x="3136605" y="2023308"/>
            <a:ext cx="7017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993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6DD73-C9B4-E0A3-E12F-E1D36640B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61" y="315619"/>
            <a:ext cx="8341939" cy="572700"/>
          </a:xfrm>
        </p:spPr>
        <p:txBody>
          <a:bodyPr/>
          <a:lstStyle/>
          <a:p>
            <a:r>
              <a:rPr lang="en-US" sz="3000" dirty="0"/>
              <a:t>Ex 2 (pg. 92) Check your answer.</a:t>
            </a:r>
            <a:endParaRPr lang="en-VN" sz="3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EF937B3-0EE4-1E94-7AC2-47A1478C3A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326485"/>
              </p:ext>
            </p:extLst>
          </p:nvPr>
        </p:nvGraphicFramePr>
        <p:xfrm>
          <a:off x="344862" y="1019908"/>
          <a:ext cx="8341939" cy="1318155"/>
        </p:xfrm>
        <a:graphic>
          <a:graphicData uri="http://schemas.openxmlformats.org/drawingml/2006/table">
            <a:tbl>
              <a:tblPr/>
              <a:tblGrid>
                <a:gridCol w="6419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 fontAlgn="ctr"/>
                      <a:endParaRPr lang="en-US" sz="2000" dirty="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  <a:latin typeface="Pangolin" pitchFamily="2" charset="77"/>
                          <a:cs typeface="Calibri" panose="020F0502020204030204" pitchFamily="34" charset="0"/>
                        </a:rPr>
                        <a:t>Mark</a:t>
                      </a: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 err="1">
                          <a:solidFill>
                            <a:schemeClr val="accent6"/>
                          </a:solidFill>
                          <a:effectLst/>
                          <a:latin typeface="Pangolin" pitchFamily="2" charset="77"/>
                          <a:cs typeface="Calibri" panose="020F0502020204030204" pitchFamily="34" charset="0"/>
                        </a:rPr>
                        <a:t>Ms.Hoa</a:t>
                      </a:r>
                      <a:endParaRPr lang="en-US" sz="2000" b="1" dirty="0">
                        <a:solidFill>
                          <a:schemeClr val="accent6"/>
                        </a:solidFill>
                        <a:effectLst/>
                        <a:latin typeface="Pangolin" pitchFamily="2" charset="77"/>
                        <a:cs typeface="Calibri" panose="020F0502020204030204" pitchFamily="34" charset="0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355">
                <a:tc>
                  <a:txBody>
                    <a:bodyPr/>
                    <a:lstStyle/>
                    <a:p>
                      <a:r>
                        <a:rPr lang="en-US" sz="2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4.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watched traditional Dutch dancing</a:t>
                      </a:r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 dirty="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B17F24-4C1B-FB75-F1BB-FA7ACBA0ABAC}"/>
              </a:ext>
            </a:extLst>
          </p:cNvPr>
          <p:cNvCxnSpPr>
            <a:cxnSpLocks/>
          </p:cNvCxnSpPr>
          <p:nvPr/>
        </p:nvCxnSpPr>
        <p:spPr>
          <a:xfrm>
            <a:off x="713232" y="2023308"/>
            <a:ext cx="9362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FC2071-4B92-0C0D-347D-77944134E54E}"/>
              </a:ext>
            </a:extLst>
          </p:cNvPr>
          <p:cNvCxnSpPr>
            <a:cxnSpLocks/>
          </p:cNvCxnSpPr>
          <p:nvPr/>
        </p:nvCxnSpPr>
        <p:spPr>
          <a:xfrm>
            <a:off x="1775847" y="2023714"/>
            <a:ext cx="117354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D5B47A8-25D4-F74C-1AF6-5AF63591A881}"/>
              </a:ext>
            </a:extLst>
          </p:cNvPr>
          <p:cNvSpPr/>
          <p:nvPr/>
        </p:nvSpPr>
        <p:spPr>
          <a:xfrm>
            <a:off x="1096198" y="2581112"/>
            <a:ext cx="6206490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2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2000" b="1" dirty="0" err="1">
                <a:solidFill>
                  <a:srgbClr val="CC593D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Ms</a:t>
            </a:r>
            <a:r>
              <a:rPr lang="en-US" sz="2000" b="1" dirty="0">
                <a:solidFill>
                  <a:srgbClr val="CC593D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 err="1">
                <a:solidFill>
                  <a:srgbClr val="CC593D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Hoa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</a:p>
          <a:p>
            <a:pPr algn="just"/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 watched </a:t>
            </a:r>
            <a:r>
              <a:rPr lang="en-US" sz="2000" b="1" dirty="0">
                <a:solidFill>
                  <a:srgbClr val="CC593D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Dutch folk dances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The dancers wore traditional costumes. I also got a chance to try some delicious Dutch food and drinks. 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 watched </a:t>
            </a:r>
            <a:r>
              <a:rPr lang="en-US" sz="2000" b="1" dirty="0">
                <a:solidFill>
                  <a:srgbClr val="CC593D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folk dances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too, but there wasn't any food or drinks. I also saw beautiful tulip floats at a parade. 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81EA3FB6-E4B2-73EE-7008-545E20094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15877" y="1548444"/>
            <a:ext cx="729269" cy="58341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620F160-37B3-25B4-C64D-862D1414A679}"/>
              </a:ext>
            </a:extLst>
          </p:cNvPr>
          <p:cNvCxnSpPr>
            <a:cxnSpLocks/>
          </p:cNvCxnSpPr>
          <p:nvPr/>
        </p:nvCxnSpPr>
        <p:spPr>
          <a:xfrm>
            <a:off x="3764134" y="2023308"/>
            <a:ext cx="87061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D75FE80-A3A9-8037-DF03-09C1AA90E12B}"/>
              </a:ext>
            </a:extLst>
          </p:cNvPr>
          <p:cNvSpPr txBox="1"/>
          <p:nvPr/>
        </p:nvSpPr>
        <p:spPr>
          <a:xfrm>
            <a:off x="3756212" y="4563098"/>
            <a:ext cx="49305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i="1" u="none" strike="noStrike" kern="0" cap="none" spc="0" normalizeH="0" baseline="0" noProof="0" dirty="0">
                <a:ln>
                  <a:noFill/>
                </a:ln>
                <a:solidFill>
                  <a:srgbClr val="CC593D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*folk dances = traditional dances</a:t>
            </a:r>
            <a:endParaRPr lang="en-VN" i="1" dirty="0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D0D3B7A8-10F3-5A15-4580-E4D561873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82605" y="1539300"/>
            <a:ext cx="729269" cy="58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75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6DD73-C9B4-E0A3-E12F-E1D36640B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61" y="315619"/>
            <a:ext cx="8341939" cy="572700"/>
          </a:xfrm>
        </p:spPr>
        <p:txBody>
          <a:bodyPr/>
          <a:lstStyle/>
          <a:p>
            <a:r>
              <a:rPr lang="en-US" sz="3000" dirty="0"/>
              <a:t>Ex 2 (pg. 92) Check your answer.</a:t>
            </a:r>
            <a:endParaRPr lang="en-VN" sz="3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EF937B3-0EE4-1E94-7AC2-47A1478C3A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821383"/>
              </p:ext>
            </p:extLst>
          </p:nvPr>
        </p:nvGraphicFramePr>
        <p:xfrm>
          <a:off x="344862" y="1019908"/>
          <a:ext cx="8341939" cy="1318155"/>
        </p:xfrm>
        <a:graphic>
          <a:graphicData uri="http://schemas.openxmlformats.org/drawingml/2006/table">
            <a:tbl>
              <a:tblPr/>
              <a:tblGrid>
                <a:gridCol w="6419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 fontAlgn="ctr"/>
                      <a:endParaRPr lang="en-US" sz="2000" dirty="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  <a:latin typeface="Pangolin" pitchFamily="2" charset="77"/>
                          <a:cs typeface="Calibri" panose="020F0502020204030204" pitchFamily="34" charset="0"/>
                        </a:rPr>
                        <a:t>Mark</a:t>
                      </a: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 err="1">
                          <a:solidFill>
                            <a:schemeClr val="accent6"/>
                          </a:solidFill>
                          <a:effectLst/>
                          <a:latin typeface="Pangolin" pitchFamily="2" charset="77"/>
                          <a:cs typeface="Calibri" panose="020F0502020204030204" pitchFamily="34" charset="0"/>
                        </a:rPr>
                        <a:t>Ms.Hoa</a:t>
                      </a:r>
                      <a:endParaRPr lang="en-US" sz="2000" b="1" dirty="0">
                        <a:solidFill>
                          <a:schemeClr val="accent6"/>
                        </a:solidFill>
                        <a:effectLst/>
                        <a:latin typeface="Pangolin" pitchFamily="2" charset="77"/>
                        <a:cs typeface="Calibri" panose="020F0502020204030204" pitchFamily="34" charset="0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355">
                <a:tc>
                  <a:txBody>
                    <a:bodyPr/>
                    <a:lstStyle/>
                    <a:p>
                      <a:r>
                        <a:rPr lang="en-US" sz="2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5.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saw tulip floats.</a:t>
                      </a:r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 dirty="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B17F24-4C1B-FB75-F1BB-FA7ACBA0ABAC}"/>
              </a:ext>
            </a:extLst>
          </p:cNvPr>
          <p:cNvCxnSpPr>
            <a:cxnSpLocks/>
          </p:cNvCxnSpPr>
          <p:nvPr/>
        </p:nvCxnSpPr>
        <p:spPr>
          <a:xfrm>
            <a:off x="1188720" y="2032452"/>
            <a:ext cx="12984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D5B47A8-25D4-F74C-1AF6-5AF63591A881}"/>
              </a:ext>
            </a:extLst>
          </p:cNvPr>
          <p:cNvSpPr/>
          <p:nvPr/>
        </p:nvSpPr>
        <p:spPr>
          <a:xfrm>
            <a:off x="1096198" y="3125478"/>
            <a:ext cx="6593906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2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2200" b="1" dirty="0">
                <a:solidFill>
                  <a:srgbClr val="CC593D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Mark: </a:t>
            </a:r>
          </a:p>
          <a:p>
            <a:pPr lvl="0" algn="just"/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 watched folk dances too, but there wasn't any food or drinks. I also saw beautiful </a:t>
            </a:r>
            <a:r>
              <a:rPr lang="en-US" sz="2200" b="1" dirty="0">
                <a:solidFill>
                  <a:schemeClr val="accent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tulip floats 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at a parade. 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81EA3FB6-E4B2-73EE-7008-545E20094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804" y="1551740"/>
            <a:ext cx="729269" cy="58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93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6DD73-C9B4-E0A3-E12F-E1D36640B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61" y="315619"/>
            <a:ext cx="8341939" cy="572700"/>
          </a:xfrm>
        </p:spPr>
        <p:txBody>
          <a:bodyPr/>
          <a:lstStyle/>
          <a:p>
            <a:r>
              <a:rPr lang="en-US" sz="3000" dirty="0"/>
              <a:t>Ex 2 (pg. 92) Check your answers</a:t>
            </a:r>
            <a:br>
              <a:rPr lang="en-US" sz="3000" dirty="0"/>
            </a:br>
            <a:endParaRPr lang="en-VN" sz="3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EF937B3-0EE4-1E94-7AC2-47A1478C3A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911409"/>
              </p:ext>
            </p:extLst>
          </p:nvPr>
        </p:nvGraphicFramePr>
        <p:xfrm>
          <a:off x="344862" y="1019908"/>
          <a:ext cx="8341939" cy="3807972"/>
        </p:xfrm>
        <a:graphic>
          <a:graphicData uri="http://schemas.openxmlformats.org/drawingml/2006/table">
            <a:tbl>
              <a:tblPr/>
              <a:tblGrid>
                <a:gridCol w="6419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algn="ctr" fontAlgn="ctr"/>
                      <a:endParaRPr lang="en-US" sz="2000" dirty="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  <a:latin typeface="Pangolin" pitchFamily="2" charset="77"/>
                          <a:cs typeface="Calibri" panose="020F0502020204030204" pitchFamily="34" charset="0"/>
                        </a:rPr>
                        <a:t>Mark</a:t>
                      </a: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 err="1">
                          <a:solidFill>
                            <a:schemeClr val="accent6"/>
                          </a:solidFill>
                          <a:effectLst/>
                          <a:latin typeface="Pangolin" pitchFamily="2" charset="77"/>
                          <a:cs typeface="Calibri" panose="020F0502020204030204" pitchFamily="34" charset="0"/>
                        </a:rPr>
                        <a:t>Ms.Hoa</a:t>
                      </a:r>
                      <a:endParaRPr lang="en-US" sz="2000" b="1" dirty="0">
                        <a:solidFill>
                          <a:schemeClr val="accent6"/>
                        </a:solidFill>
                        <a:effectLst/>
                        <a:latin typeface="Pangolin" pitchFamily="2" charset="77"/>
                        <a:cs typeface="Calibri" panose="020F0502020204030204" pitchFamily="34" charset="0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355">
                <a:tc>
                  <a:txBody>
                    <a:bodyPr/>
                    <a:lstStyle/>
                    <a:p>
                      <a:r>
                        <a:rPr lang="en-US" sz="2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1.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went to the Tulip Festival in Australia</a:t>
                      </a:r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338">
                <a:tc>
                  <a:txBody>
                    <a:bodyPr/>
                    <a:lstStyle/>
                    <a:p>
                      <a:r>
                        <a:rPr lang="en-US" sz="2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2.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went to the Tulip Festival in the Netherlands</a:t>
                      </a:r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803">
                <a:tc>
                  <a:txBody>
                    <a:bodyPr/>
                    <a:lstStyle/>
                    <a:p>
                      <a:r>
                        <a:rPr lang="en-US" sz="2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3.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tried Dutch food and drinks</a:t>
                      </a:r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 dirty="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338">
                <a:tc>
                  <a:txBody>
                    <a:bodyPr/>
                    <a:lstStyle/>
                    <a:p>
                      <a:r>
                        <a:rPr lang="en-US" sz="2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4.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watched traditional Dutch dancing</a:t>
                      </a:r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 dirty="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 dirty="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3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5. </a:t>
                      </a: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saw tulip floats</a:t>
                      </a:r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 dirty="0">
                        <a:effectLst/>
                        <a:latin typeface="Pangolin" pitchFamily="2" charset="77"/>
                      </a:endParaRPr>
                    </a:p>
                  </a:txBody>
                  <a:tcPr marL="12700" marR="12700" marT="13970" marB="1397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193880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B17F24-4C1B-FB75-F1BB-FA7ACBA0ABAC}"/>
              </a:ext>
            </a:extLst>
          </p:cNvPr>
          <p:cNvCxnSpPr/>
          <p:nvPr/>
        </p:nvCxnSpPr>
        <p:spPr>
          <a:xfrm>
            <a:off x="2180492" y="2004646"/>
            <a:ext cx="135987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FC2071-4B92-0C0D-347D-77944134E54E}"/>
              </a:ext>
            </a:extLst>
          </p:cNvPr>
          <p:cNvCxnSpPr>
            <a:cxnSpLocks/>
          </p:cNvCxnSpPr>
          <p:nvPr/>
        </p:nvCxnSpPr>
        <p:spPr>
          <a:xfrm>
            <a:off x="3915986" y="2023308"/>
            <a:ext cx="10012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D4C532-2FB5-0974-321D-731402DD5EEC}"/>
              </a:ext>
            </a:extLst>
          </p:cNvPr>
          <p:cNvCxnSpPr>
            <a:cxnSpLocks/>
          </p:cNvCxnSpPr>
          <p:nvPr/>
        </p:nvCxnSpPr>
        <p:spPr>
          <a:xfrm>
            <a:off x="2152500" y="2751096"/>
            <a:ext cx="13878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23BBD7-0BF3-693A-0128-F744EF26E5B2}"/>
              </a:ext>
            </a:extLst>
          </p:cNvPr>
          <p:cNvCxnSpPr>
            <a:cxnSpLocks/>
          </p:cNvCxnSpPr>
          <p:nvPr/>
        </p:nvCxnSpPr>
        <p:spPr>
          <a:xfrm>
            <a:off x="4363856" y="2758992"/>
            <a:ext cx="13878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BBA6B0-9865-2C44-282D-C1AC36934894}"/>
              </a:ext>
            </a:extLst>
          </p:cNvPr>
          <p:cNvCxnSpPr>
            <a:cxnSpLocks/>
          </p:cNvCxnSpPr>
          <p:nvPr/>
        </p:nvCxnSpPr>
        <p:spPr>
          <a:xfrm>
            <a:off x="1303415" y="3505441"/>
            <a:ext cx="6933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E72E5A-0086-0A2B-25CA-CA98D2028876}"/>
              </a:ext>
            </a:extLst>
          </p:cNvPr>
          <p:cNvCxnSpPr>
            <a:cxnSpLocks/>
          </p:cNvCxnSpPr>
          <p:nvPr/>
        </p:nvCxnSpPr>
        <p:spPr>
          <a:xfrm>
            <a:off x="2077856" y="3505441"/>
            <a:ext cx="4880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529E44-E660-3EC5-9491-216B9E561201}"/>
              </a:ext>
            </a:extLst>
          </p:cNvPr>
          <p:cNvCxnSpPr>
            <a:cxnSpLocks/>
          </p:cNvCxnSpPr>
          <p:nvPr/>
        </p:nvCxnSpPr>
        <p:spPr>
          <a:xfrm>
            <a:off x="752910" y="4223898"/>
            <a:ext cx="926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17A935-DA24-F485-9575-8E986A2F2FB4}"/>
              </a:ext>
            </a:extLst>
          </p:cNvPr>
          <p:cNvCxnSpPr>
            <a:cxnSpLocks/>
          </p:cNvCxnSpPr>
          <p:nvPr/>
        </p:nvCxnSpPr>
        <p:spPr>
          <a:xfrm>
            <a:off x="1779277" y="4233229"/>
            <a:ext cx="2867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18E48CE-947C-FB47-B0CB-0416F7279C0C}"/>
              </a:ext>
            </a:extLst>
          </p:cNvPr>
          <p:cNvCxnSpPr>
            <a:cxnSpLocks/>
          </p:cNvCxnSpPr>
          <p:nvPr/>
        </p:nvCxnSpPr>
        <p:spPr>
          <a:xfrm>
            <a:off x="1210110" y="4718421"/>
            <a:ext cx="124384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>
            <a:extLst>
              <a:ext uri="{FF2B5EF4-FFF2-40B4-BE49-F238E27FC236}">
                <a16:creationId xmlns:a16="http://schemas.microsoft.com/office/drawing/2014/main" id="{D635CF5C-23AD-4D88-0942-C0D6781B2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59673" y="1707899"/>
            <a:ext cx="507088" cy="405671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CBB1B7D8-067B-0C3D-332F-9A2BFF109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65719" y="2368914"/>
            <a:ext cx="507088" cy="405671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B6B4DF17-88BA-23C0-94FE-1CA09F6FB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62162" y="3056639"/>
            <a:ext cx="507088" cy="405671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E008F33F-CB93-482B-C658-E6511A59B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65719" y="3836350"/>
            <a:ext cx="507088" cy="405671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4D37EA05-F8D0-C5C3-AA55-2AAD5F8E3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86491" y="3827558"/>
            <a:ext cx="507088" cy="405671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8B6012B4-B5E8-2663-5560-06F7504DA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59673" y="4364818"/>
            <a:ext cx="507088" cy="40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22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5E0EB-62A8-8E0C-66A6-B302CA216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50" y="123451"/>
            <a:ext cx="8892950" cy="572700"/>
          </a:xfrm>
        </p:spPr>
        <p:txBody>
          <a:bodyPr/>
          <a:lstStyle/>
          <a:p>
            <a:r>
              <a:rPr lang="en-VN" sz="2200" dirty="0"/>
              <a:t>Ex 4 (pg. 93).</a:t>
            </a:r>
            <a:r>
              <a:rPr lang="en-US" sz="2200" dirty="0"/>
              <a:t> Fill in each blank with a word or phrase from 3. You may have to change the form of the word or phrase. </a:t>
            </a:r>
            <a:br>
              <a:rPr lang="en-US" sz="2200" dirty="0"/>
            </a:br>
            <a:r>
              <a:rPr lang="en-US" sz="2200" dirty="0"/>
              <a:t>. </a:t>
            </a:r>
            <a:r>
              <a:rPr lang="en-VN" sz="2200" dirty="0"/>
              <a:t>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87A7CC5-469C-9AF5-95BC-1821205AA2A8}"/>
              </a:ext>
            </a:extLst>
          </p:cNvPr>
          <p:cNvSpPr/>
          <p:nvPr/>
        </p:nvSpPr>
        <p:spPr>
          <a:xfrm>
            <a:off x="329177" y="950854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costumes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21031D6-CDAE-A95E-6EC8-A6964FC11D4A}"/>
              </a:ext>
            </a:extLst>
          </p:cNvPr>
          <p:cNvSpPr/>
          <p:nvPr/>
        </p:nvSpPr>
        <p:spPr>
          <a:xfrm>
            <a:off x="1716543" y="950854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feast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96577A7-0918-E543-997D-2567D69591CA}"/>
              </a:ext>
            </a:extLst>
          </p:cNvPr>
          <p:cNvSpPr/>
          <p:nvPr/>
        </p:nvSpPr>
        <p:spPr>
          <a:xfrm>
            <a:off x="3093398" y="950853"/>
            <a:ext cx="1325502" cy="51284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fireworks</a:t>
            </a:r>
          </a:p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E109DF9-2743-ED6A-A1AA-326B0F35572D}"/>
              </a:ext>
            </a:extLst>
          </p:cNvPr>
          <p:cNvSpPr/>
          <p:nvPr/>
        </p:nvSpPr>
        <p:spPr>
          <a:xfrm>
            <a:off x="4480764" y="950854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parade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2BB74DA-9044-132E-B7A8-32777DEE4854}"/>
              </a:ext>
            </a:extLst>
          </p:cNvPr>
          <p:cNvSpPr/>
          <p:nvPr/>
        </p:nvSpPr>
        <p:spPr>
          <a:xfrm>
            <a:off x="5868130" y="950854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float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0EDE0EE-FA3C-0432-DD06-12FD138B1C8B}"/>
              </a:ext>
            </a:extLst>
          </p:cNvPr>
          <p:cNvSpPr/>
          <p:nvPr/>
        </p:nvSpPr>
        <p:spPr>
          <a:xfrm>
            <a:off x="7255496" y="950854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 dance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B8B298-7B4B-1BB8-2E23-F30BABFA89EE}"/>
              </a:ext>
            </a:extLst>
          </p:cNvPr>
          <p:cNvSpPr txBox="1"/>
          <p:nvPr/>
        </p:nvSpPr>
        <p:spPr>
          <a:xfrm>
            <a:off x="329177" y="1553331"/>
            <a:ext cx="8251821" cy="33831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b="1" i="0" spc="-150" dirty="0">
                <a:solidFill>
                  <a:srgbClr val="F066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200" b="0" i="0" spc="-15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dancers performed </a:t>
            </a:r>
            <a:r>
              <a:rPr lang="en-US" sz="2200" spc="-1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 </a:t>
            </a:r>
            <a:r>
              <a:rPr lang="en-US" sz="2200" b="0" i="0" spc="-15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at the Tulip Festival.</a:t>
            </a:r>
          </a:p>
          <a:p>
            <a:pPr algn="just">
              <a:lnSpc>
                <a:spcPct val="200000"/>
              </a:lnSpc>
            </a:pPr>
            <a:r>
              <a:rPr lang="en-US" sz="2200" b="1" i="0" spc="-150" dirty="0">
                <a:solidFill>
                  <a:srgbClr val="F066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200" b="0" i="0" spc="-15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 New Year's Eve, we went to </a:t>
            </a:r>
            <a:r>
              <a:rPr lang="en-US" sz="2200" b="0" i="0" spc="-15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Hoan</a:t>
            </a:r>
            <a:r>
              <a:rPr lang="en-US" sz="2200" b="0" i="0" spc="-15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Kiem Lake to watch the </a:t>
            </a:r>
            <a:r>
              <a:rPr lang="en-US" sz="2200" spc="-1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</a:t>
            </a:r>
            <a:r>
              <a:rPr lang="en-US" sz="2200" b="0" i="0" spc="-15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200" b="1" i="0" spc="-150" dirty="0">
                <a:solidFill>
                  <a:srgbClr val="F066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200" b="0" i="0" spc="-15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 Tet, we usually prepare a </a:t>
            </a:r>
            <a:r>
              <a:rPr lang="en-US" sz="2200" spc="-1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</a:t>
            </a:r>
            <a:r>
              <a:rPr lang="en-US" sz="2200" b="0" i="0" spc="-15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with special food.</a:t>
            </a:r>
          </a:p>
          <a:p>
            <a:pPr algn="just">
              <a:lnSpc>
                <a:spcPct val="200000"/>
              </a:lnSpc>
            </a:pPr>
            <a:r>
              <a:rPr lang="en-US" sz="2200" b="1" i="0" spc="-150" dirty="0">
                <a:solidFill>
                  <a:srgbClr val="F066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200" b="0" i="0" spc="-15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People hold flower </a:t>
            </a:r>
            <a:r>
              <a:rPr lang="en-US" sz="2200" spc="-1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</a:t>
            </a:r>
            <a:r>
              <a:rPr lang="en-US" sz="2200" b="0" i="0" spc="-15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in several countries to welcome the new season.</a:t>
            </a:r>
          </a:p>
          <a:p>
            <a:pPr algn="just">
              <a:lnSpc>
                <a:spcPct val="200000"/>
              </a:lnSpc>
            </a:pPr>
            <a:r>
              <a:rPr lang="en-US" sz="2200" b="1" i="0" spc="-150" dirty="0">
                <a:solidFill>
                  <a:srgbClr val="F066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200" b="0" i="0" spc="-15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 </a:t>
            </a:r>
            <a:r>
              <a:rPr lang="en-US" sz="2200" spc="-1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 </a:t>
            </a:r>
            <a:r>
              <a:rPr lang="en-US" sz="2200" b="0" i="0" spc="-15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carried the dancers in special </a:t>
            </a:r>
            <a:r>
              <a:rPr lang="en-US" sz="2200" spc="-1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</a:t>
            </a:r>
            <a:r>
              <a:rPr lang="en-US" sz="2200" b="0" i="0" spc="-15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045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5E0EB-62A8-8E0C-66A6-B302CA216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50" y="123451"/>
            <a:ext cx="8892950" cy="572700"/>
          </a:xfrm>
        </p:spPr>
        <p:txBody>
          <a:bodyPr/>
          <a:lstStyle/>
          <a:p>
            <a:r>
              <a:rPr lang="en-VN" sz="2200" dirty="0"/>
              <a:t>Ex 4 (pg. 93</a:t>
            </a:r>
            <a:r>
              <a:rPr lang="en-US" sz="2200" dirty="0"/>
              <a:t>) Check your answer. </a:t>
            </a:r>
            <a:r>
              <a:rPr lang="en-VN" sz="2200" dirty="0"/>
              <a:t>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87A7CC5-469C-9AF5-95BC-1821205AA2A8}"/>
              </a:ext>
            </a:extLst>
          </p:cNvPr>
          <p:cNvSpPr/>
          <p:nvPr/>
        </p:nvSpPr>
        <p:spPr>
          <a:xfrm>
            <a:off x="329177" y="696152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costumes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21031D6-CDAE-A95E-6EC8-A6964FC11D4A}"/>
              </a:ext>
            </a:extLst>
          </p:cNvPr>
          <p:cNvSpPr/>
          <p:nvPr/>
        </p:nvSpPr>
        <p:spPr>
          <a:xfrm>
            <a:off x="1716543" y="696152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feast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96577A7-0918-E543-997D-2567D69591CA}"/>
              </a:ext>
            </a:extLst>
          </p:cNvPr>
          <p:cNvSpPr/>
          <p:nvPr/>
        </p:nvSpPr>
        <p:spPr>
          <a:xfrm>
            <a:off x="3093398" y="696151"/>
            <a:ext cx="1325502" cy="51284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fireworks</a:t>
            </a:r>
          </a:p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E109DF9-2743-ED6A-A1AA-326B0F35572D}"/>
              </a:ext>
            </a:extLst>
          </p:cNvPr>
          <p:cNvSpPr/>
          <p:nvPr/>
        </p:nvSpPr>
        <p:spPr>
          <a:xfrm>
            <a:off x="4480764" y="696152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parade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2BB74DA-9044-132E-B7A8-32777DEE4854}"/>
              </a:ext>
            </a:extLst>
          </p:cNvPr>
          <p:cNvSpPr/>
          <p:nvPr/>
        </p:nvSpPr>
        <p:spPr>
          <a:xfrm>
            <a:off x="5868130" y="696152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float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0EDE0EE-FA3C-0432-DD06-12FD138B1C8B}"/>
              </a:ext>
            </a:extLst>
          </p:cNvPr>
          <p:cNvSpPr/>
          <p:nvPr/>
        </p:nvSpPr>
        <p:spPr>
          <a:xfrm>
            <a:off x="7255496" y="696152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 dance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B8B298-7B4B-1BB8-2E23-F30BABFA89EE}"/>
              </a:ext>
            </a:extLst>
          </p:cNvPr>
          <p:cNvSpPr txBox="1"/>
          <p:nvPr/>
        </p:nvSpPr>
        <p:spPr>
          <a:xfrm>
            <a:off x="329177" y="1448556"/>
            <a:ext cx="6233548" cy="32762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i="0" spc="-150" dirty="0">
                <a:solidFill>
                  <a:srgbClr val="F066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000" b="0" i="0" spc="-15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dancers performed </a:t>
            </a:r>
            <a:r>
              <a:rPr lang="en-US" sz="2000" spc="-1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 </a:t>
            </a:r>
            <a:r>
              <a:rPr lang="en-US" sz="2000" b="0" i="0" spc="-15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at the Tulip Festival.</a:t>
            </a:r>
          </a:p>
          <a:p>
            <a:pPr algn="just">
              <a:lnSpc>
                <a:spcPct val="150000"/>
              </a:lnSpc>
            </a:pPr>
            <a:r>
              <a:rPr lang="en-US" sz="2000" b="1" i="0" spc="-150" dirty="0">
                <a:solidFill>
                  <a:srgbClr val="F066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000" b="0" i="0" spc="-15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 New Year's Eve, we went to </a:t>
            </a:r>
            <a:r>
              <a:rPr lang="en-US" sz="2000" b="0" i="0" spc="-15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Hoan</a:t>
            </a:r>
            <a:r>
              <a:rPr lang="en-US" sz="2000" b="0" i="0" spc="-15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Kiem Lake to watch the </a:t>
            </a:r>
            <a:r>
              <a:rPr lang="en-US" sz="2000" spc="-1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___________________</a:t>
            </a:r>
            <a:r>
              <a:rPr lang="en-US" sz="2000" b="0" i="0" spc="-15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b="1" i="0" spc="-150" dirty="0">
                <a:solidFill>
                  <a:srgbClr val="F066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000" b="0" i="0" spc="-15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 Tet, we usually prepare a </a:t>
            </a:r>
            <a:r>
              <a:rPr lang="en-US" sz="2000" spc="-1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</a:t>
            </a:r>
            <a:r>
              <a:rPr lang="en-US" sz="2000" b="0" i="0" spc="-15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 special food.</a:t>
            </a:r>
          </a:p>
          <a:p>
            <a:pPr algn="just">
              <a:lnSpc>
                <a:spcPct val="150000"/>
              </a:lnSpc>
            </a:pPr>
            <a:r>
              <a:rPr lang="en-US" sz="2000" b="1" i="0" spc="-150" dirty="0">
                <a:solidFill>
                  <a:srgbClr val="F066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000" b="0" i="0" spc="-15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People hold flower </a:t>
            </a:r>
            <a:r>
              <a:rPr lang="en-US" sz="2000" spc="-1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</a:t>
            </a:r>
            <a:r>
              <a:rPr lang="en-US" sz="2000" b="0" i="0" spc="-15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in several countries to welcome the new season.</a:t>
            </a:r>
          </a:p>
          <a:p>
            <a:pPr algn="just">
              <a:lnSpc>
                <a:spcPct val="150000"/>
              </a:lnSpc>
            </a:pPr>
            <a:r>
              <a:rPr lang="en-US" sz="2000" b="1" i="0" spc="-150" dirty="0">
                <a:solidFill>
                  <a:srgbClr val="F0664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000" b="0" i="0" spc="-15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 </a:t>
            </a:r>
            <a:r>
              <a:rPr lang="en-US" sz="2000" spc="-1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</a:t>
            </a:r>
            <a:r>
              <a:rPr lang="en-US" sz="2000" b="0" i="0" spc="-15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carried the dancers in special </a:t>
            </a:r>
            <a:r>
              <a:rPr lang="en-US" sz="2000" spc="-15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</a:t>
            </a:r>
            <a:r>
              <a:rPr lang="en-US" sz="2000" b="0" i="0" spc="-15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2221D6-0C49-3F41-399C-86724C5E44C4}"/>
              </a:ext>
            </a:extLst>
          </p:cNvPr>
          <p:cNvSpPr txBox="1"/>
          <p:nvPr/>
        </p:nvSpPr>
        <p:spPr>
          <a:xfrm>
            <a:off x="2695575" y="1581803"/>
            <a:ext cx="172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b="1" dirty="0">
                <a:solidFill>
                  <a:schemeClr val="accent3"/>
                </a:solidFill>
              </a:rPr>
              <a:t>folk dances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05D1BD-41F0-C470-9D46-5324963FEA86}"/>
              </a:ext>
            </a:extLst>
          </p:cNvPr>
          <p:cNvSpPr txBox="1"/>
          <p:nvPr/>
        </p:nvSpPr>
        <p:spPr>
          <a:xfrm>
            <a:off x="800100" y="2477153"/>
            <a:ext cx="207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b="1" dirty="0">
                <a:solidFill>
                  <a:schemeClr val="accent3"/>
                </a:solidFill>
              </a:rPr>
              <a:t>fireworks display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30DDA7-3631-2A79-A0A0-852EBB67007E}"/>
              </a:ext>
            </a:extLst>
          </p:cNvPr>
          <p:cNvSpPr txBox="1"/>
          <p:nvPr/>
        </p:nvSpPr>
        <p:spPr>
          <a:xfrm>
            <a:off x="2757439" y="2954367"/>
            <a:ext cx="172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b="1" dirty="0">
                <a:solidFill>
                  <a:schemeClr val="accent3"/>
                </a:solidFill>
              </a:rPr>
              <a:t>feast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018917-0978-322E-40D1-79EF1D13C56E}"/>
              </a:ext>
            </a:extLst>
          </p:cNvPr>
          <p:cNvSpPr txBox="1"/>
          <p:nvPr/>
        </p:nvSpPr>
        <p:spPr>
          <a:xfrm>
            <a:off x="2571750" y="3401078"/>
            <a:ext cx="172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b="1" dirty="0">
                <a:solidFill>
                  <a:schemeClr val="accent3"/>
                </a:solidFill>
              </a:rPr>
              <a:t>parades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A856D7-1E2C-62E0-A0BF-5A09E683AA9A}"/>
              </a:ext>
            </a:extLst>
          </p:cNvPr>
          <p:cNvSpPr txBox="1"/>
          <p:nvPr/>
        </p:nvSpPr>
        <p:spPr>
          <a:xfrm>
            <a:off x="655969" y="4272844"/>
            <a:ext cx="172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b="1" dirty="0">
                <a:solidFill>
                  <a:schemeClr val="accent3"/>
                </a:solidFill>
              </a:rPr>
              <a:t>floats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70F863-9972-7BFF-1C19-0BBC26B6E504}"/>
              </a:ext>
            </a:extLst>
          </p:cNvPr>
          <p:cNvSpPr txBox="1"/>
          <p:nvPr/>
        </p:nvSpPr>
        <p:spPr>
          <a:xfrm>
            <a:off x="4523119" y="4301419"/>
            <a:ext cx="172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b="1" dirty="0">
                <a:solidFill>
                  <a:schemeClr val="accent3"/>
                </a:solidFill>
              </a:rPr>
              <a:t>costumes</a:t>
            </a:r>
          </a:p>
        </p:txBody>
      </p:sp>
    </p:spTree>
    <p:extLst>
      <p:ext uri="{BB962C8B-B14F-4D97-AF65-F5344CB8AC3E}">
        <p14:creationId xmlns:p14="http://schemas.microsoft.com/office/powerpoint/2010/main" val="410927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1" grpId="1" animBg="1"/>
      <p:bldP spid="12" grpId="1" animBg="1"/>
      <p:bldP spid="13" grpId="1" animBg="1"/>
      <p:bldP spid="14" grpId="1" animBg="1"/>
      <p:bldP spid="15" grpId="1" animBg="1"/>
      <p:bldP spid="4" grpId="0"/>
      <p:bldP spid="18" grpId="0"/>
      <p:bldP spid="20" grpId="0"/>
      <p:bldP spid="21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7FEA1-4DAD-4913-8006-9092B3B77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33" y="221741"/>
            <a:ext cx="7704000" cy="572700"/>
          </a:xfrm>
        </p:spPr>
        <p:txBody>
          <a:bodyPr/>
          <a:lstStyle/>
          <a:p>
            <a:r>
              <a:rPr lang="en-US" dirty="0"/>
              <a:t>What festival is it?</a:t>
            </a:r>
            <a:br>
              <a:rPr lang="en-US" dirty="0"/>
            </a:br>
            <a:r>
              <a:rPr lang="en-US" sz="3200" dirty="0">
                <a:solidFill>
                  <a:schemeClr val="tx1"/>
                </a:solidFill>
              </a:rPr>
              <a:t>Match the description with the festivals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3" name="Google Shape;3545;p82">
            <a:extLst>
              <a:ext uri="{FF2B5EF4-FFF2-40B4-BE49-F238E27FC236}">
                <a16:creationId xmlns:a16="http://schemas.microsoft.com/office/drawing/2014/main" id="{BED385E1-9DC9-4C85-9F3D-E93B39328F03}"/>
              </a:ext>
            </a:extLst>
          </p:cNvPr>
          <p:cNvSpPr txBox="1">
            <a:spLocks/>
          </p:cNvSpPr>
          <p:nvPr/>
        </p:nvSpPr>
        <p:spPr>
          <a:xfrm>
            <a:off x="-244549" y="1858329"/>
            <a:ext cx="4763385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2800" dirty="0"/>
              <a:t>a. La Tomatina =&gt; 2</a:t>
            </a:r>
            <a:endParaRPr lang="vi-VN" sz="2800" dirty="0"/>
          </a:p>
        </p:txBody>
      </p:sp>
      <p:sp>
        <p:nvSpPr>
          <p:cNvPr id="4" name="Google Shape;3545;p82">
            <a:extLst>
              <a:ext uri="{FF2B5EF4-FFF2-40B4-BE49-F238E27FC236}">
                <a16:creationId xmlns:a16="http://schemas.microsoft.com/office/drawing/2014/main" id="{D1B878DE-4993-46A2-87E4-B0145D313DEC}"/>
              </a:ext>
            </a:extLst>
          </p:cNvPr>
          <p:cNvSpPr txBox="1">
            <a:spLocks/>
          </p:cNvSpPr>
          <p:nvPr/>
        </p:nvSpPr>
        <p:spPr>
          <a:xfrm>
            <a:off x="-134680" y="2584886"/>
            <a:ext cx="4763385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2800" dirty="0"/>
              <a:t>b. Cheese rolling =&gt; 5</a:t>
            </a:r>
            <a:endParaRPr lang="vi-VN" sz="2800" dirty="0"/>
          </a:p>
        </p:txBody>
      </p:sp>
      <p:sp>
        <p:nvSpPr>
          <p:cNvPr id="5" name="Google Shape;3545;p82">
            <a:extLst>
              <a:ext uri="{FF2B5EF4-FFF2-40B4-BE49-F238E27FC236}">
                <a16:creationId xmlns:a16="http://schemas.microsoft.com/office/drawing/2014/main" id="{BC8B2557-5F89-434C-8F04-ED277F67C584}"/>
              </a:ext>
            </a:extLst>
          </p:cNvPr>
          <p:cNvSpPr txBox="1">
            <a:spLocks/>
          </p:cNvSpPr>
          <p:nvPr/>
        </p:nvSpPr>
        <p:spPr>
          <a:xfrm>
            <a:off x="-347330" y="3435492"/>
            <a:ext cx="4763385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2800" dirty="0"/>
              <a:t>c. Christmas =&gt; 4</a:t>
            </a:r>
            <a:endParaRPr lang="vi-VN" sz="2800" dirty="0"/>
          </a:p>
        </p:txBody>
      </p:sp>
      <p:sp>
        <p:nvSpPr>
          <p:cNvPr id="6" name="Google Shape;3545;p82">
            <a:extLst>
              <a:ext uri="{FF2B5EF4-FFF2-40B4-BE49-F238E27FC236}">
                <a16:creationId xmlns:a16="http://schemas.microsoft.com/office/drawing/2014/main" id="{821044A3-420E-4620-A2D8-D1723BE1D5EA}"/>
              </a:ext>
            </a:extLst>
          </p:cNvPr>
          <p:cNvSpPr txBox="1">
            <a:spLocks/>
          </p:cNvSpPr>
          <p:nvPr/>
        </p:nvSpPr>
        <p:spPr>
          <a:xfrm>
            <a:off x="3659925" y="1808820"/>
            <a:ext cx="4763385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2800" dirty="0"/>
              <a:t>d. Tet =&gt; 3</a:t>
            </a:r>
            <a:endParaRPr lang="vi-VN" sz="2800" dirty="0"/>
          </a:p>
        </p:txBody>
      </p:sp>
      <p:sp>
        <p:nvSpPr>
          <p:cNvPr id="7" name="Google Shape;3545;p82">
            <a:extLst>
              <a:ext uri="{FF2B5EF4-FFF2-40B4-BE49-F238E27FC236}">
                <a16:creationId xmlns:a16="http://schemas.microsoft.com/office/drawing/2014/main" id="{42DF0CC8-89FB-4F61-BA0D-A2354D7F7056}"/>
              </a:ext>
            </a:extLst>
          </p:cNvPr>
          <p:cNvSpPr txBox="1">
            <a:spLocks/>
          </p:cNvSpPr>
          <p:nvPr/>
        </p:nvSpPr>
        <p:spPr>
          <a:xfrm>
            <a:off x="4780331" y="2618888"/>
            <a:ext cx="4763385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2800" dirty="0"/>
              <a:t>e. Mid-Autumn Festival =&gt; 1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409365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7FEA1-4DAD-4913-8006-9092B3B77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45" y="774634"/>
            <a:ext cx="9030055" cy="572700"/>
          </a:xfrm>
        </p:spPr>
        <p:txBody>
          <a:bodyPr/>
          <a:lstStyle/>
          <a:p>
            <a:r>
              <a:rPr lang="en-US" dirty="0"/>
              <a:t>Do you know any other festivals in the world?</a:t>
            </a:r>
            <a:br>
              <a:rPr lang="en-US" dirty="0"/>
            </a:br>
            <a:r>
              <a:rPr lang="en-US" dirty="0"/>
              <a:t>Tell </a:t>
            </a:r>
            <a:r>
              <a:rPr lang="en-US"/>
              <a:t>one description about it. </a:t>
            </a:r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23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5" name="Google Shape;3545;p82"/>
          <p:cNvSpPr txBox="1">
            <a:spLocks noGrp="1"/>
          </p:cNvSpPr>
          <p:nvPr>
            <p:ph type="title"/>
          </p:nvPr>
        </p:nvSpPr>
        <p:spPr>
          <a:xfrm>
            <a:off x="715050" y="157118"/>
            <a:ext cx="7713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RECAP</a:t>
            </a:r>
            <a:endParaRPr dirty="0"/>
          </a:p>
        </p:txBody>
      </p:sp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521349" y="834397"/>
            <a:ext cx="8829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1. What did we read about?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369886" y="3136138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A996583-9978-FD15-C3FA-CABF557467ED}"/>
              </a:ext>
            </a:extLst>
          </p:cNvPr>
          <p:cNvSpPr txBox="1"/>
          <p:nvPr/>
        </p:nvSpPr>
        <p:spPr>
          <a:xfrm>
            <a:off x="790113" y="1607125"/>
            <a:ext cx="8076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A. Rose festival	B. Tet Holiday		C. Tulip festival</a:t>
            </a:r>
          </a:p>
        </p:txBody>
      </p:sp>
      <p:sp>
        <p:nvSpPr>
          <p:cNvPr id="42" name="Google Shape;3546;p82">
            <a:extLst>
              <a:ext uri="{FF2B5EF4-FFF2-40B4-BE49-F238E27FC236}">
                <a16:creationId xmlns:a16="http://schemas.microsoft.com/office/drawing/2014/main" id="{C3E24E59-AFF2-7DA9-8154-218982BCE57D}"/>
              </a:ext>
            </a:extLst>
          </p:cNvPr>
          <p:cNvSpPr txBox="1">
            <a:spLocks/>
          </p:cNvSpPr>
          <p:nvPr/>
        </p:nvSpPr>
        <p:spPr>
          <a:xfrm>
            <a:off x="503593" y="2219313"/>
            <a:ext cx="88296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Font typeface="Source Sans Pro"/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2. Odd one out.</a:t>
            </a:r>
          </a:p>
        </p:txBody>
      </p:sp>
      <p:pic>
        <p:nvPicPr>
          <p:cNvPr id="43" name="Picture 12">
            <a:extLst>
              <a:ext uri="{FF2B5EF4-FFF2-40B4-BE49-F238E27FC236}">
                <a16:creationId xmlns:a16="http://schemas.microsoft.com/office/drawing/2014/main" id="{68697B47-CB91-1D99-C654-73EF9A5E6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03" y="3008671"/>
            <a:ext cx="2151152" cy="1429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>
            <a:extLst>
              <a:ext uri="{FF2B5EF4-FFF2-40B4-BE49-F238E27FC236}">
                <a16:creationId xmlns:a16="http://schemas.microsoft.com/office/drawing/2014/main" id="{47873109-CDBD-75BE-9E12-936F37A70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017" y="3008671"/>
            <a:ext cx="2200997" cy="1429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4C1609F1-C4BC-6029-7811-5B5775D97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042" y="3012150"/>
            <a:ext cx="2163206" cy="1441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arry Potter' movie posters — Harry Potter Fan Zone">
            <a:extLst>
              <a:ext uri="{FF2B5EF4-FFF2-40B4-BE49-F238E27FC236}">
                <a16:creationId xmlns:a16="http://schemas.microsoft.com/office/drawing/2014/main" id="{B3C856A1-671D-97F6-F296-E11C62D49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886" y="3033474"/>
            <a:ext cx="930735" cy="137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113C780-13BE-50F3-9488-82DCCA08CC44}"/>
              </a:ext>
            </a:extLst>
          </p:cNvPr>
          <p:cNvSpPr txBox="1"/>
          <p:nvPr/>
        </p:nvSpPr>
        <p:spPr>
          <a:xfrm>
            <a:off x="745724" y="4590022"/>
            <a:ext cx="994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88925E5-906E-A553-12FA-2E2394EBB1FB}"/>
              </a:ext>
            </a:extLst>
          </p:cNvPr>
          <p:cNvSpPr txBox="1"/>
          <p:nvPr/>
        </p:nvSpPr>
        <p:spPr>
          <a:xfrm>
            <a:off x="3089428" y="4590022"/>
            <a:ext cx="994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725B76-0BC6-59F3-27FA-E8D23FCEBEC8}"/>
              </a:ext>
            </a:extLst>
          </p:cNvPr>
          <p:cNvSpPr txBox="1"/>
          <p:nvPr/>
        </p:nvSpPr>
        <p:spPr>
          <a:xfrm>
            <a:off x="5530787" y="4590022"/>
            <a:ext cx="994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E66ED7-E049-D016-014E-AFED27CA78DE}"/>
              </a:ext>
            </a:extLst>
          </p:cNvPr>
          <p:cNvSpPr txBox="1"/>
          <p:nvPr/>
        </p:nvSpPr>
        <p:spPr>
          <a:xfrm>
            <a:off x="7368464" y="4598899"/>
            <a:ext cx="994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A457B6B-D235-59B5-4B3D-52F66E276295}"/>
              </a:ext>
            </a:extLst>
          </p:cNvPr>
          <p:cNvSpPr/>
          <p:nvPr/>
        </p:nvSpPr>
        <p:spPr>
          <a:xfrm>
            <a:off x="6222767" y="1621321"/>
            <a:ext cx="417756" cy="417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0230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2" grpId="0"/>
      <p:bldP spid="42" grpId="0"/>
      <p:bldP spid="47" grpId="0"/>
      <p:bldP spid="47" grpId="1"/>
      <p:bldP spid="48" grpId="0"/>
      <p:bldP spid="48" grpId="1"/>
      <p:bldP spid="49" grpId="0"/>
      <p:bldP spid="49" grpId="1"/>
      <p:bldP spid="50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15" y="52705"/>
            <a:ext cx="7548880" cy="5032375"/>
          </a:xfrm>
          <a:prstGeom prst="rect">
            <a:avLst/>
          </a:prstGeom>
        </p:spPr>
      </p:pic>
      <p:sp>
        <p:nvSpPr>
          <p:cNvPr id="27" name="Rectangle 34"/>
          <p:cNvSpPr/>
          <p:nvPr/>
        </p:nvSpPr>
        <p:spPr>
          <a:xfrm>
            <a:off x="4572000" y="0"/>
            <a:ext cx="4559389" cy="2496312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8" name="Rectangle 37"/>
          <p:cNvSpPr/>
          <p:nvPr/>
        </p:nvSpPr>
        <p:spPr>
          <a:xfrm>
            <a:off x="-8129" y="0"/>
            <a:ext cx="4598417" cy="2496312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9" name="Rectangle 41"/>
          <p:cNvSpPr/>
          <p:nvPr/>
        </p:nvSpPr>
        <p:spPr>
          <a:xfrm>
            <a:off x="1" y="2533778"/>
            <a:ext cx="4590288" cy="2571942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30" name="Rectangle 42"/>
          <p:cNvSpPr/>
          <p:nvPr/>
        </p:nvSpPr>
        <p:spPr>
          <a:xfrm>
            <a:off x="4590289" y="2533778"/>
            <a:ext cx="4551329" cy="2571942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KEY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Easter 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3232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4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" y="295275"/>
            <a:ext cx="9107170" cy="4553585"/>
          </a:xfrm>
          <a:prstGeom prst="rect">
            <a:avLst/>
          </a:prstGeom>
        </p:spPr>
      </p:pic>
      <p:sp>
        <p:nvSpPr>
          <p:cNvPr id="27" name="Rectangle 34"/>
          <p:cNvSpPr/>
          <p:nvPr/>
        </p:nvSpPr>
        <p:spPr>
          <a:xfrm>
            <a:off x="4572000" y="0"/>
            <a:ext cx="4559389" cy="2496312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8" name="Rectangle 37"/>
          <p:cNvSpPr/>
          <p:nvPr/>
        </p:nvSpPr>
        <p:spPr>
          <a:xfrm>
            <a:off x="-8129" y="0"/>
            <a:ext cx="4598417" cy="2496312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9" name="Rectangle 41"/>
          <p:cNvSpPr/>
          <p:nvPr/>
        </p:nvSpPr>
        <p:spPr>
          <a:xfrm>
            <a:off x="1" y="2533778"/>
            <a:ext cx="4590288" cy="2571942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30" name="Rectangle 42"/>
          <p:cNvSpPr/>
          <p:nvPr/>
        </p:nvSpPr>
        <p:spPr>
          <a:xfrm>
            <a:off x="4590289" y="2533778"/>
            <a:ext cx="4551329" cy="2571942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KEY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Rock in Rio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841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4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" y="6350"/>
            <a:ext cx="7828915" cy="5130800"/>
          </a:xfrm>
          <a:prstGeom prst="rect">
            <a:avLst/>
          </a:prstGeom>
        </p:spPr>
      </p:pic>
      <p:sp>
        <p:nvSpPr>
          <p:cNvPr id="38" name="Rectangle 34"/>
          <p:cNvSpPr/>
          <p:nvPr/>
        </p:nvSpPr>
        <p:spPr>
          <a:xfrm>
            <a:off x="4572000" y="0"/>
            <a:ext cx="4559389" cy="2496312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39" name="Rectangle 37"/>
          <p:cNvSpPr/>
          <p:nvPr/>
        </p:nvSpPr>
        <p:spPr>
          <a:xfrm>
            <a:off x="-8129" y="0"/>
            <a:ext cx="4598417" cy="2496312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40" name="Rectangle 41"/>
          <p:cNvSpPr/>
          <p:nvPr/>
        </p:nvSpPr>
        <p:spPr>
          <a:xfrm>
            <a:off x="1" y="2533778"/>
            <a:ext cx="4590288" cy="2571942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41" name="Rectangle 42"/>
          <p:cNvSpPr/>
          <p:nvPr/>
        </p:nvSpPr>
        <p:spPr>
          <a:xfrm>
            <a:off x="4590289" y="2533778"/>
            <a:ext cx="4551329" cy="2571942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KEY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Water festival</a:t>
            </a:r>
          </a:p>
        </p:txBody>
      </p:sp>
    </p:spTree>
    <p:extLst>
      <p:ext uri="{BB962C8B-B14F-4D97-AF65-F5344CB8AC3E}">
        <p14:creationId xmlns:p14="http://schemas.microsoft.com/office/powerpoint/2010/main" val="360544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6A69F9-037E-6291-342A-CF3CEDB5E85A}"/>
              </a:ext>
            </a:extLst>
          </p:cNvPr>
          <p:cNvSpPr/>
          <p:nvPr/>
        </p:nvSpPr>
        <p:spPr>
          <a:xfrm>
            <a:off x="341147" y="211013"/>
            <a:ext cx="8550442" cy="4624374"/>
          </a:xfrm>
          <a:prstGeom prst="rect">
            <a:avLst/>
          </a:prstGeom>
          <a:solidFill>
            <a:schemeClr val="bg2">
              <a:alpha val="1509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E4D9D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5" name="Google Shape;1247;p51">
            <a:extLst>
              <a:ext uri="{FF2B5EF4-FFF2-40B4-BE49-F238E27FC236}">
                <a16:creationId xmlns:a16="http://schemas.microsoft.com/office/drawing/2014/main" id="{AD9DE356-B515-ABDF-F9F3-F3081E71463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14900" y="1774725"/>
            <a:ext cx="7714200" cy="129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tx2">
                    <a:lumMod val="50000"/>
                  </a:schemeClr>
                </a:solidFill>
              </a:rPr>
              <a:t>FESTIVALS </a:t>
            </a:r>
            <a:br>
              <a:rPr lang="en" sz="60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" sz="6000" dirty="0">
                <a:solidFill>
                  <a:schemeClr val="tx2">
                    <a:lumMod val="50000"/>
                  </a:schemeClr>
                </a:solidFill>
              </a:rPr>
              <a:t>AROUND THE WORLD</a:t>
            </a:r>
            <a:endParaRPr sz="6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6" name="Google Shape;1248;p51">
            <a:extLst>
              <a:ext uri="{FF2B5EF4-FFF2-40B4-BE49-F238E27FC236}">
                <a16:creationId xmlns:a16="http://schemas.microsoft.com/office/drawing/2014/main" id="{DBEBDDA2-7F66-D2A2-FEB8-0D696F792DCE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504632" y="354511"/>
            <a:ext cx="6134700" cy="108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dk1"/>
                </a:solidFill>
              </a:rPr>
              <a:t>Unit 9</a:t>
            </a:r>
            <a:endParaRPr sz="5400" dirty="0"/>
          </a:p>
        </p:txBody>
      </p:sp>
      <p:grpSp>
        <p:nvGrpSpPr>
          <p:cNvPr id="77" name="Google Shape;1249;p51">
            <a:extLst>
              <a:ext uri="{FF2B5EF4-FFF2-40B4-BE49-F238E27FC236}">
                <a16:creationId xmlns:a16="http://schemas.microsoft.com/office/drawing/2014/main" id="{8661D5B4-D2A8-E694-87B2-0A47CB040D30}"/>
              </a:ext>
            </a:extLst>
          </p:cNvPr>
          <p:cNvGrpSpPr/>
          <p:nvPr/>
        </p:nvGrpSpPr>
        <p:grpSpPr>
          <a:xfrm>
            <a:off x="2060570" y="3555590"/>
            <a:ext cx="194923" cy="194923"/>
            <a:chOff x="3414512" y="2592150"/>
            <a:chExt cx="58460" cy="58460"/>
          </a:xfrm>
        </p:grpSpPr>
        <p:sp>
          <p:nvSpPr>
            <p:cNvPr id="78" name="Google Shape;1250;p51">
              <a:extLst>
                <a:ext uri="{FF2B5EF4-FFF2-40B4-BE49-F238E27FC236}">
                  <a16:creationId xmlns:a16="http://schemas.microsoft.com/office/drawing/2014/main" id="{5C8B7F84-B7E5-0C4C-4FF1-07857B87F7A6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251;p51">
              <a:extLst>
                <a:ext uri="{FF2B5EF4-FFF2-40B4-BE49-F238E27FC236}">
                  <a16:creationId xmlns:a16="http://schemas.microsoft.com/office/drawing/2014/main" id="{D12F7210-91E9-67C3-A75B-F4F4294CA3D3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252;p51">
              <a:extLst>
                <a:ext uri="{FF2B5EF4-FFF2-40B4-BE49-F238E27FC236}">
                  <a16:creationId xmlns:a16="http://schemas.microsoft.com/office/drawing/2014/main" id="{008D6167-0884-ACE9-E89F-0435D8B8F976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253;p51">
              <a:extLst>
                <a:ext uri="{FF2B5EF4-FFF2-40B4-BE49-F238E27FC236}">
                  <a16:creationId xmlns:a16="http://schemas.microsoft.com/office/drawing/2014/main" id="{E3E1B897-DA21-47F7-1502-FEA41A74C675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1254;p51">
            <a:extLst>
              <a:ext uri="{FF2B5EF4-FFF2-40B4-BE49-F238E27FC236}">
                <a16:creationId xmlns:a16="http://schemas.microsoft.com/office/drawing/2014/main" id="{C4B2AA78-5802-5B77-8EA6-5FFBAF89C130}"/>
              </a:ext>
            </a:extLst>
          </p:cNvPr>
          <p:cNvGrpSpPr/>
          <p:nvPr/>
        </p:nvGrpSpPr>
        <p:grpSpPr>
          <a:xfrm>
            <a:off x="7580020" y="4608490"/>
            <a:ext cx="194923" cy="194923"/>
            <a:chOff x="3414512" y="2592150"/>
            <a:chExt cx="58460" cy="58460"/>
          </a:xfrm>
        </p:grpSpPr>
        <p:sp>
          <p:nvSpPr>
            <p:cNvPr id="83" name="Google Shape;1255;p51">
              <a:extLst>
                <a:ext uri="{FF2B5EF4-FFF2-40B4-BE49-F238E27FC236}">
                  <a16:creationId xmlns:a16="http://schemas.microsoft.com/office/drawing/2014/main" id="{3ACFEC88-5CE7-6F36-AD17-833301CEAD3E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256;p51">
              <a:extLst>
                <a:ext uri="{FF2B5EF4-FFF2-40B4-BE49-F238E27FC236}">
                  <a16:creationId xmlns:a16="http://schemas.microsoft.com/office/drawing/2014/main" id="{F7CECB26-3F14-0806-3F7B-C0F6088DC8B6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257;p51">
              <a:extLst>
                <a:ext uri="{FF2B5EF4-FFF2-40B4-BE49-F238E27FC236}">
                  <a16:creationId xmlns:a16="http://schemas.microsoft.com/office/drawing/2014/main" id="{C5158DBD-54D0-B07A-A0B5-527DCCBC2F73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258;p51">
              <a:extLst>
                <a:ext uri="{FF2B5EF4-FFF2-40B4-BE49-F238E27FC236}">
                  <a16:creationId xmlns:a16="http://schemas.microsoft.com/office/drawing/2014/main" id="{27A13F68-0CC6-CF9A-8400-6F6648E6F9AF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" name="Google Shape;1259;p51">
            <a:extLst>
              <a:ext uri="{FF2B5EF4-FFF2-40B4-BE49-F238E27FC236}">
                <a16:creationId xmlns:a16="http://schemas.microsoft.com/office/drawing/2014/main" id="{A96C81AC-79ED-70BD-EBB1-6F039F9CD8BB}"/>
              </a:ext>
            </a:extLst>
          </p:cNvPr>
          <p:cNvGrpSpPr/>
          <p:nvPr/>
        </p:nvGrpSpPr>
        <p:grpSpPr>
          <a:xfrm>
            <a:off x="2298362" y="3484944"/>
            <a:ext cx="4547275" cy="4547050"/>
            <a:chOff x="6122968" y="2543947"/>
            <a:chExt cx="1798835" cy="1798746"/>
          </a:xfrm>
        </p:grpSpPr>
        <p:sp>
          <p:nvSpPr>
            <p:cNvPr id="88" name="Google Shape;1260;p51">
              <a:extLst>
                <a:ext uri="{FF2B5EF4-FFF2-40B4-BE49-F238E27FC236}">
                  <a16:creationId xmlns:a16="http://schemas.microsoft.com/office/drawing/2014/main" id="{0906FB05-A6FB-9A28-1229-EEBC45B0FAFF}"/>
                </a:ext>
              </a:extLst>
            </p:cNvPr>
            <p:cNvSpPr/>
            <p:nvPr/>
          </p:nvSpPr>
          <p:spPr>
            <a:xfrm>
              <a:off x="6122968" y="2543947"/>
              <a:ext cx="1798835" cy="1798746"/>
            </a:xfrm>
            <a:custGeom>
              <a:avLst/>
              <a:gdLst/>
              <a:ahLst/>
              <a:cxnLst/>
              <a:rect l="l" t="t" r="r" b="b"/>
              <a:pathLst>
                <a:path w="17854" h="17854" extrusionOk="0">
                  <a:moveTo>
                    <a:pt x="10151" y="263"/>
                  </a:moveTo>
                  <a:cubicBezTo>
                    <a:pt x="10232" y="275"/>
                    <a:pt x="10285" y="177"/>
                    <a:pt x="10229" y="116"/>
                  </a:cubicBezTo>
                  <a:cubicBezTo>
                    <a:pt x="10215" y="100"/>
                    <a:pt x="10197" y="91"/>
                    <a:pt x="10176" y="87"/>
                  </a:cubicBezTo>
                  <a:lnTo>
                    <a:pt x="10119" y="79"/>
                  </a:lnTo>
                  <a:lnTo>
                    <a:pt x="10063" y="72"/>
                  </a:lnTo>
                  <a:lnTo>
                    <a:pt x="9998" y="65"/>
                  </a:lnTo>
                  <a:cubicBezTo>
                    <a:pt x="9911" y="55"/>
                    <a:pt x="9864" y="161"/>
                    <a:pt x="9930" y="219"/>
                  </a:cubicBezTo>
                  <a:cubicBezTo>
                    <a:pt x="9943" y="231"/>
                    <a:pt x="9959" y="238"/>
                    <a:pt x="9978" y="240"/>
                  </a:cubicBezTo>
                  <a:lnTo>
                    <a:pt x="10041" y="248"/>
                  </a:lnTo>
                  <a:lnTo>
                    <a:pt x="10095" y="256"/>
                  </a:lnTo>
                  <a:close/>
                  <a:moveTo>
                    <a:pt x="11182" y="471"/>
                  </a:moveTo>
                  <a:cubicBezTo>
                    <a:pt x="11269" y="493"/>
                    <a:pt x="11330" y="389"/>
                    <a:pt x="11269" y="325"/>
                  </a:cubicBezTo>
                  <a:cubicBezTo>
                    <a:pt x="11258" y="313"/>
                    <a:pt x="11244" y="305"/>
                    <a:pt x="11228" y="300"/>
                  </a:cubicBezTo>
                  <a:lnTo>
                    <a:pt x="11157" y="282"/>
                  </a:lnTo>
                  <a:lnTo>
                    <a:pt x="11104" y="268"/>
                  </a:lnTo>
                  <a:lnTo>
                    <a:pt x="11054" y="256"/>
                  </a:lnTo>
                  <a:cubicBezTo>
                    <a:pt x="10962" y="234"/>
                    <a:pt x="10903" y="353"/>
                    <a:pt x="10981" y="413"/>
                  </a:cubicBezTo>
                  <a:cubicBezTo>
                    <a:pt x="10990" y="421"/>
                    <a:pt x="11000" y="425"/>
                    <a:pt x="11012" y="428"/>
                  </a:cubicBezTo>
                  <a:lnTo>
                    <a:pt x="11061" y="440"/>
                  </a:lnTo>
                  <a:lnTo>
                    <a:pt x="11113" y="453"/>
                  </a:lnTo>
                  <a:close/>
                  <a:moveTo>
                    <a:pt x="12181" y="803"/>
                  </a:moveTo>
                  <a:cubicBezTo>
                    <a:pt x="12216" y="817"/>
                    <a:pt x="12256" y="807"/>
                    <a:pt x="12281" y="779"/>
                  </a:cubicBezTo>
                  <a:cubicBezTo>
                    <a:pt x="12320" y="732"/>
                    <a:pt x="12303" y="661"/>
                    <a:pt x="12246" y="638"/>
                  </a:cubicBezTo>
                  <a:lnTo>
                    <a:pt x="12200" y="620"/>
                  </a:lnTo>
                  <a:lnTo>
                    <a:pt x="12149" y="600"/>
                  </a:lnTo>
                  <a:lnTo>
                    <a:pt x="12079" y="574"/>
                  </a:lnTo>
                  <a:cubicBezTo>
                    <a:pt x="12049" y="562"/>
                    <a:pt x="12014" y="568"/>
                    <a:pt x="11989" y="590"/>
                  </a:cubicBezTo>
                  <a:cubicBezTo>
                    <a:pt x="11940" y="636"/>
                    <a:pt x="11954" y="716"/>
                    <a:pt x="12017" y="739"/>
                  </a:cubicBezTo>
                  <a:lnTo>
                    <a:pt x="12085" y="766"/>
                  </a:lnTo>
                  <a:lnTo>
                    <a:pt x="12135" y="785"/>
                  </a:lnTo>
                  <a:close/>
                  <a:moveTo>
                    <a:pt x="13132" y="1253"/>
                  </a:moveTo>
                  <a:cubicBezTo>
                    <a:pt x="13184" y="1281"/>
                    <a:pt x="13247" y="1253"/>
                    <a:pt x="13261" y="1195"/>
                  </a:cubicBezTo>
                  <a:cubicBezTo>
                    <a:pt x="13270" y="1157"/>
                    <a:pt x="13252" y="1116"/>
                    <a:pt x="13217" y="1097"/>
                  </a:cubicBezTo>
                  <a:lnTo>
                    <a:pt x="13182" y="1078"/>
                  </a:lnTo>
                  <a:lnTo>
                    <a:pt x="13134" y="1053"/>
                  </a:lnTo>
                  <a:lnTo>
                    <a:pt x="13087" y="1028"/>
                  </a:lnTo>
                  <a:lnTo>
                    <a:pt x="13059" y="1013"/>
                  </a:lnTo>
                  <a:cubicBezTo>
                    <a:pt x="12992" y="979"/>
                    <a:pt x="12917" y="1036"/>
                    <a:pt x="12931" y="1110"/>
                  </a:cubicBezTo>
                  <a:cubicBezTo>
                    <a:pt x="12937" y="1137"/>
                    <a:pt x="12953" y="1157"/>
                    <a:pt x="12978" y="1170"/>
                  </a:cubicBezTo>
                  <a:lnTo>
                    <a:pt x="13004" y="1184"/>
                  </a:lnTo>
                  <a:lnTo>
                    <a:pt x="13050" y="1208"/>
                  </a:lnTo>
                  <a:lnTo>
                    <a:pt x="13097" y="1234"/>
                  </a:lnTo>
                  <a:close/>
                  <a:moveTo>
                    <a:pt x="14022" y="1814"/>
                  </a:moveTo>
                  <a:cubicBezTo>
                    <a:pt x="14054" y="1836"/>
                    <a:pt x="14093" y="1836"/>
                    <a:pt x="14125" y="1813"/>
                  </a:cubicBezTo>
                  <a:cubicBezTo>
                    <a:pt x="14175" y="1778"/>
                    <a:pt x="14174" y="1705"/>
                    <a:pt x="14125" y="1669"/>
                  </a:cubicBezTo>
                  <a:lnTo>
                    <a:pt x="14094" y="1648"/>
                  </a:lnTo>
                  <a:lnTo>
                    <a:pt x="14051" y="1617"/>
                  </a:lnTo>
                  <a:lnTo>
                    <a:pt x="14006" y="1586"/>
                  </a:lnTo>
                  <a:lnTo>
                    <a:pt x="13978" y="1567"/>
                  </a:lnTo>
                  <a:cubicBezTo>
                    <a:pt x="13914" y="1523"/>
                    <a:pt x="13829" y="1577"/>
                    <a:pt x="13841" y="1655"/>
                  </a:cubicBezTo>
                  <a:cubicBezTo>
                    <a:pt x="13846" y="1680"/>
                    <a:pt x="13858" y="1699"/>
                    <a:pt x="13879" y="1713"/>
                  </a:cubicBezTo>
                  <a:lnTo>
                    <a:pt x="13905" y="1731"/>
                  </a:lnTo>
                  <a:lnTo>
                    <a:pt x="13949" y="1762"/>
                  </a:lnTo>
                  <a:lnTo>
                    <a:pt x="13991" y="1792"/>
                  </a:lnTo>
                  <a:close/>
                  <a:moveTo>
                    <a:pt x="14839" y="2478"/>
                  </a:moveTo>
                  <a:cubicBezTo>
                    <a:pt x="14902" y="2534"/>
                    <a:pt x="14999" y="2480"/>
                    <a:pt x="14986" y="2398"/>
                  </a:cubicBezTo>
                  <a:cubicBezTo>
                    <a:pt x="14982" y="2377"/>
                    <a:pt x="14974" y="2361"/>
                    <a:pt x="14958" y="2346"/>
                  </a:cubicBezTo>
                  <a:lnTo>
                    <a:pt x="14929" y="2320"/>
                  </a:lnTo>
                  <a:lnTo>
                    <a:pt x="14889" y="2284"/>
                  </a:lnTo>
                  <a:lnTo>
                    <a:pt x="14849" y="2248"/>
                  </a:lnTo>
                  <a:lnTo>
                    <a:pt x="14825" y="2227"/>
                  </a:lnTo>
                  <a:cubicBezTo>
                    <a:pt x="14805" y="2210"/>
                    <a:pt x="14779" y="2202"/>
                    <a:pt x="14754" y="2205"/>
                  </a:cubicBezTo>
                  <a:cubicBezTo>
                    <a:pt x="14678" y="2218"/>
                    <a:pt x="14651" y="2310"/>
                    <a:pt x="14708" y="2360"/>
                  </a:cubicBezTo>
                  <a:lnTo>
                    <a:pt x="14731" y="2381"/>
                  </a:lnTo>
                  <a:lnTo>
                    <a:pt x="14770" y="2416"/>
                  </a:lnTo>
                  <a:lnTo>
                    <a:pt x="14809" y="2451"/>
                  </a:lnTo>
                  <a:close/>
                  <a:moveTo>
                    <a:pt x="15570" y="3234"/>
                  </a:moveTo>
                  <a:cubicBezTo>
                    <a:pt x="15595" y="3263"/>
                    <a:pt x="15636" y="3272"/>
                    <a:pt x="15672" y="3258"/>
                  </a:cubicBezTo>
                  <a:cubicBezTo>
                    <a:pt x="15727" y="3234"/>
                    <a:pt x="15744" y="3163"/>
                    <a:pt x="15704" y="3118"/>
                  </a:cubicBezTo>
                  <a:lnTo>
                    <a:pt x="15676" y="3086"/>
                  </a:lnTo>
                  <a:lnTo>
                    <a:pt x="15642" y="3045"/>
                  </a:lnTo>
                  <a:lnTo>
                    <a:pt x="15587" y="2983"/>
                  </a:lnTo>
                  <a:cubicBezTo>
                    <a:pt x="15533" y="2925"/>
                    <a:pt x="15437" y="2959"/>
                    <a:pt x="15432" y="3038"/>
                  </a:cubicBezTo>
                  <a:cubicBezTo>
                    <a:pt x="15431" y="3061"/>
                    <a:pt x="15438" y="3084"/>
                    <a:pt x="15455" y="3101"/>
                  </a:cubicBezTo>
                  <a:lnTo>
                    <a:pt x="15508" y="3162"/>
                  </a:lnTo>
                  <a:lnTo>
                    <a:pt x="15542" y="3202"/>
                  </a:lnTo>
                  <a:close/>
                  <a:moveTo>
                    <a:pt x="16206" y="4072"/>
                  </a:moveTo>
                  <a:cubicBezTo>
                    <a:pt x="16255" y="4145"/>
                    <a:pt x="16371" y="4109"/>
                    <a:pt x="16368" y="4020"/>
                  </a:cubicBezTo>
                  <a:cubicBezTo>
                    <a:pt x="16368" y="4003"/>
                    <a:pt x="16363" y="3987"/>
                    <a:pt x="16353" y="3973"/>
                  </a:cubicBezTo>
                  <a:lnTo>
                    <a:pt x="16329" y="3936"/>
                  </a:lnTo>
                  <a:lnTo>
                    <a:pt x="16298" y="3891"/>
                  </a:lnTo>
                  <a:lnTo>
                    <a:pt x="16252" y="3825"/>
                  </a:lnTo>
                  <a:cubicBezTo>
                    <a:pt x="16234" y="3800"/>
                    <a:pt x="16205" y="3786"/>
                    <a:pt x="16174" y="3788"/>
                  </a:cubicBezTo>
                  <a:cubicBezTo>
                    <a:pt x="16105" y="3792"/>
                    <a:pt x="16068" y="3871"/>
                    <a:pt x="16107" y="3927"/>
                  </a:cubicBezTo>
                  <a:lnTo>
                    <a:pt x="16152" y="3992"/>
                  </a:lnTo>
                  <a:lnTo>
                    <a:pt x="16182" y="4036"/>
                  </a:lnTo>
                  <a:close/>
                  <a:moveTo>
                    <a:pt x="16737" y="4980"/>
                  </a:moveTo>
                  <a:cubicBezTo>
                    <a:pt x="16776" y="5055"/>
                    <a:pt x="16888" y="5039"/>
                    <a:pt x="16903" y="4955"/>
                  </a:cubicBezTo>
                  <a:cubicBezTo>
                    <a:pt x="16907" y="4936"/>
                    <a:pt x="16904" y="4917"/>
                    <a:pt x="16895" y="4899"/>
                  </a:cubicBezTo>
                  <a:lnTo>
                    <a:pt x="16876" y="4863"/>
                  </a:lnTo>
                  <a:lnTo>
                    <a:pt x="16852" y="4815"/>
                  </a:lnTo>
                  <a:lnTo>
                    <a:pt x="16826" y="4767"/>
                  </a:lnTo>
                  <a:lnTo>
                    <a:pt x="16812" y="4741"/>
                  </a:lnTo>
                  <a:cubicBezTo>
                    <a:pt x="16804" y="4724"/>
                    <a:pt x="16790" y="4710"/>
                    <a:pt x="16772" y="4703"/>
                  </a:cubicBezTo>
                  <a:cubicBezTo>
                    <a:pt x="16695" y="4667"/>
                    <a:pt x="16616" y="4750"/>
                    <a:pt x="16656" y="4825"/>
                  </a:cubicBezTo>
                  <a:lnTo>
                    <a:pt x="16670" y="4850"/>
                  </a:lnTo>
                  <a:lnTo>
                    <a:pt x="16695" y="4897"/>
                  </a:lnTo>
                  <a:lnTo>
                    <a:pt x="16719" y="4944"/>
                  </a:lnTo>
                  <a:close/>
                  <a:moveTo>
                    <a:pt x="17155" y="5946"/>
                  </a:moveTo>
                  <a:cubicBezTo>
                    <a:pt x="17187" y="6032"/>
                    <a:pt x="17311" y="6019"/>
                    <a:pt x="17326" y="5927"/>
                  </a:cubicBezTo>
                  <a:cubicBezTo>
                    <a:pt x="17328" y="5913"/>
                    <a:pt x="17326" y="5898"/>
                    <a:pt x="17321" y="5885"/>
                  </a:cubicBezTo>
                  <a:lnTo>
                    <a:pt x="17311" y="5858"/>
                  </a:lnTo>
                  <a:lnTo>
                    <a:pt x="17293" y="5807"/>
                  </a:lnTo>
                  <a:lnTo>
                    <a:pt x="17273" y="5756"/>
                  </a:lnTo>
                  <a:lnTo>
                    <a:pt x="17259" y="5717"/>
                  </a:lnTo>
                  <a:cubicBezTo>
                    <a:pt x="17224" y="5630"/>
                    <a:pt x="17095" y="5648"/>
                    <a:pt x="17087" y="5743"/>
                  </a:cubicBezTo>
                  <a:cubicBezTo>
                    <a:pt x="17087" y="5757"/>
                    <a:pt x="17088" y="5769"/>
                    <a:pt x="17094" y="5781"/>
                  </a:cubicBezTo>
                  <a:lnTo>
                    <a:pt x="17108" y="5818"/>
                  </a:lnTo>
                  <a:lnTo>
                    <a:pt x="17127" y="5869"/>
                  </a:lnTo>
                  <a:lnTo>
                    <a:pt x="17145" y="5919"/>
                  </a:lnTo>
                  <a:close/>
                  <a:moveTo>
                    <a:pt x="17452" y="6954"/>
                  </a:moveTo>
                  <a:cubicBezTo>
                    <a:pt x="17473" y="7043"/>
                    <a:pt x="17598" y="7048"/>
                    <a:pt x="17624" y="6958"/>
                  </a:cubicBezTo>
                  <a:cubicBezTo>
                    <a:pt x="17628" y="6944"/>
                    <a:pt x="17629" y="6929"/>
                    <a:pt x="17625" y="6914"/>
                  </a:cubicBezTo>
                  <a:lnTo>
                    <a:pt x="17612" y="6858"/>
                  </a:lnTo>
                  <a:lnTo>
                    <a:pt x="17599" y="6803"/>
                  </a:lnTo>
                  <a:lnTo>
                    <a:pt x="17583" y="6741"/>
                  </a:lnTo>
                  <a:cubicBezTo>
                    <a:pt x="17574" y="6703"/>
                    <a:pt x="17541" y="6676"/>
                    <a:pt x="17503" y="6674"/>
                  </a:cubicBezTo>
                  <a:cubicBezTo>
                    <a:pt x="17443" y="6670"/>
                    <a:pt x="17397" y="6726"/>
                    <a:pt x="17411" y="6784"/>
                  </a:cubicBezTo>
                  <a:lnTo>
                    <a:pt x="17427" y="6845"/>
                  </a:lnTo>
                  <a:lnTo>
                    <a:pt x="17439" y="6899"/>
                  </a:lnTo>
                  <a:close/>
                  <a:moveTo>
                    <a:pt x="17626" y="7993"/>
                  </a:moveTo>
                  <a:cubicBezTo>
                    <a:pt x="17631" y="8029"/>
                    <a:pt x="17658" y="8061"/>
                    <a:pt x="17695" y="8069"/>
                  </a:cubicBezTo>
                  <a:cubicBezTo>
                    <a:pt x="17755" y="8083"/>
                    <a:pt x="17809" y="8034"/>
                    <a:pt x="17803" y="7973"/>
                  </a:cubicBezTo>
                  <a:lnTo>
                    <a:pt x="17795" y="7903"/>
                  </a:lnTo>
                  <a:lnTo>
                    <a:pt x="17789" y="7846"/>
                  </a:lnTo>
                  <a:lnTo>
                    <a:pt x="17782" y="7795"/>
                  </a:lnTo>
                  <a:cubicBezTo>
                    <a:pt x="17771" y="7711"/>
                    <a:pt x="17658" y="7689"/>
                    <a:pt x="17617" y="7763"/>
                  </a:cubicBezTo>
                  <a:cubicBezTo>
                    <a:pt x="17608" y="7780"/>
                    <a:pt x="17604" y="7800"/>
                    <a:pt x="17606" y="7818"/>
                  </a:cubicBezTo>
                  <a:lnTo>
                    <a:pt x="17612" y="7868"/>
                  </a:lnTo>
                  <a:lnTo>
                    <a:pt x="17619" y="7923"/>
                  </a:lnTo>
                  <a:close/>
                  <a:moveTo>
                    <a:pt x="17675" y="9043"/>
                  </a:moveTo>
                  <a:cubicBezTo>
                    <a:pt x="17675" y="9071"/>
                    <a:pt x="17686" y="9095"/>
                    <a:pt x="17707" y="9113"/>
                  </a:cubicBezTo>
                  <a:cubicBezTo>
                    <a:pt x="17766" y="9160"/>
                    <a:pt x="17851" y="9120"/>
                    <a:pt x="17852" y="9046"/>
                  </a:cubicBezTo>
                  <a:lnTo>
                    <a:pt x="17853" y="8985"/>
                  </a:lnTo>
                  <a:lnTo>
                    <a:pt x="17853" y="8927"/>
                  </a:lnTo>
                  <a:lnTo>
                    <a:pt x="17853" y="8866"/>
                  </a:lnTo>
                  <a:cubicBezTo>
                    <a:pt x="17852" y="8836"/>
                    <a:pt x="17838" y="8810"/>
                    <a:pt x="17813" y="8793"/>
                  </a:cubicBezTo>
                  <a:cubicBezTo>
                    <a:pt x="17754" y="8754"/>
                    <a:pt x="17676" y="8797"/>
                    <a:pt x="17676" y="8868"/>
                  </a:cubicBezTo>
                  <a:lnTo>
                    <a:pt x="17676" y="8927"/>
                  </a:lnTo>
                  <a:lnTo>
                    <a:pt x="17676" y="8984"/>
                  </a:lnTo>
                  <a:close/>
                  <a:moveTo>
                    <a:pt x="17599" y="10093"/>
                  </a:moveTo>
                  <a:cubicBezTo>
                    <a:pt x="17588" y="10181"/>
                    <a:pt x="17697" y="10229"/>
                    <a:pt x="17755" y="10161"/>
                  </a:cubicBezTo>
                  <a:cubicBezTo>
                    <a:pt x="17766" y="10148"/>
                    <a:pt x="17773" y="10133"/>
                    <a:pt x="17775" y="10115"/>
                  </a:cubicBezTo>
                  <a:lnTo>
                    <a:pt x="17782" y="10064"/>
                  </a:lnTo>
                  <a:lnTo>
                    <a:pt x="17789" y="10008"/>
                  </a:lnTo>
                  <a:lnTo>
                    <a:pt x="17796" y="9938"/>
                  </a:lnTo>
                  <a:cubicBezTo>
                    <a:pt x="17800" y="9902"/>
                    <a:pt x="17782" y="9867"/>
                    <a:pt x="17750" y="9851"/>
                  </a:cubicBezTo>
                  <a:cubicBezTo>
                    <a:pt x="17695" y="9821"/>
                    <a:pt x="17627" y="9857"/>
                    <a:pt x="17620" y="9919"/>
                  </a:cubicBezTo>
                  <a:lnTo>
                    <a:pt x="17612" y="9987"/>
                  </a:lnTo>
                  <a:lnTo>
                    <a:pt x="17605" y="10042"/>
                  </a:lnTo>
                  <a:close/>
                  <a:moveTo>
                    <a:pt x="17397" y="11125"/>
                  </a:moveTo>
                  <a:cubicBezTo>
                    <a:pt x="17376" y="11210"/>
                    <a:pt x="17478" y="11272"/>
                    <a:pt x="17543" y="11213"/>
                  </a:cubicBezTo>
                  <a:cubicBezTo>
                    <a:pt x="17556" y="11201"/>
                    <a:pt x="17565" y="11187"/>
                    <a:pt x="17569" y="11170"/>
                  </a:cubicBezTo>
                  <a:lnTo>
                    <a:pt x="17586" y="11104"/>
                  </a:lnTo>
                  <a:lnTo>
                    <a:pt x="17599" y="11051"/>
                  </a:lnTo>
                  <a:lnTo>
                    <a:pt x="17612" y="10995"/>
                  </a:lnTo>
                  <a:cubicBezTo>
                    <a:pt x="17620" y="10964"/>
                    <a:pt x="17609" y="10931"/>
                    <a:pt x="17584" y="10909"/>
                  </a:cubicBezTo>
                  <a:cubicBezTo>
                    <a:pt x="17534" y="10865"/>
                    <a:pt x="17455" y="10890"/>
                    <a:pt x="17439" y="10955"/>
                  </a:cubicBezTo>
                  <a:lnTo>
                    <a:pt x="17427" y="11008"/>
                  </a:lnTo>
                  <a:lnTo>
                    <a:pt x="17414" y="11062"/>
                  </a:lnTo>
                  <a:close/>
                  <a:moveTo>
                    <a:pt x="17073" y="12126"/>
                  </a:moveTo>
                  <a:cubicBezTo>
                    <a:pt x="17041" y="12210"/>
                    <a:pt x="17137" y="12282"/>
                    <a:pt x="17209" y="12229"/>
                  </a:cubicBezTo>
                  <a:cubicBezTo>
                    <a:pt x="17222" y="12219"/>
                    <a:pt x="17232" y="12206"/>
                    <a:pt x="17238" y="12191"/>
                  </a:cubicBezTo>
                  <a:lnTo>
                    <a:pt x="17253" y="12150"/>
                  </a:lnTo>
                  <a:lnTo>
                    <a:pt x="17273" y="12099"/>
                  </a:lnTo>
                  <a:lnTo>
                    <a:pt x="17301" y="12023"/>
                  </a:lnTo>
                  <a:cubicBezTo>
                    <a:pt x="17313" y="11994"/>
                    <a:pt x="17307" y="11961"/>
                    <a:pt x="17287" y="11937"/>
                  </a:cubicBezTo>
                  <a:cubicBezTo>
                    <a:pt x="17243" y="11883"/>
                    <a:pt x="17160" y="11897"/>
                    <a:pt x="17135" y="11962"/>
                  </a:cubicBezTo>
                  <a:lnTo>
                    <a:pt x="17108" y="12036"/>
                  </a:lnTo>
                  <a:lnTo>
                    <a:pt x="17088" y="12086"/>
                  </a:lnTo>
                  <a:close/>
                  <a:moveTo>
                    <a:pt x="16629" y="13080"/>
                  </a:moveTo>
                  <a:cubicBezTo>
                    <a:pt x="16587" y="13159"/>
                    <a:pt x="16675" y="13244"/>
                    <a:pt x="16752" y="13198"/>
                  </a:cubicBezTo>
                  <a:cubicBezTo>
                    <a:pt x="16766" y="13190"/>
                    <a:pt x="16778" y="13178"/>
                    <a:pt x="16785" y="13164"/>
                  </a:cubicBezTo>
                  <a:lnTo>
                    <a:pt x="16801" y="13135"/>
                  </a:lnTo>
                  <a:lnTo>
                    <a:pt x="16826" y="13087"/>
                  </a:lnTo>
                  <a:lnTo>
                    <a:pt x="16852" y="13039"/>
                  </a:lnTo>
                  <a:lnTo>
                    <a:pt x="16869" y="13006"/>
                  </a:lnTo>
                  <a:cubicBezTo>
                    <a:pt x="16908" y="12931"/>
                    <a:pt x="16829" y="12850"/>
                    <a:pt x="16752" y="12885"/>
                  </a:cubicBezTo>
                  <a:cubicBezTo>
                    <a:pt x="16735" y="12894"/>
                    <a:pt x="16721" y="12907"/>
                    <a:pt x="16711" y="12925"/>
                  </a:cubicBezTo>
                  <a:lnTo>
                    <a:pt x="16695" y="12957"/>
                  </a:lnTo>
                  <a:lnTo>
                    <a:pt x="16670" y="13004"/>
                  </a:lnTo>
                  <a:lnTo>
                    <a:pt x="16645" y="13051"/>
                  </a:lnTo>
                  <a:close/>
                  <a:moveTo>
                    <a:pt x="16075" y="13974"/>
                  </a:moveTo>
                  <a:cubicBezTo>
                    <a:pt x="16053" y="14005"/>
                    <a:pt x="16053" y="14046"/>
                    <a:pt x="16075" y="14077"/>
                  </a:cubicBezTo>
                  <a:cubicBezTo>
                    <a:pt x="16110" y="14126"/>
                    <a:pt x="16185" y="14126"/>
                    <a:pt x="16220" y="14076"/>
                  </a:cubicBezTo>
                  <a:lnTo>
                    <a:pt x="16237" y="14050"/>
                  </a:lnTo>
                  <a:lnTo>
                    <a:pt x="16268" y="14007"/>
                  </a:lnTo>
                  <a:lnTo>
                    <a:pt x="16298" y="13962"/>
                  </a:lnTo>
                  <a:lnTo>
                    <a:pt x="16321" y="13929"/>
                  </a:lnTo>
                  <a:cubicBezTo>
                    <a:pt x="16371" y="13856"/>
                    <a:pt x="16292" y="13762"/>
                    <a:pt x="16211" y="13799"/>
                  </a:cubicBezTo>
                  <a:cubicBezTo>
                    <a:pt x="16197" y="13805"/>
                    <a:pt x="16184" y="13816"/>
                    <a:pt x="16174" y="13830"/>
                  </a:cubicBezTo>
                  <a:lnTo>
                    <a:pt x="16152" y="13863"/>
                  </a:lnTo>
                  <a:lnTo>
                    <a:pt x="16123" y="13905"/>
                  </a:lnTo>
                  <a:lnTo>
                    <a:pt x="16092" y="13949"/>
                  </a:lnTo>
                  <a:close/>
                  <a:moveTo>
                    <a:pt x="15416" y="14795"/>
                  </a:moveTo>
                  <a:cubicBezTo>
                    <a:pt x="15364" y="14854"/>
                    <a:pt x="15408" y="14946"/>
                    <a:pt x="15486" y="14943"/>
                  </a:cubicBezTo>
                  <a:cubicBezTo>
                    <a:pt x="15511" y="14941"/>
                    <a:pt x="15532" y="14932"/>
                    <a:pt x="15548" y="14914"/>
                  </a:cubicBezTo>
                  <a:lnTo>
                    <a:pt x="15570" y="14890"/>
                  </a:lnTo>
                  <a:lnTo>
                    <a:pt x="15606" y="14849"/>
                  </a:lnTo>
                  <a:lnTo>
                    <a:pt x="15642" y="14809"/>
                  </a:lnTo>
                  <a:lnTo>
                    <a:pt x="15667" y="14779"/>
                  </a:lnTo>
                  <a:cubicBezTo>
                    <a:pt x="15721" y="14718"/>
                    <a:pt x="15668" y="14621"/>
                    <a:pt x="15586" y="14635"/>
                  </a:cubicBezTo>
                  <a:cubicBezTo>
                    <a:pt x="15565" y="14638"/>
                    <a:pt x="15547" y="14648"/>
                    <a:pt x="15533" y="14664"/>
                  </a:cubicBezTo>
                  <a:lnTo>
                    <a:pt x="15508" y="14692"/>
                  </a:lnTo>
                  <a:lnTo>
                    <a:pt x="15473" y="14731"/>
                  </a:lnTo>
                  <a:lnTo>
                    <a:pt x="15438" y="14771"/>
                  </a:lnTo>
                  <a:close/>
                  <a:moveTo>
                    <a:pt x="14665" y="15532"/>
                  </a:moveTo>
                  <a:cubicBezTo>
                    <a:pt x="14598" y="15592"/>
                    <a:pt x="14651" y="15702"/>
                    <a:pt x="14740" y="15686"/>
                  </a:cubicBezTo>
                  <a:cubicBezTo>
                    <a:pt x="14756" y="15682"/>
                    <a:pt x="14769" y="15676"/>
                    <a:pt x="14782" y="15665"/>
                  </a:cubicBezTo>
                  <a:lnTo>
                    <a:pt x="14809" y="15642"/>
                  </a:lnTo>
                  <a:lnTo>
                    <a:pt x="14849" y="15606"/>
                  </a:lnTo>
                  <a:lnTo>
                    <a:pt x="14889" y="15571"/>
                  </a:lnTo>
                  <a:lnTo>
                    <a:pt x="14916" y="15546"/>
                  </a:lnTo>
                  <a:cubicBezTo>
                    <a:pt x="14938" y="15526"/>
                    <a:pt x="14947" y="15498"/>
                    <a:pt x="14944" y="15468"/>
                  </a:cubicBezTo>
                  <a:cubicBezTo>
                    <a:pt x="14933" y="15398"/>
                    <a:pt x="14850" y="15368"/>
                    <a:pt x="14796" y="15415"/>
                  </a:cubicBezTo>
                  <a:lnTo>
                    <a:pt x="14731" y="15474"/>
                  </a:lnTo>
                  <a:lnTo>
                    <a:pt x="14692" y="15509"/>
                  </a:lnTo>
                  <a:close/>
                  <a:moveTo>
                    <a:pt x="13832" y="16174"/>
                  </a:moveTo>
                  <a:cubicBezTo>
                    <a:pt x="13756" y="16227"/>
                    <a:pt x="13800" y="16345"/>
                    <a:pt x="13892" y="16335"/>
                  </a:cubicBezTo>
                  <a:cubicBezTo>
                    <a:pt x="13907" y="16333"/>
                    <a:pt x="13919" y="16328"/>
                    <a:pt x="13931" y="16320"/>
                  </a:cubicBezTo>
                  <a:lnTo>
                    <a:pt x="13962" y="16299"/>
                  </a:lnTo>
                  <a:lnTo>
                    <a:pt x="14006" y="16268"/>
                  </a:lnTo>
                  <a:lnTo>
                    <a:pt x="14051" y="16238"/>
                  </a:lnTo>
                  <a:lnTo>
                    <a:pt x="14078" y="16218"/>
                  </a:lnTo>
                  <a:cubicBezTo>
                    <a:pt x="14142" y="16172"/>
                    <a:pt x="14120" y="16073"/>
                    <a:pt x="14042" y="16059"/>
                  </a:cubicBezTo>
                  <a:cubicBezTo>
                    <a:pt x="14018" y="16054"/>
                    <a:pt x="13996" y="16060"/>
                    <a:pt x="13976" y="16073"/>
                  </a:cubicBezTo>
                  <a:lnTo>
                    <a:pt x="13949" y="16093"/>
                  </a:lnTo>
                  <a:lnTo>
                    <a:pt x="13905" y="16122"/>
                  </a:lnTo>
                  <a:lnTo>
                    <a:pt x="13862" y="16153"/>
                  </a:lnTo>
                  <a:close/>
                  <a:moveTo>
                    <a:pt x="12926" y="16711"/>
                  </a:moveTo>
                  <a:cubicBezTo>
                    <a:pt x="12895" y="16727"/>
                    <a:pt x="12877" y="16759"/>
                    <a:pt x="12879" y="16795"/>
                  </a:cubicBezTo>
                  <a:cubicBezTo>
                    <a:pt x="12883" y="16859"/>
                    <a:pt x="12951" y="16897"/>
                    <a:pt x="13008" y="16868"/>
                  </a:cubicBezTo>
                  <a:lnTo>
                    <a:pt x="13039" y="16852"/>
                  </a:lnTo>
                  <a:lnTo>
                    <a:pt x="13087" y="16827"/>
                  </a:lnTo>
                  <a:lnTo>
                    <a:pt x="13134" y="16802"/>
                  </a:lnTo>
                  <a:lnTo>
                    <a:pt x="13166" y="16784"/>
                  </a:lnTo>
                  <a:cubicBezTo>
                    <a:pt x="13181" y="16776"/>
                    <a:pt x="13193" y="16764"/>
                    <a:pt x="13202" y="16749"/>
                  </a:cubicBezTo>
                  <a:cubicBezTo>
                    <a:pt x="13244" y="16672"/>
                    <a:pt x="13159" y="16587"/>
                    <a:pt x="13082" y="16629"/>
                  </a:cubicBezTo>
                  <a:lnTo>
                    <a:pt x="13050" y="16645"/>
                  </a:lnTo>
                  <a:lnTo>
                    <a:pt x="13004" y="16671"/>
                  </a:lnTo>
                  <a:lnTo>
                    <a:pt x="12957" y="16695"/>
                  </a:lnTo>
                  <a:close/>
                  <a:moveTo>
                    <a:pt x="11964" y="17135"/>
                  </a:moveTo>
                  <a:cubicBezTo>
                    <a:pt x="11926" y="17149"/>
                    <a:pt x="11903" y="17186"/>
                    <a:pt x="11906" y="17225"/>
                  </a:cubicBezTo>
                  <a:cubicBezTo>
                    <a:pt x="11912" y="17284"/>
                    <a:pt x="11971" y="17321"/>
                    <a:pt x="12026" y="17301"/>
                  </a:cubicBezTo>
                  <a:lnTo>
                    <a:pt x="12098" y="17274"/>
                  </a:lnTo>
                  <a:lnTo>
                    <a:pt x="12149" y="17254"/>
                  </a:lnTo>
                  <a:lnTo>
                    <a:pt x="12193" y="17237"/>
                  </a:lnTo>
                  <a:cubicBezTo>
                    <a:pt x="12220" y="17226"/>
                    <a:pt x="12240" y="17204"/>
                    <a:pt x="12247" y="17176"/>
                  </a:cubicBezTo>
                  <a:cubicBezTo>
                    <a:pt x="12264" y="17106"/>
                    <a:pt x="12194" y="17045"/>
                    <a:pt x="12128" y="17072"/>
                  </a:cubicBezTo>
                  <a:lnTo>
                    <a:pt x="12085" y="17089"/>
                  </a:lnTo>
                  <a:lnTo>
                    <a:pt x="12036" y="17108"/>
                  </a:lnTo>
                  <a:close/>
                  <a:moveTo>
                    <a:pt x="10956" y="17440"/>
                  </a:moveTo>
                  <a:cubicBezTo>
                    <a:pt x="10865" y="17464"/>
                    <a:pt x="10868" y="17594"/>
                    <a:pt x="10962" y="17613"/>
                  </a:cubicBezTo>
                  <a:cubicBezTo>
                    <a:pt x="10975" y="17615"/>
                    <a:pt x="10986" y="17615"/>
                    <a:pt x="10999" y="17612"/>
                  </a:cubicBezTo>
                  <a:lnTo>
                    <a:pt x="11051" y="17600"/>
                  </a:lnTo>
                  <a:lnTo>
                    <a:pt x="11104" y="17587"/>
                  </a:lnTo>
                  <a:lnTo>
                    <a:pt x="11172" y="17569"/>
                  </a:lnTo>
                  <a:cubicBezTo>
                    <a:pt x="11266" y="17543"/>
                    <a:pt x="11258" y="17408"/>
                    <a:pt x="11160" y="17395"/>
                  </a:cubicBezTo>
                  <a:cubicBezTo>
                    <a:pt x="11148" y="17394"/>
                    <a:pt x="11138" y="17395"/>
                    <a:pt x="11127" y="17397"/>
                  </a:cubicBezTo>
                  <a:lnTo>
                    <a:pt x="11061" y="17415"/>
                  </a:lnTo>
                  <a:lnTo>
                    <a:pt x="11009" y="17428"/>
                  </a:lnTo>
                  <a:close/>
                  <a:moveTo>
                    <a:pt x="9921" y="17621"/>
                  </a:moveTo>
                  <a:cubicBezTo>
                    <a:pt x="9851" y="17629"/>
                    <a:pt x="9819" y="17710"/>
                    <a:pt x="9862" y="17765"/>
                  </a:cubicBezTo>
                  <a:cubicBezTo>
                    <a:pt x="9882" y="17788"/>
                    <a:pt x="9910" y="17800"/>
                    <a:pt x="9941" y="17797"/>
                  </a:cubicBezTo>
                  <a:lnTo>
                    <a:pt x="10007" y="17789"/>
                  </a:lnTo>
                  <a:lnTo>
                    <a:pt x="10063" y="17782"/>
                  </a:lnTo>
                  <a:lnTo>
                    <a:pt x="10118" y="17775"/>
                  </a:lnTo>
                  <a:cubicBezTo>
                    <a:pt x="10148" y="17771"/>
                    <a:pt x="10171" y="17754"/>
                    <a:pt x="10184" y="17729"/>
                  </a:cubicBezTo>
                  <a:cubicBezTo>
                    <a:pt x="10219" y="17664"/>
                    <a:pt x="10167" y="17590"/>
                    <a:pt x="10095" y="17599"/>
                  </a:cubicBezTo>
                  <a:lnTo>
                    <a:pt x="10041" y="17606"/>
                  </a:lnTo>
                  <a:lnTo>
                    <a:pt x="9986" y="17613"/>
                  </a:lnTo>
                  <a:close/>
                  <a:moveTo>
                    <a:pt x="8870" y="17677"/>
                  </a:moveTo>
                  <a:cubicBezTo>
                    <a:pt x="8786" y="17677"/>
                    <a:pt x="8749" y="17781"/>
                    <a:pt x="8815" y="17835"/>
                  </a:cubicBezTo>
                  <a:cubicBezTo>
                    <a:pt x="8831" y="17847"/>
                    <a:pt x="8849" y="17854"/>
                    <a:pt x="8869" y="17854"/>
                  </a:cubicBezTo>
                  <a:lnTo>
                    <a:pt x="8927" y="17854"/>
                  </a:lnTo>
                  <a:lnTo>
                    <a:pt x="8985" y="17854"/>
                  </a:lnTo>
                  <a:lnTo>
                    <a:pt x="9049" y="17853"/>
                  </a:lnTo>
                  <a:cubicBezTo>
                    <a:pt x="9077" y="17852"/>
                    <a:pt x="9103" y="17838"/>
                    <a:pt x="9119" y="17815"/>
                  </a:cubicBezTo>
                  <a:cubicBezTo>
                    <a:pt x="9161" y="17756"/>
                    <a:pt x="9118" y="17674"/>
                    <a:pt x="9045" y="17676"/>
                  </a:cubicBezTo>
                  <a:lnTo>
                    <a:pt x="8983" y="17677"/>
                  </a:lnTo>
                  <a:lnTo>
                    <a:pt x="8927" y="17677"/>
                  </a:lnTo>
                  <a:close/>
                  <a:moveTo>
                    <a:pt x="7820" y="17607"/>
                  </a:moveTo>
                  <a:cubicBezTo>
                    <a:pt x="7736" y="17596"/>
                    <a:pt x="7686" y="17700"/>
                    <a:pt x="7747" y="17759"/>
                  </a:cubicBezTo>
                  <a:cubicBezTo>
                    <a:pt x="7761" y="17772"/>
                    <a:pt x="7779" y="17780"/>
                    <a:pt x="7798" y="17783"/>
                  </a:cubicBezTo>
                  <a:lnTo>
                    <a:pt x="7845" y="17789"/>
                  </a:lnTo>
                  <a:lnTo>
                    <a:pt x="7902" y="17795"/>
                  </a:lnTo>
                  <a:lnTo>
                    <a:pt x="7976" y="17803"/>
                  </a:lnTo>
                  <a:cubicBezTo>
                    <a:pt x="8057" y="17812"/>
                    <a:pt x="8106" y="17714"/>
                    <a:pt x="8050" y="17655"/>
                  </a:cubicBezTo>
                  <a:cubicBezTo>
                    <a:pt x="8036" y="17639"/>
                    <a:pt x="8015" y="17629"/>
                    <a:pt x="7994" y="17628"/>
                  </a:cubicBezTo>
                  <a:lnTo>
                    <a:pt x="7922" y="17620"/>
                  </a:lnTo>
                  <a:lnTo>
                    <a:pt x="7867" y="17613"/>
                  </a:lnTo>
                  <a:close/>
                  <a:moveTo>
                    <a:pt x="6786" y="17413"/>
                  </a:moveTo>
                  <a:cubicBezTo>
                    <a:pt x="6706" y="17392"/>
                    <a:pt x="6644" y="17485"/>
                    <a:pt x="6694" y="17553"/>
                  </a:cubicBezTo>
                  <a:cubicBezTo>
                    <a:pt x="6707" y="17569"/>
                    <a:pt x="6723" y="17580"/>
                    <a:pt x="6743" y="17585"/>
                  </a:cubicBezTo>
                  <a:lnTo>
                    <a:pt x="6803" y="17600"/>
                  </a:lnTo>
                  <a:lnTo>
                    <a:pt x="6857" y="17613"/>
                  </a:lnTo>
                  <a:lnTo>
                    <a:pt x="6917" y="17627"/>
                  </a:lnTo>
                  <a:cubicBezTo>
                    <a:pt x="7008" y="17646"/>
                    <a:pt x="7065" y="17532"/>
                    <a:pt x="6993" y="17472"/>
                  </a:cubicBezTo>
                  <a:cubicBezTo>
                    <a:pt x="6983" y="17463"/>
                    <a:pt x="6970" y="17457"/>
                    <a:pt x="6957" y="17454"/>
                  </a:cubicBezTo>
                  <a:lnTo>
                    <a:pt x="6898" y="17440"/>
                  </a:lnTo>
                  <a:lnTo>
                    <a:pt x="6845" y="17428"/>
                  </a:lnTo>
                  <a:close/>
                  <a:moveTo>
                    <a:pt x="5783" y="17095"/>
                  </a:moveTo>
                  <a:cubicBezTo>
                    <a:pt x="5747" y="17081"/>
                    <a:pt x="5706" y="17092"/>
                    <a:pt x="5683" y="17122"/>
                  </a:cubicBezTo>
                  <a:cubicBezTo>
                    <a:pt x="5645" y="17168"/>
                    <a:pt x="5663" y="17239"/>
                    <a:pt x="5720" y="17260"/>
                  </a:cubicBezTo>
                  <a:lnTo>
                    <a:pt x="5755" y="17274"/>
                  </a:lnTo>
                  <a:lnTo>
                    <a:pt x="5807" y="17293"/>
                  </a:lnTo>
                  <a:lnTo>
                    <a:pt x="5857" y="17312"/>
                  </a:lnTo>
                  <a:lnTo>
                    <a:pt x="5888" y="17323"/>
                  </a:lnTo>
                  <a:cubicBezTo>
                    <a:pt x="5977" y="17354"/>
                    <a:pt x="6047" y="17243"/>
                    <a:pt x="5979" y="17175"/>
                  </a:cubicBezTo>
                  <a:cubicBezTo>
                    <a:pt x="5970" y="17167"/>
                    <a:pt x="5959" y="17161"/>
                    <a:pt x="5947" y="17156"/>
                  </a:cubicBezTo>
                  <a:lnTo>
                    <a:pt x="5869" y="17127"/>
                  </a:lnTo>
                  <a:lnTo>
                    <a:pt x="5818" y="17108"/>
                  </a:lnTo>
                  <a:close/>
                  <a:moveTo>
                    <a:pt x="4826" y="16658"/>
                  </a:moveTo>
                  <a:cubicBezTo>
                    <a:pt x="4744" y="16616"/>
                    <a:pt x="4660" y="16708"/>
                    <a:pt x="4712" y="16786"/>
                  </a:cubicBezTo>
                  <a:cubicBezTo>
                    <a:pt x="4720" y="16799"/>
                    <a:pt x="4730" y="16808"/>
                    <a:pt x="4743" y="16815"/>
                  </a:cubicBezTo>
                  <a:lnTo>
                    <a:pt x="4815" y="16852"/>
                  </a:lnTo>
                  <a:lnTo>
                    <a:pt x="4863" y="16877"/>
                  </a:lnTo>
                  <a:lnTo>
                    <a:pt x="4902" y="16897"/>
                  </a:lnTo>
                  <a:cubicBezTo>
                    <a:pt x="4975" y="16934"/>
                    <a:pt x="5057" y="16858"/>
                    <a:pt x="5023" y="16782"/>
                  </a:cubicBezTo>
                  <a:cubicBezTo>
                    <a:pt x="5015" y="16763"/>
                    <a:pt x="5000" y="16748"/>
                    <a:pt x="4981" y="16739"/>
                  </a:cubicBezTo>
                  <a:lnTo>
                    <a:pt x="4944" y="16720"/>
                  </a:lnTo>
                  <a:lnTo>
                    <a:pt x="4897" y="16695"/>
                  </a:lnTo>
                  <a:close/>
                  <a:moveTo>
                    <a:pt x="3928" y="16109"/>
                  </a:moveTo>
                  <a:cubicBezTo>
                    <a:pt x="3853" y="16059"/>
                    <a:pt x="3759" y="16137"/>
                    <a:pt x="3798" y="16221"/>
                  </a:cubicBezTo>
                  <a:cubicBezTo>
                    <a:pt x="3805" y="16235"/>
                    <a:pt x="3815" y="16245"/>
                    <a:pt x="3827" y="16255"/>
                  </a:cubicBezTo>
                  <a:lnTo>
                    <a:pt x="3891" y="16299"/>
                  </a:lnTo>
                  <a:lnTo>
                    <a:pt x="3935" y="16329"/>
                  </a:lnTo>
                  <a:lnTo>
                    <a:pt x="3975" y="16356"/>
                  </a:lnTo>
                  <a:cubicBezTo>
                    <a:pt x="4044" y="16402"/>
                    <a:pt x="4133" y="16335"/>
                    <a:pt x="4109" y="16256"/>
                  </a:cubicBezTo>
                  <a:cubicBezTo>
                    <a:pt x="4103" y="16236"/>
                    <a:pt x="4091" y="16220"/>
                    <a:pt x="4073" y="16208"/>
                  </a:cubicBezTo>
                  <a:lnTo>
                    <a:pt x="4035" y="16183"/>
                  </a:lnTo>
                  <a:lnTo>
                    <a:pt x="3991" y="16153"/>
                  </a:lnTo>
                  <a:close/>
                  <a:moveTo>
                    <a:pt x="3102" y="15457"/>
                  </a:moveTo>
                  <a:cubicBezTo>
                    <a:pt x="3074" y="15431"/>
                    <a:pt x="3032" y="15427"/>
                    <a:pt x="2999" y="15447"/>
                  </a:cubicBezTo>
                  <a:cubicBezTo>
                    <a:pt x="2947" y="15478"/>
                    <a:pt x="2940" y="15550"/>
                    <a:pt x="2985" y="15589"/>
                  </a:cubicBezTo>
                  <a:lnTo>
                    <a:pt x="3045" y="15642"/>
                  </a:lnTo>
                  <a:lnTo>
                    <a:pt x="3085" y="15677"/>
                  </a:lnTo>
                  <a:lnTo>
                    <a:pt x="3120" y="15707"/>
                  </a:lnTo>
                  <a:cubicBezTo>
                    <a:pt x="3185" y="15762"/>
                    <a:pt x="3282" y="15703"/>
                    <a:pt x="3264" y="15619"/>
                  </a:cubicBezTo>
                  <a:cubicBezTo>
                    <a:pt x="3259" y="15600"/>
                    <a:pt x="3250" y="15585"/>
                    <a:pt x="3235" y="15572"/>
                  </a:cubicBezTo>
                  <a:lnTo>
                    <a:pt x="3201" y="15543"/>
                  </a:lnTo>
                  <a:lnTo>
                    <a:pt x="3161" y="15509"/>
                  </a:lnTo>
                  <a:close/>
                  <a:moveTo>
                    <a:pt x="2361" y="14711"/>
                  </a:moveTo>
                  <a:cubicBezTo>
                    <a:pt x="2340" y="14687"/>
                    <a:pt x="2308" y="14676"/>
                    <a:pt x="2277" y="14683"/>
                  </a:cubicBezTo>
                  <a:cubicBezTo>
                    <a:pt x="2210" y="14696"/>
                    <a:pt x="2183" y="14777"/>
                    <a:pt x="2228" y="14828"/>
                  </a:cubicBezTo>
                  <a:lnTo>
                    <a:pt x="2284" y="14890"/>
                  </a:lnTo>
                  <a:lnTo>
                    <a:pt x="2319" y="14929"/>
                  </a:lnTo>
                  <a:lnTo>
                    <a:pt x="2348" y="14961"/>
                  </a:lnTo>
                  <a:cubicBezTo>
                    <a:pt x="2373" y="14988"/>
                    <a:pt x="2413" y="14997"/>
                    <a:pt x="2448" y="14983"/>
                  </a:cubicBezTo>
                  <a:cubicBezTo>
                    <a:pt x="2504" y="14958"/>
                    <a:pt x="2520" y="14887"/>
                    <a:pt x="2478" y="14841"/>
                  </a:cubicBezTo>
                  <a:lnTo>
                    <a:pt x="2450" y="14810"/>
                  </a:lnTo>
                  <a:lnTo>
                    <a:pt x="2415" y="14771"/>
                  </a:lnTo>
                  <a:close/>
                  <a:moveTo>
                    <a:pt x="1714" y="13881"/>
                  </a:moveTo>
                  <a:cubicBezTo>
                    <a:pt x="1663" y="13808"/>
                    <a:pt x="1547" y="13847"/>
                    <a:pt x="1553" y="13939"/>
                  </a:cubicBezTo>
                  <a:cubicBezTo>
                    <a:pt x="1554" y="13954"/>
                    <a:pt x="1560" y="13968"/>
                    <a:pt x="1568" y="13981"/>
                  </a:cubicBezTo>
                  <a:lnTo>
                    <a:pt x="1585" y="14007"/>
                  </a:lnTo>
                  <a:lnTo>
                    <a:pt x="1616" y="14050"/>
                  </a:lnTo>
                  <a:lnTo>
                    <a:pt x="1647" y="14095"/>
                  </a:lnTo>
                  <a:lnTo>
                    <a:pt x="1671" y="14128"/>
                  </a:lnTo>
                  <a:cubicBezTo>
                    <a:pt x="1686" y="14149"/>
                    <a:pt x="1710" y="14162"/>
                    <a:pt x="1735" y="14165"/>
                  </a:cubicBezTo>
                  <a:cubicBezTo>
                    <a:pt x="1810" y="14171"/>
                    <a:pt x="1859" y="14086"/>
                    <a:pt x="1815" y="14024"/>
                  </a:cubicBezTo>
                  <a:lnTo>
                    <a:pt x="1792" y="13992"/>
                  </a:lnTo>
                  <a:lnTo>
                    <a:pt x="1761" y="13949"/>
                  </a:lnTo>
                  <a:lnTo>
                    <a:pt x="1731" y="13905"/>
                  </a:lnTo>
                  <a:close/>
                  <a:moveTo>
                    <a:pt x="1170" y="12980"/>
                  </a:moveTo>
                  <a:cubicBezTo>
                    <a:pt x="1162" y="12962"/>
                    <a:pt x="1148" y="12949"/>
                    <a:pt x="1129" y="12941"/>
                  </a:cubicBezTo>
                  <a:cubicBezTo>
                    <a:pt x="1052" y="12907"/>
                    <a:pt x="976" y="12987"/>
                    <a:pt x="1014" y="13063"/>
                  </a:cubicBezTo>
                  <a:lnTo>
                    <a:pt x="1052" y="13135"/>
                  </a:lnTo>
                  <a:lnTo>
                    <a:pt x="1078" y="13183"/>
                  </a:lnTo>
                  <a:lnTo>
                    <a:pt x="1099" y="13220"/>
                  </a:lnTo>
                  <a:cubicBezTo>
                    <a:pt x="1135" y="13286"/>
                    <a:pt x="1230" y="13279"/>
                    <a:pt x="1258" y="13210"/>
                  </a:cubicBezTo>
                  <a:cubicBezTo>
                    <a:pt x="1268" y="13184"/>
                    <a:pt x="1267" y="13159"/>
                    <a:pt x="1254" y="13135"/>
                  </a:cubicBezTo>
                  <a:lnTo>
                    <a:pt x="1233" y="13098"/>
                  </a:lnTo>
                  <a:lnTo>
                    <a:pt x="1208" y="13051"/>
                  </a:lnTo>
                  <a:close/>
                  <a:moveTo>
                    <a:pt x="740" y="12020"/>
                  </a:moveTo>
                  <a:cubicBezTo>
                    <a:pt x="728" y="11987"/>
                    <a:pt x="696" y="11965"/>
                    <a:pt x="661" y="11963"/>
                  </a:cubicBezTo>
                  <a:cubicBezTo>
                    <a:pt x="597" y="11960"/>
                    <a:pt x="551" y="12023"/>
                    <a:pt x="574" y="12083"/>
                  </a:cubicBezTo>
                  <a:lnTo>
                    <a:pt x="599" y="12150"/>
                  </a:lnTo>
                  <a:lnTo>
                    <a:pt x="619" y="12200"/>
                  </a:lnTo>
                  <a:lnTo>
                    <a:pt x="639" y="12250"/>
                  </a:lnTo>
                  <a:cubicBezTo>
                    <a:pt x="649" y="12274"/>
                    <a:pt x="670" y="12294"/>
                    <a:pt x="695" y="12302"/>
                  </a:cubicBezTo>
                  <a:cubicBezTo>
                    <a:pt x="767" y="12323"/>
                    <a:pt x="831" y="12253"/>
                    <a:pt x="804" y="12184"/>
                  </a:cubicBezTo>
                  <a:lnTo>
                    <a:pt x="784" y="12136"/>
                  </a:lnTo>
                  <a:lnTo>
                    <a:pt x="765" y="12086"/>
                  </a:lnTo>
                  <a:close/>
                  <a:moveTo>
                    <a:pt x="428" y="11015"/>
                  </a:moveTo>
                  <a:cubicBezTo>
                    <a:pt x="406" y="10929"/>
                    <a:pt x="286" y="10925"/>
                    <a:pt x="258" y="11010"/>
                  </a:cubicBezTo>
                  <a:cubicBezTo>
                    <a:pt x="253" y="11026"/>
                    <a:pt x="252" y="11042"/>
                    <a:pt x="256" y="11058"/>
                  </a:cubicBezTo>
                  <a:lnTo>
                    <a:pt x="267" y="11104"/>
                  </a:lnTo>
                  <a:lnTo>
                    <a:pt x="281" y="11158"/>
                  </a:lnTo>
                  <a:lnTo>
                    <a:pt x="301" y="11231"/>
                  </a:lnTo>
                  <a:cubicBezTo>
                    <a:pt x="322" y="11311"/>
                    <a:pt x="432" y="11320"/>
                    <a:pt x="467" y="11245"/>
                  </a:cubicBezTo>
                  <a:cubicBezTo>
                    <a:pt x="475" y="11226"/>
                    <a:pt x="477" y="11206"/>
                    <a:pt x="472" y="11185"/>
                  </a:cubicBezTo>
                  <a:lnTo>
                    <a:pt x="453" y="11114"/>
                  </a:lnTo>
                  <a:lnTo>
                    <a:pt x="439" y="11062"/>
                  </a:lnTo>
                  <a:close/>
                  <a:moveTo>
                    <a:pt x="240" y="9980"/>
                  </a:moveTo>
                  <a:cubicBezTo>
                    <a:pt x="236" y="9946"/>
                    <a:pt x="212" y="9916"/>
                    <a:pt x="178" y="9906"/>
                  </a:cubicBezTo>
                  <a:cubicBezTo>
                    <a:pt x="116" y="9887"/>
                    <a:pt x="56" y="9938"/>
                    <a:pt x="64" y="10002"/>
                  </a:cubicBezTo>
                  <a:lnTo>
                    <a:pt x="72" y="10064"/>
                  </a:lnTo>
                  <a:lnTo>
                    <a:pt x="79" y="10120"/>
                  </a:lnTo>
                  <a:lnTo>
                    <a:pt x="88" y="10180"/>
                  </a:lnTo>
                  <a:cubicBezTo>
                    <a:pt x="92" y="10212"/>
                    <a:pt x="114" y="10238"/>
                    <a:pt x="144" y="10250"/>
                  </a:cubicBezTo>
                  <a:cubicBezTo>
                    <a:pt x="207" y="10273"/>
                    <a:pt x="273" y="10221"/>
                    <a:pt x="263" y="10154"/>
                  </a:cubicBezTo>
                  <a:lnTo>
                    <a:pt x="255" y="10096"/>
                  </a:lnTo>
                  <a:lnTo>
                    <a:pt x="247" y="10042"/>
                  </a:lnTo>
                  <a:close/>
                  <a:moveTo>
                    <a:pt x="178" y="8929"/>
                  </a:moveTo>
                  <a:cubicBezTo>
                    <a:pt x="178" y="8904"/>
                    <a:pt x="166" y="8880"/>
                    <a:pt x="147" y="8863"/>
                  </a:cubicBezTo>
                  <a:cubicBezTo>
                    <a:pt x="88" y="8813"/>
                    <a:pt x="0" y="8854"/>
                    <a:pt x="0" y="8930"/>
                  </a:cubicBezTo>
                  <a:lnTo>
                    <a:pt x="0" y="8985"/>
                  </a:lnTo>
                  <a:lnTo>
                    <a:pt x="1" y="9043"/>
                  </a:lnTo>
                  <a:lnTo>
                    <a:pt x="2" y="9109"/>
                  </a:lnTo>
                  <a:cubicBezTo>
                    <a:pt x="4" y="9194"/>
                    <a:pt x="115" y="9228"/>
                    <a:pt x="163" y="9158"/>
                  </a:cubicBezTo>
                  <a:cubicBezTo>
                    <a:pt x="174" y="9143"/>
                    <a:pt x="179" y="9124"/>
                    <a:pt x="179" y="9105"/>
                  </a:cubicBezTo>
                  <a:lnTo>
                    <a:pt x="178" y="9040"/>
                  </a:lnTo>
                  <a:lnTo>
                    <a:pt x="178" y="8984"/>
                  </a:lnTo>
                  <a:close/>
                  <a:moveTo>
                    <a:pt x="239" y="7879"/>
                  </a:moveTo>
                  <a:cubicBezTo>
                    <a:pt x="248" y="7793"/>
                    <a:pt x="143" y="7746"/>
                    <a:pt x="84" y="7811"/>
                  </a:cubicBezTo>
                  <a:cubicBezTo>
                    <a:pt x="73" y="7825"/>
                    <a:pt x="66" y="7841"/>
                    <a:pt x="63" y="7859"/>
                  </a:cubicBezTo>
                  <a:lnTo>
                    <a:pt x="59" y="7903"/>
                  </a:lnTo>
                  <a:lnTo>
                    <a:pt x="52" y="7959"/>
                  </a:lnTo>
                  <a:lnTo>
                    <a:pt x="44" y="8037"/>
                  </a:lnTo>
                  <a:cubicBezTo>
                    <a:pt x="37" y="8127"/>
                    <a:pt x="150" y="8170"/>
                    <a:pt x="204" y="8097"/>
                  </a:cubicBezTo>
                  <a:cubicBezTo>
                    <a:pt x="213" y="8083"/>
                    <a:pt x="219" y="8070"/>
                    <a:pt x="220" y="8054"/>
                  </a:cubicBezTo>
                  <a:lnTo>
                    <a:pt x="228" y="7978"/>
                  </a:lnTo>
                  <a:lnTo>
                    <a:pt x="234" y="7923"/>
                  </a:lnTo>
                  <a:close/>
                  <a:moveTo>
                    <a:pt x="427" y="6844"/>
                  </a:moveTo>
                  <a:cubicBezTo>
                    <a:pt x="448" y="6751"/>
                    <a:pt x="329" y="6693"/>
                    <a:pt x="270" y="6770"/>
                  </a:cubicBezTo>
                  <a:cubicBezTo>
                    <a:pt x="262" y="6781"/>
                    <a:pt x="258" y="6790"/>
                    <a:pt x="254" y="6803"/>
                  </a:cubicBezTo>
                  <a:lnTo>
                    <a:pt x="241" y="6858"/>
                  </a:lnTo>
                  <a:lnTo>
                    <a:pt x="229" y="6912"/>
                  </a:lnTo>
                  <a:lnTo>
                    <a:pt x="214" y="6977"/>
                  </a:lnTo>
                  <a:cubicBezTo>
                    <a:pt x="206" y="7013"/>
                    <a:pt x="221" y="7050"/>
                    <a:pt x="252" y="7070"/>
                  </a:cubicBezTo>
                  <a:cubicBezTo>
                    <a:pt x="303" y="7104"/>
                    <a:pt x="374" y="7076"/>
                    <a:pt x="387" y="7015"/>
                  </a:cubicBezTo>
                  <a:lnTo>
                    <a:pt x="402" y="6951"/>
                  </a:lnTo>
                  <a:lnTo>
                    <a:pt x="414" y="6899"/>
                  </a:lnTo>
                  <a:close/>
                  <a:moveTo>
                    <a:pt x="738" y="5839"/>
                  </a:moveTo>
                  <a:cubicBezTo>
                    <a:pt x="749" y="5808"/>
                    <a:pt x="743" y="5774"/>
                    <a:pt x="721" y="5749"/>
                  </a:cubicBezTo>
                  <a:cubicBezTo>
                    <a:pt x="676" y="5700"/>
                    <a:pt x="596" y="5715"/>
                    <a:pt x="572" y="5777"/>
                  </a:cubicBezTo>
                  <a:lnTo>
                    <a:pt x="561" y="5807"/>
                  </a:lnTo>
                  <a:lnTo>
                    <a:pt x="542" y="5858"/>
                  </a:lnTo>
                  <a:lnTo>
                    <a:pt x="523" y="5909"/>
                  </a:lnTo>
                  <a:lnTo>
                    <a:pt x="510" y="5945"/>
                  </a:lnTo>
                  <a:cubicBezTo>
                    <a:pt x="482" y="6026"/>
                    <a:pt x="575" y="6096"/>
                    <a:pt x="646" y="6046"/>
                  </a:cubicBezTo>
                  <a:cubicBezTo>
                    <a:pt x="660" y="6036"/>
                    <a:pt x="672" y="6021"/>
                    <a:pt x="678" y="6004"/>
                  </a:cubicBezTo>
                  <a:lnTo>
                    <a:pt x="690" y="5970"/>
                  </a:lnTo>
                  <a:lnTo>
                    <a:pt x="708" y="5919"/>
                  </a:lnTo>
                  <a:lnTo>
                    <a:pt x="727" y="5869"/>
                  </a:lnTo>
                  <a:close/>
                  <a:moveTo>
                    <a:pt x="1169" y="4879"/>
                  </a:moveTo>
                  <a:cubicBezTo>
                    <a:pt x="1203" y="4813"/>
                    <a:pt x="1145" y="4737"/>
                    <a:pt x="1072" y="4752"/>
                  </a:cubicBezTo>
                  <a:cubicBezTo>
                    <a:pt x="1045" y="4758"/>
                    <a:pt x="1024" y="4772"/>
                    <a:pt x="1011" y="4797"/>
                  </a:cubicBezTo>
                  <a:lnTo>
                    <a:pt x="976" y="4863"/>
                  </a:lnTo>
                  <a:lnTo>
                    <a:pt x="952" y="4911"/>
                  </a:lnTo>
                  <a:lnTo>
                    <a:pt x="930" y="4957"/>
                  </a:lnTo>
                  <a:cubicBezTo>
                    <a:pt x="888" y="5044"/>
                    <a:pt x="992" y="5125"/>
                    <a:pt x="1067" y="5063"/>
                  </a:cubicBezTo>
                  <a:cubicBezTo>
                    <a:pt x="1076" y="5055"/>
                    <a:pt x="1083" y="5047"/>
                    <a:pt x="1088" y="5035"/>
                  </a:cubicBezTo>
                  <a:lnTo>
                    <a:pt x="1111" y="4992"/>
                  </a:lnTo>
                  <a:lnTo>
                    <a:pt x="1134" y="4944"/>
                  </a:lnTo>
                  <a:close/>
                  <a:moveTo>
                    <a:pt x="1565" y="3878"/>
                  </a:moveTo>
                  <a:lnTo>
                    <a:pt x="1613" y="4123"/>
                  </a:lnTo>
                  <a:lnTo>
                    <a:pt x="1465" y="4027"/>
                  </a:lnTo>
                  <a:close/>
                  <a:moveTo>
                    <a:pt x="1711" y="3978"/>
                  </a:moveTo>
                  <a:cubicBezTo>
                    <a:pt x="1755" y="3912"/>
                    <a:pt x="1701" y="3828"/>
                    <a:pt x="1622" y="3841"/>
                  </a:cubicBezTo>
                  <a:cubicBezTo>
                    <a:pt x="1598" y="3845"/>
                    <a:pt x="1579" y="3857"/>
                    <a:pt x="1565" y="3878"/>
                  </a:cubicBezTo>
                  <a:lnTo>
                    <a:pt x="1525" y="3936"/>
                  </a:lnTo>
                  <a:lnTo>
                    <a:pt x="1495" y="3981"/>
                  </a:lnTo>
                  <a:lnTo>
                    <a:pt x="1465" y="4027"/>
                  </a:lnTo>
                  <a:cubicBezTo>
                    <a:pt x="1413" y="4108"/>
                    <a:pt x="1508" y="4201"/>
                    <a:pt x="1588" y="4148"/>
                  </a:cubicBezTo>
                  <a:cubicBezTo>
                    <a:pt x="1599" y="4141"/>
                    <a:pt x="1606" y="4133"/>
                    <a:pt x="1613" y="4123"/>
                  </a:cubicBezTo>
                  <a:lnTo>
                    <a:pt x="1643" y="4079"/>
                  </a:lnTo>
                  <a:lnTo>
                    <a:pt x="1671" y="4036"/>
                  </a:lnTo>
                  <a:close/>
                  <a:moveTo>
                    <a:pt x="2358" y="3148"/>
                  </a:moveTo>
                  <a:cubicBezTo>
                    <a:pt x="2416" y="3080"/>
                    <a:pt x="2351" y="2979"/>
                    <a:pt x="2265" y="3004"/>
                  </a:cubicBezTo>
                  <a:cubicBezTo>
                    <a:pt x="2249" y="3010"/>
                    <a:pt x="2235" y="3018"/>
                    <a:pt x="2224" y="3031"/>
                  </a:cubicBezTo>
                  <a:lnTo>
                    <a:pt x="2177" y="3086"/>
                  </a:lnTo>
                  <a:lnTo>
                    <a:pt x="2142" y="3126"/>
                  </a:lnTo>
                  <a:lnTo>
                    <a:pt x="2108" y="3167"/>
                  </a:lnTo>
                  <a:cubicBezTo>
                    <a:pt x="2049" y="3237"/>
                    <a:pt x="2122" y="3339"/>
                    <a:pt x="2208" y="3306"/>
                  </a:cubicBezTo>
                  <a:cubicBezTo>
                    <a:pt x="2222" y="3300"/>
                    <a:pt x="2234" y="3293"/>
                    <a:pt x="2243" y="3281"/>
                  </a:cubicBezTo>
                  <a:lnTo>
                    <a:pt x="2277" y="3241"/>
                  </a:lnTo>
                  <a:lnTo>
                    <a:pt x="2311" y="3202"/>
                  </a:lnTo>
                  <a:close/>
                  <a:moveTo>
                    <a:pt x="3099" y="2401"/>
                  </a:moveTo>
                  <a:cubicBezTo>
                    <a:pt x="3158" y="2348"/>
                    <a:pt x="3123" y="2252"/>
                    <a:pt x="3045" y="2246"/>
                  </a:cubicBezTo>
                  <a:cubicBezTo>
                    <a:pt x="3020" y="2246"/>
                    <a:pt x="2999" y="2253"/>
                    <a:pt x="2980" y="2269"/>
                  </a:cubicBezTo>
                  <a:lnTo>
                    <a:pt x="2924" y="2320"/>
                  </a:lnTo>
                  <a:lnTo>
                    <a:pt x="2885" y="2356"/>
                  </a:lnTo>
                  <a:lnTo>
                    <a:pt x="2848" y="2390"/>
                  </a:lnTo>
                  <a:cubicBezTo>
                    <a:pt x="2792" y="2444"/>
                    <a:pt x="2826" y="2538"/>
                    <a:pt x="2905" y="2543"/>
                  </a:cubicBezTo>
                  <a:cubicBezTo>
                    <a:pt x="2930" y="2543"/>
                    <a:pt x="2951" y="2536"/>
                    <a:pt x="2969" y="2520"/>
                  </a:cubicBezTo>
                  <a:lnTo>
                    <a:pt x="3006" y="2487"/>
                  </a:lnTo>
                  <a:lnTo>
                    <a:pt x="3044" y="2451"/>
                  </a:lnTo>
                  <a:close/>
                  <a:moveTo>
                    <a:pt x="3924" y="1748"/>
                  </a:moveTo>
                  <a:cubicBezTo>
                    <a:pt x="3948" y="1732"/>
                    <a:pt x="3961" y="1706"/>
                    <a:pt x="3962" y="1678"/>
                  </a:cubicBezTo>
                  <a:cubicBezTo>
                    <a:pt x="3963" y="1605"/>
                    <a:pt x="3881" y="1562"/>
                    <a:pt x="3822" y="1603"/>
                  </a:cubicBezTo>
                  <a:lnTo>
                    <a:pt x="3759" y="1648"/>
                  </a:lnTo>
                  <a:lnTo>
                    <a:pt x="3715" y="1679"/>
                  </a:lnTo>
                  <a:lnTo>
                    <a:pt x="3677" y="1707"/>
                  </a:lnTo>
                  <a:cubicBezTo>
                    <a:pt x="3607" y="1759"/>
                    <a:pt x="3645" y="1869"/>
                    <a:pt x="3732" y="1868"/>
                  </a:cubicBezTo>
                  <a:cubicBezTo>
                    <a:pt x="3750" y="1867"/>
                    <a:pt x="3766" y="1861"/>
                    <a:pt x="3781" y="1850"/>
                  </a:cubicBezTo>
                  <a:lnTo>
                    <a:pt x="3819" y="1823"/>
                  </a:lnTo>
                  <a:lnTo>
                    <a:pt x="3862" y="1792"/>
                  </a:lnTo>
                  <a:close/>
                  <a:moveTo>
                    <a:pt x="4822" y="1199"/>
                  </a:moveTo>
                  <a:cubicBezTo>
                    <a:pt x="4838" y="1190"/>
                    <a:pt x="4852" y="1176"/>
                    <a:pt x="4860" y="1159"/>
                  </a:cubicBezTo>
                  <a:cubicBezTo>
                    <a:pt x="4896" y="1081"/>
                    <a:pt x="4813" y="1002"/>
                    <a:pt x="4738" y="1042"/>
                  </a:cubicBezTo>
                  <a:lnTo>
                    <a:pt x="4672" y="1078"/>
                  </a:lnTo>
                  <a:lnTo>
                    <a:pt x="4624" y="1104"/>
                  </a:lnTo>
                  <a:lnTo>
                    <a:pt x="4581" y="1128"/>
                  </a:lnTo>
                  <a:cubicBezTo>
                    <a:pt x="4547" y="1148"/>
                    <a:pt x="4529" y="1187"/>
                    <a:pt x="4537" y="1225"/>
                  </a:cubicBezTo>
                  <a:cubicBezTo>
                    <a:pt x="4550" y="1283"/>
                    <a:pt x="4616" y="1312"/>
                    <a:pt x="4667" y="1283"/>
                  </a:cubicBezTo>
                  <a:lnTo>
                    <a:pt x="4710" y="1259"/>
                  </a:lnTo>
                  <a:lnTo>
                    <a:pt x="4756" y="1234"/>
                  </a:lnTo>
                  <a:close/>
                  <a:moveTo>
                    <a:pt x="5779" y="761"/>
                  </a:moveTo>
                  <a:cubicBezTo>
                    <a:pt x="5866" y="726"/>
                    <a:pt x="5848" y="599"/>
                    <a:pt x="5752" y="590"/>
                  </a:cubicBezTo>
                  <a:cubicBezTo>
                    <a:pt x="5739" y="589"/>
                    <a:pt x="5726" y="592"/>
                    <a:pt x="5714" y="596"/>
                  </a:cubicBezTo>
                  <a:lnTo>
                    <a:pt x="5654" y="620"/>
                  </a:lnTo>
                  <a:lnTo>
                    <a:pt x="5603" y="640"/>
                  </a:lnTo>
                  <a:lnTo>
                    <a:pt x="5547" y="663"/>
                  </a:lnTo>
                  <a:cubicBezTo>
                    <a:pt x="5465" y="698"/>
                    <a:pt x="5479" y="818"/>
                    <a:pt x="5569" y="832"/>
                  </a:cubicBezTo>
                  <a:cubicBezTo>
                    <a:pt x="5586" y="835"/>
                    <a:pt x="5600" y="833"/>
                    <a:pt x="5615" y="826"/>
                  </a:cubicBezTo>
                  <a:lnTo>
                    <a:pt x="5669" y="804"/>
                  </a:lnTo>
                  <a:lnTo>
                    <a:pt x="5718" y="785"/>
                  </a:lnTo>
                  <a:close/>
                  <a:moveTo>
                    <a:pt x="6781" y="443"/>
                  </a:moveTo>
                  <a:cubicBezTo>
                    <a:pt x="6818" y="434"/>
                    <a:pt x="6845" y="401"/>
                    <a:pt x="6847" y="363"/>
                  </a:cubicBezTo>
                  <a:cubicBezTo>
                    <a:pt x="6852" y="303"/>
                    <a:pt x="6796" y="257"/>
                    <a:pt x="6737" y="271"/>
                  </a:cubicBezTo>
                  <a:lnTo>
                    <a:pt x="6696" y="282"/>
                  </a:lnTo>
                  <a:lnTo>
                    <a:pt x="6642" y="296"/>
                  </a:lnTo>
                  <a:lnTo>
                    <a:pt x="6589" y="310"/>
                  </a:lnTo>
                  <a:lnTo>
                    <a:pt x="6564" y="317"/>
                  </a:lnTo>
                  <a:cubicBezTo>
                    <a:pt x="6527" y="327"/>
                    <a:pt x="6500" y="361"/>
                    <a:pt x="6499" y="400"/>
                  </a:cubicBezTo>
                  <a:cubicBezTo>
                    <a:pt x="6498" y="459"/>
                    <a:pt x="6554" y="504"/>
                    <a:pt x="6612" y="488"/>
                  </a:cubicBezTo>
                  <a:lnTo>
                    <a:pt x="6688" y="467"/>
                  </a:lnTo>
                  <a:lnTo>
                    <a:pt x="6740" y="453"/>
                  </a:lnTo>
                  <a:close/>
                  <a:moveTo>
                    <a:pt x="7815" y="248"/>
                  </a:moveTo>
                  <a:cubicBezTo>
                    <a:pt x="7899" y="237"/>
                    <a:pt x="7921" y="125"/>
                    <a:pt x="7847" y="83"/>
                  </a:cubicBezTo>
                  <a:cubicBezTo>
                    <a:pt x="7831" y="73"/>
                    <a:pt x="7810" y="70"/>
                    <a:pt x="7792" y="72"/>
                  </a:cubicBezTo>
                  <a:lnTo>
                    <a:pt x="7734" y="79"/>
                  </a:lnTo>
                  <a:lnTo>
                    <a:pt x="7679" y="87"/>
                  </a:lnTo>
                  <a:lnTo>
                    <a:pt x="7615" y="97"/>
                  </a:lnTo>
                  <a:cubicBezTo>
                    <a:pt x="7587" y="100"/>
                    <a:pt x="7563" y="117"/>
                    <a:pt x="7550" y="141"/>
                  </a:cubicBezTo>
                  <a:cubicBezTo>
                    <a:pt x="7514" y="206"/>
                    <a:pt x="7569" y="282"/>
                    <a:pt x="7641" y="271"/>
                  </a:cubicBezTo>
                  <a:lnTo>
                    <a:pt x="7703" y="263"/>
                  </a:lnTo>
                  <a:lnTo>
                    <a:pt x="7757" y="256"/>
                  </a:lnTo>
                  <a:close/>
                  <a:moveTo>
                    <a:pt x="8927" y="1"/>
                  </a:moveTo>
                  <a:cubicBezTo>
                    <a:pt x="8916" y="1"/>
                    <a:pt x="8905" y="3"/>
                    <a:pt x="8895" y="7"/>
                  </a:cubicBezTo>
                  <a:cubicBezTo>
                    <a:pt x="8885" y="3"/>
                    <a:pt x="8875" y="1"/>
                    <a:pt x="8863" y="1"/>
                  </a:cubicBezTo>
                  <a:lnTo>
                    <a:pt x="8811" y="2"/>
                  </a:lnTo>
                  <a:lnTo>
                    <a:pt x="8753" y="3"/>
                  </a:lnTo>
                  <a:lnTo>
                    <a:pt x="8684" y="4"/>
                  </a:lnTo>
                  <a:cubicBezTo>
                    <a:pt x="8608" y="7"/>
                    <a:pt x="8571" y="95"/>
                    <a:pt x="8621" y="152"/>
                  </a:cubicBezTo>
                  <a:cubicBezTo>
                    <a:pt x="8639" y="172"/>
                    <a:pt x="8663" y="182"/>
                    <a:pt x="8690" y="182"/>
                  </a:cubicBezTo>
                  <a:lnTo>
                    <a:pt x="8757" y="180"/>
                  </a:lnTo>
                  <a:lnTo>
                    <a:pt x="8814" y="179"/>
                  </a:lnTo>
                  <a:lnTo>
                    <a:pt x="8865" y="178"/>
                  </a:lnTo>
                  <a:cubicBezTo>
                    <a:pt x="8876" y="178"/>
                    <a:pt x="8886" y="176"/>
                    <a:pt x="8896" y="172"/>
                  </a:cubicBezTo>
                  <a:cubicBezTo>
                    <a:pt x="8905" y="176"/>
                    <a:pt x="8916" y="178"/>
                    <a:pt x="8927" y="178"/>
                  </a:cubicBezTo>
                  <a:lnTo>
                    <a:pt x="8983" y="178"/>
                  </a:lnTo>
                  <a:lnTo>
                    <a:pt x="9040" y="179"/>
                  </a:lnTo>
                  <a:lnTo>
                    <a:pt x="9103" y="180"/>
                  </a:lnTo>
                  <a:cubicBezTo>
                    <a:pt x="9189" y="182"/>
                    <a:pt x="9227" y="69"/>
                    <a:pt x="9155" y="18"/>
                  </a:cubicBezTo>
                  <a:cubicBezTo>
                    <a:pt x="9140" y="9"/>
                    <a:pt x="9124" y="3"/>
                    <a:pt x="9105" y="3"/>
                  </a:cubicBezTo>
                  <a:lnTo>
                    <a:pt x="9042" y="2"/>
                  </a:lnTo>
                  <a:lnTo>
                    <a:pt x="89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261;p51">
              <a:extLst>
                <a:ext uri="{FF2B5EF4-FFF2-40B4-BE49-F238E27FC236}">
                  <a16:creationId xmlns:a16="http://schemas.microsoft.com/office/drawing/2014/main" id="{913D37CE-6073-A814-3BA8-6A0483C37407}"/>
                </a:ext>
              </a:extLst>
            </p:cNvPr>
            <p:cNvSpPr/>
            <p:nvPr/>
          </p:nvSpPr>
          <p:spPr>
            <a:xfrm>
              <a:off x="6208201" y="2629179"/>
              <a:ext cx="1628362" cy="1628281"/>
            </a:xfrm>
            <a:custGeom>
              <a:avLst/>
              <a:gdLst/>
              <a:ahLst/>
              <a:cxnLst/>
              <a:rect l="l" t="t" r="r" b="b"/>
              <a:pathLst>
                <a:path w="16162" h="16162" extrusionOk="0">
                  <a:moveTo>
                    <a:pt x="9303" y="272"/>
                  </a:moveTo>
                  <a:cubicBezTo>
                    <a:pt x="9379" y="283"/>
                    <a:pt x="9432" y="201"/>
                    <a:pt x="9391" y="135"/>
                  </a:cubicBezTo>
                  <a:cubicBezTo>
                    <a:pt x="9376" y="114"/>
                    <a:pt x="9356" y="101"/>
                    <a:pt x="9330" y="97"/>
                  </a:cubicBezTo>
                  <a:cubicBezTo>
                    <a:pt x="9212" y="79"/>
                    <a:pt x="9093" y="63"/>
                    <a:pt x="8974" y="50"/>
                  </a:cubicBezTo>
                  <a:cubicBezTo>
                    <a:pt x="8885" y="40"/>
                    <a:pt x="8840" y="155"/>
                    <a:pt x="8912" y="209"/>
                  </a:cubicBezTo>
                  <a:cubicBezTo>
                    <a:pt x="8925" y="218"/>
                    <a:pt x="8940" y="224"/>
                    <a:pt x="8956" y="226"/>
                  </a:cubicBezTo>
                  <a:cubicBezTo>
                    <a:pt x="9071" y="238"/>
                    <a:pt x="9188" y="254"/>
                    <a:pt x="9303" y="272"/>
                  </a:cubicBezTo>
                  <a:close/>
                  <a:moveTo>
                    <a:pt x="10160" y="454"/>
                  </a:moveTo>
                  <a:cubicBezTo>
                    <a:pt x="10234" y="473"/>
                    <a:pt x="10296" y="397"/>
                    <a:pt x="10261" y="328"/>
                  </a:cubicBezTo>
                  <a:cubicBezTo>
                    <a:pt x="10250" y="306"/>
                    <a:pt x="10231" y="290"/>
                    <a:pt x="10205" y="283"/>
                  </a:cubicBezTo>
                  <a:cubicBezTo>
                    <a:pt x="10090" y="251"/>
                    <a:pt x="9975" y="224"/>
                    <a:pt x="9858" y="196"/>
                  </a:cubicBezTo>
                  <a:cubicBezTo>
                    <a:pt x="9764" y="176"/>
                    <a:pt x="9710" y="299"/>
                    <a:pt x="9787" y="355"/>
                  </a:cubicBezTo>
                  <a:cubicBezTo>
                    <a:pt x="9798" y="362"/>
                    <a:pt x="9807" y="367"/>
                    <a:pt x="9820" y="369"/>
                  </a:cubicBezTo>
                  <a:cubicBezTo>
                    <a:pt x="9934" y="396"/>
                    <a:pt x="10047" y="423"/>
                    <a:pt x="10160" y="454"/>
                  </a:cubicBezTo>
                  <a:close/>
                  <a:moveTo>
                    <a:pt x="10990" y="731"/>
                  </a:moveTo>
                  <a:cubicBezTo>
                    <a:pt x="11067" y="761"/>
                    <a:pt x="11141" y="678"/>
                    <a:pt x="11100" y="605"/>
                  </a:cubicBezTo>
                  <a:cubicBezTo>
                    <a:pt x="11090" y="587"/>
                    <a:pt x="11075" y="574"/>
                    <a:pt x="11056" y="566"/>
                  </a:cubicBezTo>
                  <a:cubicBezTo>
                    <a:pt x="10944" y="522"/>
                    <a:pt x="10832" y="480"/>
                    <a:pt x="10719" y="441"/>
                  </a:cubicBezTo>
                  <a:cubicBezTo>
                    <a:pt x="10640" y="414"/>
                    <a:pt x="10570" y="505"/>
                    <a:pt x="10617" y="575"/>
                  </a:cubicBezTo>
                  <a:cubicBezTo>
                    <a:pt x="10628" y="591"/>
                    <a:pt x="10644" y="602"/>
                    <a:pt x="10662" y="609"/>
                  </a:cubicBezTo>
                  <a:cubicBezTo>
                    <a:pt x="10772" y="647"/>
                    <a:pt x="10882" y="688"/>
                    <a:pt x="10990" y="731"/>
                  </a:cubicBezTo>
                  <a:close/>
                  <a:moveTo>
                    <a:pt x="11786" y="1098"/>
                  </a:moveTo>
                  <a:cubicBezTo>
                    <a:pt x="11809" y="1111"/>
                    <a:pt x="11837" y="1111"/>
                    <a:pt x="11862" y="1101"/>
                  </a:cubicBezTo>
                  <a:cubicBezTo>
                    <a:pt x="11931" y="1071"/>
                    <a:pt x="11934" y="977"/>
                    <a:pt x="11869" y="941"/>
                  </a:cubicBezTo>
                  <a:cubicBezTo>
                    <a:pt x="11763" y="885"/>
                    <a:pt x="11657" y="832"/>
                    <a:pt x="11548" y="781"/>
                  </a:cubicBezTo>
                  <a:cubicBezTo>
                    <a:pt x="11472" y="744"/>
                    <a:pt x="11393" y="826"/>
                    <a:pt x="11431" y="901"/>
                  </a:cubicBezTo>
                  <a:cubicBezTo>
                    <a:pt x="11440" y="919"/>
                    <a:pt x="11455" y="932"/>
                    <a:pt x="11472" y="940"/>
                  </a:cubicBezTo>
                  <a:cubicBezTo>
                    <a:pt x="11578" y="991"/>
                    <a:pt x="11683" y="1043"/>
                    <a:pt x="11786" y="1098"/>
                  </a:cubicBezTo>
                  <a:close/>
                  <a:moveTo>
                    <a:pt x="12535" y="1552"/>
                  </a:moveTo>
                  <a:cubicBezTo>
                    <a:pt x="12567" y="1573"/>
                    <a:pt x="12610" y="1572"/>
                    <a:pt x="12641" y="1547"/>
                  </a:cubicBezTo>
                  <a:cubicBezTo>
                    <a:pt x="12687" y="1511"/>
                    <a:pt x="12684" y="1438"/>
                    <a:pt x="12635" y="1405"/>
                  </a:cubicBezTo>
                  <a:cubicBezTo>
                    <a:pt x="12536" y="1338"/>
                    <a:pt x="12436" y="1272"/>
                    <a:pt x="12334" y="1209"/>
                  </a:cubicBezTo>
                  <a:cubicBezTo>
                    <a:pt x="12313" y="1196"/>
                    <a:pt x="12290" y="1194"/>
                    <a:pt x="12265" y="1200"/>
                  </a:cubicBezTo>
                  <a:cubicBezTo>
                    <a:pt x="12190" y="1221"/>
                    <a:pt x="12175" y="1318"/>
                    <a:pt x="12242" y="1360"/>
                  </a:cubicBezTo>
                  <a:cubicBezTo>
                    <a:pt x="12341" y="1422"/>
                    <a:pt x="12439" y="1486"/>
                    <a:pt x="12535" y="1552"/>
                  </a:cubicBezTo>
                  <a:close/>
                  <a:moveTo>
                    <a:pt x="13230" y="2085"/>
                  </a:moveTo>
                  <a:cubicBezTo>
                    <a:pt x="13301" y="2145"/>
                    <a:pt x="13405" y="2070"/>
                    <a:pt x="13369" y="1984"/>
                  </a:cubicBezTo>
                  <a:cubicBezTo>
                    <a:pt x="13364" y="1971"/>
                    <a:pt x="13356" y="1960"/>
                    <a:pt x="13345" y="1951"/>
                  </a:cubicBezTo>
                  <a:cubicBezTo>
                    <a:pt x="13254" y="1873"/>
                    <a:pt x="13162" y="1796"/>
                    <a:pt x="13069" y="1723"/>
                  </a:cubicBezTo>
                  <a:cubicBezTo>
                    <a:pt x="13048" y="1706"/>
                    <a:pt x="13020" y="1701"/>
                    <a:pt x="12995" y="1706"/>
                  </a:cubicBezTo>
                  <a:cubicBezTo>
                    <a:pt x="12921" y="1723"/>
                    <a:pt x="12900" y="1816"/>
                    <a:pt x="12959" y="1862"/>
                  </a:cubicBezTo>
                  <a:cubicBezTo>
                    <a:pt x="13051" y="1935"/>
                    <a:pt x="13141" y="2009"/>
                    <a:pt x="13230" y="2085"/>
                  </a:cubicBezTo>
                  <a:close/>
                  <a:moveTo>
                    <a:pt x="13862" y="2692"/>
                  </a:moveTo>
                  <a:cubicBezTo>
                    <a:pt x="13887" y="2719"/>
                    <a:pt x="13925" y="2727"/>
                    <a:pt x="13959" y="2714"/>
                  </a:cubicBezTo>
                  <a:cubicBezTo>
                    <a:pt x="14017" y="2690"/>
                    <a:pt x="14033" y="2616"/>
                    <a:pt x="13991" y="2570"/>
                  </a:cubicBezTo>
                  <a:cubicBezTo>
                    <a:pt x="13909" y="2483"/>
                    <a:pt x="13826" y="2398"/>
                    <a:pt x="13741" y="2315"/>
                  </a:cubicBezTo>
                  <a:cubicBezTo>
                    <a:pt x="13675" y="2251"/>
                    <a:pt x="13568" y="2316"/>
                    <a:pt x="13594" y="2405"/>
                  </a:cubicBezTo>
                  <a:cubicBezTo>
                    <a:pt x="13599" y="2419"/>
                    <a:pt x="13606" y="2431"/>
                    <a:pt x="13617" y="2440"/>
                  </a:cubicBezTo>
                  <a:cubicBezTo>
                    <a:pt x="13701" y="2523"/>
                    <a:pt x="13782" y="2606"/>
                    <a:pt x="13862" y="2692"/>
                  </a:cubicBezTo>
                  <a:close/>
                  <a:moveTo>
                    <a:pt x="14423" y="3364"/>
                  </a:moveTo>
                  <a:cubicBezTo>
                    <a:pt x="14442" y="3390"/>
                    <a:pt x="14473" y="3403"/>
                    <a:pt x="14506" y="3399"/>
                  </a:cubicBezTo>
                  <a:cubicBezTo>
                    <a:pt x="14573" y="3390"/>
                    <a:pt x="14605" y="3313"/>
                    <a:pt x="14565" y="3259"/>
                  </a:cubicBezTo>
                  <a:cubicBezTo>
                    <a:pt x="14493" y="3162"/>
                    <a:pt x="14420" y="3068"/>
                    <a:pt x="14344" y="2976"/>
                  </a:cubicBezTo>
                  <a:cubicBezTo>
                    <a:pt x="14294" y="2916"/>
                    <a:pt x="14198" y="2943"/>
                    <a:pt x="14188" y="3020"/>
                  </a:cubicBezTo>
                  <a:cubicBezTo>
                    <a:pt x="14185" y="3045"/>
                    <a:pt x="14191" y="3068"/>
                    <a:pt x="14207" y="3088"/>
                  </a:cubicBezTo>
                  <a:cubicBezTo>
                    <a:pt x="14281" y="3178"/>
                    <a:pt x="14353" y="3271"/>
                    <a:pt x="14423" y="3364"/>
                  </a:cubicBezTo>
                  <a:close/>
                  <a:moveTo>
                    <a:pt x="14906" y="4095"/>
                  </a:moveTo>
                  <a:cubicBezTo>
                    <a:pt x="14954" y="4174"/>
                    <a:pt x="15076" y="4139"/>
                    <a:pt x="15071" y="4044"/>
                  </a:cubicBezTo>
                  <a:cubicBezTo>
                    <a:pt x="15071" y="4030"/>
                    <a:pt x="15066" y="4018"/>
                    <a:pt x="15059" y="4005"/>
                  </a:cubicBezTo>
                  <a:cubicBezTo>
                    <a:pt x="14999" y="3902"/>
                    <a:pt x="14936" y="3800"/>
                    <a:pt x="14872" y="3699"/>
                  </a:cubicBezTo>
                  <a:cubicBezTo>
                    <a:pt x="14820" y="3622"/>
                    <a:pt x="14699" y="3665"/>
                    <a:pt x="14709" y="3760"/>
                  </a:cubicBezTo>
                  <a:cubicBezTo>
                    <a:pt x="14711" y="3773"/>
                    <a:pt x="14715" y="3785"/>
                    <a:pt x="14723" y="3796"/>
                  </a:cubicBezTo>
                  <a:cubicBezTo>
                    <a:pt x="14786" y="3894"/>
                    <a:pt x="14848" y="3994"/>
                    <a:pt x="14906" y="4095"/>
                  </a:cubicBezTo>
                  <a:close/>
                  <a:moveTo>
                    <a:pt x="15306" y="4874"/>
                  </a:moveTo>
                  <a:cubicBezTo>
                    <a:pt x="15321" y="4906"/>
                    <a:pt x="15352" y="4926"/>
                    <a:pt x="15388" y="4926"/>
                  </a:cubicBezTo>
                  <a:cubicBezTo>
                    <a:pt x="15451" y="4926"/>
                    <a:pt x="15495" y="4860"/>
                    <a:pt x="15468" y="4802"/>
                  </a:cubicBezTo>
                  <a:cubicBezTo>
                    <a:pt x="15420" y="4693"/>
                    <a:pt x="15368" y="4584"/>
                    <a:pt x="15315" y="4477"/>
                  </a:cubicBezTo>
                  <a:cubicBezTo>
                    <a:pt x="15272" y="4394"/>
                    <a:pt x="15147" y="4424"/>
                    <a:pt x="15147" y="4518"/>
                  </a:cubicBezTo>
                  <a:cubicBezTo>
                    <a:pt x="15147" y="4532"/>
                    <a:pt x="15151" y="4546"/>
                    <a:pt x="15157" y="4557"/>
                  </a:cubicBezTo>
                  <a:cubicBezTo>
                    <a:pt x="15209" y="4662"/>
                    <a:pt x="15259" y="4767"/>
                    <a:pt x="15306" y="4874"/>
                  </a:cubicBezTo>
                  <a:close/>
                  <a:moveTo>
                    <a:pt x="15617" y="5693"/>
                  </a:moveTo>
                  <a:cubicBezTo>
                    <a:pt x="15646" y="5782"/>
                    <a:pt x="15774" y="5772"/>
                    <a:pt x="15789" y="5679"/>
                  </a:cubicBezTo>
                  <a:cubicBezTo>
                    <a:pt x="15791" y="5666"/>
                    <a:pt x="15790" y="5652"/>
                    <a:pt x="15786" y="5640"/>
                  </a:cubicBezTo>
                  <a:cubicBezTo>
                    <a:pt x="15750" y="5525"/>
                    <a:pt x="15711" y="5412"/>
                    <a:pt x="15670" y="5300"/>
                  </a:cubicBezTo>
                  <a:cubicBezTo>
                    <a:pt x="15658" y="5269"/>
                    <a:pt x="15631" y="5248"/>
                    <a:pt x="15598" y="5243"/>
                  </a:cubicBezTo>
                  <a:cubicBezTo>
                    <a:pt x="15532" y="5234"/>
                    <a:pt x="15480" y="5299"/>
                    <a:pt x="15504" y="5361"/>
                  </a:cubicBezTo>
                  <a:cubicBezTo>
                    <a:pt x="15544" y="5471"/>
                    <a:pt x="15581" y="5582"/>
                    <a:pt x="15617" y="5693"/>
                  </a:cubicBezTo>
                  <a:close/>
                  <a:moveTo>
                    <a:pt x="15834" y="6542"/>
                  </a:moveTo>
                  <a:cubicBezTo>
                    <a:pt x="15850" y="6618"/>
                    <a:pt x="15949" y="6638"/>
                    <a:pt x="15994" y="6575"/>
                  </a:cubicBezTo>
                  <a:cubicBezTo>
                    <a:pt x="16007" y="6554"/>
                    <a:pt x="16013" y="6531"/>
                    <a:pt x="16008" y="6507"/>
                  </a:cubicBezTo>
                  <a:cubicBezTo>
                    <a:pt x="15985" y="6390"/>
                    <a:pt x="15959" y="6273"/>
                    <a:pt x="15931" y="6157"/>
                  </a:cubicBezTo>
                  <a:cubicBezTo>
                    <a:pt x="15907" y="6065"/>
                    <a:pt x="15776" y="6068"/>
                    <a:pt x="15758" y="6162"/>
                  </a:cubicBezTo>
                  <a:cubicBezTo>
                    <a:pt x="15755" y="6175"/>
                    <a:pt x="15755" y="6186"/>
                    <a:pt x="15759" y="6199"/>
                  </a:cubicBezTo>
                  <a:cubicBezTo>
                    <a:pt x="15787" y="6313"/>
                    <a:pt x="15812" y="6427"/>
                    <a:pt x="15834" y="6542"/>
                  </a:cubicBezTo>
                  <a:close/>
                  <a:moveTo>
                    <a:pt x="15956" y="7409"/>
                  </a:moveTo>
                  <a:cubicBezTo>
                    <a:pt x="15959" y="7447"/>
                    <a:pt x="15987" y="7479"/>
                    <a:pt x="16024" y="7488"/>
                  </a:cubicBezTo>
                  <a:cubicBezTo>
                    <a:pt x="16083" y="7501"/>
                    <a:pt x="16138" y="7454"/>
                    <a:pt x="16132" y="7394"/>
                  </a:cubicBezTo>
                  <a:cubicBezTo>
                    <a:pt x="16123" y="7275"/>
                    <a:pt x="16110" y="7155"/>
                    <a:pt x="16095" y="7037"/>
                  </a:cubicBezTo>
                  <a:cubicBezTo>
                    <a:pt x="16091" y="7015"/>
                    <a:pt x="16079" y="6993"/>
                    <a:pt x="16061" y="6979"/>
                  </a:cubicBezTo>
                  <a:cubicBezTo>
                    <a:pt x="15999" y="6931"/>
                    <a:pt x="15909" y="6982"/>
                    <a:pt x="15918" y="7060"/>
                  </a:cubicBezTo>
                  <a:cubicBezTo>
                    <a:pt x="15933" y="7175"/>
                    <a:pt x="15946" y="7292"/>
                    <a:pt x="15956" y="7409"/>
                  </a:cubicBezTo>
                  <a:close/>
                  <a:moveTo>
                    <a:pt x="15981" y="8285"/>
                  </a:moveTo>
                  <a:cubicBezTo>
                    <a:pt x="15980" y="8372"/>
                    <a:pt x="16092" y="8409"/>
                    <a:pt x="16143" y="8338"/>
                  </a:cubicBezTo>
                  <a:cubicBezTo>
                    <a:pt x="16153" y="8323"/>
                    <a:pt x="16159" y="8307"/>
                    <a:pt x="16159" y="8289"/>
                  </a:cubicBezTo>
                  <a:lnTo>
                    <a:pt x="16160" y="8238"/>
                  </a:lnTo>
                  <a:lnTo>
                    <a:pt x="16160" y="8186"/>
                  </a:lnTo>
                  <a:lnTo>
                    <a:pt x="16161" y="8133"/>
                  </a:lnTo>
                  <a:cubicBezTo>
                    <a:pt x="16161" y="8066"/>
                    <a:pt x="16161" y="7998"/>
                    <a:pt x="16160" y="7931"/>
                  </a:cubicBezTo>
                  <a:cubicBezTo>
                    <a:pt x="16159" y="7894"/>
                    <a:pt x="16137" y="7862"/>
                    <a:pt x="16102" y="7849"/>
                  </a:cubicBezTo>
                  <a:cubicBezTo>
                    <a:pt x="16043" y="7828"/>
                    <a:pt x="15981" y="7871"/>
                    <a:pt x="15983" y="7934"/>
                  </a:cubicBezTo>
                  <a:cubicBezTo>
                    <a:pt x="15984" y="8000"/>
                    <a:pt x="15984" y="8066"/>
                    <a:pt x="15984" y="8132"/>
                  </a:cubicBezTo>
                  <a:lnTo>
                    <a:pt x="15983" y="8183"/>
                  </a:lnTo>
                  <a:lnTo>
                    <a:pt x="15983" y="8235"/>
                  </a:lnTo>
                  <a:close/>
                  <a:moveTo>
                    <a:pt x="15911" y="9157"/>
                  </a:moveTo>
                  <a:cubicBezTo>
                    <a:pt x="15902" y="9236"/>
                    <a:pt x="15990" y="9288"/>
                    <a:pt x="16053" y="9240"/>
                  </a:cubicBezTo>
                  <a:cubicBezTo>
                    <a:pt x="16072" y="9225"/>
                    <a:pt x="16083" y="9206"/>
                    <a:pt x="16087" y="9181"/>
                  </a:cubicBezTo>
                  <a:lnTo>
                    <a:pt x="16097" y="9110"/>
                  </a:lnTo>
                  <a:lnTo>
                    <a:pt x="16103" y="9060"/>
                  </a:lnTo>
                  <a:lnTo>
                    <a:pt x="16109" y="9009"/>
                  </a:lnTo>
                  <a:lnTo>
                    <a:pt x="16114" y="8958"/>
                  </a:lnTo>
                  <a:lnTo>
                    <a:pt x="16119" y="8908"/>
                  </a:lnTo>
                  <a:lnTo>
                    <a:pt x="16127" y="8825"/>
                  </a:lnTo>
                  <a:cubicBezTo>
                    <a:pt x="16134" y="8747"/>
                    <a:pt x="16045" y="8699"/>
                    <a:pt x="15983" y="8749"/>
                  </a:cubicBezTo>
                  <a:cubicBezTo>
                    <a:pt x="15965" y="8765"/>
                    <a:pt x="15952" y="8785"/>
                    <a:pt x="15951" y="8809"/>
                  </a:cubicBezTo>
                  <a:lnTo>
                    <a:pt x="15948" y="8840"/>
                  </a:lnTo>
                  <a:lnTo>
                    <a:pt x="15943" y="8889"/>
                  </a:lnTo>
                  <a:lnTo>
                    <a:pt x="15938" y="8939"/>
                  </a:lnTo>
                  <a:lnTo>
                    <a:pt x="15932" y="8989"/>
                  </a:lnTo>
                  <a:lnTo>
                    <a:pt x="15926" y="9039"/>
                  </a:lnTo>
                  <a:lnTo>
                    <a:pt x="15921" y="9088"/>
                  </a:lnTo>
                  <a:close/>
                  <a:moveTo>
                    <a:pt x="15746" y="10017"/>
                  </a:moveTo>
                  <a:cubicBezTo>
                    <a:pt x="15725" y="10096"/>
                    <a:pt x="15815" y="10159"/>
                    <a:pt x="15882" y="10112"/>
                  </a:cubicBezTo>
                  <a:cubicBezTo>
                    <a:pt x="15899" y="10100"/>
                    <a:pt x="15911" y="10081"/>
                    <a:pt x="15917" y="10060"/>
                  </a:cubicBezTo>
                  <a:lnTo>
                    <a:pt x="15932" y="10004"/>
                  </a:lnTo>
                  <a:lnTo>
                    <a:pt x="15943" y="9955"/>
                  </a:lnTo>
                  <a:lnTo>
                    <a:pt x="15954" y="9906"/>
                  </a:lnTo>
                  <a:lnTo>
                    <a:pt x="15966" y="9857"/>
                  </a:lnTo>
                  <a:lnTo>
                    <a:pt x="15976" y="9808"/>
                  </a:lnTo>
                  <a:lnTo>
                    <a:pt x="15987" y="9759"/>
                  </a:lnTo>
                  <a:lnTo>
                    <a:pt x="15997" y="9711"/>
                  </a:lnTo>
                  <a:cubicBezTo>
                    <a:pt x="16013" y="9637"/>
                    <a:pt x="15931" y="9578"/>
                    <a:pt x="15865" y="9617"/>
                  </a:cubicBezTo>
                  <a:cubicBezTo>
                    <a:pt x="15843" y="9630"/>
                    <a:pt x="15828" y="9652"/>
                    <a:pt x="15823" y="9676"/>
                  </a:cubicBezTo>
                  <a:lnTo>
                    <a:pt x="15814" y="9722"/>
                  </a:lnTo>
                  <a:lnTo>
                    <a:pt x="15803" y="9770"/>
                  </a:lnTo>
                  <a:lnTo>
                    <a:pt x="15793" y="9818"/>
                  </a:lnTo>
                  <a:lnTo>
                    <a:pt x="15781" y="9866"/>
                  </a:lnTo>
                  <a:lnTo>
                    <a:pt x="15771" y="9914"/>
                  </a:lnTo>
                  <a:lnTo>
                    <a:pt x="15759" y="9962"/>
                  </a:lnTo>
                  <a:close/>
                  <a:moveTo>
                    <a:pt x="15484" y="10854"/>
                  </a:moveTo>
                  <a:cubicBezTo>
                    <a:pt x="15472" y="10885"/>
                    <a:pt x="15479" y="10919"/>
                    <a:pt x="15501" y="10944"/>
                  </a:cubicBezTo>
                  <a:cubicBezTo>
                    <a:pt x="15546" y="10993"/>
                    <a:pt x="15627" y="10978"/>
                    <a:pt x="15650" y="10916"/>
                  </a:cubicBezTo>
                  <a:lnTo>
                    <a:pt x="15671" y="10859"/>
                  </a:lnTo>
                  <a:lnTo>
                    <a:pt x="15688" y="10813"/>
                  </a:lnTo>
                  <a:lnTo>
                    <a:pt x="15704" y="10767"/>
                  </a:lnTo>
                  <a:lnTo>
                    <a:pt x="15721" y="10719"/>
                  </a:lnTo>
                  <a:lnTo>
                    <a:pt x="15737" y="10673"/>
                  </a:lnTo>
                  <a:lnTo>
                    <a:pt x="15753" y="10626"/>
                  </a:lnTo>
                  <a:lnTo>
                    <a:pt x="15768" y="10577"/>
                  </a:lnTo>
                  <a:cubicBezTo>
                    <a:pt x="15794" y="10500"/>
                    <a:pt x="15709" y="10432"/>
                    <a:pt x="15640" y="10473"/>
                  </a:cubicBezTo>
                  <a:cubicBezTo>
                    <a:pt x="15621" y="10485"/>
                    <a:pt x="15607" y="10502"/>
                    <a:pt x="15600" y="10523"/>
                  </a:cubicBezTo>
                  <a:lnTo>
                    <a:pt x="15584" y="10570"/>
                  </a:lnTo>
                  <a:lnTo>
                    <a:pt x="15569" y="10616"/>
                  </a:lnTo>
                  <a:lnTo>
                    <a:pt x="15553" y="10662"/>
                  </a:lnTo>
                  <a:lnTo>
                    <a:pt x="15537" y="10707"/>
                  </a:lnTo>
                  <a:lnTo>
                    <a:pt x="15521" y="10754"/>
                  </a:lnTo>
                  <a:lnTo>
                    <a:pt x="15505" y="10799"/>
                  </a:lnTo>
                  <a:close/>
                  <a:moveTo>
                    <a:pt x="15132" y="11655"/>
                  </a:moveTo>
                  <a:cubicBezTo>
                    <a:pt x="15094" y="11729"/>
                    <a:pt x="15169" y="11809"/>
                    <a:pt x="15245" y="11777"/>
                  </a:cubicBezTo>
                  <a:cubicBezTo>
                    <a:pt x="15264" y="11769"/>
                    <a:pt x="15280" y="11754"/>
                    <a:pt x="15290" y="11735"/>
                  </a:cubicBezTo>
                  <a:lnTo>
                    <a:pt x="15321" y="11673"/>
                  </a:lnTo>
                  <a:lnTo>
                    <a:pt x="15343" y="11628"/>
                  </a:lnTo>
                  <a:lnTo>
                    <a:pt x="15365" y="11585"/>
                  </a:lnTo>
                  <a:lnTo>
                    <a:pt x="15386" y="11540"/>
                  </a:lnTo>
                  <a:lnTo>
                    <a:pt x="15407" y="11496"/>
                  </a:lnTo>
                  <a:lnTo>
                    <a:pt x="15427" y="11451"/>
                  </a:lnTo>
                  <a:lnTo>
                    <a:pt x="15445" y="11413"/>
                  </a:lnTo>
                  <a:cubicBezTo>
                    <a:pt x="15478" y="11338"/>
                    <a:pt x="15402" y="11261"/>
                    <a:pt x="15326" y="11296"/>
                  </a:cubicBezTo>
                  <a:cubicBezTo>
                    <a:pt x="15307" y="11305"/>
                    <a:pt x="15292" y="11319"/>
                    <a:pt x="15284" y="11339"/>
                  </a:cubicBezTo>
                  <a:lnTo>
                    <a:pt x="15266" y="11378"/>
                  </a:lnTo>
                  <a:lnTo>
                    <a:pt x="15246" y="11421"/>
                  </a:lnTo>
                  <a:lnTo>
                    <a:pt x="15225" y="11464"/>
                  </a:lnTo>
                  <a:lnTo>
                    <a:pt x="15205" y="11508"/>
                  </a:lnTo>
                  <a:lnTo>
                    <a:pt x="15184" y="11551"/>
                  </a:lnTo>
                  <a:lnTo>
                    <a:pt x="15162" y="11593"/>
                  </a:lnTo>
                  <a:close/>
                  <a:moveTo>
                    <a:pt x="14692" y="12413"/>
                  </a:moveTo>
                  <a:cubicBezTo>
                    <a:pt x="14640" y="12495"/>
                    <a:pt x="14736" y="12590"/>
                    <a:pt x="14817" y="12534"/>
                  </a:cubicBezTo>
                  <a:cubicBezTo>
                    <a:pt x="14827" y="12527"/>
                    <a:pt x="14834" y="12520"/>
                    <a:pt x="14841" y="12510"/>
                  </a:cubicBezTo>
                  <a:lnTo>
                    <a:pt x="14862" y="12478"/>
                  </a:lnTo>
                  <a:lnTo>
                    <a:pt x="14888" y="12437"/>
                  </a:lnTo>
                  <a:lnTo>
                    <a:pt x="14914" y="12396"/>
                  </a:lnTo>
                  <a:lnTo>
                    <a:pt x="14940" y="12354"/>
                  </a:lnTo>
                  <a:lnTo>
                    <a:pt x="14966" y="12313"/>
                  </a:lnTo>
                  <a:lnTo>
                    <a:pt x="14991" y="12271"/>
                  </a:lnTo>
                  <a:lnTo>
                    <a:pt x="15030" y="12206"/>
                  </a:lnTo>
                  <a:cubicBezTo>
                    <a:pt x="15049" y="12175"/>
                    <a:pt x="15046" y="12134"/>
                    <a:pt x="15023" y="12106"/>
                  </a:cubicBezTo>
                  <a:cubicBezTo>
                    <a:pt x="14984" y="12057"/>
                    <a:pt x="14910" y="12062"/>
                    <a:pt x="14878" y="12116"/>
                  </a:cubicBezTo>
                  <a:lnTo>
                    <a:pt x="14840" y="12179"/>
                  </a:lnTo>
                  <a:lnTo>
                    <a:pt x="14815" y="12220"/>
                  </a:lnTo>
                  <a:lnTo>
                    <a:pt x="14790" y="12261"/>
                  </a:lnTo>
                  <a:lnTo>
                    <a:pt x="14764" y="12301"/>
                  </a:lnTo>
                  <a:lnTo>
                    <a:pt x="14739" y="12341"/>
                  </a:lnTo>
                  <a:lnTo>
                    <a:pt x="14713" y="12381"/>
                  </a:lnTo>
                  <a:close/>
                  <a:moveTo>
                    <a:pt x="14172" y="13118"/>
                  </a:moveTo>
                  <a:cubicBezTo>
                    <a:pt x="14155" y="13138"/>
                    <a:pt x="14149" y="13165"/>
                    <a:pt x="14153" y="13191"/>
                  </a:cubicBezTo>
                  <a:cubicBezTo>
                    <a:pt x="14168" y="13265"/>
                    <a:pt x="14260" y="13288"/>
                    <a:pt x="14308" y="13231"/>
                  </a:cubicBezTo>
                  <a:lnTo>
                    <a:pt x="14347" y="13183"/>
                  </a:lnTo>
                  <a:lnTo>
                    <a:pt x="14377" y="13146"/>
                  </a:lnTo>
                  <a:lnTo>
                    <a:pt x="14408" y="13108"/>
                  </a:lnTo>
                  <a:lnTo>
                    <a:pt x="14438" y="13070"/>
                  </a:lnTo>
                  <a:lnTo>
                    <a:pt x="14467" y="13032"/>
                  </a:lnTo>
                  <a:lnTo>
                    <a:pt x="14497" y="12993"/>
                  </a:lnTo>
                  <a:lnTo>
                    <a:pt x="14531" y="12949"/>
                  </a:lnTo>
                  <a:cubicBezTo>
                    <a:pt x="14583" y="12879"/>
                    <a:pt x="14513" y="12784"/>
                    <a:pt x="14431" y="12812"/>
                  </a:cubicBezTo>
                  <a:cubicBezTo>
                    <a:pt x="14413" y="12819"/>
                    <a:pt x="14400" y="12828"/>
                    <a:pt x="14389" y="12843"/>
                  </a:cubicBezTo>
                  <a:lnTo>
                    <a:pt x="14356" y="12886"/>
                  </a:lnTo>
                  <a:lnTo>
                    <a:pt x="14328" y="12923"/>
                  </a:lnTo>
                  <a:lnTo>
                    <a:pt x="14299" y="12961"/>
                  </a:lnTo>
                  <a:lnTo>
                    <a:pt x="14269" y="12997"/>
                  </a:lnTo>
                  <a:lnTo>
                    <a:pt x="14239" y="13035"/>
                  </a:lnTo>
                  <a:lnTo>
                    <a:pt x="14210" y="13072"/>
                  </a:lnTo>
                  <a:close/>
                  <a:moveTo>
                    <a:pt x="13577" y="13761"/>
                  </a:moveTo>
                  <a:cubicBezTo>
                    <a:pt x="13550" y="13788"/>
                    <a:pt x="13543" y="13828"/>
                    <a:pt x="13558" y="13862"/>
                  </a:cubicBezTo>
                  <a:cubicBezTo>
                    <a:pt x="13585" y="13917"/>
                    <a:pt x="13657" y="13930"/>
                    <a:pt x="13701" y="13887"/>
                  </a:cubicBezTo>
                  <a:lnTo>
                    <a:pt x="13726" y="13863"/>
                  </a:lnTo>
                  <a:lnTo>
                    <a:pt x="13760" y="13830"/>
                  </a:lnTo>
                  <a:lnTo>
                    <a:pt x="13795" y="13795"/>
                  </a:lnTo>
                  <a:lnTo>
                    <a:pt x="13829" y="13761"/>
                  </a:lnTo>
                  <a:lnTo>
                    <a:pt x="13863" y="13726"/>
                  </a:lnTo>
                  <a:lnTo>
                    <a:pt x="13896" y="13692"/>
                  </a:lnTo>
                  <a:lnTo>
                    <a:pt x="13930" y="13657"/>
                  </a:lnTo>
                  <a:lnTo>
                    <a:pt x="13952" y="13633"/>
                  </a:lnTo>
                  <a:cubicBezTo>
                    <a:pt x="13979" y="13604"/>
                    <a:pt x="13984" y="13562"/>
                    <a:pt x="13964" y="13528"/>
                  </a:cubicBezTo>
                  <a:cubicBezTo>
                    <a:pt x="13935" y="13477"/>
                    <a:pt x="13864" y="13468"/>
                    <a:pt x="13823" y="13512"/>
                  </a:cubicBezTo>
                  <a:lnTo>
                    <a:pt x="13769" y="13569"/>
                  </a:lnTo>
                  <a:lnTo>
                    <a:pt x="13736" y="13603"/>
                  </a:lnTo>
                  <a:lnTo>
                    <a:pt x="13702" y="13636"/>
                  </a:lnTo>
                  <a:lnTo>
                    <a:pt x="13669" y="13670"/>
                  </a:lnTo>
                  <a:lnTo>
                    <a:pt x="13635" y="13703"/>
                  </a:lnTo>
                  <a:lnTo>
                    <a:pt x="13602" y="13736"/>
                  </a:lnTo>
                  <a:close/>
                  <a:moveTo>
                    <a:pt x="12915" y="14334"/>
                  </a:moveTo>
                  <a:cubicBezTo>
                    <a:pt x="12884" y="14358"/>
                    <a:pt x="12873" y="14397"/>
                    <a:pt x="12886" y="14434"/>
                  </a:cubicBezTo>
                  <a:cubicBezTo>
                    <a:pt x="12905" y="14491"/>
                    <a:pt x="12976" y="14512"/>
                    <a:pt x="13023" y="14474"/>
                  </a:cubicBezTo>
                  <a:lnTo>
                    <a:pt x="13069" y="14438"/>
                  </a:lnTo>
                  <a:lnTo>
                    <a:pt x="13108" y="14408"/>
                  </a:lnTo>
                  <a:lnTo>
                    <a:pt x="13145" y="14378"/>
                  </a:lnTo>
                  <a:lnTo>
                    <a:pt x="13183" y="14347"/>
                  </a:lnTo>
                  <a:lnTo>
                    <a:pt x="13220" y="14317"/>
                  </a:lnTo>
                  <a:lnTo>
                    <a:pt x="13258" y="14285"/>
                  </a:lnTo>
                  <a:lnTo>
                    <a:pt x="13302" y="14249"/>
                  </a:lnTo>
                  <a:cubicBezTo>
                    <a:pt x="13362" y="14197"/>
                    <a:pt x="13330" y="14099"/>
                    <a:pt x="13252" y="14092"/>
                  </a:cubicBezTo>
                  <a:cubicBezTo>
                    <a:pt x="13227" y="14092"/>
                    <a:pt x="13206" y="14098"/>
                    <a:pt x="13187" y="14113"/>
                  </a:cubicBezTo>
                  <a:lnTo>
                    <a:pt x="13144" y="14149"/>
                  </a:lnTo>
                  <a:lnTo>
                    <a:pt x="13108" y="14180"/>
                  </a:lnTo>
                  <a:lnTo>
                    <a:pt x="13071" y="14210"/>
                  </a:lnTo>
                  <a:lnTo>
                    <a:pt x="13034" y="14240"/>
                  </a:lnTo>
                  <a:lnTo>
                    <a:pt x="12997" y="14270"/>
                  </a:lnTo>
                  <a:lnTo>
                    <a:pt x="12960" y="14299"/>
                  </a:lnTo>
                  <a:close/>
                  <a:moveTo>
                    <a:pt x="12194" y="14831"/>
                  </a:moveTo>
                  <a:cubicBezTo>
                    <a:pt x="12142" y="14864"/>
                    <a:pt x="12137" y="14935"/>
                    <a:pt x="12183" y="14975"/>
                  </a:cubicBezTo>
                  <a:cubicBezTo>
                    <a:pt x="12213" y="15000"/>
                    <a:pt x="12254" y="15002"/>
                    <a:pt x="12286" y="14982"/>
                  </a:cubicBezTo>
                  <a:lnTo>
                    <a:pt x="12312" y="14966"/>
                  </a:lnTo>
                  <a:lnTo>
                    <a:pt x="12353" y="14941"/>
                  </a:lnTo>
                  <a:lnTo>
                    <a:pt x="12395" y="14915"/>
                  </a:lnTo>
                  <a:lnTo>
                    <a:pt x="12436" y="14889"/>
                  </a:lnTo>
                  <a:lnTo>
                    <a:pt x="12477" y="14863"/>
                  </a:lnTo>
                  <a:lnTo>
                    <a:pt x="12518" y="14835"/>
                  </a:lnTo>
                  <a:lnTo>
                    <a:pt x="12559" y="14809"/>
                  </a:lnTo>
                  <a:lnTo>
                    <a:pt x="12588" y="14789"/>
                  </a:lnTo>
                  <a:cubicBezTo>
                    <a:pt x="12661" y="14739"/>
                    <a:pt x="12624" y="14625"/>
                    <a:pt x="12536" y="14627"/>
                  </a:cubicBezTo>
                  <a:cubicBezTo>
                    <a:pt x="12519" y="14628"/>
                    <a:pt x="12503" y="14633"/>
                    <a:pt x="12489" y="14642"/>
                  </a:cubicBezTo>
                  <a:lnTo>
                    <a:pt x="12421" y="14688"/>
                  </a:lnTo>
                  <a:lnTo>
                    <a:pt x="12380" y="14714"/>
                  </a:lnTo>
                  <a:lnTo>
                    <a:pt x="12340" y="14739"/>
                  </a:lnTo>
                  <a:lnTo>
                    <a:pt x="12300" y="14765"/>
                  </a:lnTo>
                  <a:lnTo>
                    <a:pt x="12260" y="14791"/>
                  </a:lnTo>
                  <a:close/>
                  <a:moveTo>
                    <a:pt x="11422" y="15246"/>
                  </a:moveTo>
                  <a:cubicBezTo>
                    <a:pt x="11341" y="15284"/>
                    <a:pt x="11362" y="15406"/>
                    <a:pt x="11452" y="15414"/>
                  </a:cubicBezTo>
                  <a:cubicBezTo>
                    <a:pt x="11468" y="15415"/>
                    <a:pt x="11483" y="15413"/>
                    <a:pt x="11498" y="15406"/>
                  </a:cubicBezTo>
                  <a:lnTo>
                    <a:pt x="11540" y="15386"/>
                  </a:lnTo>
                  <a:lnTo>
                    <a:pt x="11584" y="15365"/>
                  </a:lnTo>
                  <a:lnTo>
                    <a:pt x="11628" y="15344"/>
                  </a:lnTo>
                  <a:lnTo>
                    <a:pt x="11672" y="15322"/>
                  </a:lnTo>
                  <a:lnTo>
                    <a:pt x="11716" y="15300"/>
                  </a:lnTo>
                  <a:lnTo>
                    <a:pt x="11760" y="15278"/>
                  </a:lnTo>
                  <a:lnTo>
                    <a:pt x="11819" y="15248"/>
                  </a:lnTo>
                  <a:cubicBezTo>
                    <a:pt x="11836" y="15238"/>
                    <a:pt x="11848" y="15225"/>
                    <a:pt x="11857" y="15207"/>
                  </a:cubicBezTo>
                  <a:cubicBezTo>
                    <a:pt x="11893" y="15129"/>
                    <a:pt x="11812" y="15051"/>
                    <a:pt x="11736" y="15090"/>
                  </a:cubicBezTo>
                  <a:lnTo>
                    <a:pt x="11678" y="15120"/>
                  </a:lnTo>
                  <a:lnTo>
                    <a:pt x="11636" y="15142"/>
                  </a:lnTo>
                  <a:lnTo>
                    <a:pt x="11593" y="15163"/>
                  </a:lnTo>
                  <a:lnTo>
                    <a:pt x="11550" y="15185"/>
                  </a:lnTo>
                  <a:lnTo>
                    <a:pt x="11507" y="15206"/>
                  </a:lnTo>
                  <a:lnTo>
                    <a:pt x="11464" y="15226"/>
                  </a:lnTo>
                  <a:close/>
                  <a:moveTo>
                    <a:pt x="10609" y="15571"/>
                  </a:moveTo>
                  <a:cubicBezTo>
                    <a:pt x="10522" y="15602"/>
                    <a:pt x="10532" y="15729"/>
                    <a:pt x="10625" y="15744"/>
                  </a:cubicBezTo>
                  <a:cubicBezTo>
                    <a:pt x="10639" y="15745"/>
                    <a:pt x="10653" y="15744"/>
                    <a:pt x="10666" y="15739"/>
                  </a:cubicBezTo>
                  <a:lnTo>
                    <a:pt x="10719" y="15721"/>
                  </a:lnTo>
                  <a:lnTo>
                    <a:pt x="10766" y="15705"/>
                  </a:lnTo>
                  <a:lnTo>
                    <a:pt x="10812" y="15688"/>
                  </a:lnTo>
                  <a:lnTo>
                    <a:pt x="10859" y="15672"/>
                  </a:lnTo>
                  <a:lnTo>
                    <a:pt x="10906" y="15654"/>
                  </a:lnTo>
                  <a:lnTo>
                    <a:pt x="10952" y="15637"/>
                  </a:lnTo>
                  <a:lnTo>
                    <a:pt x="11004" y="15617"/>
                  </a:lnTo>
                  <a:cubicBezTo>
                    <a:pt x="11034" y="15605"/>
                    <a:pt x="11055" y="15578"/>
                    <a:pt x="11059" y="15544"/>
                  </a:cubicBezTo>
                  <a:cubicBezTo>
                    <a:pt x="11066" y="15478"/>
                    <a:pt x="11000" y="15427"/>
                    <a:pt x="10938" y="15452"/>
                  </a:cubicBezTo>
                  <a:lnTo>
                    <a:pt x="10888" y="15471"/>
                  </a:lnTo>
                  <a:lnTo>
                    <a:pt x="10844" y="15489"/>
                  </a:lnTo>
                  <a:lnTo>
                    <a:pt x="10798" y="15505"/>
                  </a:lnTo>
                  <a:lnTo>
                    <a:pt x="10753" y="15522"/>
                  </a:lnTo>
                  <a:lnTo>
                    <a:pt x="10707" y="15537"/>
                  </a:lnTo>
                  <a:lnTo>
                    <a:pt x="10661" y="15554"/>
                  </a:lnTo>
                  <a:close/>
                  <a:moveTo>
                    <a:pt x="9765" y="15805"/>
                  </a:moveTo>
                  <a:cubicBezTo>
                    <a:pt x="9684" y="15822"/>
                    <a:pt x="9669" y="15933"/>
                    <a:pt x="9744" y="15971"/>
                  </a:cubicBezTo>
                  <a:cubicBezTo>
                    <a:pt x="9762" y="15980"/>
                    <a:pt x="9783" y="15982"/>
                    <a:pt x="9802" y="15978"/>
                  </a:cubicBezTo>
                  <a:lnTo>
                    <a:pt x="9856" y="15966"/>
                  </a:lnTo>
                  <a:lnTo>
                    <a:pt x="9905" y="15955"/>
                  </a:lnTo>
                  <a:lnTo>
                    <a:pt x="9954" y="15943"/>
                  </a:lnTo>
                  <a:lnTo>
                    <a:pt x="10003" y="15932"/>
                  </a:lnTo>
                  <a:lnTo>
                    <a:pt x="10052" y="15920"/>
                  </a:lnTo>
                  <a:lnTo>
                    <a:pt x="10100" y="15908"/>
                  </a:lnTo>
                  <a:lnTo>
                    <a:pt x="10151" y="15894"/>
                  </a:lnTo>
                  <a:cubicBezTo>
                    <a:pt x="10191" y="15883"/>
                    <a:pt x="10217" y="15848"/>
                    <a:pt x="10217" y="15808"/>
                  </a:cubicBezTo>
                  <a:cubicBezTo>
                    <a:pt x="10217" y="15750"/>
                    <a:pt x="10161" y="15708"/>
                    <a:pt x="10105" y="15723"/>
                  </a:cubicBezTo>
                  <a:lnTo>
                    <a:pt x="10056" y="15736"/>
                  </a:lnTo>
                  <a:lnTo>
                    <a:pt x="10008" y="15748"/>
                  </a:lnTo>
                  <a:lnTo>
                    <a:pt x="9961" y="15759"/>
                  </a:lnTo>
                  <a:lnTo>
                    <a:pt x="9913" y="15771"/>
                  </a:lnTo>
                  <a:lnTo>
                    <a:pt x="9866" y="15782"/>
                  </a:lnTo>
                  <a:lnTo>
                    <a:pt x="9818" y="15793"/>
                  </a:lnTo>
                  <a:close/>
                  <a:moveTo>
                    <a:pt x="8899" y="15943"/>
                  </a:moveTo>
                  <a:cubicBezTo>
                    <a:pt x="8862" y="15947"/>
                    <a:pt x="8831" y="15974"/>
                    <a:pt x="8822" y="16011"/>
                  </a:cubicBezTo>
                  <a:cubicBezTo>
                    <a:pt x="8809" y="16071"/>
                    <a:pt x="8857" y="16125"/>
                    <a:pt x="8918" y="16119"/>
                  </a:cubicBezTo>
                  <a:lnTo>
                    <a:pt x="8958" y="16115"/>
                  </a:lnTo>
                  <a:lnTo>
                    <a:pt x="9008" y="16109"/>
                  </a:lnTo>
                  <a:lnTo>
                    <a:pt x="9059" y="16103"/>
                  </a:lnTo>
                  <a:lnTo>
                    <a:pt x="9110" y="16097"/>
                  </a:lnTo>
                  <a:lnTo>
                    <a:pt x="9160" y="16090"/>
                  </a:lnTo>
                  <a:lnTo>
                    <a:pt x="9211" y="16083"/>
                  </a:lnTo>
                  <a:lnTo>
                    <a:pt x="9274" y="16074"/>
                  </a:lnTo>
                  <a:cubicBezTo>
                    <a:pt x="9301" y="16070"/>
                    <a:pt x="9325" y="16053"/>
                    <a:pt x="9338" y="16030"/>
                  </a:cubicBezTo>
                  <a:cubicBezTo>
                    <a:pt x="9373" y="15965"/>
                    <a:pt x="9320" y="15888"/>
                    <a:pt x="9248" y="15899"/>
                  </a:cubicBezTo>
                  <a:lnTo>
                    <a:pt x="9186" y="15908"/>
                  </a:lnTo>
                  <a:lnTo>
                    <a:pt x="9137" y="15915"/>
                  </a:lnTo>
                  <a:lnTo>
                    <a:pt x="9087" y="15921"/>
                  </a:lnTo>
                  <a:lnTo>
                    <a:pt x="9038" y="15927"/>
                  </a:lnTo>
                  <a:lnTo>
                    <a:pt x="8988" y="15933"/>
                  </a:lnTo>
                  <a:lnTo>
                    <a:pt x="8939" y="15938"/>
                  </a:lnTo>
                  <a:close/>
                  <a:moveTo>
                    <a:pt x="8025" y="15984"/>
                  </a:moveTo>
                  <a:cubicBezTo>
                    <a:pt x="7941" y="15984"/>
                    <a:pt x="7903" y="16090"/>
                    <a:pt x="7969" y="16143"/>
                  </a:cubicBezTo>
                  <a:cubicBezTo>
                    <a:pt x="7986" y="16155"/>
                    <a:pt x="8003" y="16162"/>
                    <a:pt x="8024" y="16162"/>
                  </a:cubicBezTo>
                  <a:lnTo>
                    <a:pt x="8081" y="16162"/>
                  </a:lnTo>
                  <a:lnTo>
                    <a:pt x="8133" y="16162"/>
                  </a:lnTo>
                  <a:lnTo>
                    <a:pt x="8185" y="16161"/>
                  </a:lnTo>
                  <a:lnTo>
                    <a:pt x="8237" y="16160"/>
                  </a:lnTo>
                  <a:lnTo>
                    <a:pt x="8289" y="16159"/>
                  </a:lnTo>
                  <a:lnTo>
                    <a:pt x="8341" y="16157"/>
                  </a:lnTo>
                  <a:lnTo>
                    <a:pt x="8382" y="16156"/>
                  </a:lnTo>
                  <a:cubicBezTo>
                    <a:pt x="8423" y="16155"/>
                    <a:pt x="8457" y="16126"/>
                    <a:pt x="8465" y="16087"/>
                  </a:cubicBezTo>
                  <a:cubicBezTo>
                    <a:pt x="8478" y="16031"/>
                    <a:pt x="8433" y="15977"/>
                    <a:pt x="8375" y="15979"/>
                  </a:cubicBezTo>
                  <a:lnTo>
                    <a:pt x="8335" y="15981"/>
                  </a:lnTo>
                  <a:lnTo>
                    <a:pt x="8285" y="15982"/>
                  </a:lnTo>
                  <a:lnTo>
                    <a:pt x="8234" y="15983"/>
                  </a:lnTo>
                  <a:lnTo>
                    <a:pt x="8182" y="15984"/>
                  </a:lnTo>
                  <a:lnTo>
                    <a:pt x="8132" y="15984"/>
                  </a:lnTo>
                  <a:lnTo>
                    <a:pt x="8081" y="15984"/>
                  </a:lnTo>
                  <a:close/>
                  <a:moveTo>
                    <a:pt x="7150" y="15930"/>
                  </a:moveTo>
                  <a:cubicBezTo>
                    <a:pt x="7063" y="15922"/>
                    <a:pt x="7017" y="16028"/>
                    <a:pt x="7082" y="16086"/>
                  </a:cubicBezTo>
                  <a:cubicBezTo>
                    <a:pt x="7096" y="16097"/>
                    <a:pt x="7112" y="16104"/>
                    <a:pt x="7130" y="16107"/>
                  </a:cubicBezTo>
                  <a:lnTo>
                    <a:pt x="7204" y="16115"/>
                  </a:lnTo>
                  <a:lnTo>
                    <a:pt x="7254" y="16120"/>
                  </a:lnTo>
                  <a:lnTo>
                    <a:pt x="7306" y="16125"/>
                  </a:lnTo>
                  <a:lnTo>
                    <a:pt x="7356" y="16129"/>
                  </a:lnTo>
                  <a:lnTo>
                    <a:pt x="7408" y="16134"/>
                  </a:lnTo>
                  <a:lnTo>
                    <a:pt x="7487" y="16140"/>
                  </a:lnTo>
                  <a:cubicBezTo>
                    <a:pt x="7576" y="16146"/>
                    <a:pt x="7617" y="16032"/>
                    <a:pt x="7545" y="15980"/>
                  </a:cubicBezTo>
                  <a:cubicBezTo>
                    <a:pt x="7530" y="15970"/>
                    <a:pt x="7516" y="15965"/>
                    <a:pt x="7500" y="15964"/>
                  </a:cubicBezTo>
                  <a:lnTo>
                    <a:pt x="7423" y="15957"/>
                  </a:lnTo>
                  <a:lnTo>
                    <a:pt x="7372" y="15953"/>
                  </a:lnTo>
                  <a:lnTo>
                    <a:pt x="7322" y="15949"/>
                  </a:lnTo>
                  <a:lnTo>
                    <a:pt x="7273" y="15943"/>
                  </a:lnTo>
                  <a:lnTo>
                    <a:pt x="7223" y="15938"/>
                  </a:lnTo>
                  <a:close/>
                  <a:moveTo>
                    <a:pt x="6288" y="15780"/>
                  </a:moveTo>
                  <a:cubicBezTo>
                    <a:pt x="6255" y="15773"/>
                    <a:pt x="6222" y="15784"/>
                    <a:pt x="6200" y="15808"/>
                  </a:cubicBezTo>
                  <a:cubicBezTo>
                    <a:pt x="6158" y="15860"/>
                    <a:pt x="6182" y="15937"/>
                    <a:pt x="6248" y="15953"/>
                  </a:cubicBezTo>
                  <a:lnTo>
                    <a:pt x="6304" y="15966"/>
                  </a:lnTo>
                  <a:lnTo>
                    <a:pt x="6354" y="15977"/>
                  </a:lnTo>
                  <a:lnTo>
                    <a:pt x="6403" y="15987"/>
                  </a:lnTo>
                  <a:lnTo>
                    <a:pt x="6452" y="15998"/>
                  </a:lnTo>
                  <a:lnTo>
                    <a:pt x="6502" y="16007"/>
                  </a:lnTo>
                  <a:lnTo>
                    <a:pt x="6551" y="16018"/>
                  </a:lnTo>
                  <a:lnTo>
                    <a:pt x="6599" y="16026"/>
                  </a:lnTo>
                  <a:cubicBezTo>
                    <a:pt x="6680" y="16041"/>
                    <a:pt x="6736" y="15946"/>
                    <a:pt x="6682" y="15882"/>
                  </a:cubicBezTo>
                  <a:cubicBezTo>
                    <a:pt x="6669" y="15867"/>
                    <a:pt x="6652" y="15856"/>
                    <a:pt x="6631" y="15852"/>
                  </a:cubicBezTo>
                  <a:lnTo>
                    <a:pt x="6585" y="15843"/>
                  </a:lnTo>
                  <a:lnTo>
                    <a:pt x="6536" y="15833"/>
                  </a:lnTo>
                  <a:lnTo>
                    <a:pt x="6488" y="15824"/>
                  </a:lnTo>
                  <a:lnTo>
                    <a:pt x="6440" y="15814"/>
                  </a:lnTo>
                  <a:lnTo>
                    <a:pt x="6392" y="15804"/>
                  </a:lnTo>
                  <a:lnTo>
                    <a:pt x="6344" y="15793"/>
                  </a:lnTo>
                  <a:close/>
                  <a:moveTo>
                    <a:pt x="5447" y="15535"/>
                  </a:moveTo>
                  <a:cubicBezTo>
                    <a:pt x="5410" y="15523"/>
                    <a:pt x="5371" y="15534"/>
                    <a:pt x="5347" y="15565"/>
                  </a:cubicBezTo>
                  <a:cubicBezTo>
                    <a:pt x="5311" y="15613"/>
                    <a:pt x="5331" y="15682"/>
                    <a:pt x="5388" y="15702"/>
                  </a:cubicBezTo>
                  <a:lnTo>
                    <a:pt x="5443" y="15721"/>
                  </a:lnTo>
                  <a:lnTo>
                    <a:pt x="5489" y="15737"/>
                  </a:lnTo>
                  <a:lnTo>
                    <a:pt x="5536" y="15753"/>
                  </a:lnTo>
                  <a:lnTo>
                    <a:pt x="5583" y="15769"/>
                  </a:lnTo>
                  <a:lnTo>
                    <a:pt x="5630" y="15784"/>
                  </a:lnTo>
                  <a:lnTo>
                    <a:pt x="5677" y="15799"/>
                  </a:lnTo>
                  <a:lnTo>
                    <a:pt x="5729" y="15814"/>
                  </a:lnTo>
                  <a:cubicBezTo>
                    <a:pt x="5813" y="15840"/>
                    <a:pt x="5878" y="15738"/>
                    <a:pt x="5821" y="15672"/>
                  </a:cubicBezTo>
                  <a:cubicBezTo>
                    <a:pt x="5810" y="15659"/>
                    <a:pt x="5796" y="15649"/>
                    <a:pt x="5780" y="15644"/>
                  </a:cubicBezTo>
                  <a:lnTo>
                    <a:pt x="5731" y="15629"/>
                  </a:lnTo>
                  <a:lnTo>
                    <a:pt x="5684" y="15614"/>
                  </a:lnTo>
                  <a:lnTo>
                    <a:pt x="5638" y="15600"/>
                  </a:lnTo>
                  <a:lnTo>
                    <a:pt x="5592" y="15585"/>
                  </a:lnTo>
                  <a:lnTo>
                    <a:pt x="5546" y="15570"/>
                  </a:lnTo>
                  <a:lnTo>
                    <a:pt x="5500" y="15554"/>
                  </a:lnTo>
                  <a:close/>
                  <a:moveTo>
                    <a:pt x="4638" y="15198"/>
                  </a:moveTo>
                  <a:cubicBezTo>
                    <a:pt x="4605" y="15182"/>
                    <a:pt x="4567" y="15187"/>
                    <a:pt x="4541" y="15212"/>
                  </a:cubicBezTo>
                  <a:cubicBezTo>
                    <a:pt x="4494" y="15254"/>
                    <a:pt x="4505" y="15331"/>
                    <a:pt x="4562" y="15358"/>
                  </a:cubicBezTo>
                  <a:lnTo>
                    <a:pt x="4622" y="15386"/>
                  </a:lnTo>
                  <a:lnTo>
                    <a:pt x="4666" y="15407"/>
                  </a:lnTo>
                  <a:lnTo>
                    <a:pt x="4711" y="15427"/>
                  </a:lnTo>
                  <a:lnTo>
                    <a:pt x="4755" y="15448"/>
                  </a:lnTo>
                  <a:lnTo>
                    <a:pt x="4800" y="15468"/>
                  </a:lnTo>
                  <a:lnTo>
                    <a:pt x="4845" y="15488"/>
                  </a:lnTo>
                  <a:lnTo>
                    <a:pt x="4887" y="15506"/>
                  </a:lnTo>
                  <a:cubicBezTo>
                    <a:pt x="4974" y="15543"/>
                    <a:pt x="5051" y="15439"/>
                    <a:pt x="4989" y="15366"/>
                  </a:cubicBezTo>
                  <a:cubicBezTo>
                    <a:pt x="4980" y="15357"/>
                    <a:pt x="4970" y="15349"/>
                    <a:pt x="4957" y="15344"/>
                  </a:cubicBezTo>
                  <a:lnTo>
                    <a:pt x="4916" y="15325"/>
                  </a:lnTo>
                  <a:lnTo>
                    <a:pt x="4872" y="15306"/>
                  </a:lnTo>
                  <a:lnTo>
                    <a:pt x="4828" y="15287"/>
                  </a:lnTo>
                  <a:lnTo>
                    <a:pt x="4784" y="15267"/>
                  </a:lnTo>
                  <a:lnTo>
                    <a:pt x="4741" y="15247"/>
                  </a:lnTo>
                  <a:lnTo>
                    <a:pt x="4698" y="15226"/>
                  </a:lnTo>
                  <a:close/>
                  <a:moveTo>
                    <a:pt x="3873" y="14773"/>
                  </a:moveTo>
                  <a:cubicBezTo>
                    <a:pt x="3842" y="14752"/>
                    <a:pt x="3802" y="14755"/>
                    <a:pt x="3773" y="14776"/>
                  </a:cubicBezTo>
                  <a:cubicBezTo>
                    <a:pt x="3722" y="14814"/>
                    <a:pt x="3726" y="14889"/>
                    <a:pt x="3778" y="14923"/>
                  </a:cubicBezTo>
                  <a:lnTo>
                    <a:pt x="3849" y="14966"/>
                  </a:lnTo>
                  <a:lnTo>
                    <a:pt x="3891" y="14992"/>
                  </a:lnTo>
                  <a:lnTo>
                    <a:pt x="3932" y="15017"/>
                  </a:lnTo>
                  <a:lnTo>
                    <a:pt x="3974" y="15042"/>
                  </a:lnTo>
                  <a:lnTo>
                    <a:pt x="4016" y="15067"/>
                  </a:lnTo>
                  <a:lnTo>
                    <a:pt x="4086" y="15107"/>
                  </a:lnTo>
                  <a:cubicBezTo>
                    <a:pt x="4159" y="15149"/>
                    <a:pt x="4245" y="15073"/>
                    <a:pt x="4211" y="14995"/>
                  </a:cubicBezTo>
                  <a:cubicBezTo>
                    <a:pt x="4204" y="14977"/>
                    <a:pt x="4190" y="14962"/>
                    <a:pt x="4173" y="14952"/>
                  </a:cubicBezTo>
                  <a:lnTo>
                    <a:pt x="4147" y="14938"/>
                  </a:lnTo>
                  <a:lnTo>
                    <a:pt x="4106" y="14914"/>
                  </a:lnTo>
                  <a:lnTo>
                    <a:pt x="4065" y="14890"/>
                  </a:lnTo>
                  <a:lnTo>
                    <a:pt x="4024" y="14865"/>
                  </a:lnTo>
                  <a:lnTo>
                    <a:pt x="3983" y="14841"/>
                  </a:lnTo>
                  <a:lnTo>
                    <a:pt x="3942" y="14815"/>
                  </a:lnTo>
                  <a:lnTo>
                    <a:pt x="3901" y="14791"/>
                  </a:lnTo>
                  <a:close/>
                  <a:moveTo>
                    <a:pt x="3158" y="14265"/>
                  </a:moveTo>
                  <a:cubicBezTo>
                    <a:pt x="3087" y="14209"/>
                    <a:pt x="2986" y="14284"/>
                    <a:pt x="3022" y="14369"/>
                  </a:cubicBezTo>
                  <a:cubicBezTo>
                    <a:pt x="3027" y="14383"/>
                    <a:pt x="3037" y="14395"/>
                    <a:pt x="3048" y="14404"/>
                  </a:cubicBezTo>
                  <a:lnTo>
                    <a:pt x="3092" y="14438"/>
                  </a:lnTo>
                  <a:lnTo>
                    <a:pt x="3130" y="14468"/>
                  </a:lnTo>
                  <a:lnTo>
                    <a:pt x="3168" y="14498"/>
                  </a:lnTo>
                  <a:lnTo>
                    <a:pt x="3207" y="14527"/>
                  </a:lnTo>
                  <a:lnTo>
                    <a:pt x="3246" y="14556"/>
                  </a:lnTo>
                  <a:lnTo>
                    <a:pt x="3285" y="14586"/>
                  </a:lnTo>
                  <a:lnTo>
                    <a:pt x="3334" y="14622"/>
                  </a:lnTo>
                  <a:cubicBezTo>
                    <a:pt x="3362" y="14642"/>
                    <a:pt x="3399" y="14643"/>
                    <a:pt x="3428" y="14627"/>
                  </a:cubicBezTo>
                  <a:cubicBezTo>
                    <a:pt x="3485" y="14595"/>
                    <a:pt x="3490" y="14515"/>
                    <a:pt x="3437" y="14477"/>
                  </a:cubicBezTo>
                  <a:lnTo>
                    <a:pt x="3390" y="14443"/>
                  </a:lnTo>
                  <a:lnTo>
                    <a:pt x="3352" y="14415"/>
                  </a:lnTo>
                  <a:lnTo>
                    <a:pt x="3314" y="14386"/>
                  </a:lnTo>
                  <a:lnTo>
                    <a:pt x="3276" y="14357"/>
                  </a:lnTo>
                  <a:lnTo>
                    <a:pt x="3239" y="14328"/>
                  </a:lnTo>
                  <a:lnTo>
                    <a:pt x="3201" y="14299"/>
                  </a:lnTo>
                  <a:close/>
                  <a:moveTo>
                    <a:pt x="2504" y="13682"/>
                  </a:moveTo>
                  <a:cubicBezTo>
                    <a:pt x="2475" y="13653"/>
                    <a:pt x="2430" y="13648"/>
                    <a:pt x="2395" y="13671"/>
                  </a:cubicBezTo>
                  <a:cubicBezTo>
                    <a:pt x="2346" y="13701"/>
                    <a:pt x="2339" y="13768"/>
                    <a:pt x="2380" y="13808"/>
                  </a:cubicBezTo>
                  <a:lnTo>
                    <a:pt x="2435" y="13863"/>
                  </a:lnTo>
                  <a:lnTo>
                    <a:pt x="2470" y="13897"/>
                  </a:lnTo>
                  <a:lnTo>
                    <a:pt x="2505" y="13931"/>
                  </a:lnTo>
                  <a:lnTo>
                    <a:pt x="2541" y="13964"/>
                  </a:lnTo>
                  <a:lnTo>
                    <a:pt x="2576" y="13997"/>
                  </a:lnTo>
                  <a:lnTo>
                    <a:pt x="2612" y="14030"/>
                  </a:lnTo>
                  <a:lnTo>
                    <a:pt x="2639" y="14055"/>
                  </a:lnTo>
                  <a:cubicBezTo>
                    <a:pt x="2667" y="14080"/>
                    <a:pt x="2708" y="14085"/>
                    <a:pt x="2740" y="14068"/>
                  </a:cubicBezTo>
                  <a:cubicBezTo>
                    <a:pt x="2794" y="14039"/>
                    <a:pt x="2804" y="13966"/>
                    <a:pt x="2759" y="13924"/>
                  </a:cubicBezTo>
                  <a:lnTo>
                    <a:pt x="2731" y="13899"/>
                  </a:lnTo>
                  <a:lnTo>
                    <a:pt x="2697" y="13867"/>
                  </a:lnTo>
                  <a:lnTo>
                    <a:pt x="2663" y="13835"/>
                  </a:lnTo>
                  <a:lnTo>
                    <a:pt x="2628" y="13803"/>
                  </a:lnTo>
                  <a:lnTo>
                    <a:pt x="2594" y="13769"/>
                  </a:lnTo>
                  <a:lnTo>
                    <a:pt x="2559" y="13736"/>
                  </a:lnTo>
                  <a:close/>
                  <a:moveTo>
                    <a:pt x="1919" y="13031"/>
                  </a:moveTo>
                  <a:cubicBezTo>
                    <a:pt x="1887" y="12992"/>
                    <a:pt x="1831" y="12987"/>
                    <a:pt x="1793" y="13019"/>
                  </a:cubicBezTo>
                  <a:cubicBezTo>
                    <a:pt x="1756" y="13051"/>
                    <a:pt x="1751" y="13104"/>
                    <a:pt x="1781" y="13142"/>
                  </a:cubicBezTo>
                  <a:lnTo>
                    <a:pt x="1815" y="13183"/>
                  </a:lnTo>
                  <a:lnTo>
                    <a:pt x="1845" y="13221"/>
                  </a:lnTo>
                  <a:lnTo>
                    <a:pt x="1877" y="13259"/>
                  </a:lnTo>
                  <a:lnTo>
                    <a:pt x="1907" y="13296"/>
                  </a:lnTo>
                  <a:lnTo>
                    <a:pt x="1939" y="13333"/>
                  </a:lnTo>
                  <a:lnTo>
                    <a:pt x="1971" y="13369"/>
                  </a:lnTo>
                  <a:lnTo>
                    <a:pt x="2012" y="13417"/>
                  </a:lnTo>
                  <a:cubicBezTo>
                    <a:pt x="2043" y="13452"/>
                    <a:pt x="2097" y="13457"/>
                    <a:pt x="2134" y="13427"/>
                  </a:cubicBezTo>
                  <a:cubicBezTo>
                    <a:pt x="2173" y="13395"/>
                    <a:pt x="2178" y="13337"/>
                    <a:pt x="2145" y="13299"/>
                  </a:cubicBezTo>
                  <a:lnTo>
                    <a:pt x="2105" y="13253"/>
                  </a:lnTo>
                  <a:lnTo>
                    <a:pt x="2074" y="13218"/>
                  </a:lnTo>
                  <a:lnTo>
                    <a:pt x="2043" y="13181"/>
                  </a:lnTo>
                  <a:lnTo>
                    <a:pt x="2012" y="13145"/>
                  </a:lnTo>
                  <a:lnTo>
                    <a:pt x="1982" y="13108"/>
                  </a:lnTo>
                  <a:lnTo>
                    <a:pt x="1952" y="13072"/>
                  </a:lnTo>
                  <a:close/>
                  <a:moveTo>
                    <a:pt x="1409" y="12319"/>
                  </a:moveTo>
                  <a:cubicBezTo>
                    <a:pt x="1389" y="12289"/>
                    <a:pt x="1355" y="12274"/>
                    <a:pt x="1321" y="12279"/>
                  </a:cubicBezTo>
                  <a:cubicBezTo>
                    <a:pt x="1257" y="12289"/>
                    <a:pt x="1224" y="12361"/>
                    <a:pt x="1259" y="12415"/>
                  </a:cubicBezTo>
                  <a:lnTo>
                    <a:pt x="1300" y="12478"/>
                  </a:lnTo>
                  <a:lnTo>
                    <a:pt x="1327" y="12518"/>
                  </a:lnTo>
                  <a:lnTo>
                    <a:pt x="1353" y="12559"/>
                  </a:lnTo>
                  <a:lnTo>
                    <a:pt x="1380" y="12599"/>
                  </a:lnTo>
                  <a:lnTo>
                    <a:pt x="1408" y="12640"/>
                  </a:lnTo>
                  <a:lnTo>
                    <a:pt x="1435" y="12680"/>
                  </a:lnTo>
                  <a:lnTo>
                    <a:pt x="1458" y="12713"/>
                  </a:lnTo>
                  <a:cubicBezTo>
                    <a:pt x="1505" y="12779"/>
                    <a:pt x="1610" y="12752"/>
                    <a:pt x="1619" y="12671"/>
                  </a:cubicBezTo>
                  <a:cubicBezTo>
                    <a:pt x="1621" y="12649"/>
                    <a:pt x="1616" y="12629"/>
                    <a:pt x="1603" y="12611"/>
                  </a:cubicBezTo>
                  <a:lnTo>
                    <a:pt x="1581" y="12578"/>
                  </a:lnTo>
                  <a:lnTo>
                    <a:pt x="1554" y="12539"/>
                  </a:lnTo>
                  <a:lnTo>
                    <a:pt x="1527" y="12500"/>
                  </a:lnTo>
                  <a:lnTo>
                    <a:pt x="1500" y="12461"/>
                  </a:lnTo>
                  <a:lnTo>
                    <a:pt x="1474" y="12421"/>
                  </a:lnTo>
                  <a:lnTo>
                    <a:pt x="1448" y="12381"/>
                  </a:lnTo>
                  <a:close/>
                  <a:moveTo>
                    <a:pt x="980" y="11555"/>
                  </a:moveTo>
                  <a:cubicBezTo>
                    <a:pt x="937" y="11471"/>
                    <a:pt x="811" y="11501"/>
                    <a:pt x="811" y="11595"/>
                  </a:cubicBezTo>
                  <a:cubicBezTo>
                    <a:pt x="812" y="11610"/>
                    <a:pt x="815" y="11621"/>
                    <a:pt x="821" y="11634"/>
                  </a:cubicBezTo>
                  <a:lnTo>
                    <a:pt x="840" y="11673"/>
                  </a:lnTo>
                  <a:lnTo>
                    <a:pt x="862" y="11717"/>
                  </a:lnTo>
                  <a:lnTo>
                    <a:pt x="884" y="11760"/>
                  </a:lnTo>
                  <a:lnTo>
                    <a:pt x="907" y="11803"/>
                  </a:lnTo>
                  <a:lnTo>
                    <a:pt x="929" y="11847"/>
                  </a:lnTo>
                  <a:lnTo>
                    <a:pt x="952" y="11890"/>
                  </a:lnTo>
                  <a:lnTo>
                    <a:pt x="986" y="11952"/>
                  </a:lnTo>
                  <a:cubicBezTo>
                    <a:pt x="1034" y="12036"/>
                    <a:pt x="1162" y="11995"/>
                    <a:pt x="1151" y="11898"/>
                  </a:cubicBezTo>
                  <a:cubicBezTo>
                    <a:pt x="1150" y="11886"/>
                    <a:pt x="1147" y="11876"/>
                    <a:pt x="1141" y="11867"/>
                  </a:cubicBezTo>
                  <a:lnTo>
                    <a:pt x="1108" y="11807"/>
                  </a:lnTo>
                  <a:lnTo>
                    <a:pt x="1087" y="11764"/>
                  </a:lnTo>
                  <a:lnTo>
                    <a:pt x="1064" y="11722"/>
                  </a:lnTo>
                  <a:lnTo>
                    <a:pt x="1042" y="11679"/>
                  </a:lnTo>
                  <a:lnTo>
                    <a:pt x="1020" y="11636"/>
                  </a:lnTo>
                  <a:lnTo>
                    <a:pt x="998" y="11593"/>
                  </a:lnTo>
                  <a:close/>
                  <a:moveTo>
                    <a:pt x="639" y="10749"/>
                  </a:moveTo>
                  <a:cubicBezTo>
                    <a:pt x="609" y="10669"/>
                    <a:pt x="497" y="10671"/>
                    <a:pt x="471" y="10753"/>
                  </a:cubicBezTo>
                  <a:cubicBezTo>
                    <a:pt x="465" y="10772"/>
                    <a:pt x="466" y="10790"/>
                    <a:pt x="472" y="10809"/>
                  </a:cubicBezTo>
                  <a:lnTo>
                    <a:pt x="490" y="10859"/>
                  </a:lnTo>
                  <a:lnTo>
                    <a:pt x="508" y="10906"/>
                  </a:lnTo>
                  <a:lnTo>
                    <a:pt x="525" y="10952"/>
                  </a:lnTo>
                  <a:lnTo>
                    <a:pt x="543" y="10998"/>
                  </a:lnTo>
                  <a:lnTo>
                    <a:pt x="561" y="11044"/>
                  </a:lnTo>
                  <a:lnTo>
                    <a:pt x="579" y="11090"/>
                  </a:lnTo>
                  <a:lnTo>
                    <a:pt x="601" y="11144"/>
                  </a:lnTo>
                  <a:cubicBezTo>
                    <a:pt x="635" y="11226"/>
                    <a:pt x="756" y="11212"/>
                    <a:pt x="770" y="11122"/>
                  </a:cubicBezTo>
                  <a:cubicBezTo>
                    <a:pt x="772" y="11105"/>
                    <a:pt x="770" y="11091"/>
                    <a:pt x="764" y="11076"/>
                  </a:cubicBezTo>
                  <a:lnTo>
                    <a:pt x="743" y="11024"/>
                  </a:lnTo>
                  <a:lnTo>
                    <a:pt x="726" y="10979"/>
                  </a:lnTo>
                  <a:lnTo>
                    <a:pt x="708" y="10934"/>
                  </a:lnTo>
                  <a:lnTo>
                    <a:pt x="691" y="10889"/>
                  </a:lnTo>
                  <a:lnTo>
                    <a:pt x="674" y="10844"/>
                  </a:lnTo>
                  <a:lnTo>
                    <a:pt x="657" y="10799"/>
                  </a:lnTo>
                  <a:close/>
                  <a:moveTo>
                    <a:pt x="390" y="9909"/>
                  </a:moveTo>
                  <a:cubicBezTo>
                    <a:pt x="371" y="9825"/>
                    <a:pt x="254" y="9817"/>
                    <a:pt x="221" y="9896"/>
                  </a:cubicBezTo>
                  <a:cubicBezTo>
                    <a:pt x="214" y="9914"/>
                    <a:pt x="213" y="9932"/>
                    <a:pt x="218" y="9950"/>
                  </a:cubicBezTo>
                  <a:lnTo>
                    <a:pt x="230" y="10004"/>
                  </a:lnTo>
                  <a:lnTo>
                    <a:pt x="242" y="10052"/>
                  </a:lnTo>
                  <a:lnTo>
                    <a:pt x="254" y="10100"/>
                  </a:lnTo>
                  <a:lnTo>
                    <a:pt x="267" y="10149"/>
                  </a:lnTo>
                  <a:lnTo>
                    <a:pt x="280" y="10197"/>
                  </a:lnTo>
                  <a:lnTo>
                    <a:pt x="293" y="10245"/>
                  </a:lnTo>
                  <a:lnTo>
                    <a:pt x="308" y="10297"/>
                  </a:lnTo>
                  <a:cubicBezTo>
                    <a:pt x="314" y="10317"/>
                    <a:pt x="325" y="10333"/>
                    <a:pt x="342" y="10345"/>
                  </a:cubicBezTo>
                  <a:cubicBezTo>
                    <a:pt x="411" y="10393"/>
                    <a:pt x="501" y="10329"/>
                    <a:pt x="478" y="10248"/>
                  </a:cubicBezTo>
                  <a:lnTo>
                    <a:pt x="464" y="10198"/>
                  </a:lnTo>
                  <a:lnTo>
                    <a:pt x="451" y="10151"/>
                  </a:lnTo>
                  <a:lnTo>
                    <a:pt x="439" y="10104"/>
                  </a:lnTo>
                  <a:lnTo>
                    <a:pt x="426" y="10057"/>
                  </a:lnTo>
                  <a:lnTo>
                    <a:pt x="414" y="10009"/>
                  </a:lnTo>
                  <a:lnTo>
                    <a:pt x="402" y="9962"/>
                  </a:lnTo>
                  <a:close/>
                  <a:moveTo>
                    <a:pt x="236" y="9047"/>
                  </a:moveTo>
                  <a:cubicBezTo>
                    <a:pt x="225" y="8963"/>
                    <a:pt x="112" y="8940"/>
                    <a:pt x="71" y="9014"/>
                  </a:cubicBezTo>
                  <a:cubicBezTo>
                    <a:pt x="61" y="9030"/>
                    <a:pt x="58" y="9050"/>
                    <a:pt x="60" y="9068"/>
                  </a:cubicBezTo>
                  <a:lnTo>
                    <a:pt x="65" y="9110"/>
                  </a:lnTo>
                  <a:lnTo>
                    <a:pt x="72" y="9161"/>
                  </a:lnTo>
                  <a:lnTo>
                    <a:pt x="79" y="9212"/>
                  </a:lnTo>
                  <a:lnTo>
                    <a:pt x="86" y="9261"/>
                  </a:lnTo>
                  <a:lnTo>
                    <a:pt x="93" y="9312"/>
                  </a:lnTo>
                  <a:lnTo>
                    <a:pt x="101" y="9362"/>
                  </a:lnTo>
                  <a:lnTo>
                    <a:pt x="111" y="9424"/>
                  </a:lnTo>
                  <a:cubicBezTo>
                    <a:pt x="116" y="9457"/>
                    <a:pt x="142" y="9485"/>
                    <a:pt x="175" y="9494"/>
                  </a:cubicBezTo>
                  <a:cubicBezTo>
                    <a:pt x="238" y="9511"/>
                    <a:pt x="296" y="9457"/>
                    <a:pt x="286" y="9393"/>
                  </a:cubicBezTo>
                  <a:lnTo>
                    <a:pt x="276" y="9334"/>
                  </a:lnTo>
                  <a:lnTo>
                    <a:pt x="268" y="9285"/>
                  </a:lnTo>
                  <a:lnTo>
                    <a:pt x="261" y="9236"/>
                  </a:lnTo>
                  <a:lnTo>
                    <a:pt x="254" y="9186"/>
                  </a:lnTo>
                  <a:lnTo>
                    <a:pt x="247" y="9137"/>
                  </a:lnTo>
                  <a:lnTo>
                    <a:pt x="240" y="9088"/>
                  </a:lnTo>
                  <a:close/>
                  <a:moveTo>
                    <a:pt x="178" y="8173"/>
                  </a:moveTo>
                  <a:cubicBezTo>
                    <a:pt x="176" y="8084"/>
                    <a:pt x="61" y="8052"/>
                    <a:pt x="13" y="8128"/>
                  </a:cubicBezTo>
                  <a:cubicBezTo>
                    <a:pt x="5" y="8143"/>
                    <a:pt x="0" y="8158"/>
                    <a:pt x="0" y="8175"/>
                  </a:cubicBezTo>
                  <a:lnTo>
                    <a:pt x="1" y="8238"/>
                  </a:lnTo>
                  <a:lnTo>
                    <a:pt x="3" y="8290"/>
                  </a:lnTo>
                  <a:lnTo>
                    <a:pt x="4" y="8342"/>
                  </a:lnTo>
                  <a:lnTo>
                    <a:pt x="6" y="8393"/>
                  </a:lnTo>
                  <a:lnTo>
                    <a:pt x="8" y="8445"/>
                  </a:lnTo>
                  <a:lnTo>
                    <a:pt x="11" y="8497"/>
                  </a:lnTo>
                  <a:lnTo>
                    <a:pt x="13" y="8533"/>
                  </a:lnTo>
                  <a:cubicBezTo>
                    <a:pt x="16" y="8590"/>
                    <a:pt x="69" y="8628"/>
                    <a:pt x="124" y="8613"/>
                  </a:cubicBezTo>
                  <a:cubicBezTo>
                    <a:pt x="164" y="8603"/>
                    <a:pt x="192" y="8565"/>
                    <a:pt x="190" y="8523"/>
                  </a:cubicBezTo>
                  <a:lnTo>
                    <a:pt x="188" y="8488"/>
                  </a:lnTo>
                  <a:lnTo>
                    <a:pt x="185" y="8437"/>
                  </a:lnTo>
                  <a:lnTo>
                    <a:pt x="183" y="8386"/>
                  </a:lnTo>
                  <a:lnTo>
                    <a:pt x="181" y="8336"/>
                  </a:lnTo>
                  <a:lnTo>
                    <a:pt x="180" y="8285"/>
                  </a:lnTo>
                  <a:lnTo>
                    <a:pt x="178" y="8235"/>
                  </a:lnTo>
                  <a:close/>
                  <a:moveTo>
                    <a:pt x="216" y="7298"/>
                  </a:moveTo>
                  <a:cubicBezTo>
                    <a:pt x="223" y="7208"/>
                    <a:pt x="110" y="7165"/>
                    <a:pt x="56" y="7237"/>
                  </a:cubicBezTo>
                  <a:cubicBezTo>
                    <a:pt x="47" y="7251"/>
                    <a:pt x="41" y="7264"/>
                    <a:pt x="40" y="7280"/>
                  </a:cubicBezTo>
                  <a:lnTo>
                    <a:pt x="32" y="7357"/>
                  </a:lnTo>
                  <a:lnTo>
                    <a:pt x="27" y="7409"/>
                  </a:lnTo>
                  <a:lnTo>
                    <a:pt x="24" y="7459"/>
                  </a:lnTo>
                  <a:lnTo>
                    <a:pt x="20" y="7511"/>
                  </a:lnTo>
                  <a:lnTo>
                    <a:pt x="17" y="7562"/>
                  </a:lnTo>
                  <a:lnTo>
                    <a:pt x="12" y="7638"/>
                  </a:lnTo>
                  <a:cubicBezTo>
                    <a:pt x="8" y="7727"/>
                    <a:pt x="123" y="7766"/>
                    <a:pt x="174" y="7692"/>
                  </a:cubicBezTo>
                  <a:cubicBezTo>
                    <a:pt x="183" y="7678"/>
                    <a:pt x="188" y="7664"/>
                    <a:pt x="189" y="7647"/>
                  </a:cubicBezTo>
                  <a:lnTo>
                    <a:pt x="193" y="7574"/>
                  </a:lnTo>
                  <a:lnTo>
                    <a:pt x="197" y="7523"/>
                  </a:lnTo>
                  <a:lnTo>
                    <a:pt x="200" y="7473"/>
                  </a:lnTo>
                  <a:lnTo>
                    <a:pt x="205" y="7423"/>
                  </a:lnTo>
                  <a:lnTo>
                    <a:pt x="209" y="7373"/>
                  </a:lnTo>
                  <a:close/>
                  <a:moveTo>
                    <a:pt x="350" y="6432"/>
                  </a:moveTo>
                  <a:cubicBezTo>
                    <a:pt x="367" y="6349"/>
                    <a:pt x="267" y="6290"/>
                    <a:pt x="203" y="6349"/>
                  </a:cubicBezTo>
                  <a:cubicBezTo>
                    <a:pt x="190" y="6360"/>
                    <a:pt x="180" y="6377"/>
                    <a:pt x="177" y="6395"/>
                  </a:cubicBezTo>
                  <a:lnTo>
                    <a:pt x="164" y="6452"/>
                  </a:lnTo>
                  <a:lnTo>
                    <a:pt x="154" y="6502"/>
                  </a:lnTo>
                  <a:lnTo>
                    <a:pt x="144" y="6552"/>
                  </a:lnTo>
                  <a:lnTo>
                    <a:pt x="136" y="6601"/>
                  </a:lnTo>
                  <a:lnTo>
                    <a:pt x="126" y="6651"/>
                  </a:lnTo>
                  <a:lnTo>
                    <a:pt x="117" y="6700"/>
                  </a:lnTo>
                  <a:lnTo>
                    <a:pt x="109" y="6748"/>
                  </a:lnTo>
                  <a:cubicBezTo>
                    <a:pt x="103" y="6785"/>
                    <a:pt x="123" y="6824"/>
                    <a:pt x="157" y="6840"/>
                  </a:cubicBezTo>
                  <a:cubicBezTo>
                    <a:pt x="210" y="6868"/>
                    <a:pt x="274" y="6836"/>
                    <a:pt x="285" y="6776"/>
                  </a:cubicBezTo>
                  <a:lnTo>
                    <a:pt x="292" y="6731"/>
                  </a:lnTo>
                  <a:lnTo>
                    <a:pt x="301" y="6682"/>
                  </a:lnTo>
                  <a:lnTo>
                    <a:pt x="309" y="6633"/>
                  </a:lnTo>
                  <a:lnTo>
                    <a:pt x="319" y="6585"/>
                  </a:lnTo>
                  <a:lnTo>
                    <a:pt x="329" y="6536"/>
                  </a:lnTo>
                  <a:lnTo>
                    <a:pt x="338" y="6488"/>
                  </a:lnTo>
                  <a:close/>
                  <a:moveTo>
                    <a:pt x="579" y="5586"/>
                  </a:moveTo>
                  <a:cubicBezTo>
                    <a:pt x="606" y="5502"/>
                    <a:pt x="507" y="5434"/>
                    <a:pt x="438" y="5491"/>
                  </a:cubicBezTo>
                  <a:cubicBezTo>
                    <a:pt x="426" y="5502"/>
                    <a:pt x="416" y="5515"/>
                    <a:pt x="411" y="5531"/>
                  </a:cubicBezTo>
                  <a:lnTo>
                    <a:pt x="393" y="5584"/>
                  </a:lnTo>
                  <a:lnTo>
                    <a:pt x="378" y="5631"/>
                  </a:lnTo>
                  <a:lnTo>
                    <a:pt x="364" y="5678"/>
                  </a:lnTo>
                  <a:lnTo>
                    <a:pt x="349" y="5726"/>
                  </a:lnTo>
                  <a:lnTo>
                    <a:pt x="335" y="5773"/>
                  </a:lnTo>
                  <a:lnTo>
                    <a:pt x="321" y="5821"/>
                  </a:lnTo>
                  <a:lnTo>
                    <a:pt x="305" y="5874"/>
                  </a:lnTo>
                  <a:cubicBezTo>
                    <a:pt x="281" y="5960"/>
                    <a:pt x="386" y="6023"/>
                    <a:pt x="452" y="5962"/>
                  </a:cubicBezTo>
                  <a:cubicBezTo>
                    <a:pt x="463" y="5951"/>
                    <a:pt x="472" y="5937"/>
                    <a:pt x="476" y="5922"/>
                  </a:cubicBezTo>
                  <a:lnTo>
                    <a:pt x="491" y="5871"/>
                  </a:lnTo>
                  <a:lnTo>
                    <a:pt x="504" y="5824"/>
                  </a:lnTo>
                  <a:lnTo>
                    <a:pt x="518" y="5778"/>
                  </a:lnTo>
                  <a:lnTo>
                    <a:pt x="533" y="5731"/>
                  </a:lnTo>
                  <a:lnTo>
                    <a:pt x="547" y="5685"/>
                  </a:lnTo>
                  <a:lnTo>
                    <a:pt x="562" y="5639"/>
                  </a:lnTo>
                  <a:close/>
                  <a:moveTo>
                    <a:pt x="901" y="4773"/>
                  </a:moveTo>
                  <a:cubicBezTo>
                    <a:pt x="914" y="4743"/>
                    <a:pt x="911" y="4708"/>
                    <a:pt x="892" y="4682"/>
                  </a:cubicBezTo>
                  <a:cubicBezTo>
                    <a:pt x="852" y="4628"/>
                    <a:pt x="768" y="4637"/>
                    <a:pt x="740" y="4698"/>
                  </a:cubicBezTo>
                  <a:lnTo>
                    <a:pt x="714" y="4756"/>
                  </a:lnTo>
                  <a:lnTo>
                    <a:pt x="694" y="4800"/>
                  </a:lnTo>
                  <a:lnTo>
                    <a:pt x="674" y="4846"/>
                  </a:lnTo>
                  <a:lnTo>
                    <a:pt x="654" y="4890"/>
                  </a:lnTo>
                  <a:lnTo>
                    <a:pt x="635" y="4936"/>
                  </a:lnTo>
                  <a:lnTo>
                    <a:pt x="616" y="4981"/>
                  </a:lnTo>
                  <a:lnTo>
                    <a:pt x="598" y="5027"/>
                  </a:lnTo>
                  <a:cubicBezTo>
                    <a:pt x="583" y="5062"/>
                    <a:pt x="592" y="5102"/>
                    <a:pt x="621" y="5127"/>
                  </a:cubicBezTo>
                  <a:cubicBezTo>
                    <a:pt x="667" y="5167"/>
                    <a:pt x="739" y="5150"/>
                    <a:pt x="762" y="5094"/>
                  </a:cubicBezTo>
                  <a:lnTo>
                    <a:pt x="780" y="5049"/>
                  </a:lnTo>
                  <a:lnTo>
                    <a:pt x="798" y="5005"/>
                  </a:lnTo>
                  <a:lnTo>
                    <a:pt x="818" y="4960"/>
                  </a:lnTo>
                  <a:lnTo>
                    <a:pt x="837" y="4917"/>
                  </a:lnTo>
                  <a:lnTo>
                    <a:pt x="856" y="4873"/>
                  </a:lnTo>
                  <a:lnTo>
                    <a:pt x="875" y="4828"/>
                  </a:lnTo>
                  <a:close/>
                  <a:moveTo>
                    <a:pt x="1312" y="3998"/>
                  </a:moveTo>
                  <a:cubicBezTo>
                    <a:pt x="1358" y="3922"/>
                    <a:pt x="1274" y="3833"/>
                    <a:pt x="1195" y="3875"/>
                  </a:cubicBezTo>
                  <a:cubicBezTo>
                    <a:pt x="1180" y="3883"/>
                    <a:pt x="1169" y="3893"/>
                    <a:pt x="1160" y="3907"/>
                  </a:cubicBezTo>
                  <a:lnTo>
                    <a:pt x="1145" y="3933"/>
                  </a:lnTo>
                  <a:lnTo>
                    <a:pt x="1120" y="3975"/>
                  </a:lnTo>
                  <a:lnTo>
                    <a:pt x="1095" y="4016"/>
                  </a:lnTo>
                  <a:lnTo>
                    <a:pt x="1071" y="4059"/>
                  </a:lnTo>
                  <a:lnTo>
                    <a:pt x="1046" y="4101"/>
                  </a:lnTo>
                  <a:lnTo>
                    <a:pt x="1023" y="4144"/>
                  </a:lnTo>
                  <a:lnTo>
                    <a:pt x="999" y="4187"/>
                  </a:lnTo>
                  <a:lnTo>
                    <a:pt x="982" y="4218"/>
                  </a:lnTo>
                  <a:cubicBezTo>
                    <a:pt x="954" y="4270"/>
                    <a:pt x="982" y="4332"/>
                    <a:pt x="1039" y="4346"/>
                  </a:cubicBezTo>
                  <a:cubicBezTo>
                    <a:pt x="1078" y="4356"/>
                    <a:pt x="1119" y="4338"/>
                    <a:pt x="1137" y="4303"/>
                  </a:cubicBezTo>
                  <a:lnTo>
                    <a:pt x="1154" y="4272"/>
                  </a:lnTo>
                  <a:lnTo>
                    <a:pt x="1177" y="4230"/>
                  </a:lnTo>
                  <a:lnTo>
                    <a:pt x="1201" y="4188"/>
                  </a:lnTo>
                  <a:lnTo>
                    <a:pt x="1224" y="4147"/>
                  </a:lnTo>
                  <a:lnTo>
                    <a:pt x="1248" y="4106"/>
                  </a:lnTo>
                  <a:lnTo>
                    <a:pt x="1272" y="4064"/>
                  </a:lnTo>
                  <a:lnTo>
                    <a:pt x="1297" y="4024"/>
                  </a:lnTo>
                  <a:close/>
                  <a:moveTo>
                    <a:pt x="1806" y="3275"/>
                  </a:moveTo>
                  <a:cubicBezTo>
                    <a:pt x="1857" y="3205"/>
                    <a:pt x="1792" y="3112"/>
                    <a:pt x="1708" y="3137"/>
                  </a:cubicBezTo>
                  <a:cubicBezTo>
                    <a:pt x="1691" y="3143"/>
                    <a:pt x="1677" y="3153"/>
                    <a:pt x="1665" y="3168"/>
                  </a:cubicBezTo>
                  <a:lnTo>
                    <a:pt x="1635" y="3208"/>
                  </a:lnTo>
                  <a:lnTo>
                    <a:pt x="1605" y="3246"/>
                  </a:lnTo>
                  <a:lnTo>
                    <a:pt x="1576" y="3286"/>
                  </a:lnTo>
                  <a:lnTo>
                    <a:pt x="1548" y="3325"/>
                  </a:lnTo>
                  <a:lnTo>
                    <a:pt x="1520" y="3364"/>
                  </a:lnTo>
                  <a:lnTo>
                    <a:pt x="1491" y="3403"/>
                  </a:lnTo>
                  <a:lnTo>
                    <a:pt x="1453" y="3457"/>
                  </a:lnTo>
                  <a:cubicBezTo>
                    <a:pt x="1401" y="3535"/>
                    <a:pt x="1487" y="3630"/>
                    <a:pt x="1570" y="3584"/>
                  </a:cubicBezTo>
                  <a:cubicBezTo>
                    <a:pt x="1582" y="3577"/>
                    <a:pt x="1591" y="3569"/>
                    <a:pt x="1599" y="3558"/>
                  </a:cubicBezTo>
                  <a:lnTo>
                    <a:pt x="1636" y="3507"/>
                  </a:lnTo>
                  <a:lnTo>
                    <a:pt x="1663" y="3467"/>
                  </a:lnTo>
                  <a:lnTo>
                    <a:pt x="1691" y="3429"/>
                  </a:lnTo>
                  <a:lnTo>
                    <a:pt x="1719" y="3390"/>
                  </a:lnTo>
                  <a:lnTo>
                    <a:pt x="1747" y="3353"/>
                  </a:lnTo>
                  <a:lnTo>
                    <a:pt x="1776" y="3314"/>
                  </a:lnTo>
                  <a:close/>
                  <a:moveTo>
                    <a:pt x="2377" y="2611"/>
                  </a:moveTo>
                  <a:cubicBezTo>
                    <a:pt x="2436" y="2547"/>
                    <a:pt x="2380" y="2446"/>
                    <a:pt x="2294" y="2463"/>
                  </a:cubicBezTo>
                  <a:cubicBezTo>
                    <a:pt x="2276" y="2467"/>
                    <a:pt x="2262" y="2474"/>
                    <a:pt x="2249" y="2488"/>
                  </a:cubicBezTo>
                  <a:lnTo>
                    <a:pt x="2198" y="2542"/>
                  </a:lnTo>
                  <a:lnTo>
                    <a:pt x="2165" y="2577"/>
                  </a:lnTo>
                  <a:lnTo>
                    <a:pt x="2132" y="2612"/>
                  </a:lnTo>
                  <a:lnTo>
                    <a:pt x="2099" y="2648"/>
                  </a:lnTo>
                  <a:lnTo>
                    <a:pt x="2067" y="2684"/>
                  </a:lnTo>
                  <a:lnTo>
                    <a:pt x="2035" y="2720"/>
                  </a:lnTo>
                  <a:lnTo>
                    <a:pt x="2006" y="2752"/>
                  </a:lnTo>
                  <a:cubicBezTo>
                    <a:pt x="1947" y="2821"/>
                    <a:pt x="2017" y="2925"/>
                    <a:pt x="2104" y="2894"/>
                  </a:cubicBezTo>
                  <a:cubicBezTo>
                    <a:pt x="2118" y="2888"/>
                    <a:pt x="2130" y="2880"/>
                    <a:pt x="2139" y="2869"/>
                  </a:cubicBezTo>
                  <a:lnTo>
                    <a:pt x="2167" y="2838"/>
                  </a:lnTo>
                  <a:lnTo>
                    <a:pt x="2199" y="2802"/>
                  </a:lnTo>
                  <a:lnTo>
                    <a:pt x="2230" y="2767"/>
                  </a:lnTo>
                  <a:lnTo>
                    <a:pt x="2263" y="2732"/>
                  </a:lnTo>
                  <a:lnTo>
                    <a:pt x="2295" y="2697"/>
                  </a:lnTo>
                  <a:lnTo>
                    <a:pt x="2327" y="2663"/>
                  </a:lnTo>
                  <a:close/>
                  <a:moveTo>
                    <a:pt x="3017" y="2013"/>
                  </a:moveTo>
                  <a:cubicBezTo>
                    <a:pt x="3079" y="1961"/>
                    <a:pt x="3043" y="1858"/>
                    <a:pt x="2963" y="1856"/>
                  </a:cubicBezTo>
                  <a:cubicBezTo>
                    <a:pt x="2941" y="1855"/>
                    <a:pt x="2919" y="1863"/>
                    <a:pt x="2903" y="1877"/>
                  </a:cubicBezTo>
                  <a:lnTo>
                    <a:pt x="2866" y="1908"/>
                  </a:lnTo>
                  <a:lnTo>
                    <a:pt x="2829" y="1939"/>
                  </a:lnTo>
                  <a:lnTo>
                    <a:pt x="2793" y="1972"/>
                  </a:lnTo>
                  <a:lnTo>
                    <a:pt x="2756" y="2003"/>
                  </a:lnTo>
                  <a:lnTo>
                    <a:pt x="2719" y="2035"/>
                  </a:lnTo>
                  <a:lnTo>
                    <a:pt x="2683" y="2068"/>
                  </a:lnTo>
                  <a:lnTo>
                    <a:pt x="2633" y="2113"/>
                  </a:lnTo>
                  <a:cubicBezTo>
                    <a:pt x="2573" y="2169"/>
                    <a:pt x="2614" y="2270"/>
                    <a:pt x="2697" y="2267"/>
                  </a:cubicBezTo>
                  <a:cubicBezTo>
                    <a:pt x="2718" y="2265"/>
                    <a:pt x="2738" y="2258"/>
                    <a:pt x="2753" y="2243"/>
                  </a:cubicBezTo>
                  <a:lnTo>
                    <a:pt x="2802" y="2199"/>
                  </a:lnTo>
                  <a:lnTo>
                    <a:pt x="2837" y="2168"/>
                  </a:lnTo>
                  <a:lnTo>
                    <a:pt x="2873" y="2137"/>
                  </a:lnTo>
                  <a:lnTo>
                    <a:pt x="2909" y="2105"/>
                  </a:lnTo>
                  <a:lnTo>
                    <a:pt x="2945" y="2074"/>
                  </a:lnTo>
                  <a:lnTo>
                    <a:pt x="2980" y="2043"/>
                  </a:lnTo>
                  <a:close/>
                  <a:moveTo>
                    <a:pt x="3719" y="1490"/>
                  </a:moveTo>
                  <a:cubicBezTo>
                    <a:pt x="3795" y="1438"/>
                    <a:pt x="3753" y="1319"/>
                    <a:pt x="3661" y="1327"/>
                  </a:cubicBezTo>
                  <a:cubicBezTo>
                    <a:pt x="3647" y="1329"/>
                    <a:pt x="3633" y="1333"/>
                    <a:pt x="3621" y="1342"/>
                  </a:cubicBezTo>
                  <a:lnTo>
                    <a:pt x="3563" y="1380"/>
                  </a:lnTo>
                  <a:lnTo>
                    <a:pt x="3523" y="1408"/>
                  </a:lnTo>
                  <a:lnTo>
                    <a:pt x="3482" y="1435"/>
                  </a:lnTo>
                  <a:lnTo>
                    <a:pt x="3442" y="1463"/>
                  </a:lnTo>
                  <a:lnTo>
                    <a:pt x="3403" y="1491"/>
                  </a:lnTo>
                  <a:lnTo>
                    <a:pt x="3364" y="1520"/>
                  </a:lnTo>
                  <a:lnTo>
                    <a:pt x="3327" y="1546"/>
                  </a:lnTo>
                  <a:cubicBezTo>
                    <a:pt x="3257" y="1598"/>
                    <a:pt x="3295" y="1709"/>
                    <a:pt x="3382" y="1706"/>
                  </a:cubicBezTo>
                  <a:cubicBezTo>
                    <a:pt x="3400" y="1705"/>
                    <a:pt x="3416" y="1700"/>
                    <a:pt x="3431" y="1690"/>
                  </a:cubicBezTo>
                  <a:lnTo>
                    <a:pt x="3467" y="1663"/>
                  </a:lnTo>
                  <a:lnTo>
                    <a:pt x="3506" y="1636"/>
                  </a:lnTo>
                  <a:lnTo>
                    <a:pt x="3544" y="1608"/>
                  </a:lnTo>
                  <a:lnTo>
                    <a:pt x="3584" y="1581"/>
                  </a:lnTo>
                  <a:lnTo>
                    <a:pt x="3623" y="1554"/>
                  </a:lnTo>
                  <a:lnTo>
                    <a:pt x="3662" y="1527"/>
                  </a:lnTo>
                  <a:close/>
                  <a:moveTo>
                    <a:pt x="4475" y="1046"/>
                  </a:moveTo>
                  <a:cubicBezTo>
                    <a:pt x="4552" y="1005"/>
                    <a:pt x="4532" y="891"/>
                    <a:pt x="4445" y="880"/>
                  </a:cubicBezTo>
                  <a:cubicBezTo>
                    <a:pt x="4427" y="877"/>
                    <a:pt x="4411" y="880"/>
                    <a:pt x="4393" y="889"/>
                  </a:cubicBezTo>
                  <a:lnTo>
                    <a:pt x="4358" y="907"/>
                  </a:lnTo>
                  <a:lnTo>
                    <a:pt x="4315" y="930"/>
                  </a:lnTo>
                  <a:lnTo>
                    <a:pt x="4272" y="953"/>
                  </a:lnTo>
                  <a:lnTo>
                    <a:pt x="4229" y="976"/>
                  </a:lnTo>
                  <a:lnTo>
                    <a:pt x="4186" y="1000"/>
                  </a:lnTo>
                  <a:lnTo>
                    <a:pt x="4143" y="1023"/>
                  </a:lnTo>
                  <a:lnTo>
                    <a:pt x="4079" y="1060"/>
                  </a:lnTo>
                  <a:cubicBezTo>
                    <a:pt x="4047" y="1077"/>
                    <a:pt x="4030" y="1112"/>
                    <a:pt x="4035" y="1148"/>
                  </a:cubicBezTo>
                  <a:cubicBezTo>
                    <a:pt x="4043" y="1211"/>
                    <a:pt x="4112" y="1245"/>
                    <a:pt x="4167" y="1214"/>
                  </a:cubicBezTo>
                  <a:lnTo>
                    <a:pt x="4230" y="1178"/>
                  </a:lnTo>
                  <a:lnTo>
                    <a:pt x="4272" y="1154"/>
                  </a:lnTo>
                  <a:lnTo>
                    <a:pt x="4314" y="1132"/>
                  </a:lnTo>
                  <a:lnTo>
                    <a:pt x="4356" y="1109"/>
                  </a:lnTo>
                  <a:lnTo>
                    <a:pt x="4397" y="1086"/>
                  </a:lnTo>
                  <a:lnTo>
                    <a:pt x="4440" y="1064"/>
                  </a:lnTo>
                  <a:close/>
                  <a:moveTo>
                    <a:pt x="5275" y="691"/>
                  </a:moveTo>
                  <a:cubicBezTo>
                    <a:pt x="5356" y="659"/>
                    <a:pt x="5348" y="541"/>
                    <a:pt x="5264" y="521"/>
                  </a:cubicBezTo>
                  <a:cubicBezTo>
                    <a:pt x="5246" y="517"/>
                    <a:pt x="5229" y="519"/>
                    <a:pt x="5212" y="525"/>
                  </a:cubicBezTo>
                  <a:lnTo>
                    <a:pt x="5164" y="543"/>
                  </a:lnTo>
                  <a:lnTo>
                    <a:pt x="5118" y="561"/>
                  </a:lnTo>
                  <a:lnTo>
                    <a:pt x="5071" y="579"/>
                  </a:lnTo>
                  <a:lnTo>
                    <a:pt x="5026" y="598"/>
                  </a:lnTo>
                  <a:lnTo>
                    <a:pt x="4981" y="616"/>
                  </a:lnTo>
                  <a:lnTo>
                    <a:pt x="4935" y="636"/>
                  </a:lnTo>
                  <a:lnTo>
                    <a:pt x="4879" y="659"/>
                  </a:lnTo>
                  <a:cubicBezTo>
                    <a:pt x="4791" y="699"/>
                    <a:pt x="4820" y="829"/>
                    <a:pt x="4916" y="829"/>
                  </a:cubicBezTo>
                  <a:cubicBezTo>
                    <a:pt x="4928" y="829"/>
                    <a:pt x="4940" y="827"/>
                    <a:pt x="4950" y="822"/>
                  </a:cubicBezTo>
                  <a:lnTo>
                    <a:pt x="5004" y="799"/>
                  </a:lnTo>
                  <a:lnTo>
                    <a:pt x="5049" y="781"/>
                  </a:lnTo>
                  <a:lnTo>
                    <a:pt x="5093" y="762"/>
                  </a:lnTo>
                  <a:lnTo>
                    <a:pt x="5138" y="744"/>
                  </a:lnTo>
                  <a:lnTo>
                    <a:pt x="5182" y="726"/>
                  </a:lnTo>
                  <a:lnTo>
                    <a:pt x="5228" y="708"/>
                  </a:lnTo>
                  <a:close/>
                  <a:moveTo>
                    <a:pt x="6110" y="425"/>
                  </a:moveTo>
                  <a:cubicBezTo>
                    <a:pt x="6145" y="416"/>
                    <a:pt x="6171" y="388"/>
                    <a:pt x="6175" y="352"/>
                  </a:cubicBezTo>
                  <a:cubicBezTo>
                    <a:pt x="6184" y="289"/>
                    <a:pt x="6127" y="238"/>
                    <a:pt x="6066" y="254"/>
                  </a:cubicBezTo>
                  <a:lnTo>
                    <a:pt x="6013" y="267"/>
                  </a:lnTo>
                  <a:lnTo>
                    <a:pt x="5965" y="280"/>
                  </a:lnTo>
                  <a:lnTo>
                    <a:pt x="5917" y="293"/>
                  </a:lnTo>
                  <a:lnTo>
                    <a:pt x="5869" y="307"/>
                  </a:lnTo>
                  <a:lnTo>
                    <a:pt x="5821" y="321"/>
                  </a:lnTo>
                  <a:lnTo>
                    <a:pt x="5773" y="335"/>
                  </a:lnTo>
                  <a:lnTo>
                    <a:pt x="5720" y="351"/>
                  </a:lnTo>
                  <a:cubicBezTo>
                    <a:pt x="5627" y="382"/>
                    <a:pt x="5643" y="518"/>
                    <a:pt x="5742" y="524"/>
                  </a:cubicBezTo>
                  <a:cubicBezTo>
                    <a:pt x="5753" y="525"/>
                    <a:pt x="5762" y="523"/>
                    <a:pt x="5773" y="520"/>
                  </a:cubicBezTo>
                  <a:lnTo>
                    <a:pt x="5823" y="505"/>
                  </a:lnTo>
                  <a:lnTo>
                    <a:pt x="5870" y="491"/>
                  </a:lnTo>
                  <a:lnTo>
                    <a:pt x="5917" y="478"/>
                  </a:lnTo>
                  <a:lnTo>
                    <a:pt x="5964" y="464"/>
                  </a:lnTo>
                  <a:lnTo>
                    <a:pt x="6011" y="451"/>
                  </a:lnTo>
                  <a:lnTo>
                    <a:pt x="6058" y="439"/>
                  </a:lnTo>
                  <a:close/>
                  <a:moveTo>
                    <a:pt x="6970" y="255"/>
                  </a:moveTo>
                  <a:cubicBezTo>
                    <a:pt x="7002" y="251"/>
                    <a:pt x="7028" y="229"/>
                    <a:pt x="7040" y="199"/>
                  </a:cubicBezTo>
                  <a:cubicBezTo>
                    <a:pt x="7063" y="135"/>
                    <a:pt x="7011" y="70"/>
                    <a:pt x="6943" y="80"/>
                  </a:cubicBezTo>
                  <a:lnTo>
                    <a:pt x="6901" y="86"/>
                  </a:lnTo>
                  <a:lnTo>
                    <a:pt x="6850" y="93"/>
                  </a:lnTo>
                  <a:lnTo>
                    <a:pt x="6800" y="101"/>
                  </a:lnTo>
                  <a:lnTo>
                    <a:pt x="6751" y="110"/>
                  </a:lnTo>
                  <a:lnTo>
                    <a:pt x="6700" y="118"/>
                  </a:lnTo>
                  <a:lnTo>
                    <a:pt x="6650" y="127"/>
                  </a:lnTo>
                  <a:lnTo>
                    <a:pt x="6590" y="138"/>
                  </a:lnTo>
                  <a:cubicBezTo>
                    <a:pt x="6553" y="145"/>
                    <a:pt x="6525" y="175"/>
                    <a:pt x="6519" y="211"/>
                  </a:cubicBezTo>
                  <a:cubicBezTo>
                    <a:pt x="6510" y="272"/>
                    <a:pt x="6563" y="323"/>
                    <a:pt x="6623" y="312"/>
                  </a:cubicBezTo>
                  <a:lnTo>
                    <a:pt x="6682" y="301"/>
                  </a:lnTo>
                  <a:lnTo>
                    <a:pt x="6730" y="292"/>
                  </a:lnTo>
                  <a:lnTo>
                    <a:pt x="6779" y="285"/>
                  </a:lnTo>
                  <a:lnTo>
                    <a:pt x="6828" y="277"/>
                  </a:lnTo>
                  <a:lnTo>
                    <a:pt x="6877" y="269"/>
                  </a:lnTo>
                  <a:lnTo>
                    <a:pt x="6926" y="262"/>
                  </a:lnTo>
                  <a:close/>
                  <a:moveTo>
                    <a:pt x="7842" y="182"/>
                  </a:moveTo>
                  <a:cubicBezTo>
                    <a:pt x="7937" y="177"/>
                    <a:pt x="7961" y="49"/>
                    <a:pt x="7873" y="11"/>
                  </a:cubicBezTo>
                  <a:cubicBezTo>
                    <a:pt x="7860" y="6"/>
                    <a:pt x="7850" y="4"/>
                    <a:pt x="7837" y="4"/>
                  </a:cubicBezTo>
                  <a:lnTo>
                    <a:pt x="7769" y="6"/>
                  </a:lnTo>
                  <a:lnTo>
                    <a:pt x="7717" y="9"/>
                  </a:lnTo>
                  <a:lnTo>
                    <a:pt x="7665" y="11"/>
                  </a:lnTo>
                  <a:lnTo>
                    <a:pt x="7613" y="14"/>
                  </a:lnTo>
                  <a:lnTo>
                    <a:pt x="7562" y="17"/>
                  </a:lnTo>
                  <a:lnTo>
                    <a:pt x="7510" y="20"/>
                  </a:lnTo>
                  <a:lnTo>
                    <a:pt x="7479" y="23"/>
                  </a:lnTo>
                  <a:cubicBezTo>
                    <a:pt x="7446" y="25"/>
                    <a:pt x="7417" y="45"/>
                    <a:pt x="7404" y="76"/>
                  </a:cubicBezTo>
                  <a:cubicBezTo>
                    <a:pt x="7377" y="137"/>
                    <a:pt x="7426" y="205"/>
                    <a:pt x="7492" y="199"/>
                  </a:cubicBezTo>
                  <a:lnTo>
                    <a:pt x="7573" y="194"/>
                  </a:lnTo>
                  <a:lnTo>
                    <a:pt x="7624" y="191"/>
                  </a:lnTo>
                  <a:lnTo>
                    <a:pt x="7674" y="188"/>
                  </a:lnTo>
                  <a:lnTo>
                    <a:pt x="7724" y="186"/>
                  </a:lnTo>
                  <a:lnTo>
                    <a:pt x="7775" y="183"/>
                  </a:lnTo>
                  <a:close/>
                  <a:moveTo>
                    <a:pt x="8081" y="1"/>
                  </a:moveTo>
                  <a:cubicBezTo>
                    <a:pt x="8042" y="1"/>
                    <a:pt x="8008" y="25"/>
                    <a:pt x="7996" y="62"/>
                  </a:cubicBezTo>
                  <a:cubicBezTo>
                    <a:pt x="7978" y="120"/>
                    <a:pt x="8021" y="178"/>
                    <a:pt x="8081" y="178"/>
                  </a:cubicBezTo>
                  <a:cubicBezTo>
                    <a:pt x="8166" y="178"/>
                    <a:pt x="8250" y="179"/>
                    <a:pt x="8335" y="182"/>
                  </a:cubicBezTo>
                  <a:cubicBezTo>
                    <a:pt x="8368" y="183"/>
                    <a:pt x="8399" y="184"/>
                    <a:pt x="8431" y="185"/>
                  </a:cubicBezTo>
                  <a:cubicBezTo>
                    <a:pt x="8510" y="189"/>
                    <a:pt x="8554" y="97"/>
                    <a:pt x="8500" y="38"/>
                  </a:cubicBezTo>
                  <a:cubicBezTo>
                    <a:pt x="8484" y="20"/>
                    <a:pt x="8463" y="10"/>
                    <a:pt x="8439" y="9"/>
                  </a:cubicBezTo>
                  <a:cubicBezTo>
                    <a:pt x="8406" y="7"/>
                    <a:pt x="8374" y="6"/>
                    <a:pt x="8340" y="4"/>
                  </a:cubicBezTo>
                  <a:cubicBezTo>
                    <a:pt x="8283" y="3"/>
                    <a:pt x="8225" y="2"/>
                    <a:pt x="81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262;p51">
              <a:extLst>
                <a:ext uri="{FF2B5EF4-FFF2-40B4-BE49-F238E27FC236}">
                  <a16:creationId xmlns:a16="http://schemas.microsoft.com/office/drawing/2014/main" id="{ED611E6D-3DDE-C1E0-1061-ABC0B43D9AF2}"/>
                </a:ext>
              </a:extLst>
            </p:cNvPr>
            <p:cNvSpPr/>
            <p:nvPr/>
          </p:nvSpPr>
          <p:spPr>
            <a:xfrm>
              <a:off x="6380681" y="2748866"/>
              <a:ext cx="1318548" cy="1318483"/>
            </a:xfrm>
            <a:custGeom>
              <a:avLst/>
              <a:gdLst/>
              <a:ahLst/>
              <a:cxnLst/>
              <a:rect l="l" t="t" r="r" b="b"/>
              <a:pathLst>
                <a:path w="13087" h="13087" extrusionOk="0">
                  <a:moveTo>
                    <a:pt x="6544" y="0"/>
                  </a:moveTo>
                  <a:cubicBezTo>
                    <a:pt x="2930" y="0"/>
                    <a:pt x="1" y="2930"/>
                    <a:pt x="1" y="6543"/>
                  </a:cubicBezTo>
                  <a:cubicBezTo>
                    <a:pt x="1" y="10157"/>
                    <a:pt x="2930" y="13086"/>
                    <a:pt x="6544" y="13086"/>
                  </a:cubicBezTo>
                  <a:cubicBezTo>
                    <a:pt x="10157" y="13086"/>
                    <a:pt x="13086" y="10157"/>
                    <a:pt x="13086" y="6543"/>
                  </a:cubicBezTo>
                  <a:cubicBezTo>
                    <a:pt x="13086" y="2930"/>
                    <a:pt x="10157" y="0"/>
                    <a:pt x="6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263;p51">
              <a:extLst>
                <a:ext uri="{FF2B5EF4-FFF2-40B4-BE49-F238E27FC236}">
                  <a16:creationId xmlns:a16="http://schemas.microsoft.com/office/drawing/2014/main" id="{9B1D8FD7-B663-7E80-EA54-A3335740CCF2}"/>
                </a:ext>
              </a:extLst>
            </p:cNvPr>
            <p:cNvSpPr/>
            <p:nvPr/>
          </p:nvSpPr>
          <p:spPr>
            <a:xfrm>
              <a:off x="6450196" y="2772340"/>
              <a:ext cx="1179610" cy="1179652"/>
            </a:xfrm>
            <a:custGeom>
              <a:avLst/>
              <a:gdLst/>
              <a:ahLst/>
              <a:cxnLst/>
              <a:rect l="l" t="t" r="r" b="b"/>
              <a:pathLst>
                <a:path w="11708" h="11709" extrusionOk="0">
                  <a:moveTo>
                    <a:pt x="5854" y="0"/>
                  </a:moveTo>
                  <a:cubicBezTo>
                    <a:pt x="2621" y="0"/>
                    <a:pt x="0" y="2622"/>
                    <a:pt x="0" y="5854"/>
                  </a:cubicBezTo>
                  <a:cubicBezTo>
                    <a:pt x="0" y="9087"/>
                    <a:pt x="2621" y="11708"/>
                    <a:pt x="5854" y="11708"/>
                  </a:cubicBezTo>
                  <a:cubicBezTo>
                    <a:pt x="9087" y="11708"/>
                    <a:pt x="11707" y="9087"/>
                    <a:pt x="11707" y="5854"/>
                  </a:cubicBezTo>
                  <a:cubicBezTo>
                    <a:pt x="11707" y="2622"/>
                    <a:pt x="9087" y="0"/>
                    <a:pt x="58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264;p51">
              <a:extLst>
                <a:ext uri="{FF2B5EF4-FFF2-40B4-BE49-F238E27FC236}">
                  <a16:creationId xmlns:a16="http://schemas.microsoft.com/office/drawing/2014/main" id="{2D6241A7-170C-89D4-8432-D8A98C679C94}"/>
                </a:ext>
              </a:extLst>
            </p:cNvPr>
            <p:cNvSpPr/>
            <p:nvPr/>
          </p:nvSpPr>
          <p:spPr>
            <a:xfrm>
              <a:off x="6490798" y="2744433"/>
              <a:ext cx="1098303" cy="1327248"/>
            </a:xfrm>
            <a:custGeom>
              <a:avLst/>
              <a:gdLst/>
              <a:ahLst/>
              <a:cxnLst/>
              <a:rect l="l" t="t" r="r" b="b"/>
              <a:pathLst>
                <a:path w="10901" h="13174" extrusionOk="0">
                  <a:moveTo>
                    <a:pt x="1594" y="1933"/>
                  </a:moveTo>
                  <a:cubicBezTo>
                    <a:pt x="2581" y="738"/>
                    <a:pt x="3945" y="1"/>
                    <a:pt x="5451" y="1"/>
                  </a:cubicBezTo>
                  <a:cubicBezTo>
                    <a:pt x="6957" y="1"/>
                    <a:pt x="8321" y="738"/>
                    <a:pt x="9307" y="1933"/>
                  </a:cubicBezTo>
                  <a:cubicBezTo>
                    <a:pt x="10291" y="3124"/>
                    <a:pt x="10901" y="4770"/>
                    <a:pt x="10901" y="6587"/>
                  </a:cubicBezTo>
                  <a:cubicBezTo>
                    <a:pt x="10901" y="8405"/>
                    <a:pt x="10291" y="10050"/>
                    <a:pt x="9307" y="11241"/>
                  </a:cubicBezTo>
                  <a:cubicBezTo>
                    <a:pt x="8321" y="12435"/>
                    <a:pt x="6957" y="13174"/>
                    <a:pt x="5451" y="13174"/>
                  </a:cubicBezTo>
                  <a:cubicBezTo>
                    <a:pt x="3945" y="13174"/>
                    <a:pt x="2581" y="12435"/>
                    <a:pt x="1594" y="11241"/>
                  </a:cubicBezTo>
                  <a:cubicBezTo>
                    <a:pt x="610" y="10050"/>
                    <a:pt x="1" y="8405"/>
                    <a:pt x="1" y="6587"/>
                  </a:cubicBezTo>
                  <a:cubicBezTo>
                    <a:pt x="1" y="4770"/>
                    <a:pt x="610" y="3124"/>
                    <a:pt x="1594" y="1933"/>
                  </a:cubicBezTo>
                  <a:close/>
                  <a:moveTo>
                    <a:pt x="5451" y="88"/>
                  </a:moveTo>
                  <a:cubicBezTo>
                    <a:pt x="3972" y="88"/>
                    <a:pt x="2632" y="814"/>
                    <a:pt x="1662" y="1989"/>
                  </a:cubicBezTo>
                  <a:cubicBezTo>
                    <a:pt x="690" y="3165"/>
                    <a:pt x="89" y="4791"/>
                    <a:pt x="89" y="6587"/>
                  </a:cubicBezTo>
                  <a:cubicBezTo>
                    <a:pt x="89" y="8384"/>
                    <a:pt x="690" y="10009"/>
                    <a:pt x="1662" y="11186"/>
                  </a:cubicBezTo>
                  <a:cubicBezTo>
                    <a:pt x="2632" y="12360"/>
                    <a:pt x="3972" y="13086"/>
                    <a:pt x="5451" y="13086"/>
                  </a:cubicBezTo>
                  <a:cubicBezTo>
                    <a:pt x="6930" y="13086"/>
                    <a:pt x="8269" y="12360"/>
                    <a:pt x="9239" y="11186"/>
                  </a:cubicBezTo>
                  <a:cubicBezTo>
                    <a:pt x="10211" y="10009"/>
                    <a:pt x="10813" y="8384"/>
                    <a:pt x="10813" y="6587"/>
                  </a:cubicBezTo>
                  <a:cubicBezTo>
                    <a:pt x="10813" y="4791"/>
                    <a:pt x="10211" y="3165"/>
                    <a:pt x="9239" y="1989"/>
                  </a:cubicBezTo>
                  <a:cubicBezTo>
                    <a:pt x="8269" y="814"/>
                    <a:pt x="6930" y="88"/>
                    <a:pt x="5451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265;p51">
              <a:extLst>
                <a:ext uri="{FF2B5EF4-FFF2-40B4-BE49-F238E27FC236}">
                  <a16:creationId xmlns:a16="http://schemas.microsoft.com/office/drawing/2014/main" id="{41CF794E-A3FE-F014-F3B3-C397B1E7FD0B}"/>
                </a:ext>
              </a:extLst>
            </p:cNvPr>
            <p:cNvSpPr/>
            <p:nvPr/>
          </p:nvSpPr>
          <p:spPr>
            <a:xfrm>
              <a:off x="6614818" y="2744433"/>
              <a:ext cx="850250" cy="1327248"/>
            </a:xfrm>
            <a:custGeom>
              <a:avLst/>
              <a:gdLst/>
              <a:ahLst/>
              <a:cxnLst/>
              <a:rect l="l" t="t" r="r" b="b"/>
              <a:pathLst>
                <a:path w="8439" h="13174" extrusionOk="0">
                  <a:moveTo>
                    <a:pt x="1230" y="1937"/>
                  </a:moveTo>
                  <a:cubicBezTo>
                    <a:pt x="1994" y="740"/>
                    <a:pt x="3051" y="1"/>
                    <a:pt x="4220" y="1"/>
                  </a:cubicBezTo>
                  <a:cubicBezTo>
                    <a:pt x="5389" y="1"/>
                    <a:pt x="6445" y="740"/>
                    <a:pt x="7209" y="1937"/>
                  </a:cubicBezTo>
                  <a:cubicBezTo>
                    <a:pt x="7969" y="3128"/>
                    <a:pt x="8439" y="4772"/>
                    <a:pt x="8439" y="6587"/>
                  </a:cubicBezTo>
                  <a:cubicBezTo>
                    <a:pt x="8439" y="8402"/>
                    <a:pt x="7969" y="10046"/>
                    <a:pt x="7209" y="11237"/>
                  </a:cubicBezTo>
                  <a:cubicBezTo>
                    <a:pt x="6445" y="12433"/>
                    <a:pt x="5389" y="13174"/>
                    <a:pt x="4220" y="13174"/>
                  </a:cubicBezTo>
                  <a:cubicBezTo>
                    <a:pt x="3051" y="13174"/>
                    <a:pt x="1994" y="12433"/>
                    <a:pt x="1230" y="11237"/>
                  </a:cubicBezTo>
                  <a:cubicBezTo>
                    <a:pt x="471" y="10046"/>
                    <a:pt x="1" y="8402"/>
                    <a:pt x="1" y="6587"/>
                  </a:cubicBezTo>
                  <a:cubicBezTo>
                    <a:pt x="1" y="4772"/>
                    <a:pt x="471" y="3128"/>
                    <a:pt x="1230" y="1937"/>
                  </a:cubicBezTo>
                  <a:close/>
                  <a:moveTo>
                    <a:pt x="4220" y="88"/>
                  </a:moveTo>
                  <a:cubicBezTo>
                    <a:pt x="3083" y="88"/>
                    <a:pt x="2052" y="813"/>
                    <a:pt x="1304" y="1984"/>
                  </a:cubicBezTo>
                  <a:cubicBezTo>
                    <a:pt x="554" y="3161"/>
                    <a:pt x="88" y="4789"/>
                    <a:pt x="88" y="6587"/>
                  </a:cubicBezTo>
                  <a:cubicBezTo>
                    <a:pt x="88" y="8385"/>
                    <a:pt x="554" y="10013"/>
                    <a:pt x="1304" y="11190"/>
                  </a:cubicBezTo>
                  <a:cubicBezTo>
                    <a:pt x="2052" y="12362"/>
                    <a:pt x="3083" y="13086"/>
                    <a:pt x="4220" y="13086"/>
                  </a:cubicBezTo>
                  <a:cubicBezTo>
                    <a:pt x="5357" y="13086"/>
                    <a:pt x="6388" y="12362"/>
                    <a:pt x="7135" y="11190"/>
                  </a:cubicBezTo>
                  <a:cubicBezTo>
                    <a:pt x="7886" y="10013"/>
                    <a:pt x="8351" y="8385"/>
                    <a:pt x="8351" y="6587"/>
                  </a:cubicBezTo>
                  <a:cubicBezTo>
                    <a:pt x="8351" y="4789"/>
                    <a:pt x="7886" y="3161"/>
                    <a:pt x="7135" y="1984"/>
                  </a:cubicBezTo>
                  <a:cubicBezTo>
                    <a:pt x="6388" y="813"/>
                    <a:pt x="5357" y="88"/>
                    <a:pt x="4220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266;p51">
              <a:extLst>
                <a:ext uri="{FF2B5EF4-FFF2-40B4-BE49-F238E27FC236}">
                  <a16:creationId xmlns:a16="http://schemas.microsoft.com/office/drawing/2014/main" id="{EBE642C6-2CC8-6019-45EF-6179B7876709}"/>
                </a:ext>
              </a:extLst>
            </p:cNvPr>
            <p:cNvSpPr/>
            <p:nvPr/>
          </p:nvSpPr>
          <p:spPr>
            <a:xfrm>
              <a:off x="6738838" y="2744433"/>
              <a:ext cx="602198" cy="1327248"/>
            </a:xfrm>
            <a:custGeom>
              <a:avLst/>
              <a:gdLst/>
              <a:ahLst/>
              <a:cxnLst/>
              <a:rect l="l" t="t" r="r" b="b"/>
              <a:pathLst>
                <a:path w="5977" h="13174" extrusionOk="0">
                  <a:moveTo>
                    <a:pt x="867" y="1943"/>
                  </a:moveTo>
                  <a:cubicBezTo>
                    <a:pt x="1407" y="743"/>
                    <a:pt x="2157" y="1"/>
                    <a:pt x="2989" y="1"/>
                  </a:cubicBezTo>
                  <a:cubicBezTo>
                    <a:pt x="3821" y="1"/>
                    <a:pt x="4571" y="743"/>
                    <a:pt x="5111" y="1943"/>
                  </a:cubicBezTo>
                  <a:cubicBezTo>
                    <a:pt x="5646" y="3132"/>
                    <a:pt x="5977" y="4774"/>
                    <a:pt x="5977" y="6587"/>
                  </a:cubicBezTo>
                  <a:cubicBezTo>
                    <a:pt x="5977" y="8400"/>
                    <a:pt x="5646" y="10042"/>
                    <a:pt x="5111" y="11232"/>
                  </a:cubicBezTo>
                  <a:cubicBezTo>
                    <a:pt x="4571" y="12432"/>
                    <a:pt x="3821" y="13174"/>
                    <a:pt x="2989" y="13174"/>
                  </a:cubicBezTo>
                  <a:cubicBezTo>
                    <a:pt x="2157" y="13174"/>
                    <a:pt x="1407" y="12432"/>
                    <a:pt x="867" y="11232"/>
                  </a:cubicBezTo>
                  <a:cubicBezTo>
                    <a:pt x="332" y="10042"/>
                    <a:pt x="0" y="8400"/>
                    <a:pt x="0" y="6587"/>
                  </a:cubicBezTo>
                  <a:cubicBezTo>
                    <a:pt x="0" y="4774"/>
                    <a:pt x="332" y="3132"/>
                    <a:pt x="867" y="1943"/>
                  </a:cubicBezTo>
                  <a:close/>
                  <a:moveTo>
                    <a:pt x="2989" y="88"/>
                  </a:moveTo>
                  <a:cubicBezTo>
                    <a:pt x="2194" y="88"/>
                    <a:pt x="1472" y="811"/>
                    <a:pt x="947" y="1978"/>
                  </a:cubicBezTo>
                  <a:cubicBezTo>
                    <a:pt x="417" y="3157"/>
                    <a:pt x="88" y="4786"/>
                    <a:pt x="88" y="6587"/>
                  </a:cubicBezTo>
                  <a:cubicBezTo>
                    <a:pt x="88" y="8388"/>
                    <a:pt x="417" y="10017"/>
                    <a:pt x="947" y="11195"/>
                  </a:cubicBezTo>
                  <a:cubicBezTo>
                    <a:pt x="1472" y="12363"/>
                    <a:pt x="2194" y="13086"/>
                    <a:pt x="2989" y="13086"/>
                  </a:cubicBezTo>
                  <a:cubicBezTo>
                    <a:pt x="3783" y="13086"/>
                    <a:pt x="4505" y="12363"/>
                    <a:pt x="5031" y="11195"/>
                  </a:cubicBezTo>
                  <a:cubicBezTo>
                    <a:pt x="5561" y="10017"/>
                    <a:pt x="5889" y="8388"/>
                    <a:pt x="5889" y="6587"/>
                  </a:cubicBezTo>
                  <a:cubicBezTo>
                    <a:pt x="5889" y="4786"/>
                    <a:pt x="5561" y="3157"/>
                    <a:pt x="5031" y="1978"/>
                  </a:cubicBezTo>
                  <a:cubicBezTo>
                    <a:pt x="4505" y="811"/>
                    <a:pt x="3783" y="88"/>
                    <a:pt x="2989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267;p51">
              <a:extLst>
                <a:ext uri="{FF2B5EF4-FFF2-40B4-BE49-F238E27FC236}">
                  <a16:creationId xmlns:a16="http://schemas.microsoft.com/office/drawing/2014/main" id="{2D667F43-477F-76A5-20F3-1E66A9921A80}"/>
                </a:ext>
              </a:extLst>
            </p:cNvPr>
            <p:cNvSpPr/>
            <p:nvPr/>
          </p:nvSpPr>
          <p:spPr>
            <a:xfrm>
              <a:off x="6862859" y="2744433"/>
              <a:ext cx="354246" cy="1327248"/>
            </a:xfrm>
            <a:custGeom>
              <a:avLst/>
              <a:gdLst/>
              <a:ahLst/>
              <a:cxnLst/>
              <a:rect l="l" t="t" r="r" b="b"/>
              <a:pathLst>
                <a:path w="3516" h="13174" extrusionOk="0">
                  <a:moveTo>
                    <a:pt x="504" y="1950"/>
                  </a:moveTo>
                  <a:cubicBezTo>
                    <a:pt x="819" y="745"/>
                    <a:pt x="1262" y="1"/>
                    <a:pt x="1758" y="1"/>
                  </a:cubicBezTo>
                  <a:cubicBezTo>
                    <a:pt x="2254" y="1"/>
                    <a:pt x="2696" y="745"/>
                    <a:pt x="3012" y="1950"/>
                  </a:cubicBezTo>
                  <a:cubicBezTo>
                    <a:pt x="3323" y="3137"/>
                    <a:pt x="3515" y="4777"/>
                    <a:pt x="3515" y="6587"/>
                  </a:cubicBezTo>
                  <a:cubicBezTo>
                    <a:pt x="3515" y="8397"/>
                    <a:pt x="3323" y="10036"/>
                    <a:pt x="3012" y="11225"/>
                  </a:cubicBezTo>
                  <a:cubicBezTo>
                    <a:pt x="2696" y="12429"/>
                    <a:pt x="2254" y="13174"/>
                    <a:pt x="1758" y="13174"/>
                  </a:cubicBezTo>
                  <a:cubicBezTo>
                    <a:pt x="1262" y="13174"/>
                    <a:pt x="819" y="12429"/>
                    <a:pt x="504" y="11225"/>
                  </a:cubicBezTo>
                  <a:cubicBezTo>
                    <a:pt x="192" y="10036"/>
                    <a:pt x="0" y="8397"/>
                    <a:pt x="0" y="6587"/>
                  </a:cubicBezTo>
                  <a:cubicBezTo>
                    <a:pt x="0" y="4777"/>
                    <a:pt x="192" y="3137"/>
                    <a:pt x="504" y="1950"/>
                  </a:cubicBezTo>
                  <a:close/>
                  <a:moveTo>
                    <a:pt x="1758" y="88"/>
                  </a:moveTo>
                  <a:cubicBezTo>
                    <a:pt x="1307" y="88"/>
                    <a:pt x="893" y="808"/>
                    <a:pt x="589" y="1971"/>
                  </a:cubicBezTo>
                  <a:cubicBezTo>
                    <a:pt x="279" y="3152"/>
                    <a:pt x="87" y="4784"/>
                    <a:pt x="87" y="6587"/>
                  </a:cubicBezTo>
                  <a:cubicBezTo>
                    <a:pt x="87" y="8391"/>
                    <a:pt x="279" y="10023"/>
                    <a:pt x="589" y="11202"/>
                  </a:cubicBezTo>
                  <a:cubicBezTo>
                    <a:pt x="893" y="12366"/>
                    <a:pt x="1307" y="13086"/>
                    <a:pt x="1758" y="13086"/>
                  </a:cubicBezTo>
                  <a:cubicBezTo>
                    <a:pt x="2208" y="13086"/>
                    <a:pt x="2622" y="12366"/>
                    <a:pt x="2927" y="11202"/>
                  </a:cubicBezTo>
                  <a:cubicBezTo>
                    <a:pt x="3236" y="10023"/>
                    <a:pt x="3428" y="8391"/>
                    <a:pt x="3428" y="6587"/>
                  </a:cubicBezTo>
                  <a:cubicBezTo>
                    <a:pt x="3428" y="4784"/>
                    <a:pt x="3236" y="3152"/>
                    <a:pt x="2927" y="1971"/>
                  </a:cubicBezTo>
                  <a:cubicBezTo>
                    <a:pt x="2622" y="808"/>
                    <a:pt x="2208" y="88"/>
                    <a:pt x="1758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268;p51">
              <a:extLst>
                <a:ext uri="{FF2B5EF4-FFF2-40B4-BE49-F238E27FC236}">
                  <a16:creationId xmlns:a16="http://schemas.microsoft.com/office/drawing/2014/main" id="{779CEEDF-A17A-F3D8-17B9-C4BB725467A9}"/>
                </a:ext>
              </a:extLst>
            </p:cNvPr>
            <p:cNvSpPr/>
            <p:nvPr/>
          </p:nvSpPr>
          <p:spPr>
            <a:xfrm>
              <a:off x="6986879" y="2744433"/>
              <a:ext cx="106193" cy="1327248"/>
            </a:xfrm>
            <a:custGeom>
              <a:avLst/>
              <a:gdLst/>
              <a:ahLst/>
              <a:cxnLst/>
              <a:rect l="l" t="t" r="r" b="b"/>
              <a:pathLst>
                <a:path w="1054" h="13174" extrusionOk="0">
                  <a:moveTo>
                    <a:pt x="142" y="1957"/>
                  </a:moveTo>
                  <a:cubicBezTo>
                    <a:pt x="231" y="748"/>
                    <a:pt x="366" y="1"/>
                    <a:pt x="527" y="1"/>
                  </a:cubicBezTo>
                  <a:cubicBezTo>
                    <a:pt x="687" y="1"/>
                    <a:pt x="823" y="748"/>
                    <a:pt x="912" y="1957"/>
                  </a:cubicBezTo>
                  <a:cubicBezTo>
                    <a:pt x="999" y="3143"/>
                    <a:pt x="1053" y="4780"/>
                    <a:pt x="1053" y="6587"/>
                  </a:cubicBezTo>
                  <a:cubicBezTo>
                    <a:pt x="1053" y="8394"/>
                    <a:pt x="999" y="10031"/>
                    <a:pt x="912" y="11217"/>
                  </a:cubicBezTo>
                  <a:cubicBezTo>
                    <a:pt x="823" y="12425"/>
                    <a:pt x="687" y="13174"/>
                    <a:pt x="527" y="13174"/>
                  </a:cubicBezTo>
                  <a:cubicBezTo>
                    <a:pt x="366" y="13174"/>
                    <a:pt x="231" y="12425"/>
                    <a:pt x="142" y="11217"/>
                  </a:cubicBezTo>
                  <a:cubicBezTo>
                    <a:pt x="54" y="10031"/>
                    <a:pt x="0" y="8394"/>
                    <a:pt x="0" y="6587"/>
                  </a:cubicBezTo>
                  <a:cubicBezTo>
                    <a:pt x="0" y="4780"/>
                    <a:pt x="54" y="3143"/>
                    <a:pt x="142" y="1957"/>
                  </a:cubicBezTo>
                  <a:close/>
                  <a:moveTo>
                    <a:pt x="527" y="88"/>
                  </a:moveTo>
                  <a:cubicBezTo>
                    <a:pt x="420" y="88"/>
                    <a:pt x="315" y="805"/>
                    <a:pt x="229" y="1963"/>
                  </a:cubicBezTo>
                  <a:cubicBezTo>
                    <a:pt x="142" y="3147"/>
                    <a:pt x="88" y="4781"/>
                    <a:pt x="88" y="6587"/>
                  </a:cubicBezTo>
                  <a:cubicBezTo>
                    <a:pt x="88" y="8393"/>
                    <a:pt x="142" y="10028"/>
                    <a:pt x="229" y="11211"/>
                  </a:cubicBezTo>
                  <a:cubicBezTo>
                    <a:pt x="315" y="12370"/>
                    <a:pt x="420" y="13086"/>
                    <a:pt x="527" y="13086"/>
                  </a:cubicBezTo>
                  <a:cubicBezTo>
                    <a:pt x="633" y="13086"/>
                    <a:pt x="739" y="12370"/>
                    <a:pt x="825" y="11211"/>
                  </a:cubicBezTo>
                  <a:cubicBezTo>
                    <a:pt x="912" y="10028"/>
                    <a:pt x="966" y="8393"/>
                    <a:pt x="966" y="6587"/>
                  </a:cubicBezTo>
                  <a:cubicBezTo>
                    <a:pt x="966" y="4781"/>
                    <a:pt x="912" y="3147"/>
                    <a:pt x="825" y="1963"/>
                  </a:cubicBezTo>
                  <a:cubicBezTo>
                    <a:pt x="739" y="805"/>
                    <a:pt x="633" y="88"/>
                    <a:pt x="527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269;p51">
              <a:extLst>
                <a:ext uri="{FF2B5EF4-FFF2-40B4-BE49-F238E27FC236}">
                  <a16:creationId xmlns:a16="http://schemas.microsoft.com/office/drawing/2014/main" id="{903648C6-FCAC-6A9F-76E6-A48E16D15C61}"/>
                </a:ext>
              </a:extLst>
            </p:cNvPr>
            <p:cNvSpPr/>
            <p:nvPr/>
          </p:nvSpPr>
          <p:spPr>
            <a:xfrm>
              <a:off x="6376248" y="2858983"/>
              <a:ext cx="1327414" cy="1098148"/>
            </a:xfrm>
            <a:custGeom>
              <a:avLst/>
              <a:gdLst/>
              <a:ahLst/>
              <a:cxnLst/>
              <a:rect l="l" t="t" r="r" b="b"/>
              <a:pathLst>
                <a:path w="13175" h="10900" extrusionOk="0">
                  <a:moveTo>
                    <a:pt x="11242" y="1594"/>
                  </a:moveTo>
                  <a:cubicBezTo>
                    <a:pt x="12436" y="2580"/>
                    <a:pt x="13175" y="3944"/>
                    <a:pt x="13175" y="5450"/>
                  </a:cubicBezTo>
                  <a:cubicBezTo>
                    <a:pt x="13175" y="6957"/>
                    <a:pt x="12436" y="8320"/>
                    <a:pt x="11242" y="9306"/>
                  </a:cubicBezTo>
                  <a:cubicBezTo>
                    <a:pt x="10051" y="10291"/>
                    <a:pt x="8405" y="10900"/>
                    <a:pt x="6588" y="10900"/>
                  </a:cubicBezTo>
                  <a:cubicBezTo>
                    <a:pt x="4771" y="10900"/>
                    <a:pt x="3125" y="10291"/>
                    <a:pt x="1933" y="9306"/>
                  </a:cubicBezTo>
                  <a:cubicBezTo>
                    <a:pt x="740" y="8320"/>
                    <a:pt x="1" y="6957"/>
                    <a:pt x="1" y="5450"/>
                  </a:cubicBezTo>
                  <a:cubicBezTo>
                    <a:pt x="1" y="3944"/>
                    <a:pt x="740" y="2580"/>
                    <a:pt x="1933" y="1594"/>
                  </a:cubicBezTo>
                  <a:cubicBezTo>
                    <a:pt x="3125" y="609"/>
                    <a:pt x="4771" y="0"/>
                    <a:pt x="6588" y="0"/>
                  </a:cubicBezTo>
                  <a:cubicBezTo>
                    <a:pt x="8405" y="0"/>
                    <a:pt x="10051" y="609"/>
                    <a:pt x="11242" y="1594"/>
                  </a:cubicBezTo>
                  <a:close/>
                  <a:moveTo>
                    <a:pt x="13087" y="5450"/>
                  </a:moveTo>
                  <a:cubicBezTo>
                    <a:pt x="13087" y="3971"/>
                    <a:pt x="12360" y="2631"/>
                    <a:pt x="11187" y="1661"/>
                  </a:cubicBezTo>
                  <a:cubicBezTo>
                    <a:pt x="10010" y="689"/>
                    <a:pt x="8384" y="88"/>
                    <a:pt x="6588" y="88"/>
                  </a:cubicBezTo>
                  <a:cubicBezTo>
                    <a:pt x="4792" y="88"/>
                    <a:pt x="3166" y="689"/>
                    <a:pt x="1989" y="1661"/>
                  </a:cubicBezTo>
                  <a:cubicBezTo>
                    <a:pt x="816" y="2631"/>
                    <a:pt x="89" y="3971"/>
                    <a:pt x="89" y="5450"/>
                  </a:cubicBezTo>
                  <a:cubicBezTo>
                    <a:pt x="89" y="6929"/>
                    <a:pt x="816" y="8269"/>
                    <a:pt x="1989" y="9239"/>
                  </a:cubicBezTo>
                  <a:cubicBezTo>
                    <a:pt x="3166" y="10211"/>
                    <a:pt x="4792" y="10813"/>
                    <a:pt x="6588" y="10813"/>
                  </a:cubicBezTo>
                  <a:cubicBezTo>
                    <a:pt x="8384" y="10813"/>
                    <a:pt x="10010" y="10211"/>
                    <a:pt x="11187" y="9239"/>
                  </a:cubicBezTo>
                  <a:cubicBezTo>
                    <a:pt x="12360" y="8269"/>
                    <a:pt x="13087" y="6929"/>
                    <a:pt x="13087" y="545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270;p51">
              <a:extLst>
                <a:ext uri="{FF2B5EF4-FFF2-40B4-BE49-F238E27FC236}">
                  <a16:creationId xmlns:a16="http://schemas.microsoft.com/office/drawing/2014/main" id="{ED6AD22F-6185-1B00-E3EA-9177CB4906EA}"/>
                </a:ext>
              </a:extLst>
            </p:cNvPr>
            <p:cNvSpPr/>
            <p:nvPr/>
          </p:nvSpPr>
          <p:spPr>
            <a:xfrm>
              <a:off x="6376248" y="2982901"/>
              <a:ext cx="1327414" cy="850208"/>
            </a:xfrm>
            <a:custGeom>
              <a:avLst/>
              <a:gdLst/>
              <a:ahLst/>
              <a:cxnLst/>
              <a:rect l="l" t="t" r="r" b="b"/>
              <a:pathLst>
                <a:path w="13175" h="8439" extrusionOk="0">
                  <a:moveTo>
                    <a:pt x="11238" y="1231"/>
                  </a:moveTo>
                  <a:cubicBezTo>
                    <a:pt x="12434" y="1994"/>
                    <a:pt x="13175" y="3051"/>
                    <a:pt x="13175" y="4220"/>
                  </a:cubicBezTo>
                  <a:cubicBezTo>
                    <a:pt x="13175" y="5389"/>
                    <a:pt x="12434" y="6445"/>
                    <a:pt x="11238" y="7209"/>
                  </a:cubicBezTo>
                  <a:cubicBezTo>
                    <a:pt x="10047" y="7969"/>
                    <a:pt x="8403" y="8439"/>
                    <a:pt x="6588" y="8439"/>
                  </a:cubicBezTo>
                  <a:cubicBezTo>
                    <a:pt x="4773" y="8439"/>
                    <a:pt x="3128" y="7969"/>
                    <a:pt x="1937" y="7209"/>
                  </a:cubicBezTo>
                  <a:cubicBezTo>
                    <a:pt x="741" y="6445"/>
                    <a:pt x="1" y="5389"/>
                    <a:pt x="1" y="4220"/>
                  </a:cubicBezTo>
                  <a:cubicBezTo>
                    <a:pt x="1" y="3051"/>
                    <a:pt x="741" y="1994"/>
                    <a:pt x="1937" y="1231"/>
                  </a:cubicBezTo>
                  <a:cubicBezTo>
                    <a:pt x="3128" y="471"/>
                    <a:pt x="4773" y="1"/>
                    <a:pt x="6588" y="1"/>
                  </a:cubicBezTo>
                  <a:cubicBezTo>
                    <a:pt x="8403" y="1"/>
                    <a:pt x="10047" y="471"/>
                    <a:pt x="11238" y="1231"/>
                  </a:cubicBezTo>
                  <a:close/>
                  <a:moveTo>
                    <a:pt x="13087" y="4220"/>
                  </a:moveTo>
                  <a:cubicBezTo>
                    <a:pt x="13087" y="3083"/>
                    <a:pt x="12362" y="2052"/>
                    <a:pt x="11191" y="1304"/>
                  </a:cubicBezTo>
                  <a:cubicBezTo>
                    <a:pt x="10013" y="553"/>
                    <a:pt x="8386" y="89"/>
                    <a:pt x="6588" y="89"/>
                  </a:cubicBezTo>
                  <a:cubicBezTo>
                    <a:pt x="4789" y="89"/>
                    <a:pt x="3162" y="553"/>
                    <a:pt x="1985" y="1304"/>
                  </a:cubicBezTo>
                  <a:cubicBezTo>
                    <a:pt x="814" y="2052"/>
                    <a:pt x="89" y="3083"/>
                    <a:pt x="89" y="4220"/>
                  </a:cubicBezTo>
                  <a:cubicBezTo>
                    <a:pt x="89" y="5357"/>
                    <a:pt x="814" y="6388"/>
                    <a:pt x="1985" y="7135"/>
                  </a:cubicBezTo>
                  <a:cubicBezTo>
                    <a:pt x="3162" y="7887"/>
                    <a:pt x="4789" y="8351"/>
                    <a:pt x="6588" y="8351"/>
                  </a:cubicBezTo>
                  <a:cubicBezTo>
                    <a:pt x="8386" y="8351"/>
                    <a:pt x="10013" y="7887"/>
                    <a:pt x="11191" y="7135"/>
                  </a:cubicBezTo>
                  <a:cubicBezTo>
                    <a:pt x="12362" y="6388"/>
                    <a:pt x="13087" y="5357"/>
                    <a:pt x="13087" y="42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271;p51">
              <a:extLst>
                <a:ext uri="{FF2B5EF4-FFF2-40B4-BE49-F238E27FC236}">
                  <a16:creationId xmlns:a16="http://schemas.microsoft.com/office/drawing/2014/main" id="{6BAE4797-335A-2D7A-EA78-DC65A4CEF40A}"/>
                </a:ext>
              </a:extLst>
            </p:cNvPr>
            <p:cNvSpPr/>
            <p:nvPr/>
          </p:nvSpPr>
          <p:spPr>
            <a:xfrm>
              <a:off x="6376248" y="3106920"/>
              <a:ext cx="1327414" cy="602269"/>
            </a:xfrm>
            <a:custGeom>
              <a:avLst/>
              <a:gdLst/>
              <a:ahLst/>
              <a:cxnLst/>
              <a:rect l="l" t="t" r="r" b="b"/>
              <a:pathLst>
                <a:path w="13175" h="5978" extrusionOk="0">
                  <a:moveTo>
                    <a:pt x="11232" y="867"/>
                  </a:moveTo>
                  <a:cubicBezTo>
                    <a:pt x="12433" y="1407"/>
                    <a:pt x="13175" y="2158"/>
                    <a:pt x="13175" y="2989"/>
                  </a:cubicBezTo>
                  <a:cubicBezTo>
                    <a:pt x="13175" y="3821"/>
                    <a:pt x="12433" y="4571"/>
                    <a:pt x="11232" y="5111"/>
                  </a:cubicBezTo>
                  <a:cubicBezTo>
                    <a:pt x="10043" y="5647"/>
                    <a:pt x="8400" y="5977"/>
                    <a:pt x="6588" y="5977"/>
                  </a:cubicBezTo>
                  <a:cubicBezTo>
                    <a:pt x="4775" y="5977"/>
                    <a:pt x="3133" y="5647"/>
                    <a:pt x="1944" y="5111"/>
                  </a:cubicBezTo>
                  <a:cubicBezTo>
                    <a:pt x="743" y="4571"/>
                    <a:pt x="1" y="3821"/>
                    <a:pt x="1" y="2989"/>
                  </a:cubicBezTo>
                  <a:cubicBezTo>
                    <a:pt x="1" y="2158"/>
                    <a:pt x="743" y="1407"/>
                    <a:pt x="1944" y="867"/>
                  </a:cubicBezTo>
                  <a:cubicBezTo>
                    <a:pt x="3133" y="332"/>
                    <a:pt x="4775" y="1"/>
                    <a:pt x="6588" y="1"/>
                  </a:cubicBezTo>
                  <a:cubicBezTo>
                    <a:pt x="8400" y="1"/>
                    <a:pt x="10043" y="332"/>
                    <a:pt x="11232" y="867"/>
                  </a:cubicBezTo>
                  <a:close/>
                  <a:moveTo>
                    <a:pt x="13087" y="2989"/>
                  </a:moveTo>
                  <a:cubicBezTo>
                    <a:pt x="13087" y="2195"/>
                    <a:pt x="12364" y="1473"/>
                    <a:pt x="11196" y="947"/>
                  </a:cubicBezTo>
                  <a:cubicBezTo>
                    <a:pt x="10017" y="416"/>
                    <a:pt x="8388" y="88"/>
                    <a:pt x="6588" y="88"/>
                  </a:cubicBezTo>
                  <a:cubicBezTo>
                    <a:pt x="4787" y="88"/>
                    <a:pt x="3158" y="416"/>
                    <a:pt x="1979" y="947"/>
                  </a:cubicBezTo>
                  <a:cubicBezTo>
                    <a:pt x="811" y="1473"/>
                    <a:pt x="89" y="2195"/>
                    <a:pt x="89" y="2989"/>
                  </a:cubicBezTo>
                  <a:cubicBezTo>
                    <a:pt x="89" y="3783"/>
                    <a:pt x="811" y="4505"/>
                    <a:pt x="1979" y="5031"/>
                  </a:cubicBezTo>
                  <a:cubicBezTo>
                    <a:pt x="3158" y="5562"/>
                    <a:pt x="4787" y="5889"/>
                    <a:pt x="6588" y="5889"/>
                  </a:cubicBezTo>
                  <a:cubicBezTo>
                    <a:pt x="8388" y="5889"/>
                    <a:pt x="10017" y="5562"/>
                    <a:pt x="11196" y="5031"/>
                  </a:cubicBezTo>
                  <a:cubicBezTo>
                    <a:pt x="12364" y="4505"/>
                    <a:pt x="13087" y="3783"/>
                    <a:pt x="13087" y="29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272;p51">
              <a:extLst>
                <a:ext uri="{FF2B5EF4-FFF2-40B4-BE49-F238E27FC236}">
                  <a16:creationId xmlns:a16="http://schemas.microsoft.com/office/drawing/2014/main" id="{4986BB72-0E06-4B53-761C-0A055D6EB4FD}"/>
                </a:ext>
              </a:extLst>
            </p:cNvPr>
            <p:cNvSpPr/>
            <p:nvPr/>
          </p:nvSpPr>
          <p:spPr>
            <a:xfrm>
              <a:off x="6376248" y="3230940"/>
              <a:ext cx="1327414" cy="354228"/>
            </a:xfrm>
            <a:custGeom>
              <a:avLst/>
              <a:gdLst/>
              <a:ahLst/>
              <a:cxnLst/>
              <a:rect l="l" t="t" r="r" b="b"/>
              <a:pathLst>
                <a:path w="13175" h="3516" extrusionOk="0">
                  <a:moveTo>
                    <a:pt x="11225" y="504"/>
                  </a:moveTo>
                  <a:cubicBezTo>
                    <a:pt x="12429" y="819"/>
                    <a:pt x="13175" y="1263"/>
                    <a:pt x="13175" y="1758"/>
                  </a:cubicBezTo>
                  <a:cubicBezTo>
                    <a:pt x="13175" y="2254"/>
                    <a:pt x="12429" y="2696"/>
                    <a:pt x="11225" y="3012"/>
                  </a:cubicBezTo>
                  <a:cubicBezTo>
                    <a:pt x="10038" y="3323"/>
                    <a:pt x="8398" y="3515"/>
                    <a:pt x="6588" y="3515"/>
                  </a:cubicBezTo>
                  <a:cubicBezTo>
                    <a:pt x="4778" y="3515"/>
                    <a:pt x="3138" y="3323"/>
                    <a:pt x="1951" y="3012"/>
                  </a:cubicBezTo>
                  <a:cubicBezTo>
                    <a:pt x="746" y="2696"/>
                    <a:pt x="1" y="2254"/>
                    <a:pt x="1" y="1758"/>
                  </a:cubicBezTo>
                  <a:cubicBezTo>
                    <a:pt x="1" y="1263"/>
                    <a:pt x="746" y="819"/>
                    <a:pt x="1951" y="504"/>
                  </a:cubicBezTo>
                  <a:cubicBezTo>
                    <a:pt x="3138" y="193"/>
                    <a:pt x="4778" y="0"/>
                    <a:pt x="6588" y="0"/>
                  </a:cubicBezTo>
                  <a:cubicBezTo>
                    <a:pt x="8398" y="0"/>
                    <a:pt x="10038" y="193"/>
                    <a:pt x="11225" y="504"/>
                  </a:cubicBezTo>
                  <a:close/>
                  <a:moveTo>
                    <a:pt x="13087" y="1758"/>
                  </a:moveTo>
                  <a:cubicBezTo>
                    <a:pt x="13087" y="1307"/>
                    <a:pt x="12367" y="893"/>
                    <a:pt x="11203" y="589"/>
                  </a:cubicBezTo>
                  <a:cubicBezTo>
                    <a:pt x="10023" y="280"/>
                    <a:pt x="8391" y="88"/>
                    <a:pt x="6588" y="88"/>
                  </a:cubicBezTo>
                  <a:cubicBezTo>
                    <a:pt x="4785" y="88"/>
                    <a:pt x="3153" y="280"/>
                    <a:pt x="1972" y="589"/>
                  </a:cubicBezTo>
                  <a:cubicBezTo>
                    <a:pt x="809" y="893"/>
                    <a:pt x="89" y="1307"/>
                    <a:pt x="89" y="1758"/>
                  </a:cubicBezTo>
                  <a:cubicBezTo>
                    <a:pt x="89" y="2209"/>
                    <a:pt x="809" y="2623"/>
                    <a:pt x="1972" y="2928"/>
                  </a:cubicBezTo>
                  <a:cubicBezTo>
                    <a:pt x="3153" y="3237"/>
                    <a:pt x="4785" y="3428"/>
                    <a:pt x="6588" y="3428"/>
                  </a:cubicBezTo>
                  <a:cubicBezTo>
                    <a:pt x="8391" y="3428"/>
                    <a:pt x="10023" y="3237"/>
                    <a:pt x="11203" y="2928"/>
                  </a:cubicBezTo>
                  <a:cubicBezTo>
                    <a:pt x="12367" y="2623"/>
                    <a:pt x="13087" y="2209"/>
                    <a:pt x="13087" y="17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273;p51">
              <a:extLst>
                <a:ext uri="{FF2B5EF4-FFF2-40B4-BE49-F238E27FC236}">
                  <a16:creationId xmlns:a16="http://schemas.microsoft.com/office/drawing/2014/main" id="{6935B992-CC3C-914E-6606-BA32F9C89E6F}"/>
                </a:ext>
              </a:extLst>
            </p:cNvPr>
            <p:cNvSpPr/>
            <p:nvPr/>
          </p:nvSpPr>
          <p:spPr>
            <a:xfrm>
              <a:off x="6376248" y="3354959"/>
              <a:ext cx="1327414" cy="106289"/>
            </a:xfrm>
            <a:custGeom>
              <a:avLst/>
              <a:gdLst/>
              <a:ahLst/>
              <a:cxnLst/>
              <a:rect l="l" t="t" r="r" b="b"/>
              <a:pathLst>
                <a:path w="13175" h="1055" extrusionOk="0">
                  <a:moveTo>
                    <a:pt x="11217" y="142"/>
                  </a:moveTo>
                  <a:cubicBezTo>
                    <a:pt x="12426" y="231"/>
                    <a:pt x="13175" y="367"/>
                    <a:pt x="13175" y="527"/>
                  </a:cubicBezTo>
                  <a:cubicBezTo>
                    <a:pt x="13175" y="687"/>
                    <a:pt x="12426" y="823"/>
                    <a:pt x="11217" y="913"/>
                  </a:cubicBezTo>
                  <a:cubicBezTo>
                    <a:pt x="10031" y="1000"/>
                    <a:pt x="8395" y="1054"/>
                    <a:pt x="6588" y="1054"/>
                  </a:cubicBezTo>
                  <a:cubicBezTo>
                    <a:pt x="4780" y="1054"/>
                    <a:pt x="3143" y="1000"/>
                    <a:pt x="1958" y="913"/>
                  </a:cubicBezTo>
                  <a:cubicBezTo>
                    <a:pt x="749" y="823"/>
                    <a:pt x="1" y="687"/>
                    <a:pt x="1" y="527"/>
                  </a:cubicBezTo>
                  <a:cubicBezTo>
                    <a:pt x="1" y="367"/>
                    <a:pt x="749" y="231"/>
                    <a:pt x="1958" y="142"/>
                  </a:cubicBezTo>
                  <a:cubicBezTo>
                    <a:pt x="3143" y="54"/>
                    <a:pt x="4780" y="0"/>
                    <a:pt x="6588" y="0"/>
                  </a:cubicBezTo>
                  <a:cubicBezTo>
                    <a:pt x="8395" y="0"/>
                    <a:pt x="10031" y="54"/>
                    <a:pt x="11217" y="142"/>
                  </a:cubicBezTo>
                  <a:close/>
                  <a:moveTo>
                    <a:pt x="13087" y="527"/>
                  </a:moveTo>
                  <a:cubicBezTo>
                    <a:pt x="13087" y="421"/>
                    <a:pt x="12370" y="315"/>
                    <a:pt x="11211" y="229"/>
                  </a:cubicBezTo>
                  <a:cubicBezTo>
                    <a:pt x="10029" y="142"/>
                    <a:pt x="8394" y="88"/>
                    <a:pt x="6588" y="88"/>
                  </a:cubicBezTo>
                  <a:cubicBezTo>
                    <a:pt x="4781" y="88"/>
                    <a:pt x="3147" y="142"/>
                    <a:pt x="1965" y="229"/>
                  </a:cubicBezTo>
                  <a:cubicBezTo>
                    <a:pt x="806" y="315"/>
                    <a:pt x="89" y="421"/>
                    <a:pt x="89" y="527"/>
                  </a:cubicBezTo>
                  <a:cubicBezTo>
                    <a:pt x="89" y="633"/>
                    <a:pt x="806" y="740"/>
                    <a:pt x="1965" y="824"/>
                  </a:cubicBezTo>
                  <a:cubicBezTo>
                    <a:pt x="3147" y="913"/>
                    <a:pt x="4781" y="966"/>
                    <a:pt x="6588" y="966"/>
                  </a:cubicBezTo>
                  <a:cubicBezTo>
                    <a:pt x="8394" y="966"/>
                    <a:pt x="10029" y="913"/>
                    <a:pt x="11211" y="824"/>
                  </a:cubicBezTo>
                  <a:cubicBezTo>
                    <a:pt x="12370" y="740"/>
                    <a:pt x="13087" y="633"/>
                    <a:pt x="13087" y="5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274;p51">
              <a:extLst>
                <a:ext uri="{FF2B5EF4-FFF2-40B4-BE49-F238E27FC236}">
                  <a16:creationId xmlns:a16="http://schemas.microsoft.com/office/drawing/2014/main" id="{4B20384C-3679-4AFA-BC60-57BF663495F3}"/>
                </a:ext>
              </a:extLst>
            </p:cNvPr>
            <p:cNvSpPr/>
            <p:nvPr/>
          </p:nvSpPr>
          <p:spPr>
            <a:xfrm>
              <a:off x="6367483" y="2735568"/>
              <a:ext cx="1345046" cy="1344979"/>
            </a:xfrm>
            <a:custGeom>
              <a:avLst/>
              <a:gdLst/>
              <a:ahLst/>
              <a:cxnLst/>
              <a:rect l="l" t="t" r="r" b="b"/>
              <a:pathLst>
                <a:path w="13350" h="13350" extrusionOk="0">
                  <a:moveTo>
                    <a:pt x="1956" y="1955"/>
                  </a:moveTo>
                  <a:cubicBezTo>
                    <a:pt x="3163" y="748"/>
                    <a:pt x="4832" y="0"/>
                    <a:pt x="6675" y="0"/>
                  </a:cubicBezTo>
                  <a:cubicBezTo>
                    <a:pt x="8518" y="0"/>
                    <a:pt x="10187" y="748"/>
                    <a:pt x="11394" y="1955"/>
                  </a:cubicBezTo>
                  <a:cubicBezTo>
                    <a:pt x="12602" y="3163"/>
                    <a:pt x="13349" y="4832"/>
                    <a:pt x="13349" y="6675"/>
                  </a:cubicBezTo>
                  <a:cubicBezTo>
                    <a:pt x="13349" y="8518"/>
                    <a:pt x="12602" y="10186"/>
                    <a:pt x="11394" y="11395"/>
                  </a:cubicBezTo>
                  <a:cubicBezTo>
                    <a:pt x="10187" y="12602"/>
                    <a:pt x="8518" y="13350"/>
                    <a:pt x="6675" y="13350"/>
                  </a:cubicBezTo>
                  <a:cubicBezTo>
                    <a:pt x="4832" y="13350"/>
                    <a:pt x="3163" y="12602"/>
                    <a:pt x="1956" y="11395"/>
                  </a:cubicBezTo>
                  <a:cubicBezTo>
                    <a:pt x="747" y="10186"/>
                    <a:pt x="1" y="8518"/>
                    <a:pt x="1" y="6675"/>
                  </a:cubicBezTo>
                  <a:cubicBezTo>
                    <a:pt x="1" y="4832"/>
                    <a:pt x="747" y="3163"/>
                    <a:pt x="1956" y="1955"/>
                  </a:cubicBezTo>
                  <a:close/>
                  <a:moveTo>
                    <a:pt x="6675" y="264"/>
                  </a:moveTo>
                  <a:cubicBezTo>
                    <a:pt x="4904" y="264"/>
                    <a:pt x="3302" y="982"/>
                    <a:pt x="2141" y="2141"/>
                  </a:cubicBezTo>
                  <a:cubicBezTo>
                    <a:pt x="981" y="3302"/>
                    <a:pt x="263" y="4905"/>
                    <a:pt x="263" y="6675"/>
                  </a:cubicBezTo>
                  <a:cubicBezTo>
                    <a:pt x="263" y="8445"/>
                    <a:pt x="981" y="10049"/>
                    <a:pt x="2141" y="11208"/>
                  </a:cubicBezTo>
                  <a:cubicBezTo>
                    <a:pt x="3302" y="12368"/>
                    <a:pt x="4904" y="13086"/>
                    <a:pt x="6675" y="13086"/>
                  </a:cubicBezTo>
                  <a:cubicBezTo>
                    <a:pt x="8446" y="13086"/>
                    <a:pt x="10048" y="12368"/>
                    <a:pt x="11208" y="11208"/>
                  </a:cubicBezTo>
                  <a:cubicBezTo>
                    <a:pt x="12368" y="10049"/>
                    <a:pt x="13086" y="8445"/>
                    <a:pt x="13086" y="6675"/>
                  </a:cubicBezTo>
                  <a:cubicBezTo>
                    <a:pt x="13086" y="4905"/>
                    <a:pt x="12368" y="3302"/>
                    <a:pt x="11208" y="2141"/>
                  </a:cubicBezTo>
                  <a:cubicBezTo>
                    <a:pt x="10048" y="982"/>
                    <a:pt x="8446" y="264"/>
                    <a:pt x="6675" y="2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275;p51">
              <a:extLst>
                <a:ext uri="{FF2B5EF4-FFF2-40B4-BE49-F238E27FC236}">
                  <a16:creationId xmlns:a16="http://schemas.microsoft.com/office/drawing/2014/main" id="{D436755A-05BF-7497-2E88-08352702A00F}"/>
                </a:ext>
              </a:extLst>
            </p:cNvPr>
            <p:cNvSpPr/>
            <p:nvPr/>
          </p:nvSpPr>
          <p:spPr>
            <a:xfrm>
              <a:off x="7598719" y="3226104"/>
              <a:ext cx="56220" cy="399766"/>
            </a:xfrm>
            <a:custGeom>
              <a:avLst/>
              <a:gdLst/>
              <a:ahLst/>
              <a:cxnLst/>
              <a:rect l="l" t="t" r="r" b="b"/>
              <a:pathLst>
                <a:path w="558" h="3968" extrusionOk="0">
                  <a:moveTo>
                    <a:pt x="252" y="234"/>
                  </a:moveTo>
                  <a:cubicBezTo>
                    <a:pt x="252" y="234"/>
                    <a:pt x="252" y="235"/>
                    <a:pt x="252" y="235"/>
                  </a:cubicBezTo>
                  <a:close/>
                  <a:moveTo>
                    <a:pt x="192" y="37"/>
                  </a:moveTo>
                  <a:cubicBezTo>
                    <a:pt x="275" y="381"/>
                    <a:pt x="324" y="706"/>
                    <a:pt x="356" y="1058"/>
                  </a:cubicBezTo>
                  <a:cubicBezTo>
                    <a:pt x="395" y="1506"/>
                    <a:pt x="383" y="1944"/>
                    <a:pt x="329" y="2389"/>
                  </a:cubicBezTo>
                  <a:cubicBezTo>
                    <a:pt x="279" y="2792"/>
                    <a:pt x="206" y="3142"/>
                    <a:pt x="124" y="3536"/>
                  </a:cubicBezTo>
                  <a:cubicBezTo>
                    <a:pt x="117" y="3570"/>
                    <a:pt x="1" y="3968"/>
                    <a:pt x="96" y="3894"/>
                  </a:cubicBezTo>
                  <a:cubicBezTo>
                    <a:pt x="222" y="3784"/>
                    <a:pt x="301" y="3505"/>
                    <a:pt x="351" y="3355"/>
                  </a:cubicBezTo>
                  <a:cubicBezTo>
                    <a:pt x="505" y="2871"/>
                    <a:pt x="555" y="2367"/>
                    <a:pt x="557" y="1862"/>
                  </a:cubicBezTo>
                  <a:cubicBezTo>
                    <a:pt x="558" y="1460"/>
                    <a:pt x="519" y="1070"/>
                    <a:pt x="431" y="679"/>
                  </a:cubicBezTo>
                  <a:cubicBezTo>
                    <a:pt x="384" y="471"/>
                    <a:pt x="319" y="281"/>
                    <a:pt x="240" y="85"/>
                  </a:cubicBezTo>
                  <a:cubicBezTo>
                    <a:pt x="238" y="80"/>
                    <a:pt x="204" y="1"/>
                    <a:pt x="192" y="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276;p51">
              <a:extLst>
                <a:ext uri="{FF2B5EF4-FFF2-40B4-BE49-F238E27FC236}">
                  <a16:creationId xmlns:a16="http://schemas.microsoft.com/office/drawing/2014/main" id="{5F267478-040A-DF9A-23B9-EE9559F22926}"/>
                </a:ext>
              </a:extLst>
            </p:cNvPr>
            <p:cNvSpPr/>
            <p:nvPr/>
          </p:nvSpPr>
          <p:spPr>
            <a:xfrm>
              <a:off x="7525375" y="3060375"/>
              <a:ext cx="85438" cy="239376"/>
            </a:xfrm>
            <a:custGeom>
              <a:avLst/>
              <a:gdLst/>
              <a:ahLst/>
              <a:cxnLst/>
              <a:rect l="l" t="t" r="r" b="b"/>
              <a:pathLst>
                <a:path w="848" h="2376" extrusionOk="0">
                  <a:moveTo>
                    <a:pt x="55" y="102"/>
                  </a:moveTo>
                  <a:lnTo>
                    <a:pt x="55" y="103"/>
                  </a:lnTo>
                  <a:cubicBezTo>
                    <a:pt x="55" y="103"/>
                    <a:pt x="55" y="103"/>
                    <a:pt x="55" y="102"/>
                  </a:cubicBezTo>
                  <a:close/>
                  <a:moveTo>
                    <a:pt x="1" y="20"/>
                  </a:moveTo>
                  <a:cubicBezTo>
                    <a:pt x="75" y="182"/>
                    <a:pt x="142" y="342"/>
                    <a:pt x="208" y="507"/>
                  </a:cubicBezTo>
                  <a:cubicBezTo>
                    <a:pt x="308" y="757"/>
                    <a:pt x="387" y="1006"/>
                    <a:pt x="457" y="1265"/>
                  </a:cubicBezTo>
                  <a:cubicBezTo>
                    <a:pt x="528" y="1525"/>
                    <a:pt x="588" y="1789"/>
                    <a:pt x="662" y="2046"/>
                  </a:cubicBezTo>
                  <a:cubicBezTo>
                    <a:pt x="672" y="2082"/>
                    <a:pt x="731" y="2375"/>
                    <a:pt x="784" y="2292"/>
                  </a:cubicBezTo>
                  <a:cubicBezTo>
                    <a:pt x="848" y="2178"/>
                    <a:pt x="811" y="1970"/>
                    <a:pt x="799" y="1848"/>
                  </a:cubicBezTo>
                  <a:cubicBezTo>
                    <a:pt x="760" y="1507"/>
                    <a:pt x="660" y="1198"/>
                    <a:pt x="536" y="880"/>
                  </a:cubicBezTo>
                  <a:cubicBezTo>
                    <a:pt x="453" y="667"/>
                    <a:pt x="359" y="467"/>
                    <a:pt x="238" y="273"/>
                  </a:cubicBezTo>
                  <a:cubicBezTo>
                    <a:pt x="180" y="180"/>
                    <a:pt x="118" y="107"/>
                    <a:pt x="43" y="27"/>
                  </a:cubicBezTo>
                  <a:cubicBezTo>
                    <a:pt x="32" y="18"/>
                    <a:pt x="10" y="0"/>
                    <a:pt x="1" y="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277;p51">
              <a:extLst>
                <a:ext uri="{FF2B5EF4-FFF2-40B4-BE49-F238E27FC236}">
                  <a16:creationId xmlns:a16="http://schemas.microsoft.com/office/drawing/2014/main" id="{55A49491-329F-51E9-1573-42FA375B3DF0}"/>
                </a:ext>
              </a:extLst>
            </p:cNvPr>
            <p:cNvSpPr/>
            <p:nvPr/>
          </p:nvSpPr>
          <p:spPr>
            <a:xfrm>
              <a:off x="7466136" y="3644908"/>
              <a:ext cx="118787" cy="182454"/>
            </a:xfrm>
            <a:custGeom>
              <a:avLst/>
              <a:gdLst/>
              <a:ahLst/>
              <a:cxnLst/>
              <a:rect l="l" t="t" r="r" b="b"/>
              <a:pathLst>
                <a:path w="1179" h="1811" extrusionOk="0">
                  <a:moveTo>
                    <a:pt x="1120" y="97"/>
                  </a:moveTo>
                  <a:lnTo>
                    <a:pt x="1120" y="97"/>
                  </a:lnTo>
                  <a:cubicBezTo>
                    <a:pt x="1120" y="97"/>
                    <a:pt x="1120" y="97"/>
                    <a:pt x="1120" y="97"/>
                  </a:cubicBezTo>
                  <a:close/>
                  <a:moveTo>
                    <a:pt x="1156" y="5"/>
                  </a:moveTo>
                  <a:cubicBezTo>
                    <a:pt x="1071" y="152"/>
                    <a:pt x="983" y="296"/>
                    <a:pt x="894" y="441"/>
                  </a:cubicBezTo>
                  <a:cubicBezTo>
                    <a:pt x="771" y="642"/>
                    <a:pt x="641" y="833"/>
                    <a:pt x="507" y="1027"/>
                  </a:cubicBezTo>
                  <a:cubicBezTo>
                    <a:pt x="384" y="1202"/>
                    <a:pt x="247" y="1400"/>
                    <a:pt x="144" y="1585"/>
                  </a:cubicBezTo>
                  <a:cubicBezTo>
                    <a:pt x="126" y="1620"/>
                    <a:pt x="0" y="1811"/>
                    <a:pt x="87" y="1803"/>
                  </a:cubicBezTo>
                  <a:cubicBezTo>
                    <a:pt x="195" y="1786"/>
                    <a:pt x="293" y="1652"/>
                    <a:pt x="362" y="1575"/>
                  </a:cubicBezTo>
                  <a:cubicBezTo>
                    <a:pt x="551" y="1363"/>
                    <a:pt x="687" y="1129"/>
                    <a:pt x="828" y="883"/>
                  </a:cubicBezTo>
                  <a:cubicBezTo>
                    <a:pt x="929" y="704"/>
                    <a:pt x="1018" y="528"/>
                    <a:pt x="1093" y="337"/>
                  </a:cubicBezTo>
                  <a:cubicBezTo>
                    <a:pt x="1132" y="238"/>
                    <a:pt x="1154" y="147"/>
                    <a:pt x="1174" y="44"/>
                  </a:cubicBezTo>
                  <a:cubicBezTo>
                    <a:pt x="1177" y="30"/>
                    <a:pt x="1179" y="1"/>
                    <a:pt x="1156" y="5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278;p51">
              <a:extLst>
                <a:ext uri="{FF2B5EF4-FFF2-40B4-BE49-F238E27FC236}">
                  <a16:creationId xmlns:a16="http://schemas.microsoft.com/office/drawing/2014/main" id="{F0B0ACF8-6EE1-04F1-561C-CE2302C80375}"/>
                </a:ext>
              </a:extLst>
            </p:cNvPr>
            <p:cNvSpPr/>
            <p:nvPr/>
          </p:nvSpPr>
          <p:spPr>
            <a:xfrm>
              <a:off x="6428737" y="3134928"/>
              <a:ext cx="77277" cy="274940"/>
            </a:xfrm>
            <a:custGeom>
              <a:avLst/>
              <a:gdLst/>
              <a:ahLst/>
              <a:cxnLst/>
              <a:rect l="l" t="t" r="r" b="b"/>
              <a:pathLst>
                <a:path w="767" h="2729" extrusionOk="0">
                  <a:moveTo>
                    <a:pt x="62" y="2556"/>
                  </a:moveTo>
                  <a:cubicBezTo>
                    <a:pt x="62" y="2556"/>
                    <a:pt x="62" y="2556"/>
                    <a:pt x="62" y="2555"/>
                  </a:cubicBezTo>
                  <a:close/>
                  <a:moveTo>
                    <a:pt x="64" y="2707"/>
                  </a:moveTo>
                  <a:cubicBezTo>
                    <a:pt x="85" y="2454"/>
                    <a:pt x="119" y="2214"/>
                    <a:pt x="164" y="1964"/>
                  </a:cubicBezTo>
                  <a:cubicBezTo>
                    <a:pt x="220" y="1652"/>
                    <a:pt x="299" y="1355"/>
                    <a:pt x="398" y="1053"/>
                  </a:cubicBezTo>
                  <a:cubicBezTo>
                    <a:pt x="481" y="799"/>
                    <a:pt x="579" y="541"/>
                    <a:pt x="656" y="287"/>
                  </a:cubicBezTo>
                  <a:cubicBezTo>
                    <a:pt x="667" y="250"/>
                    <a:pt x="767" y="1"/>
                    <a:pt x="680" y="34"/>
                  </a:cubicBezTo>
                  <a:cubicBezTo>
                    <a:pt x="568" y="85"/>
                    <a:pt x="490" y="268"/>
                    <a:pt x="437" y="370"/>
                  </a:cubicBezTo>
                  <a:cubicBezTo>
                    <a:pt x="275" y="685"/>
                    <a:pt x="184" y="1025"/>
                    <a:pt x="111" y="1370"/>
                  </a:cubicBezTo>
                  <a:cubicBezTo>
                    <a:pt x="51" y="1650"/>
                    <a:pt x="13" y="1924"/>
                    <a:pt x="5" y="2210"/>
                  </a:cubicBezTo>
                  <a:cubicBezTo>
                    <a:pt x="0" y="2366"/>
                    <a:pt x="12" y="2510"/>
                    <a:pt x="32" y="2664"/>
                  </a:cubicBezTo>
                  <a:cubicBezTo>
                    <a:pt x="33" y="2672"/>
                    <a:pt x="42" y="2728"/>
                    <a:pt x="64" y="27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279;p51">
              <a:extLst>
                <a:ext uri="{FF2B5EF4-FFF2-40B4-BE49-F238E27FC236}">
                  <a16:creationId xmlns:a16="http://schemas.microsoft.com/office/drawing/2014/main" id="{3070AEFC-FEBD-C77E-78E7-A40F5AAE34EA}"/>
                </a:ext>
              </a:extLst>
            </p:cNvPr>
            <p:cNvSpPr/>
            <p:nvPr/>
          </p:nvSpPr>
          <p:spPr>
            <a:xfrm>
              <a:off x="6467727" y="3166159"/>
              <a:ext cx="136016" cy="525297"/>
            </a:xfrm>
            <a:custGeom>
              <a:avLst/>
              <a:gdLst/>
              <a:ahLst/>
              <a:cxnLst/>
              <a:rect l="l" t="t" r="r" b="b"/>
              <a:pathLst>
                <a:path w="1350" h="5214" extrusionOk="0">
                  <a:moveTo>
                    <a:pt x="463" y="1354"/>
                  </a:moveTo>
                  <a:cubicBezTo>
                    <a:pt x="388" y="1757"/>
                    <a:pt x="358" y="2085"/>
                    <a:pt x="377" y="2497"/>
                  </a:cubicBezTo>
                  <a:cubicBezTo>
                    <a:pt x="504" y="4001"/>
                    <a:pt x="1290" y="4838"/>
                    <a:pt x="1349" y="5213"/>
                  </a:cubicBezTo>
                  <a:cubicBezTo>
                    <a:pt x="754" y="4937"/>
                    <a:pt x="131" y="3207"/>
                    <a:pt x="38" y="2524"/>
                  </a:cubicBezTo>
                  <a:cubicBezTo>
                    <a:pt x="1" y="2077"/>
                    <a:pt x="22" y="1723"/>
                    <a:pt x="104" y="1284"/>
                  </a:cubicBezTo>
                  <a:cubicBezTo>
                    <a:pt x="138" y="1136"/>
                    <a:pt x="326" y="0"/>
                    <a:pt x="606" y="169"/>
                  </a:cubicBezTo>
                  <a:cubicBezTo>
                    <a:pt x="872" y="214"/>
                    <a:pt x="537" y="1015"/>
                    <a:pt x="463" y="135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280;p51">
              <a:extLst>
                <a:ext uri="{FF2B5EF4-FFF2-40B4-BE49-F238E27FC236}">
                  <a16:creationId xmlns:a16="http://schemas.microsoft.com/office/drawing/2014/main" id="{18A86D55-7F6E-53A5-E33D-76FC4F220945}"/>
                </a:ext>
              </a:extLst>
            </p:cNvPr>
            <p:cNvSpPr/>
            <p:nvPr/>
          </p:nvSpPr>
          <p:spPr>
            <a:xfrm>
              <a:off x="6437704" y="3508396"/>
              <a:ext cx="181355" cy="322090"/>
            </a:xfrm>
            <a:custGeom>
              <a:avLst/>
              <a:gdLst/>
              <a:ahLst/>
              <a:cxnLst/>
              <a:rect l="l" t="t" r="r" b="b"/>
              <a:pathLst>
                <a:path w="1800" h="3197" extrusionOk="0">
                  <a:moveTo>
                    <a:pt x="1652" y="3035"/>
                  </a:moveTo>
                  <a:lnTo>
                    <a:pt x="1651" y="3034"/>
                  </a:lnTo>
                  <a:cubicBezTo>
                    <a:pt x="1651" y="3034"/>
                    <a:pt x="1651" y="3035"/>
                    <a:pt x="1652" y="3035"/>
                  </a:cubicBezTo>
                  <a:close/>
                  <a:moveTo>
                    <a:pt x="1794" y="3162"/>
                  </a:moveTo>
                  <a:cubicBezTo>
                    <a:pt x="1567" y="2930"/>
                    <a:pt x="1376" y="2698"/>
                    <a:pt x="1185" y="2436"/>
                  </a:cubicBezTo>
                  <a:cubicBezTo>
                    <a:pt x="946" y="2106"/>
                    <a:pt x="752" y="1761"/>
                    <a:pt x="586" y="1388"/>
                  </a:cubicBezTo>
                  <a:cubicBezTo>
                    <a:pt x="437" y="1052"/>
                    <a:pt x="330" y="743"/>
                    <a:pt x="207" y="398"/>
                  </a:cubicBezTo>
                  <a:cubicBezTo>
                    <a:pt x="195" y="363"/>
                    <a:pt x="99" y="1"/>
                    <a:pt x="54" y="104"/>
                  </a:cubicBezTo>
                  <a:cubicBezTo>
                    <a:pt x="0" y="251"/>
                    <a:pt x="70" y="507"/>
                    <a:pt x="101" y="651"/>
                  </a:cubicBezTo>
                  <a:cubicBezTo>
                    <a:pt x="205" y="1103"/>
                    <a:pt x="403" y="1518"/>
                    <a:pt x="640" y="1914"/>
                  </a:cubicBezTo>
                  <a:cubicBezTo>
                    <a:pt x="829" y="2228"/>
                    <a:pt x="1043" y="2513"/>
                    <a:pt x="1297" y="2776"/>
                  </a:cubicBezTo>
                  <a:cubicBezTo>
                    <a:pt x="1433" y="2916"/>
                    <a:pt x="1575" y="3033"/>
                    <a:pt x="1731" y="3149"/>
                  </a:cubicBezTo>
                  <a:cubicBezTo>
                    <a:pt x="1736" y="3151"/>
                    <a:pt x="1800" y="3197"/>
                    <a:pt x="1794" y="3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281;p51">
              <a:extLst>
                <a:ext uri="{FF2B5EF4-FFF2-40B4-BE49-F238E27FC236}">
                  <a16:creationId xmlns:a16="http://schemas.microsoft.com/office/drawing/2014/main" id="{89FEB678-DC05-732F-38DB-C7EF00E78A50}"/>
                </a:ext>
              </a:extLst>
            </p:cNvPr>
            <p:cNvSpPr/>
            <p:nvPr/>
          </p:nvSpPr>
          <p:spPr>
            <a:xfrm>
              <a:off x="6633859" y="3825346"/>
              <a:ext cx="130071" cy="98229"/>
            </a:xfrm>
            <a:custGeom>
              <a:avLst/>
              <a:gdLst/>
              <a:ahLst/>
              <a:cxnLst/>
              <a:rect l="l" t="t" r="r" b="b"/>
              <a:pathLst>
                <a:path w="1291" h="975" extrusionOk="0">
                  <a:moveTo>
                    <a:pt x="1208" y="924"/>
                  </a:moveTo>
                  <a:cubicBezTo>
                    <a:pt x="1208" y="924"/>
                    <a:pt x="1208" y="923"/>
                    <a:pt x="1208" y="923"/>
                  </a:cubicBezTo>
                  <a:close/>
                  <a:moveTo>
                    <a:pt x="1288" y="953"/>
                  </a:moveTo>
                  <a:cubicBezTo>
                    <a:pt x="1164" y="881"/>
                    <a:pt x="1050" y="805"/>
                    <a:pt x="932" y="724"/>
                  </a:cubicBezTo>
                  <a:cubicBezTo>
                    <a:pt x="785" y="622"/>
                    <a:pt x="655" y="514"/>
                    <a:pt x="522" y="395"/>
                  </a:cubicBezTo>
                  <a:cubicBezTo>
                    <a:pt x="418" y="302"/>
                    <a:pt x="289" y="184"/>
                    <a:pt x="176" y="107"/>
                  </a:cubicBezTo>
                  <a:cubicBezTo>
                    <a:pt x="137" y="82"/>
                    <a:pt x="41" y="1"/>
                    <a:pt x="20" y="67"/>
                  </a:cubicBezTo>
                  <a:cubicBezTo>
                    <a:pt x="0" y="151"/>
                    <a:pt x="69" y="224"/>
                    <a:pt x="119" y="292"/>
                  </a:cubicBezTo>
                  <a:cubicBezTo>
                    <a:pt x="241" y="454"/>
                    <a:pt x="406" y="569"/>
                    <a:pt x="574" y="682"/>
                  </a:cubicBezTo>
                  <a:cubicBezTo>
                    <a:pt x="712" y="774"/>
                    <a:pt x="846" y="849"/>
                    <a:pt x="1000" y="910"/>
                  </a:cubicBezTo>
                  <a:cubicBezTo>
                    <a:pt x="1086" y="944"/>
                    <a:pt x="1163" y="959"/>
                    <a:pt x="1253" y="973"/>
                  </a:cubicBezTo>
                  <a:cubicBezTo>
                    <a:pt x="1267" y="974"/>
                    <a:pt x="1291" y="974"/>
                    <a:pt x="1288" y="953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282;p51">
              <a:extLst>
                <a:ext uri="{FF2B5EF4-FFF2-40B4-BE49-F238E27FC236}">
                  <a16:creationId xmlns:a16="http://schemas.microsoft.com/office/drawing/2014/main" id="{6B761748-48CF-DE76-AE74-7FF36F096531}"/>
                </a:ext>
              </a:extLst>
            </p:cNvPr>
            <p:cNvSpPr/>
            <p:nvPr/>
          </p:nvSpPr>
          <p:spPr>
            <a:xfrm>
              <a:off x="6620561" y="2759848"/>
              <a:ext cx="1026567" cy="1232545"/>
            </a:xfrm>
            <a:custGeom>
              <a:avLst/>
              <a:gdLst/>
              <a:ahLst/>
              <a:cxnLst/>
              <a:rect l="l" t="t" r="r" b="b"/>
              <a:pathLst>
                <a:path w="10189" h="12234" extrusionOk="0">
                  <a:moveTo>
                    <a:pt x="7401" y="8610"/>
                  </a:moveTo>
                  <a:cubicBezTo>
                    <a:pt x="7401" y="8610"/>
                    <a:pt x="7028" y="8685"/>
                    <a:pt x="6880" y="8693"/>
                  </a:cubicBezTo>
                  <a:cubicBezTo>
                    <a:pt x="6731" y="8701"/>
                    <a:pt x="6938" y="8560"/>
                    <a:pt x="6532" y="8610"/>
                  </a:cubicBezTo>
                  <a:cubicBezTo>
                    <a:pt x="6126" y="8659"/>
                    <a:pt x="6026" y="8510"/>
                    <a:pt x="5918" y="8618"/>
                  </a:cubicBezTo>
                  <a:cubicBezTo>
                    <a:pt x="5810" y="8726"/>
                    <a:pt x="5521" y="8626"/>
                    <a:pt x="5678" y="8768"/>
                  </a:cubicBezTo>
                  <a:cubicBezTo>
                    <a:pt x="5835" y="8908"/>
                    <a:pt x="6009" y="9008"/>
                    <a:pt x="6324" y="9024"/>
                  </a:cubicBezTo>
                  <a:cubicBezTo>
                    <a:pt x="6639" y="9041"/>
                    <a:pt x="6631" y="8851"/>
                    <a:pt x="6788" y="8950"/>
                  </a:cubicBezTo>
                  <a:cubicBezTo>
                    <a:pt x="6945" y="9049"/>
                    <a:pt x="6945" y="9148"/>
                    <a:pt x="7095" y="9032"/>
                  </a:cubicBezTo>
                  <a:cubicBezTo>
                    <a:pt x="7244" y="8917"/>
                    <a:pt x="7401" y="8610"/>
                    <a:pt x="7401" y="8610"/>
                  </a:cubicBezTo>
                  <a:close/>
                  <a:moveTo>
                    <a:pt x="1033" y="2202"/>
                  </a:moveTo>
                  <a:cubicBezTo>
                    <a:pt x="1240" y="1945"/>
                    <a:pt x="1597" y="1974"/>
                    <a:pt x="1754" y="2007"/>
                  </a:cubicBezTo>
                  <a:cubicBezTo>
                    <a:pt x="1912" y="2040"/>
                    <a:pt x="1957" y="2152"/>
                    <a:pt x="1995" y="2313"/>
                  </a:cubicBezTo>
                  <a:cubicBezTo>
                    <a:pt x="2031" y="2475"/>
                    <a:pt x="2052" y="2384"/>
                    <a:pt x="2293" y="2558"/>
                  </a:cubicBezTo>
                  <a:cubicBezTo>
                    <a:pt x="2533" y="2732"/>
                    <a:pt x="2653" y="2790"/>
                    <a:pt x="2831" y="2567"/>
                  </a:cubicBezTo>
                  <a:cubicBezTo>
                    <a:pt x="3009" y="2342"/>
                    <a:pt x="2827" y="2243"/>
                    <a:pt x="2989" y="2197"/>
                  </a:cubicBezTo>
                  <a:cubicBezTo>
                    <a:pt x="3151" y="2152"/>
                    <a:pt x="3250" y="2368"/>
                    <a:pt x="3540" y="2500"/>
                  </a:cubicBezTo>
                  <a:cubicBezTo>
                    <a:pt x="3830" y="2633"/>
                    <a:pt x="3590" y="2844"/>
                    <a:pt x="3635" y="3163"/>
                  </a:cubicBezTo>
                  <a:cubicBezTo>
                    <a:pt x="3681" y="3482"/>
                    <a:pt x="3756" y="3486"/>
                    <a:pt x="3938" y="3175"/>
                  </a:cubicBezTo>
                  <a:cubicBezTo>
                    <a:pt x="4120" y="2864"/>
                    <a:pt x="4129" y="2301"/>
                    <a:pt x="4348" y="2458"/>
                  </a:cubicBezTo>
                  <a:cubicBezTo>
                    <a:pt x="4568" y="2616"/>
                    <a:pt x="4647" y="3246"/>
                    <a:pt x="4414" y="3561"/>
                  </a:cubicBezTo>
                  <a:cubicBezTo>
                    <a:pt x="4182" y="3875"/>
                    <a:pt x="3946" y="3958"/>
                    <a:pt x="4398" y="4203"/>
                  </a:cubicBezTo>
                  <a:cubicBezTo>
                    <a:pt x="4849" y="4447"/>
                    <a:pt x="4638" y="4535"/>
                    <a:pt x="5057" y="4646"/>
                  </a:cubicBezTo>
                  <a:cubicBezTo>
                    <a:pt x="5475" y="4758"/>
                    <a:pt x="5231" y="4212"/>
                    <a:pt x="4978" y="3967"/>
                  </a:cubicBezTo>
                  <a:cubicBezTo>
                    <a:pt x="4725" y="3723"/>
                    <a:pt x="5176" y="3660"/>
                    <a:pt x="5127" y="3329"/>
                  </a:cubicBezTo>
                  <a:cubicBezTo>
                    <a:pt x="5077" y="2997"/>
                    <a:pt x="5040" y="3167"/>
                    <a:pt x="4866" y="3001"/>
                  </a:cubicBezTo>
                  <a:cubicBezTo>
                    <a:pt x="4692" y="2836"/>
                    <a:pt x="4713" y="2765"/>
                    <a:pt x="4903" y="2600"/>
                  </a:cubicBezTo>
                  <a:cubicBezTo>
                    <a:pt x="5094" y="2434"/>
                    <a:pt x="5202" y="2724"/>
                    <a:pt x="5425" y="3022"/>
                  </a:cubicBezTo>
                  <a:cubicBezTo>
                    <a:pt x="5649" y="3320"/>
                    <a:pt x="5579" y="3379"/>
                    <a:pt x="5831" y="3448"/>
                  </a:cubicBezTo>
                  <a:cubicBezTo>
                    <a:pt x="6085" y="3519"/>
                    <a:pt x="6092" y="3751"/>
                    <a:pt x="6370" y="3913"/>
                  </a:cubicBezTo>
                  <a:cubicBezTo>
                    <a:pt x="6648" y="4075"/>
                    <a:pt x="6702" y="3909"/>
                    <a:pt x="6987" y="4095"/>
                  </a:cubicBezTo>
                  <a:cubicBezTo>
                    <a:pt x="7274" y="4281"/>
                    <a:pt x="7174" y="4435"/>
                    <a:pt x="7398" y="4522"/>
                  </a:cubicBezTo>
                  <a:cubicBezTo>
                    <a:pt x="7621" y="4609"/>
                    <a:pt x="7663" y="4754"/>
                    <a:pt x="7319" y="4853"/>
                  </a:cubicBezTo>
                  <a:cubicBezTo>
                    <a:pt x="6975" y="4953"/>
                    <a:pt x="7000" y="4509"/>
                    <a:pt x="6897" y="4518"/>
                  </a:cubicBezTo>
                  <a:cubicBezTo>
                    <a:pt x="6793" y="4526"/>
                    <a:pt x="6515" y="4547"/>
                    <a:pt x="6615" y="4899"/>
                  </a:cubicBezTo>
                  <a:cubicBezTo>
                    <a:pt x="6714" y="5252"/>
                    <a:pt x="6888" y="4990"/>
                    <a:pt x="7062" y="5131"/>
                  </a:cubicBezTo>
                  <a:cubicBezTo>
                    <a:pt x="7236" y="5272"/>
                    <a:pt x="7207" y="5301"/>
                    <a:pt x="7083" y="5384"/>
                  </a:cubicBezTo>
                  <a:cubicBezTo>
                    <a:pt x="6959" y="5467"/>
                    <a:pt x="6880" y="5898"/>
                    <a:pt x="6627" y="5914"/>
                  </a:cubicBezTo>
                  <a:cubicBezTo>
                    <a:pt x="6374" y="5931"/>
                    <a:pt x="6242" y="6482"/>
                    <a:pt x="6263" y="6643"/>
                  </a:cubicBezTo>
                  <a:cubicBezTo>
                    <a:pt x="6283" y="6805"/>
                    <a:pt x="6391" y="6855"/>
                    <a:pt x="6113" y="7124"/>
                  </a:cubicBezTo>
                  <a:cubicBezTo>
                    <a:pt x="5836" y="7393"/>
                    <a:pt x="5699" y="7245"/>
                    <a:pt x="5844" y="7538"/>
                  </a:cubicBezTo>
                  <a:cubicBezTo>
                    <a:pt x="5989" y="7832"/>
                    <a:pt x="6229" y="8335"/>
                    <a:pt x="5923" y="8255"/>
                  </a:cubicBezTo>
                  <a:cubicBezTo>
                    <a:pt x="5616" y="8177"/>
                    <a:pt x="5715" y="7986"/>
                    <a:pt x="5376" y="7734"/>
                  </a:cubicBezTo>
                  <a:cubicBezTo>
                    <a:pt x="5036" y="7481"/>
                    <a:pt x="5226" y="7862"/>
                    <a:pt x="4849" y="7991"/>
                  </a:cubicBezTo>
                  <a:cubicBezTo>
                    <a:pt x="4473" y="8119"/>
                    <a:pt x="4754" y="7791"/>
                    <a:pt x="4564" y="7771"/>
                  </a:cubicBezTo>
                  <a:cubicBezTo>
                    <a:pt x="4373" y="7750"/>
                    <a:pt x="4460" y="7949"/>
                    <a:pt x="4116" y="8024"/>
                  </a:cubicBezTo>
                  <a:cubicBezTo>
                    <a:pt x="3772" y="8098"/>
                    <a:pt x="4124" y="8210"/>
                    <a:pt x="4008" y="8724"/>
                  </a:cubicBezTo>
                  <a:cubicBezTo>
                    <a:pt x="3892" y="9237"/>
                    <a:pt x="4020" y="9216"/>
                    <a:pt x="4481" y="9283"/>
                  </a:cubicBezTo>
                  <a:cubicBezTo>
                    <a:pt x="4941" y="9349"/>
                    <a:pt x="5259" y="9009"/>
                    <a:pt x="5513" y="9151"/>
                  </a:cubicBezTo>
                  <a:cubicBezTo>
                    <a:pt x="5765" y="9292"/>
                    <a:pt x="5288" y="9387"/>
                    <a:pt x="5413" y="9586"/>
                  </a:cubicBezTo>
                  <a:cubicBezTo>
                    <a:pt x="5537" y="9785"/>
                    <a:pt x="5591" y="9482"/>
                    <a:pt x="5795" y="9602"/>
                  </a:cubicBezTo>
                  <a:cubicBezTo>
                    <a:pt x="5997" y="9722"/>
                    <a:pt x="5885" y="9951"/>
                    <a:pt x="6080" y="10075"/>
                  </a:cubicBezTo>
                  <a:cubicBezTo>
                    <a:pt x="6275" y="10199"/>
                    <a:pt x="6429" y="10042"/>
                    <a:pt x="6602" y="9801"/>
                  </a:cubicBezTo>
                  <a:cubicBezTo>
                    <a:pt x="6776" y="9560"/>
                    <a:pt x="6918" y="9643"/>
                    <a:pt x="7083" y="9408"/>
                  </a:cubicBezTo>
                  <a:cubicBezTo>
                    <a:pt x="7248" y="9171"/>
                    <a:pt x="7435" y="9403"/>
                    <a:pt x="7775" y="9299"/>
                  </a:cubicBezTo>
                  <a:cubicBezTo>
                    <a:pt x="8115" y="9196"/>
                    <a:pt x="7849" y="9130"/>
                    <a:pt x="8131" y="9076"/>
                  </a:cubicBezTo>
                  <a:cubicBezTo>
                    <a:pt x="8413" y="9022"/>
                    <a:pt x="8480" y="9362"/>
                    <a:pt x="8566" y="9325"/>
                  </a:cubicBezTo>
                  <a:cubicBezTo>
                    <a:pt x="8653" y="9287"/>
                    <a:pt x="8893" y="9147"/>
                    <a:pt x="9126" y="9180"/>
                  </a:cubicBezTo>
                  <a:cubicBezTo>
                    <a:pt x="9358" y="9213"/>
                    <a:pt x="9304" y="9474"/>
                    <a:pt x="9648" y="9163"/>
                  </a:cubicBezTo>
                  <a:cubicBezTo>
                    <a:pt x="9801" y="9024"/>
                    <a:pt x="10008" y="8929"/>
                    <a:pt x="10188" y="8867"/>
                  </a:cubicBezTo>
                  <a:cubicBezTo>
                    <a:pt x="9598" y="10329"/>
                    <a:pt x="8491" y="11526"/>
                    <a:pt x="7094" y="12234"/>
                  </a:cubicBezTo>
                  <a:cubicBezTo>
                    <a:pt x="6986" y="12055"/>
                    <a:pt x="6809" y="11829"/>
                    <a:pt x="6598" y="11794"/>
                  </a:cubicBezTo>
                  <a:cubicBezTo>
                    <a:pt x="6242" y="11736"/>
                    <a:pt x="6308" y="11653"/>
                    <a:pt x="6201" y="11404"/>
                  </a:cubicBezTo>
                  <a:cubicBezTo>
                    <a:pt x="6092" y="11156"/>
                    <a:pt x="5952" y="11040"/>
                    <a:pt x="6300" y="10667"/>
                  </a:cubicBezTo>
                  <a:cubicBezTo>
                    <a:pt x="6648" y="10294"/>
                    <a:pt x="6142" y="10377"/>
                    <a:pt x="5815" y="10253"/>
                  </a:cubicBezTo>
                  <a:cubicBezTo>
                    <a:pt x="5487" y="10129"/>
                    <a:pt x="5653" y="10099"/>
                    <a:pt x="5475" y="10008"/>
                  </a:cubicBezTo>
                  <a:cubicBezTo>
                    <a:pt x="5297" y="9917"/>
                    <a:pt x="5210" y="10166"/>
                    <a:pt x="4957" y="10029"/>
                  </a:cubicBezTo>
                  <a:cubicBezTo>
                    <a:pt x="4704" y="9892"/>
                    <a:pt x="4742" y="9797"/>
                    <a:pt x="4559" y="9710"/>
                  </a:cubicBezTo>
                  <a:cubicBezTo>
                    <a:pt x="4377" y="9623"/>
                    <a:pt x="4248" y="9818"/>
                    <a:pt x="4132" y="9788"/>
                  </a:cubicBezTo>
                  <a:cubicBezTo>
                    <a:pt x="4017" y="9760"/>
                    <a:pt x="3888" y="9685"/>
                    <a:pt x="3714" y="9643"/>
                  </a:cubicBezTo>
                  <a:cubicBezTo>
                    <a:pt x="3540" y="9602"/>
                    <a:pt x="3441" y="9602"/>
                    <a:pt x="3130" y="9329"/>
                  </a:cubicBezTo>
                  <a:cubicBezTo>
                    <a:pt x="2819" y="9055"/>
                    <a:pt x="2989" y="8906"/>
                    <a:pt x="2873" y="8537"/>
                  </a:cubicBezTo>
                  <a:cubicBezTo>
                    <a:pt x="2757" y="8169"/>
                    <a:pt x="2484" y="8222"/>
                    <a:pt x="2629" y="8554"/>
                  </a:cubicBezTo>
                  <a:cubicBezTo>
                    <a:pt x="2774" y="8885"/>
                    <a:pt x="2649" y="8923"/>
                    <a:pt x="2541" y="8844"/>
                  </a:cubicBezTo>
                  <a:cubicBezTo>
                    <a:pt x="2434" y="8765"/>
                    <a:pt x="2330" y="8624"/>
                    <a:pt x="2114" y="8160"/>
                  </a:cubicBezTo>
                  <a:cubicBezTo>
                    <a:pt x="1900" y="7696"/>
                    <a:pt x="1907" y="7820"/>
                    <a:pt x="1858" y="7505"/>
                  </a:cubicBezTo>
                  <a:cubicBezTo>
                    <a:pt x="1808" y="7191"/>
                    <a:pt x="1758" y="7282"/>
                    <a:pt x="1592" y="7016"/>
                  </a:cubicBezTo>
                  <a:cubicBezTo>
                    <a:pt x="1427" y="6752"/>
                    <a:pt x="1613" y="5947"/>
                    <a:pt x="1609" y="5599"/>
                  </a:cubicBezTo>
                  <a:cubicBezTo>
                    <a:pt x="1605" y="5252"/>
                    <a:pt x="1414" y="5156"/>
                    <a:pt x="1563" y="4887"/>
                  </a:cubicBezTo>
                  <a:cubicBezTo>
                    <a:pt x="1713" y="4618"/>
                    <a:pt x="1563" y="4704"/>
                    <a:pt x="1361" y="4667"/>
                  </a:cubicBezTo>
                  <a:cubicBezTo>
                    <a:pt x="1157" y="4630"/>
                    <a:pt x="1298" y="4343"/>
                    <a:pt x="1331" y="4129"/>
                  </a:cubicBezTo>
                  <a:cubicBezTo>
                    <a:pt x="1364" y="3913"/>
                    <a:pt x="1509" y="3954"/>
                    <a:pt x="1427" y="3809"/>
                  </a:cubicBezTo>
                  <a:cubicBezTo>
                    <a:pt x="1344" y="3664"/>
                    <a:pt x="1249" y="3660"/>
                    <a:pt x="1025" y="3329"/>
                  </a:cubicBezTo>
                  <a:cubicBezTo>
                    <a:pt x="801" y="2997"/>
                    <a:pt x="619" y="3229"/>
                    <a:pt x="495" y="3039"/>
                  </a:cubicBezTo>
                  <a:cubicBezTo>
                    <a:pt x="370" y="2848"/>
                    <a:pt x="403" y="2715"/>
                    <a:pt x="718" y="2641"/>
                  </a:cubicBezTo>
                  <a:cubicBezTo>
                    <a:pt x="1033" y="2567"/>
                    <a:pt x="967" y="2301"/>
                    <a:pt x="1033" y="2202"/>
                  </a:cubicBezTo>
                  <a:moveTo>
                    <a:pt x="8713" y="1940"/>
                  </a:moveTo>
                  <a:cubicBezTo>
                    <a:pt x="9037" y="2265"/>
                    <a:pt x="9254" y="2497"/>
                    <a:pt x="9503" y="2886"/>
                  </a:cubicBezTo>
                  <a:cubicBezTo>
                    <a:pt x="9501" y="2925"/>
                    <a:pt x="9492" y="3113"/>
                    <a:pt x="9491" y="3146"/>
                  </a:cubicBezTo>
                  <a:cubicBezTo>
                    <a:pt x="9490" y="3160"/>
                    <a:pt x="9491" y="3174"/>
                    <a:pt x="9492" y="3187"/>
                  </a:cubicBezTo>
                  <a:cubicBezTo>
                    <a:pt x="9470" y="3165"/>
                    <a:pt x="9445" y="3142"/>
                    <a:pt x="9420" y="3117"/>
                  </a:cubicBezTo>
                  <a:cubicBezTo>
                    <a:pt x="9253" y="2955"/>
                    <a:pt x="9019" y="2728"/>
                    <a:pt x="8938" y="2525"/>
                  </a:cubicBezTo>
                  <a:cubicBezTo>
                    <a:pt x="8838" y="2272"/>
                    <a:pt x="8771" y="2257"/>
                    <a:pt x="8702" y="2240"/>
                  </a:cubicBezTo>
                  <a:cubicBezTo>
                    <a:pt x="8690" y="2237"/>
                    <a:pt x="8677" y="2234"/>
                    <a:pt x="8660" y="2213"/>
                  </a:cubicBezTo>
                  <a:cubicBezTo>
                    <a:pt x="8642" y="2191"/>
                    <a:pt x="8624" y="2175"/>
                    <a:pt x="8605" y="2166"/>
                  </a:cubicBezTo>
                  <a:cubicBezTo>
                    <a:pt x="8529" y="2127"/>
                    <a:pt x="8446" y="2177"/>
                    <a:pt x="8363" y="2236"/>
                  </a:cubicBezTo>
                  <a:cubicBezTo>
                    <a:pt x="8363" y="2237"/>
                    <a:pt x="8363" y="2237"/>
                    <a:pt x="8363" y="2237"/>
                  </a:cubicBezTo>
                  <a:cubicBezTo>
                    <a:pt x="8350" y="2245"/>
                    <a:pt x="8338" y="2255"/>
                    <a:pt x="8326" y="2264"/>
                  </a:cubicBezTo>
                  <a:cubicBezTo>
                    <a:pt x="8315" y="2272"/>
                    <a:pt x="8303" y="2281"/>
                    <a:pt x="8292" y="2289"/>
                  </a:cubicBezTo>
                  <a:cubicBezTo>
                    <a:pt x="8291" y="2290"/>
                    <a:pt x="8290" y="2291"/>
                    <a:pt x="8288" y="2292"/>
                  </a:cubicBezTo>
                  <a:cubicBezTo>
                    <a:pt x="8286" y="2293"/>
                    <a:pt x="8283" y="2295"/>
                    <a:pt x="8280" y="2298"/>
                  </a:cubicBezTo>
                  <a:cubicBezTo>
                    <a:pt x="8280" y="2293"/>
                    <a:pt x="8280" y="2289"/>
                    <a:pt x="8279" y="2285"/>
                  </a:cubicBezTo>
                  <a:cubicBezTo>
                    <a:pt x="8279" y="2278"/>
                    <a:pt x="8278" y="2272"/>
                    <a:pt x="8277" y="2266"/>
                  </a:cubicBezTo>
                  <a:cubicBezTo>
                    <a:pt x="8272" y="2223"/>
                    <a:pt x="8261" y="2189"/>
                    <a:pt x="8247" y="2159"/>
                  </a:cubicBezTo>
                  <a:cubicBezTo>
                    <a:pt x="8215" y="2089"/>
                    <a:pt x="8163" y="2051"/>
                    <a:pt x="8100" y="2023"/>
                  </a:cubicBezTo>
                  <a:cubicBezTo>
                    <a:pt x="8074" y="2010"/>
                    <a:pt x="8045" y="1999"/>
                    <a:pt x="8015" y="1988"/>
                  </a:cubicBezTo>
                  <a:cubicBezTo>
                    <a:pt x="7969" y="1970"/>
                    <a:pt x="7920" y="1951"/>
                    <a:pt x="7880" y="1920"/>
                  </a:cubicBezTo>
                  <a:lnTo>
                    <a:pt x="7900" y="1907"/>
                  </a:lnTo>
                  <a:cubicBezTo>
                    <a:pt x="7923" y="1891"/>
                    <a:pt x="7947" y="1874"/>
                    <a:pt x="7968" y="1855"/>
                  </a:cubicBezTo>
                  <a:cubicBezTo>
                    <a:pt x="7991" y="1835"/>
                    <a:pt x="8010" y="1811"/>
                    <a:pt x="8022" y="1783"/>
                  </a:cubicBezTo>
                  <a:cubicBezTo>
                    <a:pt x="8031" y="1761"/>
                    <a:pt x="8035" y="1736"/>
                    <a:pt x="8033" y="1707"/>
                  </a:cubicBezTo>
                  <a:cubicBezTo>
                    <a:pt x="8029" y="1646"/>
                    <a:pt x="8002" y="1574"/>
                    <a:pt x="7935" y="1501"/>
                  </a:cubicBezTo>
                  <a:cubicBezTo>
                    <a:pt x="7905" y="1469"/>
                    <a:pt x="7866" y="1437"/>
                    <a:pt x="7818" y="1405"/>
                  </a:cubicBezTo>
                  <a:cubicBezTo>
                    <a:pt x="7804" y="1397"/>
                    <a:pt x="7789" y="1388"/>
                    <a:pt x="7773" y="1378"/>
                  </a:cubicBezTo>
                  <a:cubicBezTo>
                    <a:pt x="7716" y="1347"/>
                    <a:pt x="7647" y="1315"/>
                    <a:pt x="7563" y="1286"/>
                  </a:cubicBezTo>
                  <a:cubicBezTo>
                    <a:pt x="7508" y="1267"/>
                    <a:pt x="7446" y="1249"/>
                    <a:pt x="7377" y="1232"/>
                  </a:cubicBezTo>
                  <a:cubicBezTo>
                    <a:pt x="7322" y="1218"/>
                    <a:pt x="7262" y="1206"/>
                    <a:pt x="7198" y="1195"/>
                  </a:cubicBezTo>
                  <a:cubicBezTo>
                    <a:pt x="6658" y="1099"/>
                    <a:pt x="6632" y="808"/>
                    <a:pt x="6632" y="807"/>
                  </a:cubicBezTo>
                  <a:cubicBezTo>
                    <a:pt x="6629" y="775"/>
                    <a:pt x="6607" y="746"/>
                    <a:pt x="6574" y="734"/>
                  </a:cubicBezTo>
                  <a:cubicBezTo>
                    <a:pt x="6572" y="734"/>
                    <a:pt x="6254" y="622"/>
                    <a:pt x="6054" y="544"/>
                  </a:cubicBezTo>
                  <a:cubicBezTo>
                    <a:pt x="5956" y="505"/>
                    <a:pt x="5886" y="475"/>
                    <a:pt x="5895" y="469"/>
                  </a:cubicBezTo>
                  <a:cubicBezTo>
                    <a:pt x="5906" y="462"/>
                    <a:pt x="5916" y="455"/>
                    <a:pt x="5925" y="447"/>
                  </a:cubicBezTo>
                  <a:cubicBezTo>
                    <a:pt x="5938" y="434"/>
                    <a:pt x="5950" y="420"/>
                    <a:pt x="5961" y="406"/>
                  </a:cubicBezTo>
                  <a:cubicBezTo>
                    <a:pt x="5966" y="397"/>
                    <a:pt x="6002" y="291"/>
                    <a:pt x="6006" y="282"/>
                  </a:cubicBezTo>
                  <a:cubicBezTo>
                    <a:pt x="7131" y="618"/>
                    <a:pt x="7884" y="1111"/>
                    <a:pt x="8713" y="1940"/>
                  </a:cubicBezTo>
                  <a:close/>
                  <a:moveTo>
                    <a:pt x="4402" y="1542"/>
                  </a:moveTo>
                  <a:cubicBezTo>
                    <a:pt x="4402" y="1542"/>
                    <a:pt x="4700" y="1298"/>
                    <a:pt x="4870" y="1278"/>
                  </a:cubicBezTo>
                  <a:cubicBezTo>
                    <a:pt x="5040" y="1257"/>
                    <a:pt x="5160" y="1397"/>
                    <a:pt x="5546" y="1361"/>
                  </a:cubicBezTo>
                  <a:cubicBezTo>
                    <a:pt x="5931" y="1323"/>
                    <a:pt x="5774" y="1364"/>
                    <a:pt x="6196" y="1625"/>
                  </a:cubicBezTo>
                  <a:cubicBezTo>
                    <a:pt x="6619" y="1886"/>
                    <a:pt x="6527" y="1920"/>
                    <a:pt x="6589" y="2375"/>
                  </a:cubicBezTo>
                  <a:cubicBezTo>
                    <a:pt x="6652" y="2831"/>
                    <a:pt x="6648" y="2587"/>
                    <a:pt x="6847" y="2906"/>
                  </a:cubicBezTo>
                  <a:cubicBezTo>
                    <a:pt x="7046" y="3225"/>
                    <a:pt x="6764" y="3101"/>
                    <a:pt x="6382" y="3101"/>
                  </a:cubicBezTo>
                  <a:cubicBezTo>
                    <a:pt x="6002" y="3101"/>
                    <a:pt x="6005" y="3001"/>
                    <a:pt x="5736" y="2848"/>
                  </a:cubicBezTo>
                  <a:cubicBezTo>
                    <a:pt x="5466" y="2695"/>
                    <a:pt x="5529" y="2583"/>
                    <a:pt x="5425" y="2417"/>
                  </a:cubicBezTo>
                  <a:cubicBezTo>
                    <a:pt x="5321" y="2251"/>
                    <a:pt x="5309" y="2251"/>
                    <a:pt x="5135" y="2140"/>
                  </a:cubicBezTo>
                  <a:cubicBezTo>
                    <a:pt x="4961" y="2028"/>
                    <a:pt x="4941" y="2127"/>
                    <a:pt x="4746" y="2019"/>
                  </a:cubicBezTo>
                  <a:cubicBezTo>
                    <a:pt x="4551" y="1912"/>
                    <a:pt x="4485" y="2069"/>
                    <a:pt x="4336" y="2102"/>
                  </a:cubicBezTo>
                  <a:cubicBezTo>
                    <a:pt x="4186" y="2135"/>
                    <a:pt x="4041" y="2114"/>
                    <a:pt x="3921" y="1986"/>
                  </a:cubicBezTo>
                  <a:cubicBezTo>
                    <a:pt x="3801" y="1858"/>
                    <a:pt x="3722" y="1692"/>
                    <a:pt x="3801" y="1563"/>
                  </a:cubicBezTo>
                  <a:cubicBezTo>
                    <a:pt x="3880" y="1435"/>
                    <a:pt x="3917" y="1381"/>
                    <a:pt x="4049" y="1261"/>
                  </a:cubicBezTo>
                  <a:cubicBezTo>
                    <a:pt x="4182" y="1141"/>
                    <a:pt x="4402" y="1542"/>
                    <a:pt x="4402" y="1542"/>
                  </a:cubicBezTo>
                  <a:close/>
                  <a:moveTo>
                    <a:pt x="7120" y="1800"/>
                  </a:moveTo>
                  <a:cubicBezTo>
                    <a:pt x="7099" y="1803"/>
                    <a:pt x="6859" y="1953"/>
                    <a:pt x="6933" y="2094"/>
                  </a:cubicBezTo>
                  <a:cubicBezTo>
                    <a:pt x="7008" y="2235"/>
                    <a:pt x="7207" y="2309"/>
                    <a:pt x="7265" y="2251"/>
                  </a:cubicBezTo>
                  <a:cubicBezTo>
                    <a:pt x="7323" y="2194"/>
                    <a:pt x="7141" y="1796"/>
                    <a:pt x="7120" y="1800"/>
                  </a:cubicBezTo>
                  <a:close/>
                  <a:moveTo>
                    <a:pt x="1" y="1446"/>
                  </a:moveTo>
                  <a:cubicBezTo>
                    <a:pt x="155" y="1515"/>
                    <a:pt x="302" y="1575"/>
                    <a:pt x="345" y="1638"/>
                  </a:cubicBezTo>
                  <a:cubicBezTo>
                    <a:pt x="469" y="1820"/>
                    <a:pt x="353" y="1962"/>
                    <a:pt x="685" y="2028"/>
                  </a:cubicBezTo>
                  <a:cubicBezTo>
                    <a:pt x="1017" y="2093"/>
                    <a:pt x="1100" y="1995"/>
                    <a:pt x="1232" y="1787"/>
                  </a:cubicBezTo>
                  <a:cubicBezTo>
                    <a:pt x="1364" y="1580"/>
                    <a:pt x="1257" y="1671"/>
                    <a:pt x="1481" y="1248"/>
                  </a:cubicBezTo>
                  <a:cubicBezTo>
                    <a:pt x="1705" y="826"/>
                    <a:pt x="1580" y="834"/>
                    <a:pt x="1912" y="768"/>
                  </a:cubicBezTo>
                  <a:cubicBezTo>
                    <a:pt x="2243" y="702"/>
                    <a:pt x="2061" y="561"/>
                    <a:pt x="2342" y="486"/>
                  </a:cubicBezTo>
                  <a:cubicBezTo>
                    <a:pt x="2624" y="412"/>
                    <a:pt x="2798" y="644"/>
                    <a:pt x="3039" y="379"/>
                  </a:cubicBezTo>
                  <a:cubicBezTo>
                    <a:pt x="3129" y="279"/>
                    <a:pt x="3200" y="138"/>
                    <a:pt x="3254" y="0"/>
                  </a:cubicBezTo>
                  <a:cubicBezTo>
                    <a:pt x="2026" y="172"/>
                    <a:pt x="908" y="687"/>
                    <a:pt x="1" y="144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283;p51">
              <a:extLst>
                <a:ext uri="{FF2B5EF4-FFF2-40B4-BE49-F238E27FC236}">
                  <a16:creationId xmlns:a16="http://schemas.microsoft.com/office/drawing/2014/main" id="{5DB7003D-96A2-6674-5CA2-9A276D61F312}"/>
                </a:ext>
              </a:extLst>
            </p:cNvPr>
            <p:cNvSpPr/>
            <p:nvPr/>
          </p:nvSpPr>
          <p:spPr>
            <a:xfrm>
              <a:off x="6688465" y="2876915"/>
              <a:ext cx="871106" cy="1064397"/>
            </a:xfrm>
            <a:custGeom>
              <a:avLst/>
              <a:gdLst/>
              <a:ahLst/>
              <a:cxnLst/>
              <a:rect l="l" t="t" r="r" b="b"/>
              <a:pathLst>
                <a:path w="8646" h="10565" extrusionOk="0">
                  <a:moveTo>
                    <a:pt x="6078" y="9079"/>
                  </a:moveTo>
                  <a:cubicBezTo>
                    <a:pt x="6082" y="9088"/>
                    <a:pt x="6086" y="9097"/>
                    <a:pt x="6091" y="9106"/>
                  </a:cubicBezTo>
                  <a:cubicBezTo>
                    <a:pt x="6209" y="9355"/>
                    <a:pt x="6083" y="9591"/>
                    <a:pt x="5913" y="9773"/>
                  </a:cubicBezTo>
                  <a:cubicBezTo>
                    <a:pt x="5888" y="9800"/>
                    <a:pt x="5828" y="9867"/>
                    <a:pt x="5803" y="9911"/>
                  </a:cubicBezTo>
                  <a:cubicBezTo>
                    <a:pt x="5823" y="9963"/>
                    <a:pt x="5867" y="10042"/>
                    <a:pt x="5886" y="10086"/>
                  </a:cubicBezTo>
                  <a:cubicBezTo>
                    <a:pt x="5908" y="10136"/>
                    <a:pt x="5924" y="10187"/>
                    <a:pt x="5941" y="10236"/>
                  </a:cubicBezTo>
                  <a:cubicBezTo>
                    <a:pt x="5958" y="10240"/>
                    <a:pt x="5975" y="10242"/>
                    <a:pt x="5987" y="10244"/>
                  </a:cubicBezTo>
                  <a:cubicBezTo>
                    <a:pt x="6204" y="10280"/>
                    <a:pt x="6385" y="10406"/>
                    <a:pt x="6532" y="10565"/>
                  </a:cubicBezTo>
                  <a:cubicBezTo>
                    <a:pt x="7391" y="10070"/>
                    <a:pt x="8117" y="9372"/>
                    <a:pt x="8646" y="8539"/>
                  </a:cubicBezTo>
                  <a:cubicBezTo>
                    <a:pt x="8611" y="8533"/>
                    <a:pt x="8575" y="8523"/>
                    <a:pt x="8538" y="8508"/>
                  </a:cubicBezTo>
                  <a:cubicBezTo>
                    <a:pt x="8460" y="8478"/>
                    <a:pt x="8427" y="8446"/>
                    <a:pt x="8372" y="8405"/>
                  </a:cubicBezTo>
                  <a:cubicBezTo>
                    <a:pt x="8274" y="8407"/>
                    <a:pt x="8129" y="8488"/>
                    <a:pt x="8047" y="8523"/>
                  </a:cubicBezTo>
                  <a:cubicBezTo>
                    <a:pt x="7991" y="8548"/>
                    <a:pt x="7930" y="8559"/>
                    <a:pt x="7869" y="8558"/>
                  </a:cubicBezTo>
                  <a:cubicBezTo>
                    <a:pt x="7715" y="8555"/>
                    <a:pt x="7605" y="8478"/>
                    <a:pt x="7513" y="8368"/>
                  </a:cubicBezTo>
                  <a:cubicBezTo>
                    <a:pt x="7432" y="8435"/>
                    <a:pt x="7331" y="8479"/>
                    <a:pt x="7215" y="8514"/>
                  </a:cubicBezTo>
                  <a:cubicBezTo>
                    <a:pt x="7074" y="8556"/>
                    <a:pt x="6934" y="8567"/>
                    <a:pt x="6787" y="8552"/>
                  </a:cubicBezTo>
                  <a:cubicBezTo>
                    <a:pt x="6755" y="8549"/>
                    <a:pt x="6718" y="8542"/>
                    <a:pt x="6681" y="8536"/>
                  </a:cubicBezTo>
                  <a:cubicBezTo>
                    <a:pt x="6590" y="8647"/>
                    <a:pt x="6491" y="8721"/>
                    <a:pt x="6354" y="8789"/>
                  </a:cubicBezTo>
                  <a:cubicBezTo>
                    <a:pt x="6301" y="8816"/>
                    <a:pt x="6281" y="8821"/>
                    <a:pt x="6246" y="8869"/>
                  </a:cubicBezTo>
                  <a:cubicBezTo>
                    <a:pt x="6195" y="8942"/>
                    <a:pt x="6139" y="9014"/>
                    <a:pt x="6078" y="9079"/>
                  </a:cubicBezTo>
                  <a:close/>
                  <a:moveTo>
                    <a:pt x="702" y="1254"/>
                  </a:moveTo>
                  <a:cubicBezTo>
                    <a:pt x="763" y="1216"/>
                    <a:pt x="856" y="1212"/>
                    <a:pt x="933" y="1220"/>
                  </a:cubicBezTo>
                  <a:cubicBezTo>
                    <a:pt x="935" y="1226"/>
                    <a:pt x="937" y="1233"/>
                    <a:pt x="937" y="1240"/>
                  </a:cubicBezTo>
                  <a:cubicBezTo>
                    <a:pt x="965" y="1358"/>
                    <a:pt x="1008" y="1460"/>
                    <a:pt x="1101" y="1543"/>
                  </a:cubicBezTo>
                  <a:cubicBezTo>
                    <a:pt x="1186" y="1619"/>
                    <a:pt x="1293" y="1646"/>
                    <a:pt x="1388" y="1714"/>
                  </a:cubicBezTo>
                  <a:cubicBezTo>
                    <a:pt x="1564" y="1842"/>
                    <a:pt x="1753" y="1960"/>
                    <a:pt x="1981" y="1941"/>
                  </a:cubicBezTo>
                  <a:cubicBezTo>
                    <a:pt x="2186" y="1923"/>
                    <a:pt x="2341" y="1805"/>
                    <a:pt x="2465" y="1649"/>
                  </a:cubicBezTo>
                  <a:cubicBezTo>
                    <a:pt x="2481" y="1628"/>
                    <a:pt x="2496" y="1608"/>
                    <a:pt x="2510" y="1588"/>
                  </a:cubicBezTo>
                  <a:cubicBezTo>
                    <a:pt x="2538" y="1606"/>
                    <a:pt x="2567" y="1624"/>
                    <a:pt x="2596" y="1640"/>
                  </a:cubicBezTo>
                  <a:cubicBezTo>
                    <a:pt x="2593" y="1655"/>
                    <a:pt x="2589" y="1669"/>
                    <a:pt x="2587" y="1681"/>
                  </a:cubicBezTo>
                  <a:cubicBezTo>
                    <a:pt x="2562" y="1807"/>
                    <a:pt x="2555" y="1929"/>
                    <a:pt x="2573" y="2057"/>
                  </a:cubicBezTo>
                  <a:cubicBezTo>
                    <a:pt x="2608" y="2304"/>
                    <a:pt x="2691" y="2567"/>
                    <a:pt x="2974" y="2627"/>
                  </a:cubicBezTo>
                  <a:cubicBezTo>
                    <a:pt x="3016" y="2636"/>
                    <a:pt x="3057" y="2638"/>
                    <a:pt x="3098" y="2635"/>
                  </a:cubicBezTo>
                  <a:cubicBezTo>
                    <a:pt x="3083" y="2684"/>
                    <a:pt x="3074" y="2736"/>
                    <a:pt x="3075" y="2794"/>
                  </a:cubicBezTo>
                  <a:cubicBezTo>
                    <a:pt x="3076" y="3087"/>
                    <a:pt x="3304" y="3260"/>
                    <a:pt x="3537" y="3387"/>
                  </a:cubicBezTo>
                  <a:cubicBezTo>
                    <a:pt x="3687" y="3468"/>
                    <a:pt x="3691" y="3486"/>
                    <a:pt x="3796" y="3601"/>
                  </a:cubicBezTo>
                  <a:cubicBezTo>
                    <a:pt x="3931" y="3748"/>
                    <a:pt x="4092" y="3814"/>
                    <a:pt x="4282" y="3864"/>
                  </a:cubicBezTo>
                  <a:cubicBezTo>
                    <a:pt x="4498" y="3922"/>
                    <a:pt x="4730" y="3896"/>
                    <a:pt x="4882" y="3714"/>
                  </a:cubicBezTo>
                  <a:cubicBezTo>
                    <a:pt x="5118" y="3433"/>
                    <a:pt x="4961" y="3039"/>
                    <a:pt x="4785" y="2775"/>
                  </a:cubicBezTo>
                  <a:cubicBezTo>
                    <a:pt x="4757" y="2734"/>
                    <a:pt x="4729" y="2694"/>
                    <a:pt x="4697" y="2656"/>
                  </a:cubicBezTo>
                  <a:cubicBezTo>
                    <a:pt x="4707" y="2644"/>
                    <a:pt x="4716" y="2631"/>
                    <a:pt x="4724" y="2619"/>
                  </a:cubicBezTo>
                  <a:cubicBezTo>
                    <a:pt x="4741" y="2593"/>
                    <a:pt x="4757" y="2568"/>
                    <a:pt x="4770" y="2541"/>
                  </a:cubicBezTo>
                  <a:cubicBezTo>
                    <a:pt x="4835" y="2589"/>
                    <a:pt x="4922" y="2630"/>
                    <a:pt x="5052" y="2665"/>
                  </a:cubicBezTo>
                  <a:cubicBezTo>
                    <a:pt x="5053" y="2665"/>
                    <a:pt x="5054" y="2666"/>
                    <a:pt x="5056" y="2666"/>
                  </a:cubicBezTo>
                  <a:cubicBezTo>
                    <a:pt x="5058" y="2668"/>
                    <a:pt x="5060" y="2670"/>
                    <a:pt x="5061" y="2671"/>
                  </a:cubicBezTo>
                  <a:cubicBezTo>
                    <a:pt x="5101" y="2711"/>
                    <a:pt x="5143" y="2773"/>
                    <a:pt x="5181" y="2818"/>
                  </a:cubicBezTo>
                  <a:cubicBezTo>
                    <a:pt x="5273" y="2928"/>
                    <a:pt x="5374" y="3018"/>
                    <a:pt x="5499" y="3091"/>
                  </a:cubicBezTo>
                  <a:cubicBezTo>
                    <a:pt x="5564" y="3128"/>
                    <a:pt x="5624" y="3157"/>
                    <a:pt x="5686" y="3178"/>
                  </a:cubicBezTo>
                  <a:cubicBezTo>
                    <a:pt x="5520" y="3355"/>
                    <a:pt x="5495" y="3604"/>
                    <a:pt x="5562" y="3844"/>
                  </a:cubicBezTo>
                  <a:cubicBezTo>
                    <a:pt x="5617" y="4038"/>
                    <a:pt x="5723" y="4207"/>
                    <a:pt x="5906" y="4283"/>
                  </a:cubicBezTo>
                  <a:cubicBezTo>
                    <a:pt x="5900" y="4296"/>
                    <a:pt x="5892" y="4310"/>
                    <a:pt x="5885" y="4324"/>
                  </a:cubicBezTo>
                  <a:cubicBezTo>
                    <a:pt x="5878" y="4335"/>
                    <a:pt x="5868" y="4353"/>
                    <a:pt x="5858" y="4369"/>
                  </a:cubicBezTo>
                  <a:cubicBezTo>
                    <a:pt x="5567" y="4423"/>
                    <a:pt x="5387" y="4686"/>
                    <a:pt x="5290" y="4951"/>
                  </a:cubicBezTo>
                  <a:cubicBezTo>
                    <a:pt x="5230" y="5118"/>
                    <a:pt x="5177" y="5355"/>
                    <a:pt x="5199" y="5532"/>
                  </a:cubicBezTo>
                  <a:cubicBezTo>
                    <a:pt x="5204" y="5567"/>
                    <a:pt x="5211" y="5597"/>
                    <a:pt x="5218" y="5627"/>
                  </a:cubicBezTo>
                  <a:cubicBezTo>
                    <a:pt x="5200" y="5647"/>
                    <a:pt x="5179" y="5667"/>
                    <a:pt x="5166" y="5680"/>
                  </a:cubicBezTo>
                  <a:cubicBezTo>
                    <a:pt x="5028" y="5814"/>
                    <a:pt x="4878" y="5803"/>
                    <a:pt x="4771" y="6003"/>
                  </a:cubicBezTo>
                  <a:cubicBezTo>
                    <a:pt x="4748" y="6047"/>
                    <a:pt x="4733" y="6091"/>
                    <a:pt x="4725" y="6134"/>
                  </a:cubicBezTo>
                  <a:cubicBezTo>
                    <a:pt x="4598" y="6084"/>
                    <a:pt x="4461" y="6073"/>
                    <a:pt x="4323" y="6145"/>
                  </a:cubicBezTo>
                  <a:cubicBezTo>
                    <a:pt x="4248" y="6184"/>
                    <a:pt x="4195" y="6235"/>
                    <a:pt x="4152" y="6297"/>
                  </a:cubicBezTo>
                  <a:cubicBezTo>
                    <a:pt x="4088" y="6254"/>
                    <a:pt x="4013" y="6227"/>
                    <a:pt x="3932" y="6218"/>
                  </a:cubicBezTo>
                  <a:cubicBezTo>
                    <a:pt x="3796" y="6203"/>
                    <a:pt x="3665" y="6232"/>
                    <a:pt x="3554" y="6313"/>
                  </a:cubicBezTo>
                  <a:cubicBezTo>
                    <a:pt x="3482" y="6366"/>
                    <a:pt x="3463" y="6408"/>
                    <a:pt x="3410" y="6462"/>
                  </a:cubicBezTo>
                  <a:cubicBezTo>
                    <a:pt x="3397" y="6469"/>
                    <a:pt x="3372" y="6475"/>
                    <a:pt x="3359" y="6478"/>
                  </a:cubicBezTo>
                  <a:cubicBezTo>
                    <a:pt x="3167" y="6519"/>
                    <a:pt x="2997" y="6607"/>
                    <a:pt x="2924" y="6803"/>
                  </a:cubicBezTo>
                  <a:cubicBezTo>
                    <a:pt x="2823" y="7073"/>
                    <a:pt x="3012" y="7206"/>
                    <a:pt x="2951" y="7476"/>
                  </a:cubicBezTo>
                  <a:cubicBezTo>
                    <a:pt x="2910" y="7659"/>
                    <a:pt x="2877" y="7857"/>
                    <a:pt x="2927" y="8035"/>
                  </a:cubicBezTo>
                  <a:cubicBezTo>
                    <a:pt x="2867" y="8005"/>
                    <a:pt x="2816" y="7960"/>
                    <a:pt x="2715" y="7872"/>
                  </a:cubicBezTo>
                  <a:cubicBezTo>
                    <a:pt x="2696" y="7854"/>
                    <a:pt x="2652" y="7819"/>
                    <a:pt x="2648" y="7789"/>
                  </a:cubicBezTo>
                  <a:cubicBezTo>
                    <a:pt x="2639" y="7738"/>
                    <a:pt x="2641" y="7674"/>
                    <a:pt x="2638" y="7621"/>
                  </a:cubicBezTo>
                  <a:cubicBezTo>
                    <a:pt x="2631" y="7496"/>
                    <a:pt x="2611" y="7378"/>
                    <a:pt x="2574" y="7257"/>
                  </a:cubicBezTo>
                  <a:cubicBezTo>
                    <a:pt x="2418" y="6763"/>
                    <a:pt x="2032" y="6648"/>
                    <a:pt x="1773" y="6781"/>
                  </a:cubicBezTo>
                  <a:cubicBezTo>
                    <a:pt x="1733" y="6697"/>
                    <a:pt x="1692" y="6614"/>
                    <a:pt x="1648" y="6532"/>
                  </a:cubicBezTo>
                  <a:cubicBezTo>
                    <a:pt x="1633" y="6503"/>
                    <a:pt x="1612" y="6467"/>
                    <a:pt x="1601" y="6437"/>
                  </a:cubicBezTo>
                  <a:cubicBezTo>
                    <a:pt x="1587" y="6401"/>
                    <a:pt x="1578" y="6321"/>
                    <a:pt x="1571" y="6282"/>
                  </a:cubicBezTo>
                  <a:cubicBezTo>
                    <a:pt x="1547" y="6124"/>
                    <a:pt x="1512" y="5981"/>
                    <a:pt x="1413" y="5851"/>
                  </a:cubicBezTo>
                  <a:cubicBezTo>
                    <a:pt x="1359" y="5779"/>
                    <a:pt x="1307" y="5732"/>
                    <a:pt x="1257" y="5655"/>
                  </a:cubicBezTo>
                  <a:cubicBezTo>
                    <a:pt x="1197" y="5474"/>
                    <a:pt x="1330" y="4669"/>
                    <a:pt x="1328" y="4433"/>
                  </a:cubicBezTo>
                  <a:cubicBezTo>
                    <a:pt x="1326" y="4300"/>
                    <a:pt x="1305" y="4178"/>
                    <a:pt x="1267" y="4051"/>
                  </a:cubicBezTo>
                  <a:cubicBezTo>
                    <a:pt x="1256" y="4019"/>
                    <a:pt x="1235" y="3963"/>
                    <a:pt x="1227" y="3926"/>
                  </a:cubicBezTo>
                  <a:cubicBezTo>
                    <a:pt x="1229" y="3922"/>
                    <a:pt x="1232" y="3918"/>
                    <a:pt x="1233" y="3915"/>
                  </a:cubicBezTo>
                  <a:cubicBezTo>
                    <a:pt x="1344" y="3717"/>
                    <a:pt x="1407" y="3491"/>
                    <a:pt x="1245" y="3293"/>
                  </a:cubicBezTo>
                  <a:cubicBezTo>
                    <a:pt x="1182" y="3216"/>
                    <a:pt x="1106" y="3172"/>
                    <a:pt x="1021" y="3148"/>
                  </a:cubicBezTo>
                  <a:cubicBezTo>
                    <a:pt x="1030" y="3112"/>
                    <a:pt x="1038" y="3076"/>
                    <a:pt x="1044" y="3038"/>
                  </a:cubicBezTo>
                  <a:cubicBezTo>
                    <a:pt x="1084" y="2988"/>
                    <a:pt x="1114" y="2953"/>
                    <a:pt x="1141" y="2884"/>
                  </a:cubicBezTo>
                  <a:cubicBezTo>
                    <a:pt x="1198" y="2735"/>
                    <a:pt x="1171" y="2587"/>
                    <a:pt x="1094" y="2452"/>
                  </a:cubicBezTo>
                  <a:cubicBezTo>
                    <a:pt x="1063" y="2398"/>
                    <a:pt x="1027" y="2348"/>
                    <a:pt x="986" y="2302"/>
                  </a:cubicBezTo>
                  <a:cubicBezTo>
                    <a:pt x="940" y="2252"/>
                    <a:pt x="890" y="2209"/>
                    <a:pt x="843" y="2160"/>
                  </a:cubicBezTo>
                  <a:cubicBezTo>
                    <a:pt x="781" y="2095"/>
                    <a:pt x="727" y="2022"/>
                    <a:pt x="676" y="1947"/>
                  </a:cubicBezTo>
                  <a:cubicBezTo>
                    <a:pt x="614" y="1854"/>
                    <a:pt x="540" y="1772"/>
                    <a:pt x="452" y="1709"/>
                  </a:cubicBezTo>
                  <a:cubicBezTo>
                    <a:pt x="525" y="1648"/>
                    <a:pt x="586" y="1572"/>
                    <a:pt x="632" y="1481"/>
                  </a:cubicBezTo>
                  <a:cubicBezTo>
                    <a:pt x="674" y="1394"/>
                    <a:pt x="684" y="1331"/>
                    <a:pt x="702" y="1254"/>
                  </a:cubicBezTo>
                  <a:close/>
                  <a:moveTo>
                    <a:pt x="4565" y="586"/>
                  </a:moveTo>
                  <a:cubicBezTo>
                    <a:pt x="4599" y="601"/>
                    <a:pt x="4633" y="621"/>
                    <a:pt x="4674" y="647"/>
                  </a:cubicBezTo>
                  <a:cubicBezTo>
                    <a:pt x="4885" y="783"/>
                    <a:pt x="4949" y="829"/>
                    <a:pt x="5084" y="1047"/>
                  </a:cubicBezTo>
                  <a:cubicBezTo>
                    <a:pt x="5140" y="1136"/>
                    <a:pt x="5163" y="1207"/>
                    <a:pt x="5198" y="1302"/>
                  </a:cubicBezTo>
                  <a:cubicBezTo>
                    <a:pt x="5198" y="1303"/>
                    <a:pt x="5199" y="1305"/>
                    <a:pt x="5199" y="1307"/>
                  </a:cubicBezTo>
                  <a:cubicBezTo>
                    <a:pt x="5214" y="1320"/>
                    <a:pt x="5242" y="1337"/>
                    <a:pt x="5256" y="1344"/>
                  </a:cubicBezTo>
                  <a:cubicBezTo>
                    <a:pt x="5354" y="1400"/>
                    <a:pt x="5438" y="1472"/>
                    <a:pt x="5529" y="1524"/>
                  </a:cubicBezTo>
                  <a:cubicBezTo>
                    <a:pt x="5541" y="1530"/>
                    <a:pt x="5555" y="1535"/>
                    <a:pt x="5573" y="1538"/>
                  </a:cubicBezTo>
                  <a:cubicBezTo>
                    <a:pt x="5549" y="1450"/>
                    <a:pt x="5539" y="1357"/>
                    <a:pt x="5527" y="1267"/>
                  </a:cubicBezTo>
                  <a:cubicBezTo>
                    <a:pt x="5514" y="1177"/>
                    <a:pt x="5507" y="1088"/>
                    <a:pt x="5498" y="998"/>
                  </a:cubicBezTo>
                  <a:cubicBezTo>
                    <a:pt x="5496" y="977"/>
                    <a:pt x="5494" y="943"/>
                    <a:pt x="5490" y="917"/>
                  </a:cubicBezTo>
                  <a:cubicBezTo>
                    <a:pt x="5450" y="879"/>
                    <a:pt x="5354" y="821"/>
                    <a:pt x="5315" y="798"/>
                  </a:cubicBezTo>
                  <a:cubicBezTo>
                    <a:pt x="5230" y="745"/>
                    <a:pt x="5147" y="689"/>
                    <a:pt x="5067" y="627"/>
                  </a:cubicBezTo>
                  <a:cubicBezTo>
                    <a:pt x="5049" y="612"/>
                    <a:pt x="5030" y="595"/>
                    <a:pt x="5011" y="580"/>
                  </a:cubicBezTo>
                  <a:cubicBezTo>
                    <a:pt x="4976" y="582"/>
                    <a:pt x="4938" y="586"/>
                    <a:pt x="4909" y="589"/>
                  </a:cubicBezTo>
                  <a:cubicBezTo>
                    <a:pt x="4792" y="600"/>
                    <a:pt x="4679" y="600"/>
                    <a:pt x="4565" y="586"/>
                  </a:cubicBezTo>
                  <a:close/>
                  <a:moveTo>
                    <a:pt x="1" y="262"/>
                  </a:moveTo>
                  <a:cubicBezTo>
                    <a:pt x="57" y="347"/>
                    <a:pt x="77" y="407"/>
                    <a:pt x="101" y="483"/>
                  </a:cubicBezTo>
                  <a:cubicBezTo>
                    <a:pt x="121" y="487"/>
                    <a:pt x="151" y="492"/>
                    <a:pt x="174" y="493"/>
                  </a:cubicBezTo>
                  <a:cubicBezTo>
                    <a:pt x="194" y="469"/>
                    <a:pt x="215" y="433"/>
                    <a:pt x="228" y="414"/>
                  </a:cubicBezTo>
                  <a:cubicBezTo>
                    <a:pt x="237" y="398"/>
                    <a:pt x="257" y="368"/>
                    <a:pt x="263" y="350"/>
                  </a:cubicBezTo>
                  <a:cubicBezTo>
                    <a:pt x="307" y="221"/>
                    <a:pt x="352" y="115"/>
                    <a:pt x="409" y="1"/>
                  </a:cubicBezTo>
                  <a:cubicBezTo>
                    <a:pt x="270" y="82"/>
                    <a:pt x="133" y="169"/>
                    <a:pt x="1" y="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284;p51">
              <a:extLst>
                <a:ext uri="{FF2B5EF4-FFF2-40B4-BE49-F238E27FC236}">
                  <a16:creationId xmlns:a16="http://schemas.microsoft.com/office/drawing/2014/main" id="{90926531-7750-B84A-0201-0BE53CA36F9F}"/>
                </a:ext>
              </a:extLst>
            </p:cNvPr>
            <p:cNvSpPr/>
            <p:nvPr/>
          </p:nvSpPr>
          <p:spPr>
            <a:xfrm>
              <a:off x="6610587" y="2750781"/>
              <a:ext cx="1046617" cy="1251687"/>
            </a:xfrm>
            <a:custGeom>
              <a:avLst/>
              <a:gdLst/>
              <a:ahLst/>
              <a:cxnLst/>
              <a:rect l="l" t="t" r="r" b="b"/>
              <a:pathLst>
                <a:path w="10388" h="12424" extrusionOk="0">
                  <a:moveTo>
                    <a:pt x="266" y="1514"/>
                  </a:moveTo>
                  <a:cubicBezTo>
                    <a:pt x="380" y="1565"/>
                    <a:pt x="474" y="1615"/>
                    <a:pt x="518" y="1678"/>
                  </a:cubicBezTo>
                  <a:cubicBezTo>
                    <a:pt x="567" y="1751"/>
                    <a:pt x="584" y="1814"/>
                    <a:pt x="599" y="1871"/>
                  </a:cubicBezTo>
                  <a:cubicBezTo>
                    <a:pt x="618" y="1942"/>
                    <a:pt x="633" y="1997"/>
                    <a:pt x="802" y="2031"/>
                  </a:cubicBezTo>
                  <a:cubicBezTo>
                    <a:pt x="945" y="2059"/>
                    <a:pt x="1030" y="2054"/>
                    <a:pt x="1091" y="2022"/>
                  </a:cubicBezTo>
                  <a:cubicBezTo>
                    <a:pt x="1151" y="1990"/>
                    <a:pt x="1198" y="1921"/>
                    <a:pt x="1256" y="1830"/>
                  </a:cubicBezTo>
                  <a:cubicBezTo>
                    <a:pt x="1311" y="1744"/>
                    <a:pt x="1320" y="1717"/>
                    <a:pt x="1333" y="1675"/>
                  </a:cubicBezTo>
                  <a:cubicBezTo>
                    <a:pt x="1352" y="1615"/>
                    <a:pt x="1378" y="1531"/>
                    <a:pt x="1502" y="1297"/>
                  </a:cubicBezTo>
                  <a:cubicBezTo>
                    <a:pt x="1563" y="1181"/>
                    <a:pt x="1598" y="1097"/>
                    <a:pt x="1623" y="1037"/>
                  </a:cubicBezTo>
                  <a:cubicBezTo>
                    <a:pt x="1705" y="840"/>
                    <a:pt x="1710" y="827"/>
                    <a:pt x="1993" y="771"/>
                  </a:cubicBezTo>
                  <a:cubicBezTo>
                    <a:pt x="2129" y="744"/>
                    <a:pt x="2151" y="706"/>
                    <a:pt x="2173" y="668"/>
                  </a:cubicBezTo>
                  <a:cubicBezTo>
                    <a:pt x="2212" y="601"/>
                    <a:pt x="2250" y="536"/>
                    <a:pt x="2419" y="490"/>
                  </a:cubicBezTo>
                  <a:cubicBezTo>
                    <a:pt x="2549" y="456"/>
                    <a:pt x="2653" y="476"/>
                    <a:pt x="2750" y="494"/>
                  </a:cubicBezTo>
                  <a:cubicBezTo>
                    <a:pt x="2860" y="515"/>
                    <a:pt x="2959" y="534"/>
                    <a:pt x="3073" y="409"/>
                  </a:cubicBezTo>
                  <a:cubicBezTo>
                    <a:pt x="3112" y="366"/>
                    <a:pt x="3149" y="310"/>
                    <a:pt x="3182" y="251"/>
                  </a:cubicBezTo>
                  <a:cubicBezTo>
                    <a:pt x="3190" y="235"/>
                    <a:pt x="3199" y="219"/>
                    <a:pt x="3207" y="202"/>
                  </a:cubicBezTo>
                  <a:cubicBezTo>
                    <a:pt x="2666" y="291"/>
                    <a:pt x="2148" y="448"/>
                    <a:pt x="1662" y="664"/>
                  </a:cubicBezTo>
                  <a:cubicBezTo>
                    <a:pt x="1160" y="888"/>
                    <a:pt x="692" y="1174"/>
                    <a:pt x="266" y="1514"/>
                  </a:cubicBezTo>
                  <a:close/>
                  <a:moveTo>
                    <a:pt x="6985" y="8693"/>
                  </a:moveTo>
                  <a:cubicBezTo>
                    <a:pt x="7127" y="8684"/>
                    <a:pt x="7454" y="8619"/>
                    <a:pt x="7482" y="8613"/>
                  </a:cubicBezTo>
                  <a:cubicBezTo>
                    <a:pt x="7501" y="8609"/>
                    <a:pt x="7522" y="8611"/>
                    <a:pt x="7541" y="8621"/>
                  </a:cubicBezTo>
                  <a:cubicBezTo>
                    <a:pt x="7585" y="8644"/>
                    <a:pt x="7602" y="8697"/>
                    <a:pt x="7579" y="8741"/>
                  </a:cubicBezTo>
                  <a:cubicBezTo>
                    <a:pt x="7579" y="8741"/>
                    <a:pt x="7413" y="9065"/>
                    <a:pt x="7248" y="9193"/>
                  </a:cubicBezTo>
                  <a:cubicBezTo>
                    <a:pt x="7084" y="9320"/>
                    <a:pt x="7037" y="9278"/>
                    <a:pt x="6933" y="9186"/>
                  </a:cubicBezTo>
                  <a:cubicBezTo>
                    <a:pt x="6908" y="9165"/>
                    <a:pt x="6879" y="9140"/>
                    <a:pt x="6840" y="9114"/>
                  </a:cubicBezTo>
                  <a:cubicBezTo>
                    <a:pt x="6808" y="9094"/>
                    <a:pt x="6789" y="9105"/>
                    <a:pt x="6761" y="9121"/>
                  </a:cubicBezTo>
                  <a:cubicBezTo>
                    <a:pt x="6693" y="9161"/>
                    <a:pt x="6604" y="9212"/>
                    <a:pt x="6418" y="9203"/>
                  </a:cubicBezTo>
                  <a:cubicBezTo>
                    <a:pt x="6250" y="9194"/>
                    <a:pt x="6118" y="9162"/>
                    <a:pt x="6006" y="9113"/>
                  </a:cubicBezTo>
                  <a:cubicBezTo>
                    <a:pt x="5894" y="9065"/>
                    <a:pt x="5803" y="8999"/>
                    <a:pt x="5718" y="8923"/>
                  </a:cubicBezTo>
                  <a:cubicBezTo>
                    <a:pt x="5627" y="8842"/>
                    <a:pt x="5620" y="8782"/>
                    <a:pt x="5669" y="8728"/>
                  </a:cubicBezTo>
                  <a:cubicBezTo>
                    <a:pt x="5704" y="8689"/>
                    <a:pt x="5753" y="8685"/>
                    <a:pt x="5813" y="8680"/>
                  </a:cubicBezTo>
                  <a:lnTo>
                    <a:pt x="5813" y="8680"/>
                  </a:lnTo>
                  <a:cubicBezTo>
                    <a:pt x="5864" y="8676"/>
                    <a:pt x="5929" y="8671"/>
                    <a:pt x="5955" y="8645"/>
                  </a:cubicBezTo>
                  <a:lnTo>
                    <a:pt x="5955" y="8645"/>
                  </a:lnTo>
                  <a:cubicBezTo>
                    <a:pt x="6042" y="8558"/>
                    <a:pt x="6111" y="8572"/>
                    <a:pt x="6228" y="8596"/>
                  </a:cubicBezTo>
                  <a:cubicBezTo>
                    <a:pt x="6312" y="8611"/>
                    <a:pt x="6431" y="8635"/>
                    <a:pt x="6619" y="8612"/>
                  </a:cubicBezTo>
                  <a:cubicBezTo>
                    <a:pt x="6904" y="8577"/>
                    <a:pt x="6961" y="8635"/>
                    <a:pt x="6985" y="8693"/>
                  </a:cubicBezTo>
                  <a:close/>
                  <a:moveTo>
                    <a:pt x="7327" y="8823"/>
                  </a:moveTo>
                  <a:cubicBezTo>
                    <a:pt x="7274" y="8907"/>
                    <a:pt x="7205" y="9002"/>
                    <a:pt x="7140" y="9052"/>
                  </a:cubicBezTo>
                  <a:cubicBezTo>
                    <a:pt x="7091" y="9091"/>
                    <a:pt x="7078" y="9079"/>
                    <a:pt x="7050" y="9054"/>
                  </a:cubicBezTo>
                  <a:cubicBezTo>
                    <a:pt x="7021" y="9028"/>
                    <a:pt x="6985" y="8997"/>
                    <a:pt x="6934" y="8965"/>
                  </a:cubicBezTo>
                  <a:cubicBezTo>
                    <a:pt x="6811" y="8887"/>
                    <a:pt x="6755" y="8920"/>
                    <a:pt x="6672" y="8969"/>
                  </a:cubicBezTo>
                  <a:cubicBezTo>
                    <a:pt x="6624" y="8996"/>
                    <a:pt x="6561" y="9033"/>
                    <a:pt x="6428" y="9026"/>
                  </a:cubicBezTo>
                  <a:cubicBezTo>
                    <a:pt x="6281" y="9018"/>
                    <a:pt x="6169" y="8992"/>
                    <a:pt x="6076" y="8951"/>
                  </a:cubicBezTo>
                  <a:cubicBezTo>
                    <a:pt x="6012" y="8924"/>
                    <a:pt x="5957" y="8889"/>
                    <a:pt x="5904" y="8849"/>
                  </a:cubicBezTo>
                  <a:cubicBezTo>
                    <a:pt x="5965" y="8839"/>
                    <a:pt x="6031" y="8820"/>
                    <a:pt x="6080" y="8771"/>
                  </a:cubicBezTo>
                  <a:lnTo>
                    <a:pt x="6080" y="8770"/>
                  </a:lnTo>
                  <a:lnTo>
                    <a:pt x="6080" y="8770"/>
                  </a:lnTo>
                  <a:cubicBezTo>
                    <a:pt x="6100" y="8750"/>
                    <a:pt x="6135" y="8757"/>
                    <a:pt x="6194" y="8769"/>
                  </a:cubicBezTo>
                  <a:cubicBezTo>
                    <a:pt x="6289" y="8788"/>
                    <a:pt x="6424" y="8815"/>
                    <a:pt x="6641" y="8788"/>
                  </a:cubicBezTo>
                  <a:cubicBezTo>
                    <a:pt x="6823" y="8766"/>
                    <a:pt x="6824" y="8770"/>
                    <a:pt x="6826" y="8775"/>
                  </a:cubicBezTo>
                  <a:cubicBezTo>
                    <a:pt x="6844" y="8831"/>
                    <a:pt x="6859" y="8878"/>
                    <a:pt x="6983" y="8871"/>
                  </a:cubicBezTo>
                  <a:cubicBezTo>
                    <a:pt x="7066" y="8866"/>
                    <a:pt x="7209" y="8844"/>
                    <a:pt x="7327" y="8823"/>
                  </a:cubicBezTo>
                  <a:close/>
                  <a:moveTo>
                    <a:pt x="123" y="1643"/>
                  </a:moveTo>
                  <a:lnTo>
                    <a:pt x="65" y="1617"/>
                  </a:lnTo>
                  <a:cubicBezTo>
                    <a:pt x="52" y="1611"/>
                    <a:pt x="41" y="1604"/>
                    <a:pt x="31" y="1592"/>
                  </a:cubicBezTo>
                  <a:cubicBezTo>
                    <a:pt x="0" y="1555"/>
                    <a:pt x="5" y="1499"/>
                    <a:pt x="43" y="1467"/>
                  </a:cubicBezTo>
                  <a:cubicBezTo>
                    <a:pt x="508" y="1079"/>
                    <a:pt x="1029" y="753"/>
                    <a:pt x="1591" y="503"/>
                  </a:cubicBezTo>
                  <a:cubicBezTo>
                    <a:pt x="2138" y="260"/>
                    <a:pt x="2725" y="90"/>
                    <a:pt x="3338" y="3"/>
                  </a:cubicBezTo>
                  <a:cubicBezTo>
                    <a:pt x="3353" y="1"/>
                    <a:pt x="3369" y="1"/>
                    <a:pt x="3385" y="8"/>
                  </a:cubicBezTo>
                  <a:cubicBezTo>
                    <a:pt x="3431" y="26"/>
                    <a:pt x="3453" y="77"/>
                    <a:pt x="3436" y="123"/>
                  </a:cubicBezTo>
                  <a:cubicBezTo>
                    <a:pt x="3407" y="194"/>
                    <a:pt x="3374" y="268"/>
                    <a:pt x="3336" y="337"/>
                  </a:cubicBezTo>
                  <a:cubicBezTo>
                    <a:pt x="3298" y="407"/>
                    <a:pt x="3253" y="472"/>
                    <a:pt x="3204" y="528"/>
                  </a:cubicBezTo>
                  <a:cubicBezTo>
                    <a:pt x="3024" y="726"/>
                    <a:pt x="2879" y="698"/>
                    <a:pt x="2717" y="668"/>
                  </a:cubicBezTo>
                  <a:cubicBezTo>
                    <a:pt x="2639" y="654"/>
                    <a:pt x="2555" y="638"/>
                    <a:pt x="2464" y="661"/>
                  </a:cubicBezTo>
                  <a:cubicBezTo>
                    <a:pt x="2366" y="688"/>
                    <a:pt x="2346" y="722"/>
                    <a:pt x="2326" y="756"/>
                  </a:cubicBezTo>
                  <a:cubicBezTo>
                    <a:pt x="2283" y="829"/>
                    <a:pt x="2241" y="902"/>
                    <a:pt x="2028" y="944"/>
                  </a:cubicBezTo>
                  <a:cubicBezTo>
                    <a:pt x="1837" y="983"/>
                    <a:pt x="1834" y="990"/>
                    <a:pt x="1786" y="1105"/>
                  </a:cubicBezTo>
                  <a:cubicBezTo>
                    <a:pt x="1760" y="1168"/>
                    <a:pt x="1724" y="1255"/>
                    <a:pt x="1658" y="1380"/>
                  </a:cubicBezTo>
                  <a:cubicBezTo>
                    <a:pt x="1541" y="1600"/>
                    <a:pt x="1518" y="1674"/>
                    <a:pt x="1502" y="1727"/>
                  </a:cubicBezTo>
                  <a:cubicBezTo>
                    <a:pt x="1484" y="1782"/>
                    <a:pt x="1473" y="1818"/>
                    <a:pt x="1406" y="1925"/>
                  </a:cubicBezTo>
                  <a:cubicBezTo>
                    <a:pt x="1377" y="1969"/>
                    <a:pt x="1350" y="2010"/>
                    <a:pt x="1323" y="2045"/>
                  </a:cubicBezTo>
                  <a:cubicBezTo>
                    <a:pt x="1351" y="2034"/>
                    <a:pt x="1379" y="2024"/>
                    <a:pt x="1408" y="2017"/>
                  </a:cubicBezTo>
                  <a:cubicBezTo>
                    <a:pt x="1587" y="1969"/>
                    <a:pt x="1768" y="1989"/>
                    <a:pt x="1871" y="2010"/>
                  </a:cubicBezTo>
                  <a:cubicBezTo>
                    <a:pt x="1975" y="2032"/>
                    <a:pt x="2043" y="2081"/>
                    <a:pt x="2091" y="2152"/>
                  </a:cubicBezTo>
                  <a:cubicBezTo>
                    <a:pt x="2135" y="2216"/>
                    <a:pt x="2158" y="2293"/>
                    <a:pt x="2179" y="2384"/>
                  </a:cubicBezTo>
                  <a:cubicBezTo>
                    <a:pt x="2192" y="2436"/>
                    <a:pt x="2199" y="2439"/>
                    <a:pt x="2227" y="2451"/>
                  </a:cubicBezTo>
                  <a:cubicBezTo>
                    <a:pt x="2271" y="2471"/>
                    <a:pt x="2338" y="2500"/>
                    <a:pt x="2444" y="2576"/>
                  </a:cubicBezTo>
                  <a:cubicBezTo>
                    <a:pt x="2552" y="2655"/>
                    <a:pt x="2632" y="2707"/>
                    <a:pt x="2693" y="2713"/>
                  </a:cubicBezTo>
                  <a:cubicBezTo>
                    <a:pt x="2743" y="2719"/>
                    <a:pt x="2793" y="2686"/>
                    <a:pt x="2861" y="2602"/>
                  </a:cubicBezTo>
                  <a:cubicBezTo>
                    <a:pt x="2933" y="2512"/>
                    <a:pt x="2929" y="2449"/>
                    <a:pt x="2927" y="2403"/>
                  </a:cubicBezTo>
                  <a:cubicBezTo>
                    <a:pt x="2922" y="2306"/>
                    <a:pt x="2918" y="2244"/>
                    <a:pt x="3064" y="2203"/>
                  </a:cubicBezTo>
                  <a:cubicBezTo>
                    <a:pt x="3199" y="2164"/>
                    <a:pt x="3287" y="2235"/>
                    <a:pt x="3404" y="2331"/>
                  </a:cubicBezTo>
                  <a:cubicBezTo>
                    <a:pt x="3475" y="2388"/>
                    <a:pt x="3561" y="2457"/>
                    <a:pt x="3676" y="2510"/>
                  </a:cubicBezTo>
                  <a:cubicBezTo>
                    <a:pt x="3921" y="2622"/>
                    <a:pt x="3890" y="2765"/>
                    <a:pt x="3847" y="2956"/>
                  </a:cubicBezTo>
                  <a:cubicBezTo>
                    <a:pt x="3829" y="3039"/>
                    <a:pt x="3807" y="3136"/>
                    <a:pt x="3822" y="3241"/>
                  </a:cubicBezTo>
                  <a:cubicBezTo>
                    <a:pt x="3837" y="3352"/>
                    <a:pt x="3832" y="3407"/>
                    <a:pt x="3838" y="3408"/>
                  </a:cubicBezTo>
                  <a:cubicBezTo>
                    <a:pt x="3847" y="3408"/>
                    <a:pt x="3887" y="3346"/>
                    <a:pt x="3961" y="3221"/>
                  </a:cubicBezTo>
                  <a:cubicBezTo>
                    <a:pt x="4023" y="3115"/>
                    <a:pt x="4064" y="2971"/>
                    <a:pt x="4102" y="2841"/>
                  </a:cubicBezTo>
                  <a:cubicBezTo>
                    <a:pt x="4140" y="2710"/>
                    <a:pt x="4175" y="2591"/>
                    <a:pt x="4228" y="2519"/>
                  </a:cubicBezTo>
                  <a:cubicBezTo>
                    <a:pt x="4297" y="2422"/>
                    <a:pt x="4381" y="2393"/>
                    <a:pt x="4498" y="2477"/>
                  </a:cubicBezTo>
                  <a:cubicBezTo>
                    <a:pt x="4499" y="2478"/>
                    <a:pt x="4501" y="2478"/>
                    <a:pt x="4502" y="2479"/>
                  </a:cubicBezTo>
                  <a:cubicBezTo>
                    <a:pt x="4631" y="2575"/>
                    <a:pt x="4718" y="2794"/>
                    <a:pt x="4738" y="3032"/>
                  </a:cubicBezTo>
                  <a:cubicBezTo>
                    <a:pt x="4758" y="3264"/>
                    <a:pt x="4716" y="3521"/>
                    <a:pt x="4589" y="3697"/>
                  </a:cubicBezTo>
                  <a:lnTo>
                    <a:pt x="4589" y="3697"/>
                  </a:lnTo>
                  <a:lnTo>
                    <a:pt x="4585" y="3703"/>
                  </a:lnTo>
                  <a:cubicBezTo>
                    <a:pt x="4537" y="3768"/>
                    <a:pt x="4489" y="3823"/>
                    <a:pt x="4447" y="3872"/>
                  </a:cubicBezTo>
                  <a:cubicBezTo>
                    <a:pt x="4401" y="3925"/>
                    <a:pt x="4361" y="3971"/>
                    <a:pt x="4341" y="4007"/>
                  </a:cubicBezTo>
                  <a:cubicBezTo>
                    <a:pt x="4312" y="4060"/>
                    <a:pt x="4348" y="4112"/>
                    <a:pt x="4539" y="4215"/>
                  </a:cubicBezTo>
                  <a:cubicBezTo>
                    <a:pt x="4764" y="4337"/>
                    <a:pt x="4836" y="4425"/>
                    <a:pt x="4895" y="4495"/>
                  </a:cubicBezTo>
                  <a:cubicBezTo>
                    <a:pt x="4945" y="4555"/>
                    <a:pt x="4981" y="4598"/>
                    <a:pt x="5179" y="4651"/>
                  </a:cubicBezTo>
                  <a:cubicBezTo>
                    <a:pt x="5230" y="4665"/>
                    <a:pt x="5263" y="4667"/>
                    <a:pt x="5282" y="4659"/>
                  </a:cubicBezTo>
                  <a:cubicBezTo>
                    <a:pt x="5287" y="4657"/>
                    <a:pt x="5290" y="4651"/>
                    <a:pt x="5292" y="4643"/>
                  </a:cubicBezTo>
                  <a:cubicBezTo>
                    <a:pt x="5296" y="4618"/>
                    <a:pt x="5291" y="4583"/>
                    <a:pt x="5280" y="4542"/>
                  </a:cubicBezTo>
                  <a:cubicBezTo>
                    <a:pt x="5240" y="4405"/>
                    <a:pt x="5129" y="4230"/>
                    <a:pt x="5015" y="4121"/>
                  </a:cubicBezTo>
                  <a:cubicBezTo>
                    <a:pt x="4819" y="3931"/>
                    <a:pt x="4912" y="3823"/>
                    <a:pt x="5028" y="3691"/>
                  </a:cubicBezTo>
                  <a:cubicBezTo>
                    <a:pt x="5087" y="3623"/>
                    <a:pt x="5155" y="3545"/>
                    <a:pt x="5138" y="3431"/>
                  </a:cubicBezTo>
                  <a:cubicBezTo>
                    <a:pt x="5115" y="3276"/>
                    <a:pt x="5104" y="3271"/>
                    <a:pt x="5081" y="3263"/>
                  </a:cubicBezTo>
                  <a:cubicBezTo>
                    <a:pt x="5038" y="3249"/>
                    <a:pt x="4982" y="3229"/>
                    <a:pt x="4904" y="3155"/>
                  </a:cubicBezTo>
                  <a:cubicBezTo>
                    <a:pt x="4795" y="3051"/>
                    <a:pt x="4747" y="2972"/>
                    <a:pt x="4759" y="2879"/>
                  </a:cubicBezTo>
                  <a:cubicBezTo>
                    <a:pt x="4769" y="2794"/>
                    <a:pt x="4832" y="2720"/>
                    <a:pt x="4945" y="2623"/>
                  </a:cubicBezTo>
                  <a:cubicBezTo>
                    <a:pt x="5093" y="2493"/>
                    <a:pt x="5205" y="2540"/>
                    <a:pt x="5321" y="2672"/>
                  </a:cubicBezTo>
                  <a:cubicBezTo>
                    <a:pt x="5367" y="2726"/>
                    <a:pt x="5413" y="2794"/>
                    <a:pt x="5464" y="2871"/>
                  </a:cubicBezTo>
                  <a:cubicBezTo>
                    <a:pt x="5504" y="2931"/>
                    <a:pt x="5547" y="2995"/>
                    <a:pt x="5595" y="3059"/>
                  </a:cubicBezTo>
                  <a:cubicBezTo>
                    <a:pt x="5673" y="3162"/>
                    <a:pt x="5716" y="3236"/>
                    <a:pt x="5748" y="3293"/>
                  </a:cubicBezTo>
                  <a:cubicBezTo>
                    <a:pt x="5800" y="3383"/>
                    <a:pt x="5819" y="3416"/>
                    <a:pt x="5954" y="3454"/>
                  </a:cubicBezTo>
                  <a:cubicBezTo>
                    <a:pt x="6117" y="3499"/>
                    <a:pt x="6191" y="3593"/>
                    <a:pt x="6273" y="3700"/>
                  </a:cubicBezTo>
                  <a:cubicBezTo>
                    <a:pt x="6333" y="3776"/>
                    <a:pt x="6398" y="3860"/>
                    <a:pt x="6514" y="3926"/>
                  </a:cubicBezTo>
                  <a:cubicBezTo>
                    <a:pt x="6628" y="3993"/>
                    <a:pt x="6698" y="3994"/>
                    <a:pt x="6767" y="3996"/>
                  </a:cubicBezTo>
                  <a:cubicBezTo>
                    <a:pt x="6867" y="3999"/>
                    <a:pt x="6966" y="4001"/>
                    <a:pt x="7134" y="4111"/>
                  </a:cubicBezTo>
                  <a:cubicBezTo>
                    <a:pt x="7299" y="4218"/>
                    <a:pt x="7350" y="4315"/>
                    <a:pt x="7395" y="4397"/>
                  </a:cubicBezTo>
                  <a:cubicBezTo>
                    <a:pt x="7424" y="4453"/>
                    <a:pt x="7449" y="4499"/>
                    <a:pt x="7529" y="4529"/>
                  </a:cubicBezTo>
                  <a:cubicBezTo>
                    <a:pt x="7610" y="4562"/>
                    <a:pt x="7674" y="4602"/>
                    <a:pt x="7712" y="4647"/>
                  </a:cubicBezTo>
                  <a:cubicBezTo>
                    <a:pt x="7745" y="4687"/>
                    <a:pt x="7761" y="4729"/>
                    <a:pt x="7759" y="4776"/>
                  </a:cubicBezTo>
                  <a:cubicBezTo>
                    <a:pt x="7756" y="4821"/>
                    <a:pt x="7736" y="4864"/>
                    <a:pt x="7696" y="4903"/>
                  </a:cubicBezTo>
                  <a:cubicBezTo>
                    <a:pt x="7648" y="4949"/>
                    <a:pt x="7566" y="4993"/>
                    <a:pt x="7443" y="5028"/>
                  </a:cubicBezTo>
                  <a:cubicBezTo>
                    <a:pt x="7141" y="5115"/>
                    <a:pt x="7056" y="4905"/>
                    <a:pt x="6996" y="4753"/>
                  </a:cubicBezTo>
                  <a:cubicBezTo>
                    <a:pt x="6983" y="4723"/>
                    <a:pt x="7030" y="4695"/>
                    <a:pt x="7003" y="4696"/>
                  </a:cubicBezTo>
                  <a:lnTo>
                    <a:pt x="7001" y="4696"/>
                  </a:lnTo>
                  <a:cubicBezTo>
                    <a:pt x="6973" y="4699"/>
                    <a:pt x="6932" y="4701"/>
                    <a:pt x="6893" y="4713"/>
                  </a:cubicBezTo>
                  <a:cubicBezTo>
                    <a:pt x="6822" y="4733"/>
                    <a:pt x="6749" y="4791"/>
                    <a:pt x="6799" y="4965"/>
                  </a:cubicBezTo>
                  <a:cubicBezTo>
                    <a:pt x="6838" y="5104"/>
                    <a:pt x="6890" y="5099"/>
                    <a:pt x="6948" y="5092"/>
                  </a:cubicBezTo>
                  <a:cubicBezTo>
                    <a:pt x="7030" y="5083"/>
                    <a:pt x="7119" y="5073"/>
                    <a:pt x="7216" y="5153"/>
                  </a:cubicBezTo>
                  <a:cubicBezTo>
                    <a:pt x="7327" y="5242"/>
                    <a:pt x="7374" y="5305"/>
                    <a:pt x="7372" y="5372"/>
                  </a:cubicBezTo>
                  <a:cubicBezTo>
                    <a:pt x="7369" y="5449"/>
                    <a:pt x="7318" y="5489"/>
                    <a:pt x="7234" y="5545"/>
                  </a:cubicBezTo>
                  <a:lnTo>
                    <a:pt x="7230" y="5548"/>
                  </a:lnTo>
                  <a:cubicBezTo>
                    <a:pt x="7204" y="5565"/>
                    <a:pt x="7170" y="5633"/>
                    <a:pt x="7131" y="5708"/>
                  </a:cubicBezTo>
                  <a:cubicBezTo>
                    <a:pt x="7044" y="5878"/>
                    <a:pt x="6941" y="6078"/>
                    <a:pt x="6732" y="6092"/>
                  </a:cubicBezTo>
                  <a:lnTo>
                    <a:pt x="6727" y="6093"/>
                  </a:lnTo>
                  <a:cubicBezTo>
                    <a:pt x="6645" y="6103"/>
                    <a:pt x="6576" y="6214"/>
                    <a:pt x="6526" y="6340"/>
                  </a:cubicBezTo>
                  <a:cubicBezTo>
                    <a:pt x="6470" y="6482"/>
                    <a:pt x="6443" y="6636"/>
                    <a:pt x="6448" y="6713"/>
                  </a:cubicBezTo>
                  <a:lnTo>
                    <a:pt x="6449" y="6723"/>
                  </a:lnTo>
                  <a:cubicBezTo>
                    <a:pt x="6452" y="6749"/>
                    <a:pt x="6459" y="6775"/>
                    <a:pt x="6466" y="6800"/>
                  </a:cubicBezTo>
                  <a:cubicBezTo>
                    <a:pt x="6504" y="6931"/>
                    <a:pt x="6531" y="7028"/>
                    <a:pt x="6274" y="7277"/>
                  </a:cubicBezTo>
                  <a:cubicBezTo>
                    <a:pt x="6161" y="7387"/>
                    <a:pt x="6069" y="7434"/>
                    <a:pt x="6008" y="7465"/>
                  </a:cubicBezTo>
                  <a:cubicBezTo>
                    <a:pt x="5977" y="7481"/>
                    <a:pt x="5970" y="7483"/>
                    <a:pt x="6022" y="7590"/>
                  </a:cubicBezTo>
                  <a:cubicBezTo>
                    <a:pt x="6096" y="7740"/>
                    <a:pt x="6195" y="7943"/>
                    <a:pt x="6237" y="8105"/>
                  </a:cubicBezTo>
                  <a:cubicBezTo>
                    <a:pt x="6299" y="8339"/>
                    <a:pt x="6264" y="8499"/>
                    <a:pt x="6000" y="8431"/>
                  </a:cubicBezTo>
                  <a:cubicBezTo>
                    <a:pt x="5799" y="8379"/>
                    <a:pt x="5744" y="8291"/>
                    <a:pt x="5671" y="8173"/>
                  </a:cubicBezTo>
                  <a:cubicBezTo>
                    <a:pt x="5623" y="8095"/>
                    <a:pt x="5564" y="8000"/>
                    <a:pt x="5422" y="7895"/>
                  </a:cubicBezTo>
                  <a:cubicBezTo>
                    <a:pt x="5340" y="7833"/>
                    <a:pt x="5321" y="7822"/>
                    <a:pt x="5318" y="7825"/>
                  </a:cubicBezTo>
                  <a:cubicBezTo>
                    <a:pt x="5310" y="7835"/>
                    <a:pt x="5302" y="7854"/>
                    <a:pt x="5292" y="7874"/>
                  </a:cubicBezTo>
                  <a:cubicBezTo>
                    <a:pt x="5245" y="7967"/>
                    <a:pt x="5180" y="8095"/>
                    <a:pt x="4977" y="8164"/>
                  </a:cubicBezTo>
                  <a:cubicBezTo>
                    <a:pt x="4765" y="8236"/>
                    <a:pt x="4689" y="8189"/>
                    <a:pt x="4657" y="8098"/>
                  </a:cubicBezTo>
                  <a:cubicBezTo>
                    <a:pt x="4645" y="8060"/>
                    <a:pt x="4647" y="8025"/>
                    <a:pt x="4649" y="7988"/>
                  </a:cubicBezTo>
                  <a:cubicBezTo>
                    <a:pt x="4649" y="7969"/>
                    <a:pt x="4656" y="7949"/>
                    <a:pt x="4653" y="7949"/>
                  </a:cubicBezTo>
                  <a:cubicBezTo>
                    <a:pt x="4614" y="7944"/>
                    <a:pt x="4598" y="7964"/>
                    <a:pt x="4576" y="7992"/>
                  </a:cubicBezTo>
                  <a:cubicBezTo>
                    <a:pt x="4522" y="8062"/>
                    <a:pt x="4450" y="8153"/>
                    <a:pt x="4234" y="8200"/>
                  </a:cubicBezTo>
                  <a:cubicBezTo>
                    <a:pt x="4161" y="8216"/>
                    <a:pt x="4148" y="8225"/>
                    <a:pt x="4151" y="8238"/>
                  </a:cubicBezTo>
                  <a:cubicBezTo>
                    <a:pt x="4154" y="8255"/>
                    <a:pt x="4161" y="8274"/>
                    <a:pt x="4167" y="8296"/>
                  </a:cubicBezTo>
                  <a:cubicBezTo>
                    <a:pt x="4202" y="8406"/>
                    <a:pt x="4252" y="8572"/>
                    <a:pt x="4194" y="8833"/>
                  </a:cubicBezTo>
                  <a:cubicBezTo>
                    <a:pt x="4125" y="9136"/>
                    <a:pt x="4154" y="9208"/>
                    <a:pt x="4297" y="9240"/>
                  </a:cubicBezTo>
                  <a:cubicBezTo>
                    <a:pt x="4351" y="9252"/>
                    <a:pt x="4420" y="9262"/>
                    <a:pt x="4503" y="9273"/>
                  </a:cubicBezTo>
                  <a:lnTo>
                    <a:pt x="4592" y="9285"/>
                  </a:lnTo>
                  <a:cubicBezTo>
                    <a:pt x="4801" y="9316"/>
                    <a:pt x="4984" y="9251"/>
                    <a:pt x="5143" y="9196"/>
                  </a:cubicBezTo>
                  <a:cubicBezTo>
                    <a:pt x="5332" y="9129"/>
                    <a:pt x="5493" y="9073"/>
                    <a:pt x="5654" y="9163"/>
                  </a:cubicBezTo>
                  <a:cubicBezTo>
                    <a:pt x="5792" y="9240"/>
                    <a:pt x="5801" y="9320"/>
                    <a:pt x="5753" y="9405"/>
                  </a:cubicBezTo>
                  <a:cubicBezTo>
                    <a:pt x="5731" y="9444"/>
                    <a:pt x="5696" y="9477"/>
                    <a:pt x="5660" y="9510"/>
                  </a:cubicBezTo>
                  <a:cubicBezTo>
                    <a:pt x="5616" y="9551"/>
                    <a:pt x="5566" y="9595"/>
                    <a:pt x="5587" y="9629"/>
                  </a:cubicBezTo>
                  <a:cubicBezTo>
                    <a:pt x="5603" y="9654"/>
                    <a:pt x="5614" y="9646"/>
                    <a:pt x="5629" y="9637"/>
                  </a:cubicBezTo>
                  <a:cubicBezTo>
                    <a:pt x="5703" y="9588"/>
                    <a:pt x="5792" y="9530"/>
                    <a:pt x="5938" y="9616"/>
                  </a:cubicBezTo>
                  <a:cubicBezTo>
                    <a:pt x="6073" y="9696"/>
                    <a:pt x="6100" y="9802"/>
                    <a:pt x="6126" y="9910"/>
                  </a:cubicBezTo>
                  <a:cubicBezTo>
                    <a:pt x="6143" y="9979"/>
                    <a:pt x="6161" y="10048"/>
                    <a:pt x="6226" y="10090"/>
                  </a:cubicBezTo>
                  <a:cubicBezTo>
                    <a:pt x="6289" y="10131"/>
                    <a:pt x="6346" y="10125"/>
                    <a:pt x="6400" y="10090"/>
                  </a:cubicBezTo>
                  <a:cubicBezTo>
                    <a:pt x="6473" y="10044"/>
                    <a:pt x="6548" y="9952"/>
                    <a:pt x="6630" y="9839"/>
                  </a:cubicBezTo>
                  <a:cubicBezTo>
                    <a:pt x="6729" y="9702"/>
                    <a:pt x="6817" y="9657"/>
                    <a:pt x="6905" y="9614"/>
                  </a:cubicBezTo>
                  <a:cubicBezTo>
                    <a:pt x="6973" y="9580"/>
                    <a:pt x="7039" y="9547"/>
                    <a:pt x="7110" y="9447"/>
                  </a:cubicBezTo>
                  <a:cubicBezTo>
                    <a:pt x="7235" y="9269"/>
                    <a:pt x="7358" y="9288"/>
                    <a:pt x="7519" y="9313"/>
                  </a:cubicBezTo>
                  <a:cubicBezTo>
                    <a:pt x="7611" y="9327"/>
                    <a:pt x="7719" y="9345"/>
                    <a:pt x="7849" y="9306"/>
                  </a:cubicBezTo>
                  <a:cubicBezTo>
                    <a:pt x="7980" y="9265"/>
                    <a:pt x="7986" y="9246"/>
                    <a:pt x="7991" y="9230"/>
                  </a:cubicBezTo>
                  <a:cubicBezTo>
                    <a:pt x="8010" y="9167"/>
                    <a:pt x="8026" y="9115"/>
                    <a:pt x="8214" y="9079"/>
                  </a:cubicBezTo>
                  <a:cubicBezTo>
                    <a:pt x="8443" y="9035"/>
                    <a:pt x="8555" y="9181"/>
                    <a:pt x="8634" y="9285"/>
                  </a:cubicBezTo>
                  <a:cubicBezTo>
                    <a:pt x="8649" y="9305"/>
                    <a:pt x="8600" y="9347"/>
                    <a:pt x="8631" y="9333"/>
                  </a:cubicBezTo>
                  <a:cubicBezTo>
                    <a:pt x="8645" y="9327"/>
                    <a:pt x="8660" y="9320"/>
                    <a:pt x="8676" y="9313"/>
                  </a:cubicBezTo>
                  <a:cubicBezTo>
                    <a:pt x="8795" y="9255"/>
                    <a:pt x="9013" y="9150"/>
                    <a:pt x="9237" y="9182"/>
                  </a:cubicBezTo>
                  <a:cubicBezTo>
                    <a:pt x="9340" y="9196"/>
                    <a:pt x="9397" y="9243"/>
                    <a:pt x="9445" y="9283"/>
                  </a:cubicBezTo>
                  <a:cubicBezTo>
                    <a:pt x="9487" y="9318"/>
                    <a:pt x="9517" y="9341"/>
                    <a:pt x="9687" y="9188"/>
                  </a:cubicBezTo>
                  <a:cubicBezTo>
                    <a:pt x="9770" y="9113"/>
                    <a:pt x="9866" y="9051"/>
                    <a:pt x="9966" y="8998"/>
                  </a:cubicBezTo>
                  <a:cubicBezTo>
                    <a:pt x="10062" y="8948"/>
                    <a:pt x="10162" y="8907"/>
                    <a:pt x="10254" y="8875"/>
                  </a:cubicBezTo>
                  <a:cubicBezTo>
                    <a:pt x="10275" y="8866"/>
                    <a:pt x="10299" y="8866"/>
                    <a:pt x="10320" y="8875"/>
                  </a:cubicBezTo>
                  <a:cubicBezTo>
                    <a:pt x="10366" y="8893"/>
                    <a:pt x="10388" y="8944"/>
                    <a:pt x="10369" y="8989"/>
                  </a:cubicBezTo>
                  <a:cubicBezTo>
                    <a:pt x="10071" y="9729"/>
                    <a:pt x="9642" y="10402"/>
                    <a:pt x="9111" y="10979"/>
                  </a:cubicBezTo>
                  <a:cubicBezTo>
                    <a:pt x="8579" y="11559"/>
                    <a:pt x="7942" y="12043"/>
                    <a:pt x="7233" y="12403"/>
                  </a:cubicBezTo>
                  <a:lnTo>
                    <a:pt x="7233" y="12403"/>
                  </a:lnTo>
                  <a:cubicBezTo>
                    <a:pt x="7192" y="12424"/>
                    <a:pt x="7141" y="12410"/>
                    <a:pt x="7118" y="12369"/>
                  </a:cubicBezTo>
                  <a:cubicBezTo>
                    <a:pt x="7066" y="12286"/>
                    <a:pt x="7000" y="12190"/>
                    <a:pt x="6921" y="12113"/>
                  </a:cubicBezTo>
                  <a:cubicBezTo>
                    <a:pt x="6849" y="12041"/>
                    <a:pt x="6768" y="11985"/>
                    <a:pt x="6683" y="11971"/>
                  </a:cubicBezTo>
                  <a:cubicBezTo>
                    <a:pt x="6351" y="11917"/>
                    <a:pt x="6326" y="11842"/>
                    <a:pt x="6267" y="11662"/>
                  </a:cubicBezTo>
                  <a:cubicBezTo>
                    <a:pt x="6253" y="11623"/>
                    <a:pt x="6239" y="11577"/>
                    <a:pt x="6218" y="11529"/>
                  </a:cubicBezTo>
                  <a:cubicBezTo>
                    <a:pt x="6207" y="11504"/>
                    <a:pt x="6191" y="11470"/>
                    <a:pt x="6175" y="11438"/>
                  </a:cubicBezTo>
                  <a:cubicBezTo>
                    <a:pt x="6067" y="11216"/>
                    <a:pt x="5992" y="11063"/>
                    <a:pt x="6334" y="10697"/>
                  </a:cubicBezTo>
                  <a:cubicBezTo>
                    <a:pt x="6417" y="10609"/>
                    <a:pt x="6439" y="10572"/>
                    <a:pt x="6429" y="10564"/>
                  </a:cubicBezTo>
                  <a:cubicBezTo>
                    <a:pt x="6399" y="10536"/>
                    <a:pt x="6304" y="10519"/>
                    <a:pt x="6196" y="10501"/>
                  </a:cubicBezTo>
                  <a:cubicBezTo>
                    <a:pt x="6094" y="10483"/>
                    <a:pt x="5984" y="10463"/>
                    <a:pt x="5883" y="10426"/>
                  </a:cubicBezTo>
                  <a:cubicBezTo>
                    <a:pt x="5660" y="10341"/>
                    <a:pt x="5630" y="10286"/>
                    <a:pt x="5600" y="10233"/>
                  </a:cubicBezTo>
                  <a:cubicBezTo>
                    <a:pt x="5592" y="10217"/>
                    <a:pt x="5583" y="10202"/>
                    <a:pt x="5534" y="10177"/>
                  </a:cubicBezTo>
                  <a:cubicBezTo>
                    <a:pt x="5491" y="10155"/>
                    <a:pt x="5448" y="10175"/>
                    <a:pt x="5401" y="10196"/>
                  </a:cubicBezTo>
                  <a:cubicBezTo>
                    <a:pt x="5301" y="10242"/>
                    <a:pt x="5191" y="10292"/>
                    <a:pt x="5014" y="10197"/>
                  </a:cubicBezTo>
                  <a:cubicBezTo>
                    <a:pt x="4867" y="10117"/>
                    <a:pt x="4808" y="10049"/>
                    <a:pt x="4757" y="9990"/>
                  </a:cubicBezTo>
                  <a:cubicBezTo>
                    <a:pt x="4721" y="9949"/>
                    <a:pt x="4690" y="9913"/>
                    <a:pt x="4621" y="9880"/>
                  </a:cubicBezTo>
                  <a:cubicBezTo>
                    <a:pt x="4553" y="9848"/>
                    <a:pt x="4485" y="9883"/>
                    <a:pt x="4425" y="9914"/>
                  </a:cubicBezTo>
                  <a:cubicBezTo>
                    <a:pt x="4354" y="9951"/>
                    <a:pt x="4291" y="9985"/>
                    <a:pt x="4210" y="9965"/>
                  </a:cubicBezTo>
                  <a:cubicBezTo>
                    <a:pt x="4154" y="9951"/>
                    <a:pt x="4098" y="9927"/>
                    <a:pt x="4036" y="9903"/>
                  </a:cubicBezTo>
                  <a:cubicBezTo>
                    <a:pt x="3964" y="9874"/>
                    <a:pt x="3885" y="9842"/>
                    <a:pt x="3793" y="9820"/>
                  </a:cubicBezTo>
                  <a:lnTo>
                    <a:pt x="3745" y="9808"/>
                  </a:lnTo>
                  <a:cubicBezTo>
                    <a:pt x="3585" y="9773"/>
                    <a:pt x="3467" y="9746"/>
                    <a:pt x="3170" y="9485"/>
                  </a:cubicBezTo>
                  <a:cubicBezTo>
                    <a:pt x="2946" y="9287"/>
                    <a:pt x="2941" y="9148"/>
                    <a:pt x="2934" y="8966"/>
                  </a:cubicBezTo>
                  <a:cubicBezTo>
                    <a:pt x="2930" y="8879"/>
                    <a:pt x="2927" y="8779"/>
                    <a:pt x="2887" y="8653"/>
                  </a:cubicBezTo>
                  <a:cubicBezTo>
                    <a:pt x="2854" y="8548"/>
                    <a:pt x="2811" y="8487"/>
                    <a:pt x="2774" y="8466"/>
                  </a:cubicBezTo>
                  <a:cubicBezTo>
                    <a:pt x="2770" y="8494"/>
                    <a:pt x="2779" y="8541"/>
                    <a:pt x="2809" y="8609"/>
                  </a:cubicBezTo>
                  <a:cubicBezTo>
                    <a:pt x="2869" y="8747"/>
                    <a:pt x="2887" y="8845"/>
                    <a:pt x="2880" y="8909"/>
                  </a:cubicBezTo>
                  <a:cubicBezTo>
                    <a:pt x="2875" y="8956"/>
                    <a:pt x="2858" y="8991"/>
                    <a:pt x="2832" y="9017"/>
                  </a:cubicBezTo>
                  <a:cubicBezTo>
                    <a:pt x="2802" y="9045"/>
                    <a:pt x="2765" y="9058"/>
                    <a:pt x="2724" y="9057"/>
                  </a:cubicBezTo>
                  <a:cubicBezTo>
                    <a:pt x="2680" y="9056"/>
                    <a:pt x="2632" y="9037"/>
                    <a:pt x="2588" y="9005"/>
                  </a:cubicBezTo>
                  <a:cubicBezTo>
                    <a:pt x="2526" y="8960"/>
                    <a:pt x="2467" y="8898"/>
                    <a:pt x="2393" y="8784"/>
                  </a:cubicBezTo>
                  <a:cubicBezTo>
                    <a:pt x="2324" y="8678"/>
                    <a:pt x="2243" y="8523"/>
                    <a:pt x="2133" y="8287"/>
                  </a:cubicBezTo>
                  <a:cubicBezTo>
                    <a:pt x="2061" y="8133"/>
                    <a:pt x="2016" y="8046"/>
                    <a:pt x="1986" y="7987"/>
                  </a:cubicBezTo>
                  <a:cubicBezTo>
                    <a:pt x="1913" y="7850"/>
                    <a:pt x="1905" y="7834"/>
                    <a:pt x="1869" y="7609"/>
                  </a:cubicBezTo>
                  <a:cubicBezTo>
                    <a:pt x="1841" y="7434"/>
                    <a:pt x="1816" y="7405"/>
                    <a:pt x="1766" y="7349"/>
                  </a:cubicBezTo>
                  <a:cubicBezTo>
                    <a:pt x="1728" y="7308"/>
                    <a:pt x="1680" y="7255"/>
                    <a:pt x="1616" y="7153"/>
                  </a:cubicBezTo>
                  <a:cubicBezTo>
                    <a:pt x="1488" y="6947"/>
                    <a:pt x="1539" y="6504"/>
                    <a:pt x="1583" y="6125"/>
                  </a:cubicBezTo>
                  <a:cubicBezTo>
                    <a:pt x="1603" y="5953"/>
                    <a:pt x="1621" y="5796"/>
                    <a:pt x="1620" y="5691"/>
                  </a:cubicBezTo>
                  <a:cubicBezTo>
                    <a:pt x="1619" y="5563"/>
                    <a:pt x="1588" y="5471"/>
                    <a:pt x="1563" y="5390"/>
                  </a:cubicBezTo>
                  <a:cubicBezTo>
                    <a:pt x="1515" y="5243"/>
                    <a:pt x="1478" y="5128"/>
                    <a:pt x="1586" y="4934"/>
                  </a:cubicBezTo>
                  <a:cubicBezTo>
                    <a:pt x="1622" y="4867"/>
                    <a:pt x="1676" y="4871"/>
                    <a:pt x="1659" y="4861"/>
                  </a:cubicBezTo>
                  <a:cubicBezTo>
                    <a:pt x="1656" y="4860"/>
                    <a:pt x="1629" y="4859"/>
                    <a:pt x="1595" y="4858"/>
                  </a:cubicBezTo>
                  <a:cubicBezTo>
                    <a:pt x="1552" y="4856"/>
                    <a:pt x="1501" y="4854"/>
                    <a:pt x="1443" y="4844"/>
                  </a:cubicBezTo>
                  <a:cubicBezTo>
                    <a:pt x="1259" y="4810"/>
                    <a:pt x="1244" y="4673"/>
                    <a:pt x="1275" y="4504"/>
                  </a:cubicBezTo>
                  <a:cubicBezTo>
                    <a:pt x="1284" y="4454"/>
                    <a:pt x="1296" y="4408"/>
                    <a:pt x="1308" y="4361"/>
                  </a:cubicBezTo>
                  <a:cubicBezTo>
                    <a:pt x="1322" y="4307"/>
                    <a:pt x="1336" y="4253"/>
                    <a:pt x="1343" y="4206"/>
                  </a:cubicBezTo>
                  <a:cubicBezTo>
                    <a:pt x="1362" y="4080"/>
                    <a:pt x="1411" y="4024"/>
                    <a:pt x="1449" y="3982"/>
                  </a:cubicBezTo>
                  <a:cubicBezTo>
                    <a:pt x="1456" y="3972"/>
                    <a:pt x="1463" y="3966"/>
                    <a:pt x="1449" y="3944"/>
                  </a:cubicBezTo>
                  <a:cubicBezTo>
                    <a:pt x="1420" y="3892"/>
                    <a:pt x="1386" y="3860"/>
                    <a:pt x="1342" y="3817"/>
                  </a:cubicBezTo>
                  <a:cubicBezTo>
                    <a:pt x="1273" y="3752"/>
                    <a:pt x="1183" y="3665"/>
                    <a:pt x="1050" y="3468"/>
                  </a:cubicBezTo>
                  <a:cubicBezTo>
                    <a:pt x="948" y="3316"/>
                    <a:pt x="857" y="3311"/>
                    <a:pt x="781" y="3307"/>
                  </a:cubicBezTo>
                  <a:cubicBezTo>
                    <a:pt x="683" y="3301"/>
                    <a:pt x="597" y="3297"/>
                    <a:pt x="520" y="3177"/>
                  </a:cubicBezTo>
                  <a:cubicBezTo>
                    <a:pt x="440" y="3055"/>
                    <a:pt x="413" y="2946"/>
                    <a:pt x="461" y="2848"/>
                  </a:cubicBezTo>
                  <a:cubicBezTo>
                    <a:pt x="505" y="2757"/>
                    <a:pt x="609" y="2690"/>
                    <a:pt x="793" y="2645"/>
                  </a:cubicBezTo>
                  <a:lnTo>
                    <a:pt x="797" y="2644"/>
                  </a:lnTo>
                  <a:cubicBezTo>
                    <a:pt x="967" y="2604"/>
                    <a:pt x="991" y="2485"/>
                    <a:pt x="1009" y="2390"/>
                  </a:cubicBezTo>
                  <a:cubicBezTo>
                    <a:pt x="1020" y="2335"/>
                    <a:pt x="1030" y="2286"/>
                    <a:pt x="1058" y="2243"/>
                  </a:cubicBezTo>
                  <a:lnTo>
                    <a:pt x="1064" y="2236"/>
                  </a:lnTo>
                  <a:cubicBezTo>
                    <a:pt x="1070" y="2228"/>
                    <a:pt x="1077" y="2220"/>
                    <a:pt x="1084" y="2213"/>
                  </a:cubicBezTo>
                  <a:cubicBezTo>
                    <a:pt x="1002" y="2233"/>
                    <a:pt x="901" y="2231"/>
                    <a:pt x="767" y="2204"/>
                  </a:cubicBezTo>
                  <a:cubicBezTo>
                    <a:pt x="491" y="2149"/>
                    <a:pt x="464" y="2048"/>
                    <a:pt x="428" y="1916"/>
                  </a:cubicBezTo>
                  <a:cubicBezTo>
                    <a:pt x="417" y="1873"/>
                    <a:pt x="403" y="1825"/>
                    <a:pt x="371" y="1778"/>
                  </a:cubicBezTo>
                  <a:cubicBezTo>
                    <a:pt x="348" y="1743"/>
                    <a:pt x="243" y="1696"/>
                    <a:pt x="123" y="1643"/>
                  </a:cubicBezTo>
                  <a:close/>
                  <a:moveTo>
                    <a:pt x="7957" y="2028"/>
                  </a:moveTo>
                  <a:lnTo>
                    <a:pt x="7955" y="2030"/>
                  </a:lnTo>
                  <a:cubicBezTo>
                    <a:pt x="7951" y="2035"/>
                    <a:pt x="7953" y="2032"/>
                    <a:pt x="7957" y="2028"/>
                  </a:cubicBezTo>
                  <a:close/>
                  <a:moveTo>
                    <a:pt x="5949" y="264"/>
                  </a:moveTo>
                  <a:cubicBezTo>
                    <a:pt x="5953" y="215"/>
                    <a:pt x="5996" y="180"/>
                    <a:pt x="6044" y="184"/>
                  </a:cubicBezTo>
                  <a:cubicBezTo>
                    <a:pt x="6093" y="188"/>
                    <a:pt x="6129" y="232"/>
                    <a:pt x="6124" y="280"/>
                  </a:cubicBezTo>
                  <a:cubicBezTo>
                    <a:pt x="6119" y="337"/>
                    <a:pt x="6108" y="389"/>
                    <a:pt x="6091" y="434"/>
                  </a:cubicBezTo>
                  <a:cubicBezTo>
                    <a:pt x="6070" y="488"/>
                    <a:pt x="6039" y="531"/>
                    <a:pt x="5994" y="559"/>
                  </a:cubicBezTo>
                  <a:cubicBezTo>
                    <a:pt x="5968" y="577"/>
                    <a:pt x="6671" y="824"/>
                    <a:pt x="6673" y="824"/>
                  </a:cubicBezTo>
                  <a:cubicBezTo>
                    <a:pt x="6706" y="836"/>
                    <a:pt x="6728" y="865"/>
                    <a:pt x="6731" y="897"/>
                  </a:cubicBezTo>
                  <a:cubicBezTo>
                    <a:pt x="6731" y="898"/>
                    <a:pt x="6757" y="1189"/>
                    <a:pt x="7297" y="1285"/>
                  </a:cubicBezTo>
                  <a:cubicBezTo>
                    <a:pt x="7564" y="1332"/>
                    <a:pt x="7748" y="1398"/>
                    <a:pt x="7872" y="1468"/>
                  </a:cubicBezTo>
                  <a:cubicBezTo>
                    <a:pt x="8063" y="1577"/>
                    <a:pt x="8125" y="1701"/>
                    <a:pt x="8132" y="1797"/>
                  </a:cubicBezTo>
                  <a:cubicBezTo>
                    <a:pt x="8139" y="1900"/>
                    <a:pt x="8066" y="1950"/>
                    <a:pt x="7999" y="1997"/>
                  </a:cubicBezTo>
                  <a:lnTo>
                    <a:pt x="7979" y="2010"/>
                  </a:lnTo>
                  <a:cubicBezTo>
                    <a:pt x="8019" y="2041"/>
                    <a:pt x="8068" y="2060"/>
                    <a:pt x="8114" y="2078"/>
                  </a:cubicBezTo>
                  <a:cubicBezTo>
                    <a:pt x="8248" y="2129"/>
                    <a:pt x="8364" y="2174"/>
                    <a:pt x="8379" y="2388"/>
                  </a:cubicBezTo>
                  <a:cubicBezTo>
                    <a:pt x="8393" y="2377"/>
                    <a:pt x="8408" y="2366"/>
                    <a:pt x="8425" y="2354"/>
                  </a:cubicBezTo>
                  <a:cubicBezTo>
                    <a:pt x="8538" y="2269"/>
                    <a:pt x="8660" y="2179"/>
                    <a:pt x="8759" y="2303"/>
                  </a:cubicBezTo>
                  <a:cubicBezTo>
                    <a:pt x="8776" y="2324"/>
                    <a:pt x="8789" y="2327"/>
                    <a:pt x="8801" y="2330"/>
                  </a:cubicBezTo>
                  <a:cubicBezTo>
                    <a:pt x="8870" y="2347"/>
                    <a:pt x="8937" y="2362"/>
                    <a:pt x="9037" y="2615"/>
                  </a:cubicBezTo>
                  <a:cubicBezTo>
                    <a:pt x="9118" y="2818"/>
                    <a:pt x="9352" y="3045"/>
                    <a:pt x="9519" y="3207"/>
                  </a:cubicBezTo>
                  <a:cubicBezTo>
                    <a:pt x="9544" y="3232"/>
                    <a:pt x="9569" y="3255"/>
                    <a:pt x="9591" y="3277"/>
                  </a:cubicBezTo>
                  <a:cubicBezTo>
                    <a:pt x="9590" y="3264"/>
                    <a:pt x="9589" y="3250"/>
                    <a:pt x="9590" y="3236"/>
                  </a:cubicBezTo>
                  <a:cubicBezTo>
                    <a:pt x="9592" y="3157"/>
                    <a:pt x="9597" y="3060"/>
                    <a:pt x="9602" y="2949"/>
                  </a:cubicBezTo>
                  <a:cubicBezTo>
                    <a:pt x="9604" y="2900"/>
                    <a:pt x="9646" y="2863"/>
                    <a:pt x="9694" y="2865"/>
                  </a:cubicBezTo>
                  <a:cubicBezTo>
                    <a:pt x="9743" y="2868"/>
                    <a:pt x="9781" y="2909"/>
                    <a:pt x="9778" y="2958"/>
                  </a:cubicBezTo>
                  <a:cubicBezTo>
                    <a:pt x="9772" y="3076"/>
                    <a:pt x="9769" y="3168"/>
                    <a:pt x="9766" y="3242"/>
                  </a:cubicBezTo>
                  <a:cubicBezTo>
                    <a:pt x="9759" y="3429"/>
                    <a:pt x="9756" y="3524"/>
                    <a:pt x="9699" y="3556"/>
                  </a:cubicBezTo>
                  <a:cubicBezTo>
                    <a:pt x="9640" y="3589"/>
                    <a:pt x="9596" y="3571"/>
                    <a:pt x="9558" y="3504"/>
                  </a:cubicBezTo>
                  <a:lnTo>
                    <a:pt x="9558" y="3504"/>
                  </a:lnTo>
                  <a:lnTo>
                    <a:pt x="9558" y="3504"/>
                  </a:lnTo>
                  <a:cubicBezTo>
                    <a:pt x="9542" y="3476"/>
                    <a:pt x="9477" y="3413"/>
                    <a:pt x="9395" y="3333"/>
                  </a:cubicBezTo>
                  <a:cubicBezTo>
                    <a:pt x="9218" y="3161"/>
                    <a:pt x="8968" y="2919"/>
                    <a:pt x="8873" y="2681"/>
                  </a:cubicBezTo>
                  <a:cubicBezTo>
                    <a:pt x="8806" y="2513"/>
                    <a:pt x="8784" y="2508"/>
                    <a:pt x="8760" y="2503"/>
                  </a:cubicBezTo>
                  <a:cubicBezTo>
                    <a:pt x="8719" y="2493"/>
                    <a:pt x="8677" y="2483"/>
                    <a:pt x="8621" y="2413"/>
                  </a:cubicBezTo>
                  <a:cubicBezTo>
                    <a:pt x="8613" y="2403"/>
                    <a:pt x="8578" y="2460"/>
                    <a:pt x="8530" y="2496"/>
                  </a:cubicBezTo>
                  <a:cubicBezTo>
                    <a:pt x="8467" y="2543"/>
                    <a:pt x="8406" y="2588"/>
                    <a:pt x="8343" y="2589"/>
                  </a:cubicBezTo>
                  <a:cubicBezTo>
                    <a:pt x="8261" y="2592"/>
                    <a:pt x="8208" y="2547"/>
                    <a:pt x="8204" y="2418"/>
                  </a:cubicBezTo>
                  <a:cubicBezTo>
                    <a:pt x="8200" y="2300"/>
                    <a:pt x="8131" y="2273"/>
                    <a:pt x="8051" y="2243"/>
                  </a:cubicBezTo>
                  <a:cubicBezTo>
                    <a:pt x="7991" y="2219"/>
                    <a:pt x="7927" y="2195"/>
                    <a:pt x="7864" y="2146"/>
                  </a:cubicBezTo>
                  <a:cubicBezTo>
                    <a:pt x="7757" y="2060"/>
                    <a:pt x="7762" y="1989"/>
                    <a:pt x="7816" y="1920"/>
                  </a:cubicBezTo>
                  <a:cubicBezTo>
                    <a:pt x="7839" y="1891"/>
                    <a:pt x="7869" y="1871"/>
                    <a:pt x="7899" y="1850"/>
                  </a:cubicBezTo>
                  <a:cubicBezTo>
                    <a:pt x="7926" y="1832"/>
                    <a:pt x="7955" y="1811"/>
                    <a:pt x="7955" y="1809"/>
                  </a:cubicBezTo>
                  <a:cubicBezTo>
                    <a:pt x="7953" y="1761"/>
                    <a:pt x="7911" y="1694"/>
                    <a:pt x="7786" y="1623"/>
                  </a:cubicBezTo>
                  <a:cubicBezTo>
                    <a:pt x="7677" y="1561"/>
                    <a:pt x="7512" y="1503"/>
                    <a:pt x="7266" y="1459"/>
                  </a:cubicBezTo>
                  <a:cubicBezTo>
                    <a:pt x="6747" y="1366"/>
                    <a:pt x="6605" y="1094"/>
                    <a:pt x="6569" y="975"/>
                  </a:cubicBezTo>
                  <a:cubicBezTo>
                    <a:pt x="6370" y="902"/>
                    <a:pt x="5604" y="599"/>
                    <a:pt x="5900" y="411"/>
                  </a:cubicBezTo>
                  <a:cubicBezTo>
                    <a:pt x="5909" y="404"/>
                    <a:pt x="5919" y="390"/>
                    <a:pt x="5926" y="370"/>
                  </a:cubicBezTo>
                  <a:cubicBezTo>
                    <a:pt x="5937" y="340"/>
                    <a:pt x="5944" y="304"/>
                    <a:pt x="5949" y="264"/>
                  </a:cubicBezTo>
                  <a:close/>
                  <a:moveTo>
                    <a:pt x="7191" y="2012"/>
                  </a:moveTo>
                  <a:cubicBezTo>
                    <a:pt x="7198" y="2029"/>
                    <a:pt x="7207" y="2047"/>
                    <a:pt x="7216" y="2067"/>
                  </a:cubicBezTo>
                  <a:cubicBezTo>
                    <a:pt x="7244" y="2132"/>
                    <a:pt x="7271" y="2208"/>
                    <a:pt x="7282" y="2265"/>
                  </a:cubicBezTo>
                  <a:cubicBezTo>
                    <a:pt x="7283" y="2268"/>
                    <a:pt x="7285" y="2271"/>
                    <a:pt x="7287" y="2272"/>
                  </a:cubicBezTo>
                  <a:cubicBezTo>
                    <a:pt x="7278" y="2271"/>
                    <a:pt x="7269" y="2267"/>
                    <a:pt x="7258" y="2264"/>
                  </a:cubicBezTo>
                  <a:cubicBezTo>
                    <a:pt x="7222" y="2251"/>
                    <a:pt x="7182" y="2227"/>
                    <a:pt x="7150" y="2195"/>
                  </a:cubicBezTo>
                  <a:cubicBezTo>
                    <a:pt x="7134" y="2179"/>
                    <a:pt x="7120" y="2162"/>
                    <a:pt x="7111" y="2142"/>
                  </a:cubicBezTo>
                  <a:cubicBezTo>
                    <a:pt x="7109" y="2140"/>
                    <a:pt x="7108" y="2136"/>
                    <a:pt x="7107" y="2134"/>
                  </a:cubicBezTo>
                  <a:cubicBezTo>
                    <a:pt x="7103" y="2109"/>
                    <a:pt x="7125" y="2078"/>
                    <a:pt x="7152" y="2049"/>
                  </a:cubicBezTo>
                  <a:cubicBezTo>
                    <a:pt x="7164" y="2036"/>
                    <a:pt x="7178" y="2024"/>
                    <a:pt x="7191" y="2012"/>
                  </a:cubicBezTo>
                  <a:close/>
                  <a:moveTo>
                    <a:pt x="7166" y="1817"/>
                  </a:moveTo>
                  <a:cubicBezTo>
                    <a:pt x="7180" y="1810"/>
                    <a:pt x="7192" y="1804"/>
                    <a:pt x="7202" y="1803"/>
                  </a:cubicBezTo>
                  <a:lnTo>
                    <a:pt x="7203" y="1804"/>
                  </a:lnTo>
                  <a:cubicBezTo>
                    <a:pt x="7235" y="1797"/>
                    <a:pt x="7263" y="1806"/>
                    <a:pt x="7286" y="1830"/>
                  </a:cubicBezTo>
                  <a:cubicBezTo>
                    <a:pt x="7306" y="1850"/>
                    <a:pt x="7344" y="1918"/>
                    <a:pt x="7378" y="1997"/>
                  </a:cubicBezTo>
                  <a:cubicBezTo>
                    <a:pt x="7410" y="2072"/>
                    <a:pt x="7442" y="2161"/>
                    <a:pt x="7456" y="2231"/>
                  </a:cubicBezTo>
                  <a:cubicBezTo>
                    <a:pt x="7471" y="2303"/>
                    <a:pt x="7465" y="2366"/>
                    <a:pt x="7427" y="2404"/>
                  </a:cubicBezTo>
                  <a:cubicBezTo>
                    <a:pt x="7416" y="2414"/>
                    <a:pt x="7405" y="2423"/>
                    <a:pt x="7392" y="2430"/>
                  </a:cubicBezTo>
                  <a:lnTo>
                    <a:pt x="7392" y="2430"/>
                  </a:lnTo>
                  <a:lnTo>
                    <a:pt x="7391" y="2430"/>
                  </a:lnTo>
                  <a:cubicBezTo>
                    <a:pt x="7341" y="2456"/>
                    <a:pt x="7271" y="2455"/>
                    <a:pt x="7201" y="2430"/>
                  </a:cubicBezTo>
                  <a:cubicBezTo>
                    <a:pt x="7141" y="2410"/>
                    <a:pt x="7076" y="2371"/>
                    <a:pt x="7025" y="2320"/>
                  </a:cubicBezTo>
                  <a:cubicBezTo>
                    <a:pt x="6997" y="2293"/>
                    <a:pt x="6974" y="2261"/>
                    <a:pt x="6955" y="2225"/>
                  </a:cubicBezTo>
                  <a:cubicBezTo>
                    <a:pt x="6944" y="2206"/>
                    <a:pt x="6937" y="2187"/>
                    <a:pt x="6934" y="2168"/>
                  </a:cubicBezTo>
                  <a:cubicBezTo>
                    <a:pt x="6915" y="2075"/>
                    <a:pt x="6962" y="1992"/>
                    <a:pt x="7023" y="1928"/>
                  </a:cubicBezTo>
                  <a:cubicBezTo>
                    <a:pt x="7074" y="1873"/>
                    <a:pt x="7137" y="1832"/>
                    <a:pt x="7166" y="1817"/>
                  </a:cubicBezTo>
                  <a:close/>
                  <a:moveTo>
                    <a:pt x="4090" y="1286"/>
                  </a:moveTo>
                  <a:cubicBezTo>
                    <a:pt x="4248" y="1143"/>
                    <a:pt x="4435" y="1370"/>
                    <a:pt x="4525" y="1503"/>
                  </a:cubicBezTo>
                  <a:cubicBezTo>
                    <a:pt x="4631" y="1425"/>
                    <a:pt x="4823" y="1296"/>
                    <a:pt x="4959" y="1280"/>
                  </a:cubicBezTo>
                  <a:cubicBezTo>
                    <a:pt x="5046" y="1269"/>
                    <a:pt x="5115" y="1290"/>
                    <a:pt x="5198" y="1315"/>
                  </a:cubicBezTo>
                  <a:cubicBezTo>
                    <a:pt x="5298" y="1345"/>
                    <a:pt x="5425" y="1383"/>
                    <a:pt x="5636" y="1363"/>
                  </a:cubicBezTo>
                  <a:cubicBezTo>
                    <a:pt x="5932" y="1334"/>
                    <a:pt x="5948" y="1347"/>
                    <a:pt x="6083" y="1457"/>
                  </a:cubicBezTo>
                  <a:cubicBezTo>
                    <a:pt x="6136" y="1499"/>
                    <a:pt x="6209" y="1559"/>
                    <a:pt x="6342" y="1640"/>
                  </a:cubicBezTo>
                  <a:cubicBezTo>
                    <a:pt x="6721" y="1875"/>
                    <a:pt x="6728" y="1946"/>
                    <a:pt x="6754" y="2239"/>
                  </a:cubicBezTo>
                  <a:cubicBezTo>
                    <a:pt x="6759" y="2301"/>
                    <a:pt x="6765" y="2374"/>
                    <a:pt x="6776" y="2454"/>
                  </a:cubicBezTo>
                  <a:cubicBezTo>
                    <a:pt x="6810" y="2706"/>
                    <a:pt x="6818" y="2713"/>
                    <a:pt x="6852" y="2741"/>
                  </a:cubicBezTo>
                  <a:cubicBezTo>
                    <a:pt x="6887" y="2774"/>
                    <a:pt x="6940" y="2819"/>
                    <a:pt x="7021" y="2949"/>
                  </a:cubicBezTo>
                  <a:cubicBezTo>
                    <a:pt x="7129" y="3123"/>
                    <a:pt x="7124" y="3217"/>
                    <a:pt x="7034" y="3273"/>
                  </a:cubicBezTo>
                  <a:cubicBezTo>
                    <a:pt x="6969" y="3314"/>
                    <a:pt x="6866" y="3305"/>
                    <a:pt x="6734" y="3293"/>
                  </a:cubicBezTo>
                  <a:cubicBezTo>
                    <a:pt x="6659" y="3287"/>
                    <a:pt x="6573" y="3279"/>
                    <a:pt x="6481" y="3279"/>
                  </a:cubicBezTo>
                  <a:cubicBezTo>
                    <a:pt x="6177" y="3279"/>
                    <a:pt x="6094" y="3221"/>
                    <a:pt x="5957" y="3123"/>
                  </a:cubicBezTo>
                  <a:cubicBezTo>
                    <a:pt x="5912" y="3091"/>
                    <a:pt x="5861" y="3055"/>
                    <a:pt x="5792" y="3015"/>
                  </a:cubicBezTo>
                  <a:cubicBezTo>
                    <a:pt x="5578" y="2893"/>
                    <a:pt x="5544" y="2794"/>
                    <a:pt x="5505" y="2680"/>
                  </a:cubicBezTo>
                  <a:cubicBezTo>
                    <a:pt x="5491" y="2640"/>
                    <a:pt x="5476" y="2597"/>
                    <a:pt x="5449" y="2554"/>
                  </a:cubicBezTo>
                  <a:cubicBezTo>
                    <a:pt x="5365" y="2419"/>
                    <a:pt x="5348" y="2407"/>
                    <a:pt x="5227" y="2330"/>
                  </a:cubicBezTo>
                  <a:lnTo>
                    <a:pt x="5222" y="2327"/>
                  </a:lnTo>
                  <a:lnTo>
                    <a:pt x="5186" y="2304"/>
                  </a:lnTo>
                  <a:cubicBezTo>
                    <a:pt x="5118" y="2260"/>
                    <a:pt x="5081" y="2258"/>
                    <a:pt x="5041" y="2256"/>
                  </a:cubicBezTo>
                  <a:cubicBezTo>
                    <a:pt x="4980" y="2253"/>
                    <a:pt x="4916" y="2250"/>
                    <a:pt x="4802" y="2187"/>
                  </a:cubicBezTo>
                  <a:cubicBezTo>
                    <a:pt x="4718" y="2141"/>
                    <a:pt x="4667" y="2172"/>
                    <a:pt x="4612" y="2206"/>
                  </a:cubicBezTo>
                  <a:cubicBezTo>
                    <a:pt x="4566" y="2235"/>
                    <a:pt x="4518" y="2264"/>
                    <a:pt x="4454" y="2279"/>
                  </a:cubicBezTo>
                  <a:cubicBezTo>
                    <a:pt x="4367" y="2298"/>
                    <a:pt x="4279" y="2301"/>
                    <a:pt x="4195" y="2280"/>
                  </a:cubicBezTo>
                  <a:cubicBezTo>
                    <a:pt x="4110" y="2259"/>
                    <a:pt x="4029" y="2214"/>
                    <a:pt x="3956" y="2136"/>
                  </a:cubicBezTo>
                  <a:cubicBezTo>
                    <a:pt x="3882" y="2058"/>
                    <a:pt x="3822" y="1965"/>
                    <a:pt x="3795" y="1872"/>
                  </a:cubicBezTo>
                  <a:lnTo>
                    <a:pt x="3795" y="1872"/>
                  </a:lnTo>
                  <a:cubicBezTo>
                    <a:pt x="3769" y="1781"/>
                    <a:pt x="3774" y="1690"/>
                    <a:pt x="3824" y="1607"/>
                  </a:cubicBezTo>
                  <a:cubicBezTo>
                    <a:pt x="3865" y="1540"/>
                    <a:pt x="3896" y="1492"/>
                    <a:pt x="3935" y="1444"/>
                  </a:cubicBezTo>
                  <a:cubicBezTo>
                    <a:pt x="3974" y="1396"/>
                    <a:pt x="4019" y="1350"/>
                    <a:pt x="4090" y="1286"/>
                  </a:cubicBezTo>
                  <a:moveTo>
                    <a:pt x="4422" y="1673"/>
                  </a:moveTo>
                  <a:cubicBezTo>
                    <a:pt x="4424" y="1678"/>
                    <a:pt x="4428" y="1683"/>
                    <a:pt x="4432" y="1688"/>
                  </a:cubicBezTo>
                  <a:cubicBezTo>
                    <a:pt x="4463" y="1726"/>
                    <a:pt x="4518" y="1732"/>
                    <a:pt x="4556" y="1701"/>
                  </a:cubicBezTo>
                  <a:cubicBezTo>
                    <a:pt x="4557" y="1701"/>
                    <a:pt x="4835" y="1474"/>
                    <a:pt x="4980" y="1455"/>
                  </a:cubicBezTo>
                  <a:cubicBezTo>
                    <a:pt x="5030" y="1449"/>
                    <a:pt x="5083" y="1465"/>
                    <a:pt x="5147" y="1485"/>
                  </a:cubicBezTo>
                  <a:cubicBezTo>
                    <a:pt x="5262" y="1519"/>
                    <a:pt x="5406" y="1563"/>
                    <a:pt x="5653" y="1538"/>
                  </a:cubicBezTo>
                  <a:cubicBezTo>
                    <a:pt x="5876" y="1517"/>
                    <a:pt x="5887" y="1525"/>
                    <a:pt x="5972" y="1594"/>
                  </a:cubicBezTo>
                  <a:cubicBezTo>
                    <a:pt x="6027" y="1639"/>
                    <a:pt x="6106" y="1702"/>
                    <a:pt x="6249" y="1790"/>
                  </a:cubicBezTo>
                  <a:cubicBezTo>
                    <a:pt x="6553" y="1979"/>
                    <a:pt x="6557" y="2032"/>
                    <a:pt x="6576" y="2254"/>
                  </a:cubicBezTo>
                  <a:cubicBezTo>
                    <a:pt x="6583" y="2313"/>
                    <a:pt x="6589" y="2384"/>
                    <a:pt x="6601" y="2478"/>
                  </a:cubicBezTo>
                  <a:cubicBezTo>
                    <a:pt x="6645" y="2795"/>
                    <a:pt x="6662" y="2811"/>
                    <a:pt x="6735" y="2875"/>
                  </a:cubicBezTo>
                  <a:cubicBezTo>
                    <a:pt x="6762" y="2898"/>
                    <a:pt x="6803" y="2934"/>
                    <a:pt x="6871" y="3043"/>
                  </a:cubicBezTo>
                  <a:cubicBezTo>
                    <a:pt x="6911" y="3107"/>
                    <a:pt x="6950" y="3117"/>
                    <a:pt x="6941" y="3123"/>
                  </a:cubicBezTo>
                  <a:cubicBezTo>
                    <a:pt x="6925" y="3132"/>
                    <a:pt x="6849" y="3125"/>
                    <a:pt x="6749" y="3117"/>
                  </a:cubicBezTo>
                  <a:cubicBezTo>
                    <a:pt x="6671" y="3110"/>
                    <a:pt x="6580" y="3102"/>
                    <a:pt x="6481" y="3102"/>
                  </a:cubicBezTo>
                  <a:cubicBezTo>
                    <a:pt x="6232" y="3102"/>
                    <a:pt x="6168" y="3056"/>
                    <a:pt x="6060" y="2979"/>
                  </a:cubicBezTo>
                  <a:cubicBezTo>
                    <a:pt x="6012" y="2945"/>
                    <a:pt x="5957" y="2905"/>
                    <a:pt x="5879" y="2861"/>
                  </a:cubicBezTo>
                  <a:cubicBezTo>
                    <a:pt x="5724" y="2774"/>
                    <a:pt x="5700" y="2703"/>
                    <a:pt x="5673" y="2623"/>
                  </a:cubicBezTo>
                  <a:cubicBezTo>
                    <a:pt x="5655" y="2574"/>
                    <a:pt x="5638" y="2522"/>
                    <a:pt x="5599" y="2460"/>
                  </a:cubicBezTo>
                  <a:cubicBezTo>
                    <a:pt x="5495" y="2292"/>
                    <a:pt x="5474" y="2278"/>
                    <a:pt x="5323" y="2182"/>
                  </a:cubicBezTo>
                  <a:lnTo>
                    <a:pt x="5318" y="2178"/>
                  </a:lnTo>
                  <a:lnTo>
                    <a:pt x="5282" y="2155"/>
                  </a:lnTo>
                  <a:cubicBezTo>
                    <a:pt x="5174" y="2086"/>
                    <a:pt x="5114" y="2083"/>
                    <a:pt x="5049" y="2079"/>
                  </a:cubicBezTo>
                  <a:cubicBezTo>
                    <a:pt x="5009" y="2078"/>
                    <a:pt x="4966" y="2075"/>
                    <a:pt x="4887" y="2031"/>
                  </a:cubicBezTo>
                  <a:cubicBezTo>
                    <a:pt x="4713" y="1935"/>
                    <a:pt x="4620" y="1994"/>
                    <a:pt x="4519" y="2056"/>
                  </a:cubicBezTo>
                  <a:cubicBezTo>
                    <a:pt x="4485" y="2077"/>
                    <a:pt x="4451" y="2098"/>
                    <a:pt x="4415" y="2106"/>
                  </a:cubicBezTo>
                  <a:cubicBezTo>
                    <a:pt x="4353" y="2120"/>
                    <a:pt x="4293" y="2122"/>
                    <a:pt x="4237" y="2109"/>
                  </a:cubicBezTo>
                  <a:cubicBezTo>
                    <a:pt x="4183" y="2096"/>
                    <a:pt x="4132" y="2066"/>
                    <a:pt x="4085" y="2016"/>
                  </a:cubicBezTo>
                  <a:cubicBezTo>
                    <a:pt x="4029" y="1956"/>
                    <a:pt x="3984" y="1889"/>
                    <a:pt x="3965" y="1824"/>
                  </a:cubicBezTo>
                  <a:cubicBezTo>
                    <a:pt x="3953" y="1778"/>
                    <a:pt x="3954" y="1735"/>
                    <a:pt x="3975" y="1700"/>
                  </a:cubicBezTo>
                  <a:cubicBezTo>
                    <a:pt x="4013" y="1639"/>
                    <a:pt x="4040" y="1595"/>
                    <a:pt x="4073" y="1555"/>
                  </a:cubicBezTo>
                  <a:cubicBezTo>
                    <a:pt x="4106" y="1514"/>
                    <a:pt x="4146" y="1473"/>
                    <a:pt x="4208" y="1417"/>
                  </a:cubicBezTo>
                  <a:cubicBezTo>
                    <a:pt x="4253" y="1375"/>
                    <a:pt x="4403" y="1639"/>
                    <a:pt x="4422" y="1673"/>
                  </a:cubicBezTo>
                  <a:close/>
                  <a:moveTo>
                    <a:pt x="1204" y="2343"/>
                  </a:moveTo>
                  <a:cubicBezTo>
                    <a:pt x="1196" y="2358"/>
                    <a:pt x="1190" y="2389"/>
                    <a:pt x="1183" y="2424"/>
                  </a:cubicBezTo>
                  <a:cubicBezTo>
                    <a:pt x="1155" y="2568"/>
                    <a:pt x="1119" y="2750"/>
                    <a:pt x="837" y="2817"/>
                  </a:cubicBezTo>
                  <a:lnTo>
                    <a:pt x="835" y="2818"/>
                  </a:lnTo>
                  <a:cubicBezTo>
                    <a:pt x="707" y="2848"/>
                    <a:pt x="640" y="2884"/>
                    <a:pt x="620" y="2925"/>
                  </a:cubicBezTo>
                  <a:cubicBezTo>
                    <a:pt x="604" y="2959"/>
                    <a:pt x="623" y="3012"/>
                    <a:pt x="668" y="3080"/>
                  </a:cubicBezTo>
                  <a:cubicBezTo>
                    <a:pt x="697" y="3125"/>
                    <a:pt x="740" y="3127"/>
                    <a:pt x="790" y="3130"/>
                  </a:cubicBezTo>
                  <a:cubicBezTo>
                    <a:pt x="908" y="3137"/>
                    <a:pt x="1045" y="3145"/>
                    <a:pt x="1197" y="3369"/>
                  </a:cubicBezTo>
                  <a:cubicBezTo>
                    <a:pt x="1320" y="3552"/>
                    <a:pt x="1402" y="3630"/>
                    <a:pt x="1465" y="3690"/>
                  </a:cubicBezTo>
                  <a:cubicBezTo>
                    <a:pt x="1519" y="3743"/>
                    <a:pt x="1561" y="3783"/>
                    <a:pt x="1603" y="3855"/>
                  </a:cubicBezTo>
                  <a:cubicBezTo>
                    <a:pt x="1679" y="3988"/>
                    <a:pt x="1642" y="4030"/>
                    <a:pt x="1581" y="4099"/>
                  </a:cubicBezTo>
                  <a:cubicBezTo>
                    <a:pt x="1559" y="4124"/>
                    <a:pt x="1530" y="4158"/>
                    <a:pt x="1518" y="4232"/>
                  </a:cubicBezTo>
                  <a:cubicBezTo>
                    <a:pt x="1510" y="4289"/>
                    <a:pt x="1495" y="4347"/>
                    <a:pt x="1480" y="4405"/>
                  </a:cubicBezTo>
                  <a:cubicBezTo>
                    <a:pt x="1468" y="4452"/>
                    <a:pt x="1456" y="4499"/>
                    <a:pt x="1449" y="4536"/>
                  </a:cubicBezTo>
                  <a:cubicBezTo>
                    <a:pt x="1436" y="4606"/>
                    <a:pt x="1435" y="4663"/>
                    <a:pt x="1476" y="4670"/>
                  </a:cubicBezTo>
                  <a:cubicBezTo>
                    <a:pt x="1520" y="4678"/>
                    <a:pt x="1564" y="4680"/>
                    <a:pt x="1601" y="4681"/>
                  </a:cubicBezTo>
                  <a:cubicBezTo>
                    <a:pt x="1659" y="4683"/>
                    <a:pt x="1704" y="4684"/>
                    <a:pt x="1745" y="4707"/>
                  </a:cubicBezTo>
                  <a:cubicBezTo>
                    <a:pt x="1832" y="4755"/>
                    <a:pt x="1841" y="4835"/>
                    <a:pt x="1740" y="5019"/>
                  </a:cubicBezTo>
                  <a:cubicBezTo>
                    <a:pt x="1669" y="5147"/>
                    <a:pt x="1697" y="5230"/>
                    <a:pt x="1731" y="5336"/>
                  </a:cubicBezTo>
                  <a:cubicBezTo>
                    <a:pt x="1760" y="5428"/>
                    <a:pt x="1794" y="5534"/>
                    <a:pt x="1796" y="5688"/>
                  </a:cubicBezTo>
                  <a:cubicBezTo>
                    <a:pt x="1798" y="5808"/>
                    <a:pt x="1779" y="5969"/>
                    <a:pt x="1759" y="6145"/>
                  </a:cubicBezTo>
                  <a:cubicBezTo>
                    <a:pt x="1718" y="6496"/>
                    <a:pt x="1671" y="6906"/>
                    <a:pt x="1766" y="7060"/>
                  </a:cubicBezTo>
                  <a:cubicBezTo>
                    <a:pt x="1823" y="7150"/>
                    <a:pt x="1864" y="7195"/>
                    <a:pt x="1896" y="7231"/>
                  </a:cubicBezTo>
                  <a:cubicBezTo>
                    <a:pt x="1970" y="7312"/>
                    <a:pt x="2008" y="7354"/>
                    <a:pt x="2044" y="7582"/>
                  </a:cubicBezTo>
                  <a:cubicBezTo>
                    <a:pt x="2075" y="7778"/>
                    <a:pt x="2082" y="7791"/>
                    <a:pt x="2142" y="7905"/>
                  </a:cubicBezTo>
                  <a:cubicBezTo>
                    <a:pt x="2175" y="7969"/>
                    <a:pt x="2223" y="8061"/>
                    <a:pt x="2294" y="8213"/>
                  </a:cubicBezTo>
                  <a:cubicBezTo>
                    <a:pt x="2400" y="8441"/>
                    <a:pt x="2478" y="8589"/>
                    <a:pt x="2542" y="8689"/>
                  </a:cubicBezTo>
                  <a:cubicBezTo>
                    <a:pt x="2601" y="8781"/>
                    <a:pt x="2647" y="8829"/>
                    <a:pt x="2693" y="8863"/>
                  </a:cubicBezTo>
                  <a:cubicBezTo>
                    <a:pt x="2697" y="8865"/>
                    <a:pt x="2701" y="8868"/>
                    <a:pt x="2705" y="8871"/>
                  </a:cubicBezTo>
                  <a:cubicBezTo>
                    <a:pt x="2703" y="8831"/>
                    <a:pt x="2686" y="8769"/>
                    <a:pt x="2646" y="8680"/>
                  </a:cubicBezTo>
                  <a:cubicBezTo>
                    <a:pt x="2588" y="8545"/>
                    <a:pt x="2588" y="8439"/>
                    <a:pt x="2619" y="8375"/>
                  </a:cubicBezTo>
                  <a:lnTo>
                    <a:pt x="2620" y="8374"/>
                  </a:lnTo>
                  <a:lnTo>
                    <a:pt x="2619" y="8374"/>
                  </a:lnTo>
                  <a:cubicBezTo>
                    <a:pt x="2640" y="8331"/>
                    <a:pt x="2674" y="8303"/>
                    <a:pt x="2715" y="8291"/>
                  </a:cubicBezTo>
                  <a:cubicBezTo>
                    <a:pt x="2754" y="8279"/>
                    <a:pt x="2797" y="8282"/>
                    <a:pt x="2839" y="8301"/>
                  </a:cubicBezTo>
                  <a:cubicBezTo>
                    <a:pt x="2916" y="8335"/>
                    <a:pt x="3004" y="8433"/>
                    <a:pt x="3056" y="8601"/>
                  </a:cubicBezTo>
                  <a:cubicBezTo>
                    <a:pt x="3102" y="8748"/>
                    <a:pt x="3107" y="8860"/>
                    <a:pt x="3110" y="8960"/>
                  </a:cubicBezTo>
                  <a:cubicBezTo>
                    <a:pt x="3115" y="9098"/>
                    <a:pt x="3120" y="9204"/>
                    <a:pt x="3287" y="9352"/>
                  </a:cubicBezTo>
                  <a:cubicBezTo>
                    <a:pt x="3551" y="9584"/>
                    <a:pt x="3650" y="9606"/>
                    <a:pt x="3782" y="9636"/>
                  </a:cubicBezTo>
                  <a:lnTo>
                    <a:pt x="3834" y="9648"/>
                  </a:lnTo>
                  <a:cubicBezTo>
                    <a:pt x="3936" y="9672"/>
                    <a:pt x="4023" y="9707"/>
                    <a:pt x="4101" y="9739"/>
                  </a:cubicBezTo>
                  <a:cubicBezTo>
                    <a:pt x="4157" y="9761"/>
                    <a:pt x="4207" y="9781"/>
                    <a:pt x="4253" y="9793"/>
                  </a:cubicBezTo>
                  <a:cubicBezTo>
                    <a:pt x="4269" y="9797"/>
                    <a:pt x="4305" y="9778"/>
                    <a:pt x="4344" y="9758"/>
                  </a:cubicBezTo>
                  <a:cubicBezTo>
                    <a:pt x="4440" y="9707"/>
                    <a:pt x="4550" y="9650"/>
                    <a:pt x="4697" y="9720"/>
                  </a:cubicBezTo>
                  <a:cubicBezTo>
                    <a:pt x="4799" y="9768"/>
                    <a:pt x="4842" y="9818"/>
                    <a:pt x="4890" y="9874"/>
                  </a:cubicBezTo>
                  <a:cubicBezTo>
                    <a:pt x="4931" y="9922"/>
                    <a:pt x="4979" y="9976"/>
                    <a:pt x="5098" y="10041"/>
                  </a:cubicBezTo>
                  <a:cubicBezTo>
                    <a:pt x="5198" y="10095"/>
                    <a:pt x="5266" y="10064"/>
                    <a:pt x="5328" y="10035"/>
                  </a:cubicBezTo>
                  <a:cubicBezTo>
                    <a:pt x="5415" y="9996"/>
                    <a:pt x="5496" y="9959"/>
                    <a:pt x="5614" y="10020"/>
                  </a:cubicBezTo>
                  <a:cubicBezTo>
                    <a:pt x="5712" y="10070"/>
                    <a:pt x="5734" y="10109"/>
                    <a:pt x="5756" y="10148"/>
                  </a:cubicBezTo>
                  <a:cubicBezTo>
                    <a:pt x="5770" y="10173"/>
                    <a:pt x="5784" y="10199"/>
                    <a:pt x="5945" y="10260"/>
                  </a:cubicBezTo>
                  <a:cubicBezTo>
                    <a:pt x="6030" y="10292"/>
                    <a:pt x="6132" y="10310"/>
                    <a:pt x="6226" y="10326"/>
                  </a:cubicBezTo>
                  <a:cubicBezTo>
                    <a:pt x="6362" y="10350"/>
                    <a:pt x="6481" y="10371"/>
                    <a:pt x="6549" y="10434"/>
                  </a:cubicBezTo>
                  <a:cubicBezTo>
                    <a:pt x="6639" y="10518"/>
                    <a:pt x="6636" y="10634"/>
                    <a:pt x="6464" y="10817"/>
                  </a:cubicBezTo>
                  <a:cubicBezTo>
                    <a:pt x="6205" y="11095"/>
                    <a:pt x="6258" y="11203"/>
                    <a:pt x="6334" y="11360"/>
                  </a:cubicBezTo>
                  <a:cubicBezTo>
                    <a:pt x="6348" y="11388"/>
                    <a:pt x="6362" y="11417"/>
                    <a:pt x="6380" y="11460"/>
                  </a:cubicBezTo>
                  <a:cubicBezTo>
                    <a:pt x="6407" y="11521"/>
                    <a:pt x="6422" y="11567"/>
                    <a:pt x="6435" y="11607"/>
                  </a:cubicBezTo>
                  <a:cubicBezTo>
                    <a:pt x="6471" y="11715"/>
                    <a:pt x="6486" y="11760"/>
                    <a:pt x="6711" y="11797"/>
                  </a:cubicBezTo>
                  <a:cubicBezTo>
                    <a:pt x="6838" y="11818"/>
                    <a:pt x="6950" y="11893"/>
                    <a:pt x="7046" y="11987"/>
                  </a:cubicBezTo>
                  <a:cubicBezTo>
                    <a:pt x="7114" y="12055"/>
                    <a:pt x="7174" y="12133"/>
                    <a:pt x="7224" y="12209"/>
                  </a:cubicBezTo>
                  <a:cubicBezTo>
                    <a:pt x="7886" y="11863"/>
                    <a:pt x="8480" y="11405"/>
                    <a:pt x="8981" y="10860"/>
                  </a:cubicBezTo>
                  <a:cubicBezTo>
                    <a:pt x="9451" y="10348"/>
                    <a:pt x="9838" y="9760"/>
                    <a:pt x="10124" y="9117"/>
                  </a:cubicBezTo>
                  <a:cubicBezTo>
                    <a:pt x="10099" y="9129"/>
                    <a:pt x="10072" y="9141"/>
                    <a:pt x="10048" y="9154"/>
                  </a:cubicBezTo>
                  <a:cubicBezTo>
                    <a:pt x="9961" y="9201"/>
                    <a:pt x="9877" y="9255"/>
                    <a:pt x="9806" y="9319"/>
                  </a:cubicBezTo>
                  <a:cubicBezTo>
                    <a:pt x="9522" y="9574"/>
                    <a:pt x="9445" y="9511"/>
                    <a:pt x="9333" y="9419"/>
                  </a:cubicBezTo>
                  <a:cubicBezTo>
                    <a:pt x="9302" y="9394"/>
                    <a:pt x="9267" y="9365"/>
                    <a:pt x="9212" y="9357"/>
                  </a:cubicBezTo>
                  <a:cubicBezTo>
                    <a:pt x="9041" y="9333"/>
                    <a:pt x="8854" y="9423"/>
                    <a:pt x="8752" y="9471"/>
                  </a:cubicBezTo>
                  <a:cubicBezTo>
                    <a:pt x="8730" y="9482"/>
                    <a:pt x="8711" y="9491"/>
                    <a:pt x="8700" y="9496"/>
                  </a:cubicBezTo>
                  <a:cubicBezTo>
                    <a:pt x="8605" y="9537"/>
                    <a:pt x="8557" y="9475"/>
                    <a:pt x="8494" y="9392"/>
                  </a:cubicBezTo>
                  <a:cubicBezTo>
                    <a:pt x="8442" y="9325"/>
                    <a:pt x="8370" y="9230"/>
                    <a:pt x="8247" y="9253"/>
                  </a:cubicBezTo>
                  <a:cubicBezTo>
                    <a:pt x="8163" y="9269"/>
                    <a:pt x="8161" y="9274"/>
                    <a:pt x="8159" y="9281"/>
                  </a:cubicBezTo>
                  <a:cubicBezTo>
                    <a:pt x="8142" y="9339"/>
                    <a:pt x="8121" y="9407"/>
                    <a:pt x="7899" y="9474"/>
                  </a:cubicBezTo>
                  <a:cubicBezTo>
                    <a:pt x="7732" y="9526"/>
                    <a:pt x="7602" y="9505"/>
                    <a:pt x="7492" y="9488"/>
                  </a:cubicBezTo>
                  <a:cubicBezTo>
                    <a:pt x="7393" y="9472"/>
                    <a:pt x="7316" y="9460"/>
                    <a:pt x="7254" y="9548"/>
                  </a:cubicBezTo>
                  <a:cubicBezTo>
                    <a:pt x="7159" y="9684"/>
                    <a:pt x="7072" y="9728"/>
                    <a:pt x="6984" y="9772"/>
                  </a:cubicBezTo>
                  <a:cubicBezTo>
                    <a:pt x="6916" y="9806"/>
                    <a:pt x="6847" y="9840"/>
                    <a:pt x="6773" y="9943"/>
                  </a:cubicBezTo>
                  <a:cubicBezTo>
                    <a:pt x="6680" y="10070"/>
                    <a:pt x="6592" y="10178"/>
                    <a:pt x="6495" y="10239"/>
                  </a:cubicBezTo>
                  <a:cubicBezTo>
                    <a:pt x="6381" y="10312"/>
                    <a:pt x="6263" y="10323"/>
                    <a:pt x="6132" y="10239"/>
                  </a:cubicBezTo>
                  <a:cubicBezTo>
                    <a:pt x="6005" y="10159"/>
                    <a:pt x="5980" y="10055"/>
                    <a:pt x="5954" y="9952"/>
                  </a:cubicBezTo>
                  <a:cubicBezTo>
                    <a:pt x="5936" y="9881"/>
                    <a:pt x="5919" y="9810"/>
                    <a:pt x="5848" y="9768"/>
                  </a:cubicBezTo>
                  <a:cubicBezTo>
                    <a:pt x="5797" y="9738"/>
                    <a:pt x="5758" y="9763"/>
                    <a:pt x="5726" y="9785"/>
                  </a:cubicBezTo>
                  <a:cubicBezTo>
                    <a:pt x="5627" y="9850"/>
                    <a:pt x="5549" y="9901"/>
                    <a:pt x="5437" y="9722"/>
                  </a:cubicBezTo>
                  <a:cubicBezTo>
                    <a:pt x="5338" y="9565"/>
                    <a:pt x="5445" y="9468"/>
                    <a:pt x="5541" y="9380"/>
                  </a:cubicBezTo>
                  <a:cubicBezTo>
                    <a:pt x="5566" y="9356"/>
                    <a:pt x="5591" y="9334"/>
                    <a:pt x="5599" y="9320"/>
                  </a:cubicBezTo>
                  <a:cubicBezTo>
                    <a:pt x="5603" y="9313"/>
                    <a:pt x="5587" y="9328"/>
                    <a:pt x="5569" y="9318"/>
                  </a:cubicBezTo>
                  <a:cubicBezTo>
                    <a:pt x="5476" y="9266"/>
                    <a:pt x="5351" y="9311"/>
                    <a:pt x="5201" y="9363"/>
                  </a:cubicBezTo>
                  <a:cubicBezTo>
                    <a:pt x="5023" y="9425"/>
                    <a:pt x="4818" y="9497"/>
                    <a:pt x="4567" y="9461"/>
                  </a:cubicBezTo>
                  <a:cubicBezTo>
                    <a:pt x="4522" y="9454"/>
                    <a:pt x="4499" y="9451"/>
                    <a:pt x="4479" y="9448"/>
                  </a:cubicBezTo>
                  <a:lnTo>
                    <a:pt x="4478" y="9448"/>
                  </a:lnTo>
                  <a:cubicBezTo>
                    <a:pt x="4393" y="9437"/>
                    <a:pt x="4320" y="9426"/>
                    <a:pt x="4257" y="9412"/>
                  </a:cubicBezTo>
                  <a:cubicBezTo>
                    <a:pt x="3982" y="9350"/>
                    <a:pt x="3920" y="9241"/>
                    <a:pt x="4021" y="8795"/>
                  </a:cubicBezTo>
                  <a:cubicBezTo>
                    <a:pt x="4070" y="8579"/>
                    <a:pt x="4027" y="8440"/>
                    <a:pt x="3998" y="8348"/>
                  </a:cubicBezTo>
                  <a:cubicBezTo>
                    <a:pt x="3989" y="8321"/>
                    <a:pt x="3982" y="8296"/>
                    <a:pt x="3978" y="8275"/>
                  </a:cubicBezTo>
                  <a:cubicBezTo>
                    <a:pt x="3949" y="8143"/>
                    <a:pt x="3977" y="8074"/>
                    <a:pt x="4196" y="8027"/>
                  </a:cubicBezTo>
                  <a:cubicBezTo>
                    <a:pt x="4351" y="7993"/>
                    <a:pt x="4400" y="7931"/>
                    <a:pt x="4437" y="7883"/>
                  </a:cubicBezTo>
                  <a:cubicBezTo>
                    <a:pt x="4494" y="7812"/>
                    <a:pt x="4536" y="7758"/>
                    <a:pt x="4672" y="7773"/>
                  </a:cubicBezTo>
                  <a:cubicBezTo>
                    <a:pt x="4835" y="7791"/>
                    <a:pt x="4829" y="7895"/>
                    <a:pt x="4825" y="7996"/>
                  </a:cubicBezTo>
                  <a:cubicBezTo>
                    <a:pt x="4824" y="8015"/>
                    <a:pt x="4823" y="8035"/>
                    <a:pt x="4825" y="8041"/>
                  </a:cubicBezTo>
                  <a:cubicBezTo>
                    <a:pt x="4828" y="8047"/>
                    <a:pt x="4842" y="8023"/>
                    <a:pt x="4920" y="7997"/>
                  </a:cubicBezTo>
                  <a:cubicBezTo>
                    <a:pt x="5055" y="7950"/>
                    <a:pt x="5101" y="7861"/>
                    <a:pt x="5134" y="7795"/>
                  </a:cubicBezTo>
                  <a:cubicBezTo>
                    <a:pt x="5148" y="7766"/>
                    <a:pt x="5160" y="7742"/>
                    <a:pt x="5177" y="7720"/>
                  </a:cubicBezTo>
                  <a:cubicBezTo>
                    <a:pt x="5248" y="7624"/>
                    <a:pt x="5329" y="7605"/>
                    <a:pt x="5527" y="7752"/>
                  </a:cubicBezTo>
                  <a:cubicBezTo>
                    <a:pt x="5696" y="7878"/>
                    <a:pt x="5764" y="7989"/>
                    <a:pt x="5821" y="8081"/>
                  </a:cubicBezTo>
                  <a:cubicBezTo>
                    <a:pt x="5873" y="8163"/>
                    <a:pt x="5912" y="8226"/>
                    <a:pt x="6044" y="8260"/>
                  </a:cubicBezTo>
                  <a:cubicBezTo>
                    <a:pt x="6086" y="8271"/>
                    <a:pt x="6085" y="8219"/>
                    <a:pt x="6067" y="8150"/>
                  </a:cubicBezTo>
                  <a:cubicBezTo>
                    <a:pt x="6029" y="8005"/>
                    <a:pt x="5935" y="7812"/>
                    <a:pt x="5864" y="7668"/>
                  </a:cubicBezTo>
                  <a:cubicBezTo>
                    <a:pt x="5734" y="7405"/>
                    <a:pt x="5767" y="7388"/>
                    <a:pt x="5928" y="7307"/>
                  </a:cubicBezTo>
                  <a:cubicBezTo>
                    <a:pt x="5980" y="7281"/>
                    <a:pt x="6057" y="7241"/>
                    <a:pt x="6150" y="7151"/>
                  </a:cubicBezTo>
                  <a:cubicBezTo>
                    <a:pt x="6332" y="6975"/>
                    <a:pt x="6317" y="6920"/>
                    <a:pt x="6296" y="6848"/>
                  </a:cubicBezTo>
                  <a:cubicBezTo>
                    <a:pt x="6288" y="6818"/>
                    <a:pt x="6280" y="6787"/>
                    <a:pt x="6273" y="6745"/>
                  </a:cubicBezTo>
                  <a:cubicBezTo>
                    <a:pt x="6273" y="6737"/>
                    <a:pt x="6272" y="6730"/>
                    <a:pt x="6272" y="6725"/>
                  </a:cubicBezTo>
                  <a:cubicBezTo>
                    <a:pt x="6266" y="6627"/>
                    <a:pt x="6296" y="6440"/>
                    <a:pt x="6362" y="6276"/>
                  </a:cubicBezTo>
                  <a:cubicBezTo>
                    <a:pt x="6432" y="6097"/>
                    <a:pt x="6546" y="5938"/>
                    <a:pt x="6704" y="5918"/>
                  </a:cubicBezTo>
                  <a:cubicBezTo>
                    <a:pt x="6711" y="5917"/>
                    <a:pt x="6717" y="5916"/>
                    <a:pt x="6721" y="5916"/>
                  </a:cubicBezTo>
                  <a:cubicBezTo>
                    <a:pt x="6831" y="5909"/>
                    <a:pt x="6908" y="5756"/>
                    <a:pt x="6974" y="5628"/>
                  </a:cubicBezTo>
                  <a:cubicBezTo>
                    <a:pt x="7024" y="5530"/>
                    <a:pt x="7068" y="5444"/>
                    <a:pt x="7133" y="5400"/>
                  </a:cubicBezTo>
                  <a:lnTo>
                    <a:pt x="7137" y="5397"/>
                  </a:lnTo>
                  <a:cubicBezTo>
                    <a:pt x="7174" y="5375"/>
                    <a:pt x="7195" y="5374"/>
                    <a:pt x="7196" y="5367"/>
                  </a:cubicBezTo>
                  <a:cubicBezTo>
                    <a:pt x="7196" y="5363"/>
                    <a:pt x="7168" y="5341"/>
                    <a:pt x="7106" y="5290"/>
                  </a:cubicBezTo>
                  <a:cubicBezTo>
                    <a:pt x="7065" y="5257"/>
                    <a:pt x="7014" y="5263"/>
                    <a:pt x="6967" y="5268"/>
                  </a:cubicBezTo>
                  <a:cubicBezTo>
                    <a:pt x="6831" y="5283"/>
                    <a:pt x="6708" y="5297"/>
                    <a:pt x="6629" y="5013"/>
                  </a:cubicBezTo>
                  <a:cubicBezTo>
                    <a:pt x="6539" y="4696"/>
                    <a:pt x="6695" y="4584"/>
                    <a:pt x="6845" y="4543"/>
                  </a:cubicBezTo>
                  <a:cubicBezTo>
                    <a:pt x="6901" y="4527"/>
                    <a:pt x="6952" y="4523"/>
                    <a:pt x="6987" y="4520"/>
                  </a:cubicBezTo>
                  <a:lnTo>
                    <a:pt x="6991" y="4519"/>
                  </a:lnTo>
                  <a:cubicBezTo>
                    <a:pt x="7090" y="4513"/>
                    <a:pt x="7120" y="4591"/>
                    <a:pt x="7159" y="4688"/>
                  </a:cubicBezTo>
                  <a:cubicBezTo>
                    <a:pt x="7196" y="4777"/>
                    <a:pt x="7245" y="4901"/>
                    <a:pt x="7394" y="4859"/>
                  </a:cubicBezTo>
                  <a:cubicBezTo>
                    <a:pt x="7486" y="4832"/>
                    <a:pt x="7545" y="4804"/>
                    <a:pt x="7573" y="4776"/>
                  </a:cubicBezTo>
                  <a:cubicBezTo>
                    <a:pt x="7579" y="4770"/>
                    <a:pt x="7582" y="4767"/>
                    <a:pt x="7582" y="4767"/>
                  </a:cubicBezTo>
                  <a:cubicBezTo>
                    <a:pt x="7582" y="4766"/>
                    <a:pt x="7581" y="4765"/>
                    <a:pt x="7576" y="4761"/>
                  </a:cubicBezTo>
                  <a:cubicBezTo>
                    <a:pt x="7558" y="4738"/>
                    <a:pt x="7519" y="4715"/>
                    <a:pt x="7465" y="4695"/>
                  </a:cubicBezTo>
                  <a:cubicBezTo>
                    <a:pt x="7324" y="4640"/>
                    <a:pt x="7285" y="4567"/>
                    <a:pt x="7238" y="4481"/>
                  </a:cubicBezTo>
                  <a:cubicBezTo>
                    <a:pt x="7204" y="4416"/>
                    <a:pt x="7164" y="4342"/>
                    <a:pt x="7038" y="4260"/>
                  </a:cubicBezTo>
                  <a:cubicBezTo>
                    <a:pt x="6911" y="4176"/>
                    <a:pt x="6838" y="4175"/>
                    <a:pt x="6764" y="4173"/>
                  </a:cubicBezTo>
                  <a:cubicBezTo>
                    <a:pt x="6672" y="4171"/>
                    <a:pt x="6578" y="4169"/>
                    <a:pt x="6425" y="4080"/>
                  </a:cubicBezTo>
                  <a:cubicBezTo>
                    <a:pt x="6280" y="3996"/>
                    <a:pt x="6205" y="3897"/>
                    <a:pt x="6135" y="3808"/>
                  </a:cubicBezTo>
                  <a:cubicBezTo>
                    <a:pt x="6070" y="3726"/>
                    <a:pt x="6013" y="3654"/>
                    <a:pt x="5907" y="3624"/>
                  </a:cubicBezTo>
                  <a:cubicBezTo>
                    <a:pt x="5702" y="3567"/>
                    <a:pt x="5674" y="3517"/>
                    <a:pt x="5595" y="3382"/>
                  </a:cubicBezTo>
                  <a:cubicBezTo>
                    <a:pt x="5565" y="3328"/>
                    <a:pt x="5523" y="3258"/>
                    <a:pt x="5454" y="3165"/>
                  </a:cubicBezTo>
                  <a:cubicBezTo>
                    <a:pt x="5402" y="3096"/>
                    <a:pt x="5358" y="3029"/>
                    <a:pt x="5317" y="2968"/>
                  </a:cubicBezTo>
                  <a:cubicBezTo>
                    <a:pt x="5269" y="2898"/>
                    <a:pt x="5227" y="2834"/>
                    <a:pt x="5187" y="2788"/>
                  </a:cubicBezTo>
                  <a:cubicBezTo>
                    <a:pt x="5144" y="2738"/>
                    <a:pt x="5104" y="2718"/>
                    <a:pt x="5060" y="2756"/>
                  </a:cubicBezTo>
                  <a:cubicBezTo>
                    <a:pt x="4982" y="2824"/>
                    <a:pt x="4938" y="2869"/>
                    <a:pt x="4935" y="2901"/>
                  </a:cubicBezTo>
                  <a:cubicBezTo>
                    <a:pt x="4931" y="2927"/>
                    <a:pt x="4961" y="2966"/>
                    <a:pt x="5026" y="3028"/>
                  </a:cubicBezTo>
                  <a:cubicBezTo>
                    <a:pt x="5076" y="3075"/>
                    <a:pt x="5110" y="3087"/>
                    <a:pt x="5138" y="3096"/>
                  </a:cubicBezTo>
                  <a:cubicBezTo>
                    <a:pt x="5232" y="3128"/>
                    <a:pt x="5274" y="3143"/>
                    <a:pt x="5314" y="3406"/>
                  </a:cubicBezTo>
                  <a:cubicBezTo>
                    <a:pt x="5343" y="3599"/>
                    <a:pt x="5245" y="3710"/>
                    <a:pt x="5160" y="3807"/>
                  </a:cubicBezTo>
                  <a:cubicBezTo>
                    <a:pt x="5106" y="3869"/>
                    <a:pt x="5062" y="3920"/>
                    <a:pt x="5138" y="3993"/>
                  </a:cubicBezTo>
                  <a:cubicBezTo>
                    <a:pt x="5271" y="4122"/>
                    <a:pt x="5402" y="4329"/>
                    <a:pt x="5449" y="4494"/>
                  </a:cubicBezTo>
                  <a:cubicBezTo>
                    <a:pt x="5468" y="4559"/>
                    <a:pt x="5475" y="4622"/>
                    <a:pt x="5465" y="4674"/>
                  </a:cubicBezTo>
                  <a:cubicBezTo>
                    <a:pt x="5453" y="4743"/>
                    <a:pt x="5416" y="4796"/>
                    <a:pt x="5348" y="4823"/>
                  </a:cubicBezTo>
                  <a:cubicBezTo>
                    <a:pt x="5295" y="4845"/>
                    <a:pt x="5224" y="4846"/>
                    <a:pt x="5133" y="4822"/>
                  </a:cubicBezTo>
                  <a:cubicBezTo>
                    <a:pt x="4883" y="4755"/>
                    <a:pt x="4831" y="4694"/>
                    <a:pt x="4759" y="4607"/>
                  </a:cubicBezTo>
                  <a:cubicBezTo>
                    <a:pt x="4711" y="4549"/>
                    <a:pt x="4650" y="4477"/>
                    <a:pt x="4455" y="4371"/>
                  </a:cubicBezTo>
                  <a:cubicBezTo>
                    <a:pt x="4140" y="4200"/>
                    <a:pt x="4100" y="4081"/>
                    <a:pt x="4185" y="3924"/>
                  </a:cubicBezTo>
                  <a:cubicBezTo>
                    <a:pt x="4215" y="3870"/>
                    <a:pt x="4260" y="3818"/>
                    <a:pt x="4313" y="3756"/>
                  </a:cubicBezTo>
                  <a:cubicBezTo>
                    <a:pt x="4353" y="3710"/>
                    <a:pt x="4398" y="3659"/>
                    <a:pt x="4442" y="3599"/>
                  </a:cubicBezTo>
                  <a:lnTo>
                    <a:pt x="4446" y="3593"/>
                  </a:lnTo>
                  <a:lnTo>
                    <a:pt x="4445" y="3593"/>
                  </a:lnTo>
                  <a:cubicBezTo>
                    <a:pt x="4546" y="3454"/>
                    <a:pt x="4578" y="3242"/>
                    <a:pt x="4561" y="3047"/>
                  </a:cubicBezTo>
                  <a:cubicBezTo>
                    <a:pt x="4545" y="2856"/>
                    <a:pt x="4484" y="2686"/>
                    <a:pt x="4398" y="2622"/>
                  </a:cubicBezTo>
                  <a:lnTo>
                    <a:pt x="4395" y="2621"/>
                  </a:lnTo>
                  <a:cubicBezTo>
                    <a:pt x="4384" y="2612"/>
                    <a:pt x="4377" y="2615"/>
                    <a:pt x="4371" y="2622"/>
                  </a:cubicBezTo>
                  <a:cubicBezTo>
                    <a:pt x="4336" y="2671"/>
                    <a:pt x="4305" y="2775"/>
                    <a:pt x="4272" y="2891"/>
                  </a:cubicBezTo>
                  <a:cubicBezTo>
                    <a:pt x="4231" y="3030"/>
                    <a:pt x="4186" y="3186"/>
                    <a:pt x="4113" y="3310"/>
                  </a:cubicBezTo>
                  <a:cubicBezTo>
                    <a:pt x="4004" y="3496"/>
                    <a:pt x="3915" y="3587"/>
                    <a:pt x="3830" y="3584"/>
                  </a:cubicBezTo>
                  <a:cubicBezTo>
                    <a:pt x="3731" y="3580"/>
                    <a:pt x="3677" y="3473"/>
                    <a:pt x="3647" y="3265"/>
                  </a:cubicBezTo>
                  <a:cubicBezTo>
                    <a:pt x="3627" y="3130"/>
                    <a:pt x="3652" y="3016"/>
                    <a:pt x="3675" y="2918"/>
                  </a:cubicBezTo>
                  <a:cubicBezTo>
                    <a:pt x="3699" y="2807"/>
                    <a:pt x="3718" y="2723"/>
                    <a:pt x="3603" y="2671"/>
                  </a:cubicBezTo>
                  <a:cubicBezTo>
                    <a:pt x="3466" y="2609"/>
                    <a:pt x="3372" y="2532"/>
                    <a:pt x="3293" y="2468"/>
                  </a:cubicBezTo>
                  <a:cubicBezTo>
                    <a:pt x="3216" y="2405"/>
                    <a:pt x="3160" y="2359"/>
                    <a:pt x="3112" y="2373"/>
                  </a:cubicBezTo>
                  <a:cubicBezTo>
                    <a:pt x="3102" y="2375"/>
                    <a:pt x="3102" y="2382"/>
                    <a:pt x="3103" y="2394"/>
                  </a:cubicBezTo>
                  <a:cubicBezTo>
                    <a:pt x="3108" y="2467"/>
                    <a:pt x="3113" y="2569"/>
                    <a:pt x="2999" y="2712"/>
                  </a:cubicBezTo>
                  <a:cubicBezTo>
                    <a:pt x="2889" y="2850"/>
                    <a:pt x="2791" y="2901"/>
                    <a:pt x="2675" y="2889"/>
                  </a:cubicBezTo>
                  <a:cubicBezTo>
                    <a:pt x="2572" y="2879"/>
                    <a:pt x="2472" y="2815"/>
                    <a:pt x="2340" y="2719"/>
                  </a:cubicBezTo>
                  <a:cubicBezTo>
                    <a:pt x="2249" y="2654"/>
                    <a:pt x="2193" y="2630"/>
                    <a:pt x="2156" y="2613"/>
                  </a:cubicBezTo>
                  <a:cubicBezTo>
                    <a:pt x="2064" y="2574"/>
                    <a:pt x="2039" y="2562"/>
                    <a:pt x="2007" y="2423"/>
                  </a:cubicBezTo>
                  <a:cubicBezTo>
                    <a:pt x="1991" y="2352"/>
                    <a:pt x="1973" y="2293"/>
                    <a:pt x="1945" y="2251"/>
                  </a:cubicBezTo>
                  <a:cubicBezTo>
                    <a:pt x="1923" y="2218"/>
                    <a:pt x="1889" y="2195"/>
                    <a:pt x="1835" y="2183"/>
                  </a:cubicBezTo>
                  <a:cubicBezTo>
                    <a:pt x="1750" y="2165"/>
                    <a:pt x="1599" y="2148"/>
                    <a:pt x="1453" y="2188"/>
                  </a:cubicBezTo>
                  <a:cubicBezTo>
                    <a:pt x="1362" y="2212"/>
                    <a:pt x="1273" y="2259"/>
                    <a:pt x="1204" y="234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3" name="Google Shape;1285;p51">
            <a:extLst>
              <a:ext uri="{FF2B5EF4-FFF2-40B4-BE49-F238E27FC236}">
                <a16:creationId xmlns:a16="http://schemas.microsoft.com/office/drawing/2014/main" id="{0B9375A6-ECEB-D174-69D0-BF73108A78A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92500" y="2976563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1 GETTING STARTED</a:t>
            </a:r>
            <a:endParaRPr sz="2400" b="1" dirty="0"/>
          </a:p>
        </p:txBody>
      </p:sp>
      <p:grpSp>
        <p:nvGrpSpPr>
          <p:cNvPr id="114" name="Google Shape;1286;p51">
            <a:extLst>
              <a:ext uri="{FF2B5EF4-FFF2-40B4-BE49-F238E27FC236}">
                <a16:creationId xmlns:a16="http://schemas.microsoft.com/office/drawing/2014/main" id="{3FB3AE7E-4EAC-92F0-0E67-43408E84D8F9}"/>
              </a:ext>
            </a:extLst>
          </p:cNvPr>
          <p:cNvGrpSpPr/>
          <p:nvPr/>
        </p:nvGrpSpPr>
        <p:grpSpPr>
          <a:xfrm rot="10544610">
            <a:off x="907118" y="3505860"/>
            <a:ext cx="580923" cy="473085"/>
            <a:chOff x="1172345" y="3856132"/>
            <a:chExt cx="228133" cy="185791"/>
          </a:xfrm>
        </p:grpSpPr>
        <p:sp>
          <p:nvSpPr>
            <p:cNvPr id="115" name="Google Shape;1287;p51">
              <a:extLst>
                <a:ext uri="{FF2B5EF4-FFF2-40B4-BE49-F238E27FC236}">
                  <a16:creationId xmlns:a16="http://schemas.microsoft.com/office/drawing/2014/main" id="{02381341-9B9A-F890-C5B5-01EA5D82E5B7}"/>
                </a:ext>
              </a:extLst>
            </p:cNvPr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288;p51">
              <a:extLst>
                <a:ext uri="{FF2B5EF4-FFF2-40B4-BE49-F238E27FC236}">
                  <a16:creationId xmlns:a16="http://schemas.microsoft.com/office/drawing/2014/main" id="{A3E8811A-9C9D-05C0-4648-35083E0612B3}"/>
                </a:ext>
              </a:extLst>
            </p:cNvPr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289;p51">
              <a:extLst>
                <a:ext uri="{FF2B5EF4-FFF2-40B4-BE49-F238E27FC236}">
                  <a16:creationId xmlns:a16="http://schemas.microsoft.com/office/drawing/2014/main" id="{C49E6C81-7893-03BF-4416-81C46DD7D006}"/>
                </a:ext>
              </a:extLst>
            </p:cNvPr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290;p51">
              <a:extLst>
                <a:ext uri="{FF2B5EF4-FFF2-40B4-BE49-F238E27FC236}">
                  <a16:creationId xmlns:a16="http://schemas.microsoft.com/office/drawing/2014/main" id="{4512A983-5FEB-4849-882F-E44B952B2259}"/>
                </a:ext>
              </a:extLst>
            </p:cNvPr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291;p51">
              <a:extLst>
                <a:ext uri="{FF2B5EF4-FFF2-40B4-BE49-F238E27FC236}">
                  <a16:creationId xmlns:a16="http://schemas.microsoft.com/office/drawing/2014/main" id="{23640B60-2130-6773-8A99-B6571F9A00E8}"/>
                </a:ext>
              </a:extLst>
            </p:cNvPr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92;p51">
              <a:extLst>
                <a:ext uri="{FF2B5EF4-FFF2-40B4-BE49-F238E27FC236}">
                  <a16:creationId xmlns:a16="http://schemas.microsoft.com/office/drawing/2014/main" id="{F89557EF-2672-CAD5-7006-C0DA68DD2AC1}"/>
                </a:ext>
              </a:extLst>
            </p:cNvPr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93;p51">
              <a:extLst>
                <a:ext uri="{FF2B5EF4-FFF2-40B4-BE49-F238E27FC236}">
                  <a16:creationId xmlns:a16="http://schemas.microsoft.com/office/drawing/2014/main" id="{9047A24A-2FE8-343C-2ABE-7C3A6DF3659D}"/>
                </a:ext>
              </a:extLst>
            </p:cNvPr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94;p51">
              <a:extLst>
                <a:ext uri="{FF2B5EF4-FFF2-40B4-BE49-F238E27FC236}">
                  <a16:creationId xmlns:a16="http://schemas.microsoft.com/office/drawing/2014/main" id="{38ECD4D1-1DDF-631B-F068-204BB46D9559}"/>
                </a:ext>
              </a:extLst>
            </p:cNvPr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1295;p51">
            <a:extLst>
              <a:ext uri="{FF2B5EF4-FFF2-40B4-BE49-F238E27FC236}">
                <a16:creationId xmlns:a16="http://schemas.microsoft.com/office/drawing/2014/main" id="{89B74CCD-5FA2-5DA5-A45A-F5B0B9BEF881}"/>
              </a:ext>
            </a:extLst>
          </p:cNvPr>
          <p:cNvGrpSpPr/>
          <p:nvPr/>
        </p:nvGrpSpPr>
        <p:grpSpPr>
          <a:xfrm rot="-2497216">
            <a:off x="7596903" y="3506032"/>
            <a:ext cx="580919" cy="473087"/>
            <a:chOff x="1172345" y="3856132"/>
            <a:chExt cx="228133" cy="185791"/>
          </a:xfrm>
        </p:grpSpPr>
        <p:sp>
          <p:nvSpPr>
            <p:cNvPr id="124" name="Google Shape;1296;p51">
              <a:extLst>
                <a:ext uri="{FF2B5EF4-FFF2-40B4-BE49-F238E27FC236}">
                  <a16:creationId xmlns:a16="http://schemas.microsoft.com/office/drawing/2014/main" id="{53A53F07-E58D-60CC-51AB-D3B3A92FD00B}"/>
                </a:ext>
              </a:extLst>
            </p:cNvPr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97;p51">
              <a:extLst>
                <a:ext uri="{FF2B5EF4-FFF2-40B4-BE49-F238E27FC236}">
                  <a16:creationId xmlns:a16="http://schemas.microsoft.com/office/drawing/2014/main" id="{269F3BA0-9697-731A-12F5-61E86B597C13}"/>
                </a:ext>
              </a:extLst>
            </p:cNvPr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98;p51">
              <a:extLst>
                <a:ext uri="{FF2B5EF4-FFF2-40B4-BE49-F238E27FC236}">
                  <a16:creationId xmlns:a16="http://schemas.microsoft.com/office/drawing/2014/main" id="{5ED392D9-B69D-A8BB-D1F5-240C4A984377}"/>
                </a:ext>
              </a:extLst>
            </p:cNvPr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99;p51">
              <a:extLst>
                <a:ext uri="{FF2B5EF4-FFF2-40B4-BE49-F238E27FC236}">
                  <a16:creationId xmlns:a16="http://schemas.microsoft.com/office/drawing/2014/main" id="{33AA2FEA-5C6C-CC3E-F1D5-B1B38C4613E0}"/>
                </a:ext>
              </a:extLst>
            </p:cNvPr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300;p51">
              <a:extLst>
                <a:ext uri="{FF2B5EF4-FFF2-40B4-BE49-F238E27FC236}">
                  <a16:creationId xmlns:a16="http://schemas.microsoft.com/office/drawing/2014/main" id="{67941964-03E8-77B1-0647-93E186C49021}"/>
                </a:ext>
              </a:extLst>
            </p:cNvPr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301;p51">
              <a:extLst>
                <a:ext uri="{FF2B5EF4-FFF2-40B4-BE49-F238E27FC236}">
                  <a16:creationId xmlns:a16="http://schemas.microsoft.com/office/drawing/2014/main" id="{D890E338-EB4B-8D24-3A0D-86AB45F04CD6}"/>
                </a:ext>
              </a:extLst>
            </p:cNvPr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2;p51">
              <a:extLst>
                <a:ext uri="{FF2B5EF4-FFF2-40B4-BE49-F238E27FC236}">
                  <a16:creationId xmlns:a16="http://schemas.microsoft.com/office/drawing/2014/main" id="{29ECE0FB-67C4-E8BC-5DAD-DE584F9DFC25}"/>
                </a:ext>
              </a:extLst>
            </p:cNvPr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03;p51">
              <a:extLst>
                <a:ext uri="{FF2B5EF4-FFF2-40B4-BE49-F238E27FC236}">
                  <a16:creationId xmlns:a16="http://schemas.microsoft.com/office/drawing/2014/main" id="{3E99BAA5-80AE-367E-456B-234B7B64B114}"/>
                </a:ext>
              </a:extLst>
            </p:cNvPr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2" name="Google Shape;1304;p51">
            <a:extLst>
              <a:ext uri="{FF2B5EF4-FFF2-40B4-BE49-F238E27FC236}">
                <a16:creationId xmlns:a16="http://schemas.microsoft.com/office/drawing/2014/main" id="{D8145D99-9717-22F4-6F7D-6C2AEEFE5BBF}"/>
              </a:ext>
            </a:extLst>
          </p:cNvPr>
          <p:cNvGrpSpPr/>
          <p:nvPr/>
        </p:nvGrpSpPr>
        <p:grpSpPr>
          <a:xfrm rot="-7941567">
            <a:off x="6820547" y="3929938"/>
            <a:ext cx="399871" cy="325641"/>
            <a:chOff x="1172345" y="3856132"/>
            <a:chExt cx="228133" cy="185791"/>
          </a:xfrm>
        </p:grpSpPr>
        <p:sp>
          <p:nvSpPr>
            <p:cNvPr id="133" name="Google Shape;1305;p51">
              <a:extLst>
                <a:ext uri="{FF2B5EF4-FFF2-40B4-BE49-F238E27FC236}">
                  <a16:creationId xmlns:a16="http://schemas.microsoft.com/office/drawing/2014/main" id="{166E5991-715F-F5F1-34E5-3FE5AA72D22D}"/>
                </a:ext>
              </a:extLst>
            </p:cNvPr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06;p51">
              <a:extLst>
                <a:ext uri="{FF2B5EF4-FFF2-40B4-BE49-F238E27FC236}">
                  <a16:creationId xmlns:a16="http://schemas.microsoft.com/office/drawing/2014/main" id="{A1461A53-5A69-23C3-5744-E0ACE8D9AFCF}"/>
                </a:ext>
              </a:extLst>
            </p:cNvPr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07;p51">
              <a:extLst>
                <a:ext uri="{FF2B5EF4-FFF2-40B4-BE49-F238E27FC236}">
                  <a16:creationId xmlns:a16="http://schemas.microsoft.com/office/drawing/2014/main" id="{AE0A09AD-B4F3-71B9-BDF6-E39BB4F3665A}"/>
                </a:ext>
              </a:extLst>
            </p:cNvPr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08;p51">
              <a:extLst>
                <a:ext uri="{FF2B5EF4-FFF2-40B4-BE49-F238E27FC236}">
                  <a16:creationId xmlns:a16="http://schemas.microsoft.com/office/drawing/2014/main" id="{BC88F56D-BFCF-12B4-5208-924580DEBD89}"/>
                </a:ext>
              </a:extLst>
            </p:cNvPr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09;p51">
              <a:extLst>
                <a:ext uri="{FF2B5EF4-FFF2-40B4-BE49-F238E27FC236}">
                  <a16:creationId xmlns:a16="http://schemas.microsoft.com/office/drawing/2014/main" id="{B057EDF3-966B-0C92-88A7-7EF11C6B0AB6}"/>
                </a:ext>
              </a:extLst>
            </p:cNvPr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10;p51">
              <a:extLst>
                <a:ext uri="{FF2B5EF4-FFF2-40B4-BE49-F238E27FC236}">
                  <a16:creationId xmlns:a16="http://schemas.microsoft.com/office/drawing/2014/main" id="{C68E89EF-9365-F87A-0020-584C2A19FF75}"/>
                </a:ext>
              </a:extLst>
            </p:cNvPr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11;p51">
              <a:extLst>
                <a:ext uri="{FF2B5EF4-FFF2-40B4-BE49-F238E27FC236}">
                  <a16:creationId xmlns:a16="http://schemas.microsoft.com/office/drawing/2014/main" id="{CC326E2B-CCA4-0AAF-C964-A4AB98AA1D8E}"/>
                </a:ext>
              </a:extLst>
            </p:cNvPr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312;p51">
              <a:extLst>
                <a:ext uri="{FF2B5EF4-FFF2-40B4-BE49-F238E27FC236}">
                  <a16:creationId xmlns:a16="http://schemas.microsoft.com/office/drawing/2014/main" id="{1D10B2AE-F89F-005F-C8FC-BAB8FB1BA75B}"/>
                </a:ext>
              </a:extLst>
            </p:cNvPr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593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53"/>
          <p:cNvSpPr/>
          <p:nvPr/>
        </p:nvSpPr>
        <p:spPr>
          <a:xfrm>
            <a:off x="1285548" y="3151903"/>
            <a:ext cx="949500" cy="9495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accent6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53"/>
          <p:cNvSpPr/>
          <p:nvPr/>
        </p:nvSpPr>
        <p:spPr>
          <a:xfrm>
            <a:off x="1285548" y="1635136"/>
            <a:ext cx="949500" cy="9495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accent6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53"/>
          <p:cNvSpPr txBox="1">
            <a:spLocks noGrp="1"/>
          </p:cNvSpPr>
          <p:nvPr>
            <p:ph type="title"/>
          </p:nvPr>
        </p:nvSpPr>
        <p:spPr>
          <a:xfrm>
            <a:off x="1327285" y="1813211"/>
            <a:ext cx="866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351" name="Google Shape;1351;p53"/>
          <p:cNvSpPr txBox="1">
            <a:spLocks noGrp="1"/>
          </p:cNvSpPr>
          <p:nvPr>
            <p:ph type="title" idx="2"/>
          </p:nvPr>
        </p:nvSpPr>
        <p:spPr>
          <a:xfrm>
            <a:off x="1327261" y="3329978"/>
            <a:ext cx="866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357" name="Google Shape;1357;p53"/>
          <p:cNvSpPr txBox="1">
            <a:spLocks noGrp="1"/>
          </p:cNvSpPr>
          <p:nvPr>
            <p:ph type="title" idx="8"/>
          </p:nvPr>
        </p:nvSpPr>
        <p:spPr>
          <a:xfrm>
            <a:off x="720000" y="38375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OBJECTIVES</a:t>
            </a:r>
            <a:endParaRPr sz="4800" dirty="0"/>
          </a:p>
        </p:txBody>
      </p:sp>
      <p:sp>
        <p:nvSpPr>
          <p:cNvPr id="1358" name="Google Shape;1358;p53"/>
          <p:cNvSpPr txBox="1">
            <a:spLocks noGrp="1"/>
          </p:cNvSpPr>
          <p:nvPr>
            <p:ph type="subTitle" idx="9"/>
          </p:nvPr>
        </p:nvSpPr>
        <p:spPr>
          <a:xfrm>
            <a:off x="2507586" y="1635136"/>
            <a:ext cx="5487553" cy="10288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-US" dirty="0"/>
              <a:t>have an overview about the topic Festivals around the world </a:t>
            </a:r>
            <a:endParaRPr dirty="0"/>
          </a:p>
        </p:txBody>
      </p:sp>
      <p:sp>
        <p:nvSpPr>
          <p:cNvPr id="1359" name="Google Shape;1359;p53"/>
          <p:cNvSpPr txBox="1">
            <a:spLocks noGrp="1"/>
          </p:cNvSpPr>
          <p:nvPr>
            <p:ph type="subTitle" idx="13"/>
          </p:nvPr>
        </p:nvSpPr>
        <p:spPr>
          <a:xfrm>
            <a:off x="2507586" y="3566678"/>
            <a:ext cx="5916414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US" dirty="0"/>
              <a:t>learn some lexical items about types of festivals and festival activities.</a:t>
            </a:r>
          </a:p>
        </p:txBody>
      </p:sp>
      <p:grpSp>
        <p:nvGrpSpPr>
          <p:cNvPr id="1362" name="Google Shape;1362;p53"/>
          <p:cNvGrpSpPr/>
          <p:nvPr/>
        </p:nvGrpSpPr>
        <p:grpSpPr>
          <a:xfrm>
            <a:off x="6928983" y="591541"/>
            <a:ext cx="194923" cy="194923"/>
            <a:chOff x="3414512" y="2592150"/>
            <a:chExt cx="58460" cy="58460"/>
          </a:xfrm>
        </p:grpSpPr>
        <p:sp>
          <p:nvSpPr>
            <p:cNvPr id="1363" name="Google Shape;1363;p5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AF15956A-4CBD-315C-D365-B533731C84E0}"/>
              </a:ext>
            </a:extLst>
          </p:cNvPr>
          <p:cNvSpPr/>
          <p:nvPr/>
        </p:nvSpPr>
        <p:spPr>
          <a:xfrm>
            <a:off x="-1046626" y="-466997"/>
            <a:ext cx="11237251" cy="60774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3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9" grpId="0"/>
      <p:bldP spid="1349" grpId="1"/>
      <p:bldP spid="1351" grpId="0"/>
      <p:bldP spid="1351" grpId="1"/>
      <p:bldP spid="1358" grpId="0" build="p"/>
      <p:bldP spid="1358" grpId="1" build="p"/>
      <p:bldP spid="1359" grpId="0" build="p"/>
      <p:bldP spid="1359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2" descr="Tesselaar Tulip Festival, Event, Yarra Valley &amp; Dandenong Ranges, Victoria,  Australia">
            <a:extLst>
              <a:ext uri="{FF2B5EF4-FFF2-40B4-BE49-F238E27FC236}">
                <a16:creationId xmlns:a16="http://schemas.microsoft.com/office/drawing/2014/main" id="{AD48E62E-8DA9-18B1-B6F7-DC7D1A8A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472" y="386404"/>
            <a:ext cx="4506929" cy="3380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" name="Picture 2">
            <a:extLst>
              <a:ext uri="{FF2B5EF4-FFF2-40B4-BE49-F238E27FC236}">
                <a16:creationId xmlns:a16="http://schemas.microsoft.com/office/drawing/2014/main" id="{4853C41A-048A-8B74-D42F-3E1620DF7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2988" y="3139946"/>
            <a:ext cx="1981239" cy="198371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743D7D9-7E23-5778-2B26-261679690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3538" y="3139945"/>
            <a:ext cx="1932772" cy="198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613A94-4C83-8790-2D03-1C796F039D5B}"/>
              </a:ext>
            </a:extLst>
          </p:cNvPr>
          <p:cNvSpPr txBox="1"/>
          <p:nvPr/>
        </p:nvSpPr>
        <p:spPr>
          <a:xfrm>
            <a:off x="339969" y="1298234"/>
            <a:ext cx="363415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5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are they?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0F9339C1-BF11-8AAD-36EC-7F7707025B7E}"/>
              </a:ext>
            </a:extLst>
          </p:cNvPr>
          <p:cNvSpPr txBox="1"/>
          <p:nvPr/>
        </p:nvSpPr>
        <p:spPr>
          <a:xfrm>
            <a:off x="0" y="2123607"/>
            <a:ext cx="46306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5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they talking about?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559ABC3-E5C7-B614-BA34-7C32EB7B773D}"/>
              </a:ext>
            </a:extLst>
          </p:cNvPr>
          <p:cNvSpPr/>
          <p:nvPr/>
        </p:nvSpPr>
        <p:spPr>
          <a:xfrm>
            <a:off x="182447" y="4457231"/>
            <a:ext cx="2082320" cy="480646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and Trang</a:t>
            </a:r>
          </a:p>
        </p:txBody>
      </p:sp>
      <p:sp>
        <p:nvSpPr>
          <p:cNvPr id="252" name="Rounded Rectangle 251">
            <a:extLst>
              <a:ext uri="{FF2B5EF4-FFF2-40B4-BE49-F238E27FC236}">
                <a16:creationId xmlns:a16="http://schemas.microsoft.com/office/drawing/2014/main" id="{CEC66F2B-A97E-2883-8934-56C200809C97}"/>
              </a:ext>
            </a:extLst>
          </p:cNvPr>
          <p:cNvSpPr/>
          <p:nvPr/>
        </p:nvSpPr>
        <p:spPr>
          <a:xfrm>
            <a:off x="3974123" y="4587416"/>
            <a:ext cx="1395046" cy="480646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 Hoa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C561D97-EF7D-C019-58C6-31678D055AA0}"/>
              </a:ext>
            </a:extLst>
          </p:cNvPr>
          <p:cNvSpPr/>
          <p:nvPr/>
        </p:nvSpPr>
        <p:spPr>
          <a:xfrm>
            <a:off x="286478" y="338049"/>
            <a:ext cx="3741135" cy="841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6" name="Google Shape;1371;p54">
            <a:extLst>
              <a:ext uri="{FF2B5EF4-FFF2-40B4-BE49-F238E27FC236}">
                <a16:creationId xmlns:a16="http://schemas.microsoft.com/office/drawing/2014/main" id="{559F70CE-7154-7067-0881-07E09FC5F411}"/>
              </a:ext>
            </a:extLst>
          </p:cNvPr>
          <p:cNvSpPr txBox="1">
            <a:spLocks/>
          </p:cNvSpPr>
          <p:nvPr/>
        </p:nvSpPr>
        <p:spPr>
          <a:xfrm>
            <a:off x="279599" y="386404"/>
            <a:ext cx="3741135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45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A Tulip festival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0" grpId="0"/>
      <p:bldP spid="6" grpId="0" animBg="1"/>
      <p:bldP spid="252" grpId="0" animBg="1"/>
      <p:bldP spid="7" grpId="0" animBg="1"/>
      <p:bldP spid="2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5E0EB-62A8-8E0C-66A6-B302CA216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50" y="123451"/>
            <a:ext cx="8892950" cy="572700"/>
          </a:xfrm>
        </p:spPr>
        <p:txBody>
          <a:bodyPr/>
          <a:lstStyle/>
          <a:p>
            <a:r>
              <a:rPr lang="en-VN" sz="2500" dirty="0"/>
              <a:t>Ex 3 (pg. 93).</a:t>
            </a:r>
            <a:r>
              <a:rPr lang="en-US" sz="2500" dirty="0"/>
              <a:t> Write a word or phrase from the box under each picture. </a:t>
            </a:r>
            <a:r>
              <a:rPr lang="en-VN" sz="25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A1512-BEE5-28D2-206E-C83CA8A76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785DD56-2F3B-8596-F299-95F50AA7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2" y="1380286"/>
            <a:ext cx="2626858" cy="175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42066FE-CF39-F1AB-7127-7499A5892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258" y="1416306"/>
            <a:ext cx="1373420" cy="165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B356A797-8BE2-3A8D-7BEC-8306FABFE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077" y="1356600"/>
            <a:ext cx="2493712" cy="171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711B5443-B6AD-2324-A1B3-972C678BB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2" y="3205961"/>
            <a:ext cx="2626858" cy="173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9EBD270B-608B-E723-1E02-45C61EC26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08" y="3205962"/>
            <a:ext cx="2678934" cy="173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08E6F169-B6E4-CE02-5D76-0FDECAFCF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791" y="3236303"/>
            <a:ext cx="2573998" cy="171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FB076C1-27C9-653D-DC39-4F57754E16D4}"/>
              </a:ext>
            </a:extLst>
          </p:cNvPr>
          <p:cNvSpPr/>
          <p:nvPr/>
        </p:nvSpPr>
        <p:spPr>
          <a:xfrm>
            <a:off x="338702" y="769879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costumes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E75BFD9-A429-6A55-0B0F-279604B0A777}"/>
              </a:ext>
            </a:extLst>
          </p:cNvPr>
          <p:cNvSpPr/>
          <p:nvPr/>
        </p:nvSpPr>
        <p:spPr>
          <a:xfrm>
            <a:off x="1726068" y="769879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feast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C654DCD-65F0-1CEB-F986-B2756D56CE7A}"/>
              </a:ext>
            </a:extLst>
          </p:cNvPr>
          <p:cNvSpPr/>
          <p:nvPr/>
        </p:nvSpPr>
        <p:spPr>
          <a:xfrm>
            <a:off x="3102923" y="769878"/>
            <a:ext cx="1325502" cy="51284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fireworks</a:t>
            </a:r>
          </a:p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BFFAF87-C3B5-C658-8758-B45F2BB3CA0F}"/>
              </a:ext>
            </a:extLst>
          </p:cNvPr>
          <p:cNvSpPr/>
          <p:nvPr/>
        </p:nvSpPr>
        <p:spPr>
          <a:xfrm>
            <a:off x="4490289" y="769879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parade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DF60BAB-60DD-7885-3BA2-96764A59FB12}"/>
              </a:ext>
            </a:extLst>
          </p:cNvPr>
          <p:cNvSpPr/>
          <p:nvPr/>
        </p:nvSpPr>
        <p:spPr>
          <a:xfrm>
            <a:off x="5877655" y="769879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float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3648FA8-88EE-D590-97DB-617B33225E55}"/>
              </a:ext>
            </a:extLst>
          </p:cNvPr>
          <p:cNvSpPr/>
          <p:nvPr/>
        </p:nvSpPr>
        <p:spPr>
          <a:xfrm>
            <a:off x="7265021" y="769879"/>
            <a:ext cx="1325502" cy="4251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V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 dance</a:t>
            </a:r>
          </a:p>
        </p:txBody>
      </p:sp>
    </p:spTree>
    <p:extLst>
      <p:ext uri="{BB962C8B-B14F-4D97-AF65-F5344CB8AC3E}">
        <p14:creationId xmlns:p14="http://schemas.microsoft.com/office/powerpoint/2010/main" val="471365025"/>
      </p:ext>
    </p:extLst>
  </p:cSld>
  <p:clrMapOvr>
    <a:masterClrMapping/>
  </p:clrMapOvr>
</p:sld>
</file>

<file path=ppt/theme/theme1.xml><?xml version="1.0" encoding="utf-8"?>
<a:theme xmlns:a="http://schemas.openxmlformats.org/drawingml/2006/main" name="Ozone Layer &amp; Depletion - Science Lesson for High School to Celebrate World Ozone Day by Slidesgo">
  <a:themeElements>
    <a:clrScheme name="Simple Light">
      <a:dk1>
        <a:srgbClr val="2D4E46"/>
      </a:dk1>
      <a:lt1>
        <a:srgbClr val="E4D9D0"/>
      </a:lt1>
      <a:dk2>
        <a:srgbClr val="7AB17A"/>
      </a:dk2>
      <a:lt2>
        <a:srgbClr val="C5DCC4"/>
      </a:lt2>
      <a:accent1>
        <a:srgbClr val="B0D5DB"/>
      </a:accent1>
      <a:accent2>
        <a:srgbClr val="DCECEF"/>
      </a:accent2>
      <a:accent3>
        <a:srgbClr val="CC593D"/>
      </a:accent3>
      <a:accent4>
        <a:srgbClr val="F09B1D"/>
      </a:accent4>
      <a:accent5>
        <a:srgbClr val="F0CA1B"/>
      </a:accent5>
      <a:accent6>
        <a:srgbClr val="FFFFFF"/>
      </a:accent6>
      <a:hlink>
        <a:srgbClr val="2D4E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nguage Arts Subject for Elementary - 1st Grade: The Sounds /l/ and /n/ by Slidesgo">
  <a:themeElements>
    <a:clrScheme name="Simple Light">
      <a:dk1>
        <a:srgbClr val="191919"/>
      </a:dk1>
      <a:lt1>
        <a:srgbClr val="FFFDE9"/>
      </a:lt1>
      <a:dk2>
        <a:srgbClr val="FF634D"/>
      </a:dk2>
      <a:lt2>
        <a:srgbClr val="5DB291"/>
      </a:lt2>
      <a:accent1>
        <a:srgbClr val="FCB459"/>
      </a:accent1>
      <a:accent2>
        <a:srgbClr val="7CA2CF"/>
      </a:accent2>
      <a:accent3>
        <a:srgbClr val="AB7FCF"/>
      </a:accent3>
      <a:accent4>
        <a:srgbClr val="D9EAFF"/>
      </a:accent4>
      <a:accent5>
        <a:srgbClr val="D8EEE4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lorful Carnival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D5CF"/>
      </a:accent1>
      <a:accent2>
        <a:srgbClr val="FECE00"/>
      </a:accent2>
      <a:accent3>
        <a:srgbClr val="F25651"/>
      </a:accent3>
      <a:accent4>
        <a:srgbClr val="99521D"/>
      </a:accent4>
      <a:accent5>
        <a:srgbClr val="EAE9C5"/>
      </a:accent5>
      <a:accent6>
        <a:srgbClr val="F14D9B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zone Layer &amp; Depletion - Science Lesson for High School to Celebrate World Ozone Day by Slidesgo">
  <a:themeElements>
    <a:clrScheme name="Simple Light">
      <a:dk1>
        <a:srgbClr val="2D4E46"/>
      </a:dk1>
      <a:lt1>
        <a:srgbClr val="E4D9D0"/>
      </a:lt1>
      <a:dk2>
        <a:srgbClr val="7AB17A"/>
      </a:dk2>
      <a:lt2>
        <a:srgbClr val="C5DCC4"/>
      </a:lt2>
      <a:accent1>
        <a:srgbClr val="B0D5DB"/>
      </a:accent1>
      <a:accent2>
        <a:srgbClr val="DCECEF"/>
      </a:accent2>
      <a:accent3>
        <a:srgbClr val="CC593D"/>
      </a:accent3>
      <a:accent4>
        <a:srgbClr val="F09B1D"/>
      </a:accent4>
      <a:accent5>
        <a:srgbClr val="F0CA1B"/>
      </a:accent5>
      <a:accent6>
        <a:srgbClr val="FFFFFF"/>
      </a:accent6>
      <a:hlink>
        <a:srgbClr val="2D4E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1685</TotalTime>
  <Words>1279</Words>
  <Application>Microsoft Office PowerPoint</Application>
  <PresentationFormat>On-screen Show (16:9)</PresentationFormat>
  <Paragraphs>190</Paragraphs>
  <Slides>29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52" baseType="lpstr">
      <vt:lpstr>Times New Roman</vt:lpstr>
      <vt:lpstr>Lemon</vt:lpstr>
      <vt:lpstr>Fredoka One</vt:lpstr>
      <vt:lpstr>Source Sans Pro SemiBold</vt:lpstr>
      <vt:lpstr>Calibri</vt:lpstr>
      <vt:lpstr>Barlow Light</vt:lpstr>
      <vt:lpstr>Cantarell</vt:lpstr>
      <vt:lpstr>Bebas Neue</vt:lpstr>
      <vt:lpstr>Arial</vt:lpstr>
      <vt:lpstr>Calibri Light</vt:lpstr>
      <vt:lpstr>Anaheim</vt:lpstr>
      <vt:lpstr>Londrina Solid</vt:lpstr>
      <vt:lpstr>Abel</vt:lpstr>
      <vt:lpstr>Rokkitt Regular</vt:lpstr>
      <vt:lpstr>Arial</vt:lpstr>
      <vt:lpstr>Pangolin</vt:lpstr>
      <vt:lpstr>Source Sans Pro</vt:lpstr>
      <vt:lpstr>Roboto Condensed Light</vt:lpstr>
      <vt:lpstr>Ozone Layer &amp; Depletion - Science Lesson for High School to Celebrate World Ozone Day by Slidesgo</vt:lpstr>
      <vt:lpstr>Language Arts Subject for Elementary - 1st Grade: The Sounds /l/ and /n/ by Slidesgo</vt:lpstr>
      <vt:lpstr>Colorful Carnival</vt:lpstr>
      <vt:lpstr>1_Ozone Layer &amp; Depletion - Science Lesson for High School to Celebrate World Ozone Day by Slidesgo</vt:lpstr>
      <vt:lpstr>Office Theme 2013 - 2022</vt:lpstr>
      <vt:lpstr>PowerPoint Presentation</vt:lpstr>
      <vt:lpstr>GAME GUESS THE FESTIVALS</vt:lpstr>
      <vt:lpstr>PowerPoint Presentation</vt:lpstr>
      <vt:lpstr>PowerPoint Presentation</vt:lpstr>
      <vt:lpstr>PowerPoint Presentation</vt:lpstr>
      <vt:lpstr>FESTIVALS  AROUND THE WORLD</vt:lpstr>
      <vt:lpstr>01</vt:lpstr>
      <vt:lpstr>PowerPoint Presentation</vt:lpstr>
      <vt:lpstr>Ex 3 (pg. 93). Write a word or phrase from the box under each picture.  </vt:lpstr>
      <vt:lpstr>Ex 3 (pg. 93). Write a word or phrase from the box under each picture.  </vt:lpstr>
      <vt:lpstr>Ex 3 (pg. 93). Write a word or phrase from the box under each picture.  </vt:lpstr>
      <vt:lpstr>Ex 3 (pg. 93). Write a word or phrase from the box under each picture.  </vt:lpstr>
      <vt:lpstr>Ex 3 (pg. 93). Write a word or phrase from the box under each picture.  </vt:lpstr>
      <vt:lpstr>Ex 3 (pg. 93). Write a word or phrase from the box under each picture.  </vt:lpstr>
      <vt:lpstr>Ex 3 (pg. 93). Write a word or phrase from the box under each picture.  </vt:lpstr>
      <vt:lpstr>Game “Pictionary”   - A student draws a picture of a word. - The others guess what it is. </vt:lpstr>
      <vt:lpstr>Ex 1 (pg. 92) Listen and read</vt:lpstr>
      <vt:lpstr>Ex 2 (pg. 92) Read and tick who did the following activities?  </vt:lpstr>
      <vt:lpstr>Ex 2 (pg. 92) Check your answer.</vt:lpstr>
      <vt:lpstr>Ex 2 (pg. 92) Check your answer.</vt:lpstr>
      <vt:lpstr>Ex 2 (pg. 92) Check your answer.</vt:lpstr>
      <vt:lpstr>Ex 2 (pg. 92) Check your answer.</vt:lpstr>
      <vt:lpstr>Ex 2 (pg. 92) Check your answer.</vt:lpstr>
      <vt:lpstr>Ex 2 (pg. 92) Check your answers </vt:lpstr>
      <vt:lpstr>Ex 4 (pg. 93). Fill in each blank with a word or phrase from 3. You may have to change the form of the word or phrase.  .  </vt:lpstr>
      <vt:lpstr>Ex 4 (pg. 93) Check your answer.  </vt:lpstr>
      <vt:lpstr>What festival is it? Match the description with the festivals</vt:lpstr>
      <vt:lpstr>Do you know any other festivals in the world? Tell one description about it. </vt:lpstr>
      <vt:lpstr>RECAP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WHO IS THE FASTEST?</dc:title>
  <cp:lastModifiedBy>Le Ha Chi</cp:lastModifiedBy>
  <cp:revision>25</cp:revision>
  <dcterms:modified xsi:type="dcterms:W3CDTF">2023-03-18T06:06:23Z</dcterms:modified>
</cp:coreProperties>
</file>