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  <p:sldMasterId id="2147483695" r:id="rId2"/>
    <p:sldMasterId id="2147483708" r:id="rId3"/>
    <p:sldMasterId id="2147483720" r:id="rId4"/>
  </p:sldMasterIdLst>
  <p:notesMasterIdLst>
    <p:notesMasterId r:id="rId27"/>
  </p:notesMasterIdLst>
  <p:sldIdLst>
    <p:sldId id="319" r:id="rId5"/>
    <p:sldId id="316" r:id="rId6"/>
    <p:sldId id="317" r:id="rId7"/>
    <p:sldId id="315" r:id="rId8"/>
    <p:sldId id="312" r:id="rId9"/>
    <p:sldId id="329" r:id="rId10"/>
    <p:sldId id="318" r:id="rId11"/>
    <p:sldId id="321" r:id="rId12"/>
    <p:sldId id="322" r:id="rId13"/>
    <p:sldId id="326" r:id="rId14"/>
    <p:sldId id="327" r:id="rId15"/>
    <p:sldId id="300" r:id="rId16"/>
    <p:sldId id="323" r:id="rId17"/>
    <p:sldId id="324" r:id="rId18"/>
    <p:sldId id="334" r:id="rId19"/>
    <p:sldId id="313" r:id="rId20"/>
    <p:sldId id="325" r:id="rId21"/>
    <p:sldId id="332" r:id="rId22"/>
    <p:sldId id="335" r:id="rId23"/>
    <p:sldId id="258" r:id="rId24"/>
    <p:sldId id="333" r:id="rId25"/>
    <p:sldId id="314" r:id="rId26"/>
  </p:sldIdLst>
  <p:sldSz cx="9144000" cy="5143500" type="screen16x9"/>
  <p:notesSz cx="6858000" cy="9144000"/>
  <p:embeddedFontLst>
    <p:embeddedFont>
      <p:font typeface="Alegreya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Grand Hotel" panose="020B0604020202020204" charset="0"/>
      <p:regular r:id="rId38"/>
    </p:embeddedFont>
    <p:embeddedFont>
      <p:font typeface="Handlee" panose="020B0604020202020204" charset="0"/>
      <p:regular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Roboto Condensed Light" panose="020B0604020202020204" charset="0"/>
      <p:regular r:id="rId44"/>
      <p:italic r:id="rId45"/>
    </p:embeddedFont>
    <p:embeddedFont>
      <p:font typeface="Rockwell Extra Bold" panose="02060903040505020403" pitchFamily="18" charset="0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E0E"/>
    <a:srgbClr val="E0AA3D"/>
    <a:srgbClr val="FFEDC0"/>
    <a:srgbClr val="DEA78D"/>
    <a:srgbClr val="2B0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20BA49-7771-43A1-8E65-7A579209B51B}">
  <a:tblStyle styleId="{DA20BA49-7771-43A1-8E65-7A579209B5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95" autoAdjust="0"/>
  </p:normalViewPr>
  <p:slideViewPr>
    <p:cSldViewPr snapToGrid="0">
      <p:cViewPr varScale="1">
        <p:scale>
          <a:sx n="78" d="100"/>
          <a:sy n="78" d="100"/>
        </p:scale>
        <p:origin x="117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8611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beebd32d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beebd32d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087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beebd32d5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beebd32d5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376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bdb13ee35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bdb13ee35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65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795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beebd32d5c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beebd32d5c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45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beebd32d5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beebd32d5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89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2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Underline key words</a:t>
            </a:r>
          </a:p>
        </p:txBody>
      </p:sp>
    </p:spTree>
    <p:extLst>
      <p:ext uri="{BB962C8B-B14F-4D97-AF65-F5344CB8AC3E}">
        <p14:creationId xmlns:p14="http://schemas.microsoft.com/office/powerpoint/2010/main" val="2324260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91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32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beebd32d5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beebd32d5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91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>
            <a:off x="144252" y="3067990"/>
            <a:ext cx="8754060" cy="1765944"/>
            <a:chOff x="144252" y="3067990"/>
            <a:chExt cx="8754060" cy="1765944"/>
          </a:xfrm>
        </p:grpSpPr>
        <p:sp>
          <p:nvSpPr>
            <p:cNvPr id="67" name="Google Shape;67;p4"/>
            <p:cNvSpPr/>
            <p:nvPr/>
          </p:nvSpPr>
          <p:spPr>
            <a:xfrm>
              <a:off x="375711" y="4578574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44252" y="3124994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13191" y="3699278"/>
              <a:ext cx="174204" cy="175057"/>
            </a:xfrm>
            <a:custGeom>
              <a:avLst/>
              <a:gdLst/>
              <a:ahLst/>
              <a:cxnLst/>
              <a:rect l="l" t="t" r="r" b="b"/>
              <a:pathLst>
                <a:path w="1225" h="1231" extrusionOk="0">
                  <a:moveTo>
                    <a:pt x="964" y="0"/>
                  </a:moveTo>
                  <a:lnTo>
                    <a:pt x="515" y="272"/>
                  </a:lnTo>
                  <a:lnTo>
                    <a:pt x="0" y="266"/>
                  </a:lnTo>
                  <a:lnTo>
                    <a:pt x="272" y="710"/>
                  </a:lnTo>
                  <a:lnTo>
                    <a:pt x="255" y="1230"/>
                  </a:lnTo>
                  <a:lnTo>
                    <a:pt x="710" y="958"/>
                  </a:lnTo>
                  <a:lnTo>
                    <a:pt x="1224" y="976"/>
                  </a:lnTo>
                  <a:lnTo>
                    <a:pt x="952" y="521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897209" y="4578580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8253495" y="4478352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7229488" y="4624441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688698" y="4624462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706403" y="3067990"/>
              <a:ext cx="174204" cy="175057"/>
            </a:xfrm>
            <a:custGeom>
              <a:avLst/>
              <a:gdLst/>
              <a:ahLst/>
              <a:cxnLst/>
              <a:rect l="l" t="t" r="r" b="b"/>
              <a:pathLst>
                <a:path w="1225" h="1231" extrusionOk="0">
                  <a:moveTo>
                    <a:pt x="964" y="0"/>
                  </a:moveTo>
                  <a:lnTo>
                    <a:pt x="515" y="272"/>
                  </a:lnTo>
                  <a:lnTo>
                    <a:pt x="0" y="266"/>
                  </a:lnTo>
                  <a:lnTo>
                    <a:pt x="272" y="710"/>
                  </a:lnTo>
                  <a:lnTo>
                    <a:pt x="255" y="1230"/>
                  </a:lnTo>
                  <a:lnTo>
                    <a:pt x="710" y="958"/>
                  </a:lnTo>
                  <a:lnTo>
                    <a:pt x="1224" y="976"/>
                  </a:lnTo>
                  <a:lnTo>
                    <a:pt x="952" y="521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328409" y="391869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4"/>
          <p:cNvGrpSpPr/>
          <p:nvPr/>
        </p:nvGrpSpPr>
        <p:grpSpPr>
          <a:xfrm>
            <a:off x="350552" y="3"/>
            <a:ext cx="8442898" cy="2329331"/>
            <a:chOff x="350552" y="3"/>
            <a:chExt cx="8442898" cy="2329331"/>
          </a:xfrm>
        </p:grpSpPr>
        <p:sp>
          <p:nvSpPr>
            <p:cNvPr id="77" name="Google Shape;77;p4"/>
            <p:cNvSpPr/>
            <p:nvPr/>
          </p:nvSpPr>
          <p:spPr>
            <a:xfrm>
              <a:off x="2693722" y="186176"/>
              <a:ext cx="178470" cy="179181"/>
            </a:xfrm>
            <a:custGeom>
              <a:avLst/>
              <a:gdLst/>
              <a:ahLst/>
              <a:cxnLst/>
              <a:rect l="l" t="t" r="r" b="b"/>
              <a:pathLst>
                <a:path w="1255" h="1260" extrusionOk="0">
                  <a:moveTo>
                    <a:pt x="297" y="0"/>
                  </a:moveTo>
                  <a:lnTo>
                    <a:pt x="291" y="526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3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314236" y="2119862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066050" y="133678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272073" y="3"/>
              <a:ext cx="74943" cy="74943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36" y="0"/>
                  </a:moveTo>
                  <a:lnTo>
                    <a:pt x="124" y="219"/>
                  </a:lnTo>
                  <a:lnTo>
                    <a:pt x="0" y="396"/>
                  </a:lnTo>
                  <a:lnTo>
                    <a:pt x="219" y="402"/>
                  </a:lnTo>
                  <a:lnTo>
                    <a:pt x="396" y="526"/>
                  </a:lnTo>
                  <a:lnTo>
                    <a:pt x="408" y="314"/>
                  </a:lnTo>
                  <a:lnTo>
                    <a:pt x="527" y="136"/>
                  </a:lnTo>
                  <a:lnTo>
                    <a:pt x="314" y="13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583836" y="953650"/>
              <a:ext cx="209614" cy="209472"/>
            </a:xfrm>
            <a:custGeom>
              <a:avLst/>
              <a:gdLst/>
              <a:ahLst/>
              <a:cxnLst/>
              <a:rect l="l" t="t" r="r" b="b"/>
              <a:pathLst>
                <a:path w="1474" h="1473" extrusionOk="0">
                  <a:moveTo>
                    <a:pt x="1030" y="0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3"/>
                  </a:lnTo>
                  <a:lnTo>
                    <a:pt x="444" y="1473"/>
                  </a:lnTo>
                  <a:lnTo>
                    <a:pt x="888" y="1100"/>
                  </a:lnTo>
                  <a:lnTo>
                    <a:pt x="1473" y="1029"/>
                  </a:lnTo>
                  <a:lnTo>
                    <a:pt x="1107" y="574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875033" y="15077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371572" y="712850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999600" y="133678"/>
              <a:ext cx="117890" cy="117890"/>
            </a:xfrm>
            <a:custGeom>
              <a:avLst/>
              <a:gdLst/>
              <a:ahLst/>
              <a:cxnLst/>
              <a:rect l="l" t="t" r="r" b="b"/>
              <a:pathLst>
                <a:path w="829" h="829" extrusionOk="0">
                  <a:moveTo>
                    <a:pt x="722" y="0"/>
                  </a:moveTo>
                  <a:lnTo>
                    <a:pt x="373" y="166"/>
                  </a:lnTo>
                  <a:lnTo>
                    <a:pt x="0" y="107"/>
                  </a:lnTo>
                  <a:lnTo>
                    <a:pt x="154" y="450"/>
                  </a:lnTo>
                  <a:lnTo>
                    <a:pt x="101" y="828"/>
                  </a:lnTo>
                  <a:lnTo>
                    <a:pt x="101" y="828"/>
                  </a:lnTo>
                  <a:lnTo>
                    <a:pt x="450" y="675"/>
                  </a:lnTo>
                  <a:lnTo>
                    <a:pt x="828" y="734"/>
                  </a:lnTo>
                  <a:lnTo>
                    <a:pt x="668" y="379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50552" y="1939769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431438" y="1515457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71" y="0"/>
                  </a:moveTo>
                  <a:lnTo>
                    <a:pt x="1" y="71"/>
                  </a:lnTo>
                  <a:lnTo>
                    <a:pt x="71" y="136"/>
                  </a:lnTo>
                  <a:lnTo>
                    <a:pt x="137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469214" y="1516444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66" y="0"/>
                  </a:moveTo>
                  <a:lnTo>
                    <a:pt x="0" y="65"/>
                  </a:lnTo>
                  <a:lnTo>
                    <a:pt x="66" y="136"/>
                  </a:lnTo>
                  <a:lnTo>
                    <a:pt x="137" y="6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910560" y="1515457"/>
              <a:ext cx="26686" cy="22531"/>
            </a:xfrm>
            <a:custGeom>
              <a:avLst/>
              <a:gdLst/>
              <a:ahLst/>
              <a:cxnLst/>
              <a:rect l="l" t="t" r="r" b="b"/>
              <a:pathLst>
                <a:path w="137" h="137" extrusionOk="0">
                  <a:moveTo>
                    <a:pt x="65" y="0"/>
                  </a:moveTo>
                  <a:lnTo>
                    <a:pt x="0" y="71"/>
                  </a:lnTo>
                  <a:lnTo>
                    <a:pt x="65" y="136"/>
                  </a:lnTo>
                  <a:lnTo>
                    <a:pt x="136" y="7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690815" y="1163128"/>
              <a:ext cx="13863" cy="9531"/>
            </a:xfrm>
            <a:custGeom>
              <a:avLst/>
              <a:gdLst/>
              <a:ahLst/>
              <a:cxnLst/>
              <a:rect l="l" t="t" r="r" b="b"/>
              <a:pathLst>
                <a:path w="96" h="66" extrusionOk="0">
                  <a:moveTo>
                    <a:pt x="95" y="59"/>
                  </a:moveTo>
                  <a:cubicBezTo>
                    <a:pt x="42" y="65"/>
                    <a:pt x="24" y="42"/>
                    <a:pt x="1" y="0"/>
                  </a:cubicBezTo>
                  <a:cubicBezTo>
                    <a:pt x="42" y="0"/>
                    <a:pt x="89" y="0"/>
                    <a:pt x="95" y="59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subTitle" idx="1"/>
          </p:nvPr>
        </p:nvSpPr>
        <p:spPr>
          <a:xfrm>
            <a:off x="713225" y="1416225"/>
            <a:ext cx="7620300" cy="325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94682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6596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4004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2117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75777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32527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1189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3131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52032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8845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81866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25887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7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97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62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31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89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97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09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6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/>
          <p:nvPr/>
        </p:nvSpPr>
        <p:spPr>
          <a:xfrm>
            <a:off x="2755584" y="36032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8376098" y="2294012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3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3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"/>
          <p:cNvSpPr/>
          <p:nvPr/>
        </p:nvSpPr>
        <p:spPr>
          <a:xfrm>
            <a:off x="1786227" y="765081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3"/>
          <p:cNvSpPr/>
          <p:nvPr/>
        </p:nvSpPr>
        <p:spPr>
          <a:xfrm>
            <a:off x="7433434" y="88700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3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7752678" y="1337278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1"/>
          </p:nvPr>
        </p:nvSpPr>
        <p:spPr>
          <a:xfrm>
            <a:off x="713225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2"/>
          </p:nvPr>
        </p:nvSpPr>
        <p:spPr>
          <a:xfrm>
            <a:off x="713225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3"/>
          </p:nvPr>
        </p:nvSpPr>
        <p:spPr>
          <a:xfrm>
            <a:off x="2676142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4"/>
          </p:nvPr>
        </p:nvSpPr>
        <p:spPr>
          <a:xfrm>
            <a:off x="2676142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5"/>
          </p:nvPr>
        </p:nvSpPr>
        <p:spPr>
          <a:xfrm>
            <a:off x="4639058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6"/>
          </p:nvPr>
        </p:nvSpPr>
        <p:spPr>
          <a:xfrm>
            <a:off x="4639058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7"/>
          </p:nvPr>
        </p:nvSpPr>
        <p:spPr>
          <a:xfrm>
            <a:off x="6601975" y="3220975"/>
            <a:ext cx="18288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8"/>
          </p:nvPr>
        </p:nvSpPr>
        <p:spPr>
          <a:xfrm>
            <a:off x="6601975" y="2628663"/>
            <a:ext cx="1828800" cy="46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andlee"/>
              <a:buNone/>
              <a:defRPr sz="30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greya"/>
              <a:buNone/>
              <a:defRPr>
                <a:solidFill>
                  <a:schemeClr val="dk1"/>
                </a:solidFill>
                <a:latin typeface="Alegreya"/>
                <a:ea typeface="Alegreya"/>
                <a:cs typeface="Alegreya"/>
                <a:sym typeface="Alegreya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9" hasCustomPrompt="1"/>
          </p:nvPr>
        </p:nvSpPr>
        <p:spPr>
          <a:xfrm>
            <a:off x="713225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title" idx="13" hasCustomPrompt="1"/>
          </p:nvPr>
        </p:nvSpPr>
        <p:spPr>
          <a:xfrm>
            <a:off x="2679192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14" hasCustomPrompt="1"/>
          </p:nvPr>
        </p:nvSpPr>
        <p:spPr>
          <a:xfrm>
            <a:off x="4636008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5" hasCustomPrompt="1"/>
          </p:nvPr>
        </p:nvSpPr>
        <p:spPr>
          <a:xfrm>
            <a:off x="6601968" y="1828225"/>
            <a:ext cx="1828800" cy="93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96" name="Google Shape;296;p13"/>
          <p:cNvGrpSpPr/>
          <p:nvPr/>
        </p:nvGrpSpPr>
        <p:grpSpPr>
          <a:xfrm>
            <a:off x="869495" y="4106890"/>
            <a:ext cx="7739441" cy="515789"/>
            <a:chOff x="869495" y="4106890"/>
            <a:chExt cx="7739441" cy="515789"/>
          </a:xfrm>
        </p:grpSpPr>
        <p:sp>
          <p:nvSpPr>
            <p:cNvPr id="297" name="Google Shape;297;p13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60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38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91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158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670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7411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6276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85233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4368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9513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solidFill>
          <a:schemeClr val="accent5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0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8088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4253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36905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02/12/2023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3764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">
    <p:bg>
      <p:bgPr>
        <a:solidFill>
          <a:schemeClr val="accent4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1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2100600" y="2750778"/>
            <a:ext cx="49428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3" name="Google Shape;203;p9"/>
          <p:cNvSpPr/>
          <p:nvPr/>
        </p:nvSpPr>
        <p:spPr>
          <a:xfrm rot="10800000" flipH="1">
            <a:off x="8505486" y="1868609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 rot="10800000" flipH="1">
            <a:off x="562134" y="314137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 rot="10800000" flipH="1">
            <a:off x="582011" y="68645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"/>
          <p:cNvSpPr/>
          <p:nvPr/>
        </p:nvSpPr>
        <p:spPr>
          <a:xfrm rot="10800000" flipH="1">
            <a:off x="1066050" y="4037850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 rot="10800000" flipH="1">
            <a:off x="2152784" y="354408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 rot="10800000" flipH="1">
            <a:off x="2024118" y="4286625"/>
            <a:ext cx="74943" cy="75086"/>
          </a:xfrm>
          <a:custGeom>
            <a:avLst/>
            <a:gdLst/>
            <a:ahLst/>
            <a:cxnLst/>
            <a:rect l="l" t="t" r="r" b="b"/>
            <a:pathLst>
              <a:path w="527" h="528" extrusionOk="0">
                <a:moveTo>
                  <a:pt x="136" y="1"/>
                </a:moveTo>
                <a:lnTo>
                  <a:pt x="125" y="220"/>
                </a:lnTo>
                <a:lnTo>
                  <a:pt x="0" y="397"/>
                </a:lnTo>
                <a:lnTo>
                  <a:pt x="213" y="409"/>
                </a:lnTo>
                <a:lnTo>
                  <a:pt x="391" y="527"/>
                </a:lnTo>
                <a:lnTo>
                  <a:pt x="403" y="308"/>
                </a:lnTo>
                <a:lnTo>
                  <a:pt x="527" y="131"/>
                </a:lnTo>
                <a:lnTo>
                  <a:pt x="314" y="125"/>
                </a:lnTo>
                <a:lnTo>
                  <a:pt x="1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/>
          <p:nvPr/>
        </p:nvSpPr>
        <p:spPr>
          <a:xfrm rot="10800000" flipH="1">
            <a:off x="7844816" y="991846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 rot="10800000" flipH="1">
            <a:off x="7272073" y="4214472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/>
          <p:nvPr/>
        </p:nvSpPr>
        <p:spPr>
          <a:xfrm rot="10800000" flipH="1">
            <a:off x="8583836" y="312629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 rot="10800000" flipH="1">
            <a:off x="7875033" y="416071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"/>
          <p:cNvSpPr/>
          <p:nvPr/>
        </p:nvSpPr>
        <p:spPr>
          <a:xfrm rot="10800000" flipH="1">
            <a:off x="7666347" y="3526932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/>
          <p:nvPr/>
        </p:nvSpPr>
        <p:spPr>
          <a:xfrm rot="10800000" flipH="1">
            <a:off x="7844825" y="1686375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/>
          <p:nvPr/>
        </p:nvSpPr>
        <p:spPr>
          <a:xfrm rot="10800000" flipH="1">
            <a:off x="8419734" y="481833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"/>
          <p:cNvSpPr/>
          <p:nvPr/>
        </p:nvSpPr>
        <p:spPr>
          <a:xfrm rot="10800000" flipH="1">
            <a:off x="350552" y="2154398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"/>
          <p:cNvSpPr/>
          <p:nvPr/>
        </p:nvSpPr>
        <p:spPr>
          <a:xfrm rot="10800000" flipH="1">
            <a:off x="1214741" y="1804283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"/>
          <p:cNvSpPr/>
          <p:nvPr/>
        </p:nvSpPr>
        <p:spPr>
          <a:xfrm rot="10800000" flipH="1">
            <a:off x="5910560" y="2751430"/>
            <a:ext cx="26686" cy="22531"/>
          </a:xfrm>
          <a:custGeom>
            <a:avLst/>
            <a:gdLst/>
            <a:ahLst/>
            <a:cxnLst/>
            <a:rect l="l" t="t" r="r" b="b"/>
            <a:pathLst>
              <a:path w="137" h="137" extrusionOk="0">
                <a:moveTo>
                  <a:pt x="65" y="0"/>
                </a:moveTo>
                <a:lnTo>
                  <a:pt x="0" y="71"/>
                </a:lnTo>
                <a:lnTo>
                  <a:pt x="65" y="136"/>
                </a:lnTo>
                <a:lnTo>
                  <a:pt x="136" y="71"/>
                </a:lnTo>
                <a:lnTo>
                  <a:pt x="6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 rot="10800000" flipH="1">
            <a:off x="7690815" y="3116760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 rot="10800000" flipH="1">
            <a:off x="1699436" y="957268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 txBox="1">
            <a:spLocks noGrp="1"/>
          </p:cNvSpPr>
          <p:nvPr>
            <p:ph type="subTitle" idx="1"/>
          </p:nvPr>
        </p:nvSpPr>
        <p:spPr>
          <a:xfrm>
            <a:off x="3337500" y="3614497"/>
            <a:ext cx="2469000" cy="52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title" idx="2" hasCustomPrompt="1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23" name="Google Shape;223;p9"/>
          <p:cNvGrpSpPr/>
          <p:nvPr/>
        </p:nvGrpSpPr>
        <p:grpSpPr>
          <a:xfrm>
            <a:off x="869495" y="4106890"/>
            <a:ext cx="7739441" cy="515789"/>
            <a:chOff x="869495" y="4106890"/>
            <a:chExt cx="7739441" cy="515789"/>
          </a:xfrm>
        </p:grpSpPr>
        <p:sp>
          <p:nvSpPr>
            <p:cNvPr id="224" name="Google Shape;224;p9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9"/>
          <p:cNvGrpSpPr/>
          <p:nvPr/>
        </p:nvGrpSpPr>
        <p:grpSpPr>
          <a:xfrm rot="10800000" flipH="1">
            <a:off x="623795" y="87165"/>
            <a:ext cx="7739441" cy="515789"/>
            <a:chOff x="869495" y="4106890"/>
            <a:chExt cx="7739441" cy="515789"/>
          </a:xfrm>
        </p:grpSpPr>
        <p:sp>
          <p:nvSpPr>
            <p:cNvPr id="233" name="Google Shape;233;p9"/>
            <p:cNvSpPr/>
            <p:nvPr/>
          </p:nvSpPr>
          <p:spPr>
            <a:xfrm rot="-5400000">
              <a:off x="3105364" y="4232199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 rot="-5400000">
              <a:off x="5529562" y="4181606"/>
              <a:ext cx="209614" cy="209614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1030" y="1"/>
                  </a:moveTo>
                  <a:lnTo>
                    <a:pt x="580" y="367"/>
                  </a:lnTo>
                  <a:lnTo>
                    <a:pt x="1" y="444"/>
                  </a:lnTo>
                  <a:lnTo>
                    <a:pt x="373" y="894"/>
                  </a:lnTo>
                  <a:lnTo>
                    <a:pt x="444" y="1473"/>
                  </a:lnTo>
                  <a:lnTo>
                    <a:pt x="888" y="1101"/>
                  </a:lnTo>
                  <a:lnTo>
                    <a:pt x="1473" y="1030"/>
                  </a:lnTo>
                  <a:lnTo>
                    <a:pt x="1107" y="574"/>
                  </a:lnTo>
                  <a:lnTo>
                    <a:pt x="10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 rot="-5400000">
              <a:off x="869567" y="425487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 rot="-5400000">
              <a:off x="4075555" y="4427001"/>
              <a:ext cx="196104" cy="195251"/>
            </a:xfrm>
            <a:custGeom>
              <a:avLst/>
              <a:gdLst/>
              <a:ahLst/>
              <a:cxnLst/>
              <a:rect l="l" t="t" r="r" b="b"/>
              <a:pathLst>
                <a:path w="1379" h="1373" extrusionOk="0">
                  <a:moveTo>
                    <a:pt x="864" y="0"/>
                  </a:moveTo>
                  <a:lnTo>
                    <a:pt x="503" y="385"/>
                  </a:lnTo>
                  <a:lnTo>
                    <a:pt x="1" y="509"/>
                  </a:lnTo>
                  <a:lnTo>
                    <a:pt x="379" y="864"/>
                  </a:lnTo>
                  <a:lnTo>
                    <a:pt x="503" y="1372"/>
                  </a:lnTo>
                  <a:lnTo>
                    <a:pt x="864" y="994"/>
                  </a:lnTo>
                  <a:lnTo>
                    <a:pt x="1379" y="869"/>
                  </a:lnTo>
                  <a:lnTo>
                    <a:pt x="994" y="50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 rot="-5400000">
              <a:off x="6652010" y="4107672"/>
              <a:ext cx="164107" cy="162543"/>
            </a:xfrm>
            <a:custGeom>
              <a:avLst/>
              <a:gdLst/>
              <a:ahLst/>
              <a:cxnLst/>
              <a:rect l="l" t="t" r="r" b="b"/>
              <a:pathLst>
                <a:path w="1154" h="1143" extrusionOk="0">
                  <a:moveTo>
                    <a:pt x="544" y="1"/>
                  </a:moveTo>
                  <a:lnTo>
                    <a:pt x="361" y="385"/>
                  </a:lnTo>
                  <a:lnTo>
                    <a:pt x="0" y="604"/>
                  </a:lnTo>
                  <a:lnTo>
                    <a:pt x="385" y="787"/>
                  </a:lnTo>
                  <a:lnTo>
                    <a:pt x="610" y="1142"/>
                  </a:lnTo>
                  <a:lnTo>
                    <a:pt x="793" y="758"/>
                  </a:lnTo>
                  <a:lnTo>
                    <a:pt x="1154" y="539"/>
                  </a:lnTo>
                  <a:lnTo>
                    <a:pt x="769" y="35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 rot="-5400000">
              <a:off x="1705689" y="427057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 rot="-5400000">
              <a:off x="7593917" y="4329824"/>
              <a:ext cx="74943" cy="75086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136" y="1"/>
                  </a:moveTo>
                  <a:lnTo>
                    <a:pt x="125" y="220"/>
                  </a:lnTo>
                  <a:lnTo>
                    <a:pt x="0" y="397"/>
                  </a:lnTo>
                  <a:lnTo>
                    <a:pt x="213" y="409"/>
                  </a:lnTo>
                  <a:lnTo>
                    <a:pt x="391" y="527"/>
                  </a:lnTo>
                  <a:lnTo>
                    <a:pt x="403" y="308"/>
                  </a:lnTo>
                  <a:lnTo>
                    <a:pt x="527" y="131"/>
                  </a:lnTo>
                  <a:lnTo>
                    <a:pt x="314" y="12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 rot="-5400000">
              <a:off x="8430039" y="4345524"/>
              <a:ext cx="178470" cy="179324"/>
            </a:xfrm>
            <a:custGeom>
              <a:avLst/>
              <a:gdLst/>
              <a:ahLst/>
              <a:cxnLst/>
              <a:rect l="l" t="t" r="r" b="b"/>
              <a:pathLst>
                <a:path w="1255" h="1261" extrusionOk="0">
                  <a:moveTo>
                    <a:pt x="296" y="0"/>
                  </a:moveTo>
                  <a:lnTo>
                    <a:pt x="291" y="527"/>
                  </a:lnTo>
                  <a:lnTo>
                    <a:pt x="1" y="964"/>
                  </a:lnTo>
                  <a:lnTo>
                    <a:pt x="527" y="970"/>
                  </a:lnTo>
                  <a:lnTo>
                    <a:pt x="959" y="1260"/>
                  </a:lnTo>
                  <a:lnTo>
                    <a:pt x="971" y="734"/>
                  </a:lnTo>
                  <a:lnTo>
                    <a:pt x="1255" y="296"/>
                  </a:lnTo>
                  <a:lnTo>
                    <a:pt x="734" y="29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750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9"/>
          <p:cNvSpPr/>
          <p:nvPr/>
        </p:nvSpPr>
        <p:spPr>
          <a:xfrm>
            <a:off x="3559234" y="291901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9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9"/>
          <p:cNvSpPr/>
          <p:nvPr/>
        </p:nvSpPr>
        <p:spPr>
          <a:xfrm>
            <a:off x="4483098" y="669575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9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9"/>
          <p:cNvSpPr/>
          <p:nvPr/>
        </p:nvSpPr>
        <p:spPr>
          <a:xfrm>
            <a:off x="147747" y="79045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9"/>
          <p:cNvSpPr/>
          <p:nvPr/>
        </p:nvSpPr>
        <p:spPr>
          <a:xfrm>
            <a:off x="2001586" y="458213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9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9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9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9"/>
          <p:cNvSpPr/>
          <p:nvPr/>
        </p:nvSpPr>
        <p:spPr>
          <a:xfrm>
            <a:off x="2755752" y="2296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9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9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9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9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9"/>
          <p:cNvSpPr/>
          <p:nvPr/>
        </p:nvSpPr>
        <p:spPr>
          <a:xfrm>
            <a:off x="8535584" y="4682337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9"/>
          <p:cNvSpPr/>
          <p:nvPr/>
        </p:nvSpPr>
        <p:spPr>
          <a:xfrm>
            <a:off x="8325974" y="195258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9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9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9"/>
          <p:cNvSpPr/>
          <p:nvPr/>
        </p:nvSpPr>
        <p:spPr>
          <a:xfrm>
            <a:off x="1805464" y="539494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9"/>
          <p:cNvSpPr/>
          <p:nvPr/>
        </p:nvSpPr>
        <p:spPr>
          <a:xfrm>
            <a:off x="3787128" y="4599428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9"/>
          <p:cNvSpPr/>
          <p:nvPr/>
        </p:nvSpPr>
        <p:spPr>
          <a:xfrm>
            <a:off x="7752678" y="1337278"/>
            <a:ext cx="13863" cy="9531"/>
          </a:xfrm>
          <a:custGeom>
            <a:avLst/>
            <a:gdLst/>
            <a:ahLst/>
            <a:cxnLst/>
            <a:rect l="l" t="t" r="r" b="b"/>
            <a:pathLst>
              <a:path w="96" h="66" extrusionOk="0">
                <a:moveTo>
                  <a:pt x="95" y="59"/>
                </a:moveTo>
                <a:cubicBezTo>
                  <a:pt x="42" y="65"/>
                  <a:pt x="24" y="42"/>
                  <a:pt x="1" y="0"/>
                </a:cubicBezTo>
                <a:cubicBezTo>
                  <a:pt x="42" y="0"/>
                  <a:pt x="89" y="0"/>
                  <a:pt x="95" y="59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9"/>
          <p:cNvSpPr/>
          <p:nvPr/>
        </p:nvSpPr>
        <p:spPr>
          <a:xfrm>
            <a:off x="5917424" y="4039111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9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9"/>
          <p:cNvSpPr txBox="1">
            <a:spLocks noGrp="1"/>
          </p:cNvSpPr>
          <p:nvPr>
            <p:ph type="title"/>
          </p:nvPr>
        </p:nvSpPr>
        <p:spPr>
          <a:xfrm>
            <a:off x="713225" y="780775"/>
            <a:ext cx="3336600" cy="109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Dancing Script"/>
              <a:buNone/>
              <a:defRPr sz="685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39"/>
          <p:cNvSpPr txBox="1">
            <a:spLocks noGrp="1"/>
          </p:cNvSpPr>
          <p:nvPr>
            <p:ph type="subTitle" idx="1"/>
          </p:nvPr>
        </p:nvSpPr>
        <p:spPr>
          <a:xfrm>
            <a:off x="713225" y="1844432"/>
            <a:ext cx="3337500" cy="3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1" name="Google Shape;961;p39"/>
          <p:cNvSpPr txBox="1">
            <a:spLocks noGrp="1"/>
          </p:cNvSpPr>
          <p:nvPr>
            <p:ph type="subTitle" idx="2"/>
          </p:nvPr>
        </p:nvSpPr>
        <p:spPr>
          <a:xfrm>
            <a:off x="713225" y="2207144"/>
            <a:ext cx="3337500" cy="7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2" name="Google Shape;962;p39"/>
          <p:cNvSpPr txBox="1">
            <a:spLocks noGrp="1"/>
          </p:cNvSpPr>
          <p:nvPr>
            <p:ph type="subTitle" idx="3"/>
          </p:nvPr>
        </p:nvSpPr>
        <p:spPr>
          <a:xfrm>
            <a:off x="713225" y="3995928"/>
            <a:ext cx="33375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None/>
              <a:defRPr sz="14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Open Sans"/>
              <a:buNone/>
              <a:defRPr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3" name="Google Shape;963;p39"/>
          <p:cNvSpPr txBox="1"/>
          <p:nvPr/>
        </p:nvSpPr>
        <p:spPr>
          <a:xfrm>
            <a:off x="713225" y="3483864"/>
            <a:ext cx="33171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 b="1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027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0"/>
          <p:cNvSpPr/>
          <p:nvPr/>
        </p:nvSpPr>
        <p:spPr>
          <a:xfrm>
            <a:off x="233947" y="323512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0"/>
          <p:cNvSpPr/>
          <p:nvPr/>
        </p:nvSpPr>
        <p:spPr>
          <a:xfrm>
            <a:off x="7611898" y="196448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0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0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0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0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0"/>
          <p:cNvSpPr/>
          <p:nvPr/>
        </p:nvSpPr>
        <p:spPr>
          <a:xfrm>
            <a:off x="8022620" y="6178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0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0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0"/>
          <p:cNvSpPr/>
          <p:nvPr/>
        </p:nvSpPr>
        <p:spPr>
          <a:xfrm>
            <a:off x="8266621" y="17615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0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ancing Script"/>
              <a:buNone/>
              <a:defRPr sz="41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Handlee"/>
              <a:buNone/>
              <a:defRPr sz="3500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507" name="Google Shape;507;p20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0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0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0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0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0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0"/>
          <p:cNvSpPr/>
          <p:nvPr/>
        </p:nvSpPr>
        <p:spPr>
          <a:xfrm rot="10800000" flipH="1">
            <a:off x="5723648" y="4806781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0"/>
          <p:cNvSpPr/>
          <p:nvPr/>
        </p:nvSpPr>
        <p:spPr>
          <a:xfrm rot="10800000" flipH="1">
            <a:off x="7783933" y="4208364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0"/>
          <p:cNvSpPr/>
          <p:nvPr/>
        </p:nvSpPr>
        <p:spPr>
          <a:xfrm rot="10800000" flipH="1">
            <a:off x="2688784" y="4451808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"/>
          <p:cNvSpPr/>
          <p:nvPr/>
        </p:nvSpPr>
        <p:spPr>
          <a:xfrm rot="10800000" flipH="1">
            <a:off x="8557796" y="4890405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0"/>
          <p:cNvSpPr/>
          <p:nvPr/>
        </p:nvSpPr>
        <p:spPr>
          <a:xfrm rot="10800000" flipH="1">
            <a:off x="840296" y="401886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0"/>
          <p:cNvSpPr/>
          <p:nvPr/>
        </p:nvSpPr>
        <p:spPr>
          <a:xfrm>
            <a:off x="5837948" y="4035791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0"/>
          <p:cNvSpPr/>
          <p:nvPr/>
        </p:nvSpPr>
        <p:spPr>
          <a:xfrm>
            <a:off x="6298033" y="448457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0"/>
          <p:cNvSpPr/>
          <p:nvPr/>
        </p:nvSpPr>
        <p:spPr>
          <a:xfrm>
            <a:off x="4700671" y="3949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0"/>
          <p:cNvSpPr/>
          <p:nvPr/>
        </p:nvSpPr>
        <p:spPr>
          <a:xfrm>
            <a:off x="7282172" y="4754663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0"/>
          <p:cNvSpPr/>
          <p:nvPr/>
        </p:nvSpPr>
        <p:spPr>
          <a:xfrm>
            <a:off x="3250121" y="4693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78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8073609" y="533088"/>
            <a:ext cx="40516" cy="34208"/>
          </a:xfrm>
          <a:custGeom>
            <a:avLst/>
            <a:gdLst/>
            <a:ahLst/>
            <a:cxnLst/>
            <a:rect l="l" t="t" r="r" b="b"/>
            <a:pathLst>
              <a:path w="208" h="208" extrusionOk="0">
                <a:moveTo>
                  <a:pt x="107" y="0"/>
                </a:moveTo>
                <a:cubicBezTo>
                  <a:pt x="48" y="0"/>
                  <a:pt x="1" y="48"/>
                  <a:pt x="1" y="107"/>
                </a:cubicBezTo>
                <a:cubicBezTo>
                  <a:pt x="1" y="160"/>
                  <a:pt x="48" y="207"/>
                  <a:pt x="107" y="207"/>
                </a:cubicBezTo>
                <a:cubicBezTo>
                  <a:pt x="160" y="207"/>
                  <a:pt x="207" y="160"/>
                  <a:pt x="207" y="107"/>
                </a:cubicBezTo>
                <a:cubicBezTo>
                  <a:pt x="207" y="48"/>
                  <a:pt x="160" y="0"/>
                  <a:pt x="1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2"/>
          <p:cNvSpPr/>
          <p:nvPr/>
        </p:nvSpPr>
        <p:spPr>
          <a:xfrm>
            <a:off x="3311528" y="2623119"/>
            <a:ext cx="38700" cy="35626"/>
          </a:xfrm>
          <a:custGeom>
            <a:avLst/>
            <a:gdLst/>
            <a:ahLst/>
            <a:cxnLst/>
            <a:rect l="l" t="t" r="r" b="b"/>
            <a:pathLst>
              <a:path w="214" h="197" extrusionOk="0">
                <a:moveTo>
                  <a:pt x="0" y="166"/>
                </a:moveTo>
                <a:cubicBezTo>
                  <a:pt x="30" y="78"/>
                  <a:pt x="95" y="25"/>
                  <a:pt x="195" y="1"/>
                </a:cubicBezTo>
                <a:lnTo>
                  <a:pt x="213" y="25"/>
                </a:lnTo>
                <a:cubicBezTo>
                  <a:pt x="154" y="84"/>
                  <a:pt x="95" y="137"/>
                  <a:pt x="36" y="196"/>
                </a:cubicBezTo>
                <a:cubicBezTo>
                  <a:pt x="24" y="190"/>
                  <a:pt x="6" y="178"/>
                  <a:pt x="0" y="166"/>
                </a:cubicBezTo>
                <a:close/>
              </a:path>
            </a:pathLst>
          </a:custGeom>
          <a:solidFill>
            <a:srgbClr val="E4C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559234" y="291901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11898" y="1964487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707733" y="4550152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23997" y="1142875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43874" y="3567499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2791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214646" y="39466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4936684" y="4517376"/>
            <a:ext cx="178470" cy="179181"/>
          </a:xfrm>
          <a:custGeom>
            <a:avLst/>
            <a:gdLst/>
            <a:ahLst/>
            <a:cxnLst/>
            <a:rect l="l" t="t" r="r" b="b"/>
            <a:pathLst>
              <a:path w="1255" h="1260" extrusionOk="0">
                <a:moveTo>
                  <a:pt x="297" y="0"/>
                </a:moveTo>
                <a:lnTo>
                  <a:pt x="291" y="526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3"/>
                </a:lnTo>
                <a:lnTo>
                  <a:pt x="1255" y="296"/>
                </a:lnTo>
                <a:lnTo>
                  <a:pt x="734" y="290"/>
                </a:lnTo>
                <a:lnTo>
                  <a:pt x="2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334977" y="3342756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33935" y="174153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645698" y="1127800"/>
            <a:ext cx="209614" cy="209472"/>
          </a:xfrm>
          <a:custGeom>
            <a:avLst/>
            <a:gdLst/>
            <a:ahLst/>
            <a:cxnLst/>
            <a:rect l="l" t="t" r="r" b="b"/>
            <a:pathLst>
              <a:path w="1474" h="1473" extrusionOk="0">
                <a:moveTo>
                  <a:pt x="1030" y="0"/>
                </a:moveTo>
                <a:lnTo>
                  <a:pt x="580" y="367"/>
                </a:lnTo>
                <a:lnTo>
                  <a:pt x="1" y="444"/>
                </a:lnTo>
                <a:lnTo>
                  <a:pt x="373" y="893"/>
                </a:lnTo>
                <a:lnTo>
                  <a:pt x="444" y="1473"/>
                </a:lnTo>
                <a:lnTo>
                  <a:pt x="888" y="1100"/>
                </a:lnTo>
                <a:lnTo>
                  <a:pt x="1473" y="1029"/>
                </a:lnTo>
                <a:lnTo>
                  <a:pt x="1107" y="574"/>
                </a:lnTo>
                <a:lnTo>
                  <a:pt x="10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936895" y="189227"/>
            <a:ext cx="113766" cy="113624"/>
          </a:xfrm>
          <a:custGeom>
            <a:avLst/>
            <a:gdLst/>
            <a:ahLst/>
            <a:cxnLst/>
            <a:rect l="l" t="t" r="r" b="b"/>
            <a:pathLst>
              <a:path w="800" h="799" extrusionOk="0">
                <a:moveTo>
                  <a:pt x="456" y="1"/>
                </a:moveTo>
                <a:lnTo>
                  <a:pt x="279" y="237"/>
                </a:lnTo>
                <a:lnTo>
                  <a:pt x="1" y="338"/>
                </a:lnTo>
                <a:lnTo>
                  <a:pt x="237" y="515"/>
                </a:lnTo>
                <a:lnTo>
                  <a:pt x="332" y="799"/>
                </a:lnTo>
                <a:lnTo>
                  <a:pt x="515" y="568"/>
                </a:lnTo>
                <a:lnTo>
                  <a:pt x="799" y="468"/>
                </a:lnTo>
                <a:lnTo>
                  <a:pt x="563" y="279"/>
                </a:lnTo>
                <a:lnTo>
                  <a:pt x="45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33434" y="887000"/>
            <a:ext cx="178470" cy="179324"/>
          </a:xfrm>
          <a:custGeom>
            <a:avLst/>
            <a:gdLst/>
            <a:ahLst/>
            <a:cxnLst/>
            <a:rect l="l" t="t" r="r" b="b"/>
            <a:pathLst>
              <a:path w="1255" h="1261" extrusionOk="0">
                <a:moveTo>
                  <a:pt x="296" y="0"/>
                </a:moveTo>
                <a:lnTo>
                  <a:pt x="291" y="527"/>
                </a:lnTo>
                <a:lnTo>
                  <a:pt x="1" y="964"/>
                </a:lnTo>
                <a:lnTo>
                  <a:pt x="527" y="970"/>
                </a:lnTo>
                <a:lnTo>
                  <a:pt x="959" y="1260"/>
                </a:lnTo>
                <a:lnTo>
                  <a:pt x="971" y="734"/>
                </a:lnTo>
                <a:lnTo>
                  <a:pt x="1255" y="296"/>
                </a:lnTo>
                <a:lnTo>
                  <a:pt x="734" y="290"/>
                </a:lnTo>
                <a:lnTo>
                  <a:pt x="29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493299" y="2786324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061463" y="307828"/>
            <a:ext cx="117890" cy="117890"/>
          </a:xfrm>
          <a:custGeom>
            <a:avLst/>
            <a:gdLst/>
            <a:ahLst/>
            <a:cxnLst/>
            <a:rect l="l" t="t" r="r" b="b"/>
            <a:pathLst>
              <a:path w="829" h="829" extrusionOk="0">
                <a:moveTo>
                  <a:pt x="722" y="0"/>
                </a:moveTo>
                <a:lnTo>
                  <a:pt x="373" y="166"/>
                </a:lnTo>
                <a:lnTo>
                  <a:pt x="0" y="107"/>
                </a:lnTo>
                <a:lnTo>
                  <a:pt x="154" y="450"/>
                </a:lnTo>
                <a:lnTo>
                  <a:pt x="101" y="828"/>
                </a:lnTo>
                <a:lnTo>
                  <a:pt x="101" y="828"/>
                </a:lnTo>
                <a:lnTo>
                  <a:pt x="450" y="675"/>
                </a:lnTo>
                <a:lnTo>
                  <a:pt x="828" y="734"/>
                </a:lnTo>
                <a:lnTo>
                  <a:pt x="668" y="379"/>
                </a:lnTo>
                <a:lnTo>
                  <a:pt x="72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481596" y="3819192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412414" y="2113919"/>
            <a:ext cx="196104" cy="195251"/>
          </a:xfrm>
          <a:custGeom>
            <a:avLst/>
            <a:gdLst/>
            <a:ahLst/>
            <a:cxnLst/>
            <a:rect l="l" t="t" r="r" b="b"/>
            <a:pathLst>
              <a:path w="1379" h="1373" extrusionOk="0">
                <a:moveTo>
                  <a:pt x="864" y="0"/>
                </a:moveTo>
                <a:lnTo>
                  <a:pt x="503" y="385"/>
                </a:lnTo>
                <a:lnTo>
                  <a:pt x="1" y="509"/>
                </a:lnTo>
                <a:lnTo>
                  <a:pt x="379" y="864"/>
                </a:lnTo>
                <a:lnTo>
                  <a:pt x="503" y="1372"/>
                </a:lnTo>
                <a:lnTo>
                  <a:pt x="864" y="994"/>
                </a:lnTo>
                <a:lnTo>
                  <a:pt x="1379" y="869"/>
                </a:lnTo>
                <a:lnTo>
                  <a:pt x="994" y="509"/>
                </a:lnTo>
                <a:lnTo>
                  <a:pt x="8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276603" y="2484228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1761299" y="3296686"/>
            <a:ext cx="209614" cy="209614"/>
          </a:xfrm>
          <a:custGeom>
            <a:avLst/>
            <a:gdLst/>
            <a:ahLst/>
            <a:cxnLst/>
            <a:rect l="l" t="t" r="r" b="b"/>
            <a:pathLst>
              <a:path w="1474" h="1474" extrusionOk="0">
                <a:moveTo>
                  <a:pt x="1030" y="1"/>
                </a:moveTo>
                <a:lnTo>
                  <a:pt x="580" y="367"/>
                </a:lnTo>
                <a:lnTo>
                  <a:pt x="1" y="444"/>
                </a:lnTo>
                <a:lnTo>
                  <a:pt x="373" y="894"/>
                </a:lnTo>
                <a:lnTo>
                  <a:pt x="444" y="1473"/>
                </a:lnTo>
                <a:lnTo>
                  <a:pt x="888" y="1101"/>
                </a:lnTo>
                <a:lnTo>
                  <a:pt x="1473" y="1030"/>
                </a:lnTo>
                <a:lnTo>
                  <a:pt x="1107" y="574"/>
                </a:lnTo>
                <a:lnTo>
                  <a:pt x="1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64096" y="4690730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713250" y="533100"/>
            <a:ext cx="7717500" cy="124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713250" y="2020824"/>
            <a:ext cx="7717500" cy="3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4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32" y="558275"/>
            <a:ext cx="77175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100"/>
              <a:buFont typeface="Grand Hotel"/>
              <a:buNone/>
              <a:defRPr sz="4100" b="1">
                <a:solidFill>
                  <a:schemeClr val="accent2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Font typeface="Grand Hotel"/>
              <a:buNone/>
              <a:defRPr sz="4100" b="1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86" r:id="rId4"/>
    <p:sldLayoutId id="2147483687" r:id="rId5"/>
    <p:sldLayoutId id="2147483691" r:id="rId6"/>
    <p:sldLayoutId id="2147483692" r:id="rId7"/>
    <p:sldLayoutId id="2147483693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7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cover/>
  </p:transition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5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02/12/2023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10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7.mp3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7.mp3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313871" y="1185379"/>
            <a:ext cx="4611904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8. FILMS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824204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shocking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/'∫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ɒkiŋ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824204"/>
            <a:ext cx="4110717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choáng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váng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làm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sửng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sốt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8" name="Google Shape;24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9303" y="828338"/>
            <a:ext cx="5325981" cy="299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oc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1607" y="1005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6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943809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enjoyable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in'dʒɔiəbl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943809"/>
            <a:ext cx="4110717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vị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thích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thú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050" name="Picture 2" descr="Top 30 Watching A Movie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29" y="828339"/>
            <a:ext cx="5664491" cy="311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njoy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6439" y="13222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5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33B41-A231-4FBD-987C-A5A70B3B9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6800" y="363379"/>
            <a:ext cx="5829300" cy="1102519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“Miming game”</a:t>
            </a:r>
            <a:endParaRPr lang="vi-VN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76BD9-F3EB-47E0-B9D1-C2400522F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397C43D-27AD-4A3D-8DEC-66A95DD9E4BC}" type="slidenum">
              <a:rPr lang="en-GB" kern="120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</a:pPr>
              <a:t>12</a:t>
            </a:fld>
            <a:endParaRPr lang="en-GB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B77731-277F-4EB3-8014-328A3206D7EE}"/>
              </a:ext>
            </a:extLst>
          </p:cNvPr>
          <p:cNvSpPr txBox="1">
            <a:spLocks/>
          </p:cNvSpPr>
          <p:nvPr/>
        </p:nvSpPr>
        <p:spPr>
          <a:xfrm>
            <a:off x="1272745" y="2283286"/>
            <a:ext cx="7046774" cy="11025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marL="342900" indent="-342900" algn="l" defTabSz="685800">
              <a:lnSpc>
                <a:spcPct val="200000"/>
              </a:lnSpc>
              <a:buClrTx/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review the adjectives.</a:t>
            </a:r>
          </a:p>
          <a:p>
            <a:pPr marL="342900" indent="-342900" algn="l" defTabSz="685800">
              <a:lnSpc>
                <a:spcPct val="200000"/>
              </a:lnSpc>
              <a:buClrTx/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student comes to the board and acts out the word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(use body language, NO SAYING)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 defTabSz="685800">
              <a:lnSpc>
                <a:spcPct val="200000"/>
              </a:lnSpc>
              <a:buClrTx/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whole class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raises your hand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answer.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71804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161897"/>
            <a:ext cx="8711738" cy="7380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2 (p.84) Complete the following sentences, using the adjectives in ex1.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1538" y="1082842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dull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1538" y="1864238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violent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1538" y="2645634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confusing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1538" y="3427030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shocking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1538" y="4208426"/>
            <a:ext cx="1669327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enjoyable</a:t>
            </a:r>
          </a:p>
        </p:txBody>
      </p:sp>
      <p:sp>
        <p:nvSpPr>
          <p:cNvPr id="8" name="Google Shape;300;p17"/>
          <p:cNvSpPr/>
          <p:nvPr/>
        </p:nvSpPr>
        <p:spPr>
          <a:xfrm>
            <a:off x="2037275" y="1011640"/>
            <a:ext cx="7002379" cy="4131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dirty="0">
              <a:latin typeface="+mj-lt"/>
            </a:endParaRPr>
          </a:p>
        </p:txBody>
      </p:sp>
      <p:sp>
        <p:nvSpPr>
          <p:cNvPr id="13" name="Google Shape;300;p17"/>
          <p:cNvSpPr/>
          <p:nvPr/>
        </p:nvSpPr>
        <p:spPr>
          <a:xfrm>
            <a:off x="2037274" y="1010652"/>
            <a:ext cx="7158790" cy="4131860"/>
          </a:xfrm>
          <a:prstGeom prst="rect">
            <a:avLst/>
          </a:prstGeom>
          <a:solidFill>
            <a:srgbClr val="FFED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hard to believe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a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that we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almost fell asleep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think you will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enjoy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500" i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There were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too many fights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in the film. It was too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I </a:t>
            </a:r>
            <a:r>
              <a:rPr lang="en-US" sz="2500" b="1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didn’t really understand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 the film. It was very </a:t>
            </a:r>
            <a:r>
              <a:rPr lang="en-US" sz="2500" dirty="0">
                <a:solidFill>
                  <a:srgbClr val="949599"/>
                </a:solidFill>
                <a:latin typeface="+mj-lt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4380" y="1387184"/>
            <a:ext cx="16844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shocking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4381" y="1796257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dull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7275" y="2971194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enjoyable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94475" y="3789341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violent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584" y="4597478"/>
            <a:ext cx="17686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D01E0E"/>
                </a:solidFill>
              </a:rPr>
              <a:t>confusing</a:t>
            </a:r>
          </a:p>
        </p:txBody>
      </p:sp>
    </p:spTree>
    <p:extLst>
      <p:ext uri="{BB962C8B-B14F-4D97-AF65-F5344CB8AC3E}">
        <p14:creationId xmlns:p14="http://schemas.microsoft.com/office/powerpoint/2010/main" val="29362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359605"/>
            <a:ext cx="8711738" cy="7380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3 (p.84) Work in groups of 4. Ask </a:t>
            </a:r>
            <a:r>
              <a:rPr lang="en-US" sz="2400">
                <a:latin typeface="+mn-lt"/>
              </a:rPr>
              <a:t>and answer about </a:t>
            </a:r>
            <a:r>
              <a:rPr lang="en-US" sz="2400" dirty="0">
                <a:latin typeface="+mn-lt"/>
              </a:rPr>
              <a:t>the films they saw recently.</a:t>
            </a:r>
          </a:p>
        </p:txBody>
      </p:sp>
      <p:pic>
        <p:nvPicPr>
          <p:cNvPr id="3" name="Google Shape;31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0435" y="1517725"/>
            <a:ext cx="3957805" cy="2612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1;p10"/>
          <p:cNvSpPr/>
          <p:nvPr/>
        </p:nvSpPr>
        <p:spPr>
          <a:xfrm>
            <a:off x="315885" y="1013482"/>
            <a:ext cx="3387436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i="1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Example:</a:t>
            </a:r>
            <a:endParaRPr sz="2400" b="1" i="1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26720" y="1539837"/>
            <a:ext cx="3276601" cy="868229"/>
          </a:xfrm>
          <a:prstGeom prst="wedgeRoundRectCallout">
            <a:avLst>
              <a:gd name="adj1" fmla="val -53391"/>
              <a:gd name="adj2" fmla="val 9258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film did you see recently?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26720" y="3381615"/>
            <a:ext cx="3535680" cy="624275"/>
          </a:xfrm>
          <a:prstGeom prst="wedgeRoundRectCallout">
            <a:avLst>
              <a:gd name="adj1" fmla="val -53391"/>
              <a:gd name="adj2" fmla="val 9258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do you think of it?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651760" y="2599962"/>
            <a:ext cx="1739657" cy="589757"/>
          </a:xfrm>
          <a:prstGeom prst="wedgeRoundRectCallout">
            <a:avLst>
              <a:gd name="adj1" fmla="val 50330"/>
              <a:gd name="adj2" fmla="val 76789"/>
              <a:gd name="adj3" fmla="val 16667"/>
            </a:avLst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Skyfall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135897" y="4216516"/>
            <a:ext cx="2255520" cy="624275"/>
          </a:xfrm>
          <a:prstGeom prst="wedgeRoundRectCallout">
            <a:avLst>
              <a:gd name="adj1" fmla="val 55393"/>
              <a:gd name="adj2" fmla="val 77939"/>
              <a:gd name="adj3" fmla="val 16667"/>
            </a:avLst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It’s too violent. </a:t>
            </a:r>
          </a:p>
        </p:txBody>
      </p:sp>
    </p:spTree>
    <p:extLst>
      <p:ext uri="{BB962C8B-B14F-4D97-AF65-F5344CB8AC3E}">
        <p14:creationId xmlns:p14="http://schemas.microsoft.com/office/powerpoint/2010/main" val="30712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03528" y="186610"/>
            <a:ext cx="8711738" cy="7380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3 (p.84) Work in groups of 4. Ask and answer about the films they saw recently.</a:t>
            </a:r>
          </a:p>
        </p:txBody>
      </p:sp>
      <p:sp>
        <p:nvSpPr>
          <p:cNvPr id="4" name="Google Shape;211;p10"/>
          <p:cNvSpPr/>
          <p:nvPr/>
        </p:nvSpPr>
        <p:spPr>
          <a:xfrm>
            <a:off x="315885" y="1013482"/>
            <a:ext cx="3387436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i="1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Example:</a:t>
            </a:r>
            <a:endParaRPr sz="2400" b="1" i="1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5D1CE0B-ECA6-4FE7-91C8-C4E2B6D4B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897479"/>
              </p:ext>
            </p:extLst>
          </p:nvPr>
        </p:nvGraphicFramePr>
        <p:xfrm>
          <a:off x="1445741" y="1631092"/>
          <a:ext cx="7092778" cy="25499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3000">
                  <a:extLst>
                    <a:ext uri="{9D8B030D-6E8A-4147-A177-3AD203B41FA5}">
                      <a16:colId xmlns:a16="http://schemas.microsoft.com/office/drawing/2014/main" val="48947960"/>
                    </a:ext>
                  </a:extLst>
                </a:gridCol>
                <a:gridCol w="3142443">
                  <a:extLst>
                    <a:ext uri="{9D8B030D-6E8A-4147-A177-3AD203B41FA5}">
                      <a16:colId xmlns:a16="http://schemas.microsoft.com/office/drawing/2014/main" val="1577233976"/>
                    </a:ext>
                  </a:extLst>
                </a:gridCol>
                <a:gridCol w="2267335">
                  <a:extLst>
                    <a:ext uri="{9D8B030D-6E8A-4147-A177-3AD203B41FA5}">
                      <a16:colId xmlns:a16="http://schemas.microsoft.com/office/drawing/2014/main" val="533838270"/>
                    </a:ext>
                  </a:extLst>
                </a:gridCol>
              </a:tblGrid>
              <a:tr h="4772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Name</a:t>
                      </a:r>
                      <a:endParaRPr lang="vi-VN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Name of the film</a:t>
                      </a:r>
                      <a:endParaRPr lang="vi-VN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Adjectives</a:t>
                      </a:r>
                      <a:endParaRPr lang="vi-VN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534859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Lan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Skyfall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Violent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93421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………</a:t>
                      </a:r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525654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………</a:t>
                      </a:r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540721"/>
                  </a:ext>
                </a:extLst>
              </a:tr>
              <a:tr h="4772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………</a:t>
                      </a:r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752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3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0"/>
          <p:cNvSpPr txBox="1">
            <a:spLocks noGrp="1"/>
          </p:cNvSpPr>
          <p:nvPr>
            <p:ph type="title"/>
          </p:nvPr>
        </p:nvSpPr>
        <p:spPr>
          <a:xfrm>
            <a:off x="1490134" y="1788160"/>
            <a:ext cx="6766559" cy="182633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1088" name="Google Shape;1088;p50"/>
          <p:cNvSpPr txBox="1">
            <a:spLocks noGrp="1"/>
          </p:cNvSpPr>
          <p:nvPr>
            <p:ph type="title" idx="2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3" name="Google Shape;1912;p79"/>
          <p:cNvGrpSpPr/>
          <p:nvPr/>
        </p:nvGrpSpPr>
        <p:grpSpPr>
          <a:xfrm>
            <a:off x="4056953" y="3614497"/>
            <a:ext cx="1129851" cy="1143008"/>
            <a:chOff x="3740512" y="2009891"/>
            <a:chExt cx="831445" cy="841127"/>
          </a:xfrm>
        </p:grpSpPr>
        <p:sp>
          <p:nvSpPr>
            <p:cNvPr id="34" name="Google Shape;1913;p79"/>
            <p:cNvSpPr/>
            <p:nvPr/>
          </p:nvSpPr>
          <p:spPr>
            <a:xfrm>
              <a:off x="3740512" y="2009891"/>
              <a:ext cx="831445" cy="841127"/>
            </a:xfrm>
            <a:custGeom>
              <a:avLst/>
              <a:gdLst/>
              <a:ahLst/>
              <a:cxnLst/>
              <a:rect l="l" t="t" r="r" b="b"/>
              <a:pathLst>
                <a:path w="50322" h="50908" extrusionOk="0">
                  <a:moveTo>
                    <a:pt x="21" y="30904"/>
                  </a:moveTo>
                  <a:cubicBezTo>
                    <a:pt x="21" y="26259"/>
                    <a:pt x="1" y="21572"/>
                    <a:pt x="21" y="16906"/>
                  </a:cubicBezTo>
                  <a:cubicBezTo>
                    <a:pt x="63" y="13768"/>
                    <a:pt x="273" y="10608"/>
                    <a:pt x="273" y="7470"/>
                  </a:cubicBezTo>
                  <a:cubicBezTo>
                    <a:pt x="273" y="5482"/>
                    <a:pt x="440" y="3494"/>
                    <a:pt x="607" y="1528"/>
                  </a:cubicBezTo>
                  <a:cubicBezTo>
                    <a:pt x="712" y="335"/>
                    <a:pt x="1172" y="0"/>
                    <a:pt x="2323" y="42"/>
                  </a:cubicBezTo>
                  <a:cubicBezTo>
                    <a:pt x="4374" y="105"/>
                    <a:pt x="6445" y="63"/>
                    <a:pt x="8475" y="105"/>
                  </a:cubicBezTo>
                  <a:cubicBezTo>
                    <a:pt x="12890" y="105"/>
                    <a:pt x="17346" y="0"/>
                    <a:pt x="21740" y="147"/>
                  </a:cubicBezTo>
                  <a:cubicBezTo>
                    <a:pt x="29168" y="440"/>
                    <a:pt x="36575" y="628"/>
                    <a:pt x="44003" y="565"/>
                  </a:cubicBezTo>
                  <a:cubicBezTo>
                    <a:pt x="45635" y="565"/>
                    <a:pt x="47309" y="670"/>
                    <a:pt x="48983" y="753"/>
                  </a:cubicBezTo>
                  <a:cubicBezTo>
                    <a:pt x="50071" y="795"/>
                    <a:pt x="50113" y="942"/>
                    <a:pt x="50134" y="1988"/>
                  </a:cubicBezTo>
                  <a:cubicBezTo>
                    <a:pt x="50175" y="4708"/>
                    <a:pt x="50238" y="7449"/>
                    <a:pt x="50301" y="10169"/>
                  </a:cubicBezTo>
                  <a:cubicBezTo>
                    <a:pt x="50322" y="11508"/>
                    <a:pt x="50301" y="12826"/>
                    <a:pt x="50280" y="14166"/>
                  </a:cubicBezTo>
                  <a:cubicBezTo>
                    <a:pt x="50217" y="17325"/>
                    <a:pt x="50175" y="20526"/>
                    <a:pt x="50113" y="23686"/>
                  </a:cubicBezTo>
                  <a:cubicBezTo>
                    <a:pt x="50071" y="26845"/>
                    <a:pt x="50008" y="30047"/>
                    <a:pt x="49966" y="33206"/>
                  </a:cubicBezTo>
                  <a:cubicBezTo>
                    <a:pt x="49924" y="34482"/>
                    <a:pt x="50008" y="35780"/>
                    <a:pt x="49987" y="37035"/>
                  </a:cubicBezTo>
                  <a:cubicBezTo>
                    <a:pt x="49924" y="39692"/>
                    <a:pt x="49799" y="42371"/>
                    <a:pt x="49715" y="45028"/>
                  </a:cubicBezTo>
                  <a:cubicBezTo>
                    <a:pt x="49673" y="46492"/>
                    <a:pt x="49652" y="47936"/>
                    <a:pt x="49610" y="49401"/>
                  </a:cubicBezTo>
                  <a:cubicBezTo>
                    <a:pt x="49590" y="50531"/>
                    <a:pt x="49255" y="50907"/>
                    <a:pt x="48125" y="50907"/>
                  </a:cubicBezTo>
                  <a:cubicBezTo>
                    <a:pt x="45007" y="50907"/>
                    <a:pt x="41911" y="50907"/>
                    <a:pt x="38772" y="50866"/>
                  </a:cubicBezTo>
                  <a:cubicBezTo>
                    <a:pt x="34064" y="50782"/>
                    <a:pt x="29315" y="50656"/>
                    <a:pt x="24607" y="50531"/>
                  </a:cubicBezTo>
                  <a:cubicBezTo>
                    <a:pt x="22870" y="50468"/>
                    <a:pt x="21112" y="50363"/>
                    <a:pt x="19355" y="50280"/>
                  </a:cubicBezTo>
                  <a:cubicBezTo>
                    <a:pt x="18727" y="50259"/>
                    <a:pt x="18099" y="50217"/>
                    <a:pt x="17493" y="50217"/>
                  </a:cubicBezTo>
                  <a:cubicBezTo>
                    <a:pt x="12638" y="50217"/>
                    <a:pt x="7763" y="50238"/>
                    <a:pt x="2888" y="50238"/>
                  </a:cubicBezTo>
                  <a:cubicBezTo>
                    <a:pt x="2449" y="50238"/>
                    <a:pt x="2030" y="50238"/>
                    <a:pt x="1633" y="50217"/>
                  </a:cubicBezTo>
                  <a:cubicBezTo>
                    <a:pt x="712" y="50154"/>
                    <a:pt x="398" y="49861"/>
                    <a:pt x="335" y="48941"/>
                  </a:cubicBezTo>
                  <a:cubicBezTo>
                    <a:pt x="210" y="47120"/>
                    <a:pt x="63" y="45258"/>
                    <a:pt x="63" y="43438"/>
                  </a:cubicBezTo>
                  <a:cubicBezTo>
                    <a:pt x="21" y="39295"/>
                    <a:pt x="63" y="35089"/>
                    <a:pt x="21" y="30904"/>
                  </a:cubicBezTo>
                  <a:cubicBezTo>
                    <a:pt x="63" y="30904"/>
                    <a:pt x="63" y="30904"/>
                    <a:pt x="21" y="30904"/>
                  </a:cubicBezTo>
                  <a:close/>
                  <a:moveTo>
                    <a:pt x="48292" y="2469"/>
                  </a:moveTo>
                  <a:cubicBezTo>
                    <a:pt x="47162" y="2427"/>
                    <a:pt x="46095" y="2323"/>
                    <a:pt x="44986" y="2323"/>
                  </a:cubicBezTo>
                  <a:cubicBezTo>
                    <a:pt x="41555" y="2302"/>
                    <a:pt x="38165" y="2323"/>
                    <a:pt x="34734" y="2323"/>
                  </a:cubicBezTo>
                  <a:cubicBezTo>
                    <a:pt x="32913" y="2323"/>
                    <a:pt x="31051" y="2302"/>
                    <a:pt x="29210" y="2218"/>
                  </a:cubicBezTo>
                  <a:cubicBezTo>
                    <a:pt x="26134" y="2114"/>
                    <a:pt x="23037" y="1841"/>
                    <a:pt x="19962" y="1821"/>
                  </a:cubicBezTo>
                  <a:cubicBezTo>
                    <a:pt x="14626" y="1779"/>
                    <a:pt x="9249" y="1841"/>
                    <a:pt x="3934" y="1904"/>
                  </a:cubicBezTo>
                  <a:lnTo>
                    <a:pt x="2386" y="1904"/>
                  </a:lnTo>
                  <a:cubicBezTo>
                    <a:pt x="2365" y="2197"/>
                    <a:pt x="2302" y="2448"/>
                    <a:pt x="2302" y="2720"/>
                  </a:cubicBezTo>
                  <a:cubicBezTo>
                    <a:pt x="2260" y="3725"/>
                    <a:pt x="2218" y="4729"/>
                    <a:pt x="2198" y="5754"/>
                  </a:cubicBezTo>
                  <a:cubicBezTo>
                    <a:pt x="2072" y="9479"/>
                    <a:pt x="1863" y="13224"/>
                    <a:pt x="1800" y="16969"/>
                  </a:cubicBezTo>
                  <a:cubicBezTo>
                    <a:pt x="1758" y="20673"/>
                    <a:pt x="1842" y="24397"/>
                    <a:pt x="1863" y="28101"/>
                  </a:cubicBezTo>
                  <a:cubicBezTo>
                    <a:pt x="1863" y="33018"/>
                    <a:pt x="1842" y="37956"/>
                    <a:pt x="1842" y="42894"/>
                  </a:cubicBezTo>
                  <a:cubicBezTo>
                    <a:pt x="1842" y="44505"/>
                    <a:pt x="1967" y="46158"/>
                    <a:pt x="2051" y="47769"/>
                  </a:cubicBezTo>
                  <a:cubicBezTo>
                    <a:pt x="2051" y="48020"/>
                    <a:pt x="2114" y="48208"/>
                    <a:pt x="2177" y="48501"/>
                  </a:cubicBezTo>
                  <a:lnTo>
                    <a:pt x="3306" y="48501"/>
                  </a:lnTo>
                  <a:cubicBezTo>
                    <a:pt x="8077" y="48501"/>
                    <a:pt x="12869" y="48480"/>
                    <a:pt x="17618" y="48480"/>
                  </a:cubicBezTo>
                  <a:cubicBezTo>
                    <a:pt x="18079" y="48480"/>
                    <a:pt x="18518" y="48501"/>
                    <a:pt x="18957" y="48501"/>
                  </a:cubicBezTo>
                  <a:cubicBezTo>
                    <a:pt x="21008" y="48606"/>
                    <a:pt x="23037" y="48710"/>
                    <a:pt x="25109" y="48794"/>
                  </a:cubicBezTo>
                  <a:cubicBezTo>
                    <a:pt x="26657" y="48836"/>
                    <a:pt x="28206" y="48836"/>
                    <a:pt x="29733" y="48878"/>
                  </a:cubicBezTo>
                  <a:lnTo>
                    <a:pt x="46932" y="49192"/>
                  </a:lnTo>
                  <a:cubicBezTo>
                    <a:pt x="47204" y="49192"/>
                    <a:pt x="47497" y="49171"/>
                    <a:pt x="47832" y="49129"/>
                  </a:cubicBezTo>
                  <a:cubicBezTo>
                    <a:pt x="47874" y="48920"/>
                    <a:pt x="47895" y="48752"/>
                    <a:pt x="47895" y="48564"/>
                  </a:cubicBezTo>
                  <a:cubicBezTo>
                    <a:pt x="47999" y="46200"/>
                    <a:pt x="48125" y="43877"/>
                    <a:pt x="48229" y="41534"/>
                  </a:cubicBezTo>
                  <a:cubicBezTo>
                    <a:pt x="48292" y="40697"/>
                    <a:pt x="48355" y="39881"/>
                    <a:pt x="48355" y="39044"/>
                  </a:cubicBezTo>
                  <a:cubicBezTo>
                    <a:pt x="48355" y="35424"/>
                    <a:pt x="48313" y="31804"/>
                    <a:pt x="48334" y="28184"/>
                  </a:cubicBezTo>
                  <a:cubicBezTo>
                    <a:pt x="48355" y="23058"/>
                    <a:pt x="48460" y="17911"/>
                    <a:pt x="48522" y="12785"/>
                  </a:cubicBezTo>
                  <a:cubicBezTo>
                    <a:pt x="48522" y="11801"/>
                    <a:pt x="48439" y="10818"/>
                    <a:pt x="48439" y="9855"/>
                  </a:cubicBezTo>
                  <a:cubicBezTo>
                    <a:pt x="48418" y="7575"/>
                    <a:pt x="48397" y="5273"/>
                    <a:pt x="48334" y="2992"/>
                  </a:cubicBezTo>
                  <a:cubicBezTo>
                    <a:pt x="48334" y="2846"/>
                    <a:pt x="48313" y="2678"/>
                    <a:pt x="48292" y="24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14;p79"/>
            <p:cNvSpPr/>
            <p:nvPr/>
          </p:nvSpPr>
          <p:spPr>
            <a:xfrm>
              <a:off x="3769907" y="2039270"/>
              <a:ext cx="773022" cy="783051"/>
            </a:xfrm>
            <a:custGeom>
              <a:avLst/>
              <a:gdLst/>
              <a:ahLst/>
              <a:cxnLst/>
              <a:rect l="l" t="t" r="r" b="b"/>
              <a:pathLst>
                <a:path w="46786" h="47393" extrusionOk="0">
                  <a:moveTo>
                    <a:pt x="46513" y="691"/>
                  </a:moveTo>
                  <a:cubicBezTo>
                    <a:pt x="46534" y="900"/>
                    <a:pt x="46576" y="1068"/>
                    <a:pt x="46576" y="1193"/>
                  </a:cubicBezTo>
                  <a:cubicBezTo>
                    <a:pt x="46618" y="3474"/>
                    <a:pt x="46639" y="5776"/>
                    <a:pt x="46681" y="8056"/>
                  </a:cubicBezTo>
                  <a:cubicBezTo>
                    <a:pt x="46722" y="9019"/>
                    <a:pt x="46785" y="10002"/>
                    <a:pt x="46764" y="10986"/>
                  </a:cubicBezTo>
                  <a:cubicBezTo>
                    <a:pt x="46702" y="16112"/>
                    <a:pt x="46597" y="21259"/>
                    <a:pt x="46576" y="26385"/>
                  </a:cubicBezTo>
                  <a:cubicBezTo>
                    <a:pt x="46555" y="29984"/>
                    <a:pt x="46597" y="33625"/>
                    <a:pt x="46597" y="37245"/>
                  </a:cubicBezTo>
                  <a:cubicBezTo>
                    <a:pt x="46597" y="38082"/>
                    <a:pt x="46492" y="38877"/>
                    <a:pt x="46471" y="39714"/>
                  </a:cubicBezTo>
                  <a:cubicBezTo>
                    <a:pt x="46367" y="42078"/>
                    <a:pt x="46241" y="44401"/>
                    <a:pt x="46137" y="46765"/>
                  </a:cubicBezTo>
                  <a:cubicBezTo>
                    <a:pt x="46137" y="46932"/>
                    <a:pt x="46116" y="47100"/>
                    <a:pt x="46074" y="47330"/>
                  </a:cubicBezTo>
                  <a:cubicBezTo>
                    <a:pt x="45739" y="47351"/>
                    <a:pt x="45446" y="47393"/>
                    <a:pt x="45174" y="47393"/>
                  </a:cubicBezTo>
                  <a:lnTo>
                    <a:pt x="27975" y="47079"/>
                  </a:lnTo>
                  <a:cubicBezTo>
                    <a:pt x="26448" y="47037"/>
                    <a:pt x="24899" y="47037"/>
                    <a:pt x="23351" y="46995"/>
                  </a:cubicBezTo>
                  <a:cubicBezTo>
                    <a:pt x="21321" y="46911"/>
                    <a:pt x="19271" y="46807"/>
                    <a:pt x="17199" y="46702"/>
                  </a:cubicBezTo>
                  <a:cubicBezTo>
                    <a:pt x="16760" y="46681"/>
                    <a:pt x="16320" y="46681"/>
                    <a:pt x="15881" y="46681"/>
                  </a:cubicBezTo>
                  <a:cubicBezTo>
                    <a:pt x="11090" y="46681"/>
                    <a:pt x="6298" y="46702"/>
                    <a:pt x="1548" y="46702"/>
                  </a:cubicBezTo>
                  <a:lnTo>
                    <a:pt x="419" y="46702"/>
                  </a:lnTo>
                  <a:cubicBezTo>
                    <a:pt x="356" y="46409"/>
                    <a:pt x="314" y="46200"/>
                    <a:pt x="293" y="45970"/>
                  </a:cubicBezTo>
                  <a:cubicBezTo>
                    <a:pt x="209" y="44359"/>
                    <a:pt x="84" y="42706"/>
                    <a:pt x="84" y="41074"/>
                  </a:cubicBezTo>
                  <a:cubicBezTo>
                    <a:pt x="42" y="36157"/>
                    <a:pt x="105" y="31219"/>
                    <a:pt x="105" y="26302"/>
                  </a:cubicBezTo>
                  <a:cubicBezTo>
                    <a:pt x="105" y="22598"/>
                    <a:pt x="0" y="18874"/>
                    <a:pt x="42" y="15170"/>
                  </a:cubicBezTo>
                  <a:cubicBezTo>
                    <a:pt x="105" y="11425"/>
                    <a:pt x="314" y="7680"/>
                    <a:pt x="439" y="3934"/>
                  </a:cubicBezTo>
                  <a:cubicBezTo>
                    <a:pt x="460" y="2930"/>
                    <a:pt x="502" y="1926"/>
                    <a:pt x="544" y="900"/>
                  </a:cubicBezTo>
                  <a:cubicBezTo>
                    <a:pt x="544" y="649"/>
                    <a:pt x="607" y="377"/>
                    <a:pt x="628" y="105"/>
                  </a:cubicBezTo>
                  <a:lnTo>
                    <a:pt x="2176" y="105"/>
                  </a:lnTo>
                  <a:cubicBezTo>
                    <a:pt x="7512" y="63"/>
                    <a:pt x="12868" y="1"/>
                    <a:pt x="18204" y="22"/>
                  </a:cubicBezTo>
                  <a:cubicBezTo>
                    <a:pt x="21279" y="43"/>
                    <a:pt x="24376" y="273"/>
                    <a:pt x="27452" y="419"/>
                  </a:cubicBezTo>
                  <a:cubicBezTo>
                    <a:pt x="29293" y="482"/>
                    <a:pt x="31155" y="482"/>
                    <a:pt x="32976" y="524"/>
                  </a:cubicBezTo>
                  <a:cubicBezTo>
                    <a:pt x="36407" y="545"/>
                    <a:pt x="39797" y="524"/>
                    <a:pt x="43228" y="524"/>
                  </a:cubicBezTo>
                  <a:cubicBezTo>
                    <a:pt x="44274" y="545"/>
                    <a:pt x="45383" y="649"/>
                    <a:pt x="46513" y="691"/>
                  </a:cubicBezTo>
                  <a:close/>
                  <a:moveTo>
                    <a:pt x="33917" y="36031"/>
                  </a:moveTo>
                  <a:lnTo>
                    <a:pt x="33917" y="35885"/>
                  </a:lnTo>
                  <a:lnTo>
                    <a:pt x="38667" y="35885"/>
                  </a:lnTo>
                  <a:cubicBezTo>
                    <a:pt x="39629" y="35885"/>
                    <a:pt x="40613" y="35885"/>
                    <a:pt x="41596" y="35843"/>
                  </a:cubicBezTo>
                  <a:cubicBezTo>
                    <a:pt x="42454" y="35822"/>
                    <a:pt x="42873" y="35424"/>
                    <a:pt x="42893" y="34587"/>
                  </a:cubicBezTo>
                  <a:cubicBezTo>
                    <a:pt x="42977" y="32537"/>
                    <a:pt x="43019" y="30445"/>
                    <a:pt x="43019" y="28373"/>
                  </a:cubicBezTo>
                  <a:cubicBezTo>
                    <a:pt x="43019" y="26616"/>
                    <a:pt x="42914" y="24858"/>
                    <a:pt x="42852" y="23121"/>
                  </a:cubicBezTo>
                  <a:lnTo>
                    <a:pt x="42768" y="21866"/>
                  </a:lnTo>
                  <a:cubicBezTo>
                    <a:pt x="42642" y="20046"/>
                    <a:pt x="42496" y="18246"/>
                    <a:pt x="42391" y="16447"/>
                  </a:cubicBezTo>
                  <a:cubicBezTo>
                    <a:pt x="42349" y="15338"/>
                    <a:pt x="42391" y="14250"/>
                    <a:pt x="42370" y="13141"/>
                  </a:cubicBezTo>
                  <a:cubicBezTo>
                    <a:pt x="42349" y="12471"/>
                    <a:pt x="42077" y="12178"/>
                    <a:pt x="41429" y="12074"/>
                  </a:cubicBezTo>
                  <a:cubicBezTo>
                    <a:pt x="41178" y="12032"/>
                    <a:pt x="40906" y="12053"/>
                    <a:pt x="40613" y="12053"/>
                  </a:cubicBezTo>
                  <a:lnTo>
                    <a:pt x="36428" y="12053"/>
                  </a:lnTo>
                  <a:cubicBezTo>
                    <a:pt x="30758" y="11990"/>
                    <a:pt x="25087" y="12053"/>
                    <a:pt x="19438" y="11885"/>
                  </a:cubicBezTo>
                  <a:cubicBezTo>
                    <a:pt x="14856" y="11760"/>
                    <a:pt x="10315" y="12032"/>
                    <a:pt x="5733" y="12346"/>
                  </a:cubicBezTo>
                  <a:cubicBezTo>
                    <a:pt x="5043" y="12388"/>
                    <a:pt x="4708" y="12680"/>
                    <a:pt x="4582" y="13350"/>
                  </a:cubicBezTo>
                  <a:cubicBezTo>
                    <a:pt x="4520" y="13601"/>
                    <a:pt x="4561" y="13831"/>
                    <a:pt x="4561" y="14061"/>
                  </a:cubicBezTo>
                  <a:cubicBezTo>
                    <a:pt x="4415" y="16028"/>
                    <a:pt x="4289" y="17953"/>
                    <a:pt x="4164" y="19920"/>
                  </a:cubicBezTo>
                  <a:cubicBezTo>
                    <a:pt x="3976" y="22389"/>
                    <a:pt x="3724" y="24837"/>
                    <a:pt x="3641" y="27306"/>
                  </a:cubicBezTo>
                  <a:cubicBezTo>
                    <a:pt x="3557" y="29461"/>
                    <a:pt x="3662" y="31637"/>
                    <a:pt x="3683" y="33813"/>
                  </a:cubicBezTo>
                  <a:cubicBezTo>
                    <a:pt x="3683" y="34043"/>
                    <a:pt x="3745" y="34274"/>
                    <a:pt x="3787" y="34525"/>
                  </a:cubicBezTo>
                  <a:cubicBezTo>
                    <a:pt x="3871" y="34839"/>
                    <a:pt x="4101" y="34985"/>
                    <a:pt x="4457" y="34985"/>
                  </a:cubicBezTo>
                  <a:cubicBezTo>
                    <a:pt x="5231" y="35006"/>
                    <a:pt x="6047" y="35069"/>
                    <a:pt x="6821" y="35111"/>
                  </a:cubicBezTo>
                  <a:cubicBezTo>
                    <a:pt x="12617" y="35362"/>
                    <a:pt x="18392" y="35613"/>
                    <a:pt x="24188" y="35822"/>
                  </a:cubicBezTo>
                  <a:cubicBezTo>
                    <a:pt x="27473" y="35906"/>
                    <a:pt x="30674" y="35947"/>
                    <a:pt x="33917" y="36031"/>
                  </a:cubicBezTo>
                  <a:close/>
                  <a:moveTo>
                    <a:pt x="17890" y="45614"/>
                  </a:moveTo>
                  <a:lnTo>
                    <a:pt x="17890" y="45614"/>
                  </a:lnTo>
                  <a:lnTo>
                    <a:pt x="20735" y="45614"/>
                  </a:lnTo>
                  <a:cubicBezTo>
                    <a:pt x="21635" y="45614"/>
                    <a:pt x="22054" y="45154"/>
                    <a:pt x="22054" y="44296"/>
                  </a:cubicBezTo>
                  <a:cubicBezTo>
                    <a:pt x="22074" y="42957"/>
                    <a:pt x="22074" y="41639"/>
                    <a:pt x="22074" y="40300"/>
                  </a:cubicBezTo>
                  <a:cubicBezTo>
                    <a:pt x="22074" y="39358"/>
                    <a:pt x="21677" y="38919"/>
                    <a:pt x="20777" y="38877"/>
                  </a:cubicBezTo>
                  <a:cubicBezTo>
                    <a:pt x="18936" y="38856"/>
                    <a:pt x="17074" y="38856"/>
                    <a:pt x="15253" y="38877"/>
                  </a:cubicBezTo>
                  <a:cubicBezTo>
                    <a:pt x="14605" y="38877"/>
                    <a:pt x="14103" y="39316"/>
                    <a:pt x="14040" y="39986"/>
                  </a:cubicBezTo>
                  <a:cubicBezTo>
                    <a:pt x="13935" y="41409"/>
                    <a:pt x="13852" y="42873"/>
                    <a:pt x="13810" y="44317"/>
                  </a:cubicBezTo>
                  <a:cubicBezTo>
                    <a:pt x="13789" y="45196"/>
                    <a:pt x="14228" y="45593"/>
                    <a:pt x="15149" y="45593"/>
                  </a:cubicBezTo>
                  <a:close/>
                  <a:moveTo>
                    <a:pt x="28519" y="45886"/>
                  </a:moveTo>
                  <a:cubicBezTo>
                    <a:pt x="28519" y="45886"/>
                    <a:pt x="28519" y="45928"/>
                    <a:pt x="28519" y="45886"/>
                  </a:cubicBezTo>
                  <a:cubicBezTo>
                    <a:pt x="29419" y="45928"/>
                    <a:pt x="30339" y="45928"/>
                    <a:pt x="31260" y="45928"/>
                  </a:cubicBezTo>
                  <a:cubicBezTo>
                    <a:pt x="32181" y="45928"/>
                    <a:pt x="32641" y="45426"/>
                    <a:pt x="32641" y="44568"/>
                  </a:cubicBezTo>
                  <a:cubicBezTo>
                    <a:pt x="32641" y="43250"/>
                    <a:pt x="32662" y="41953"/>
                    <a:pt x="32662" y="40655"/>
                  </a:cubicBezTo>
                  <a:cubicBezTo>
                    <a:pt x="32662" y="39672"/>
                    <a:pt x="32285" y="39233"/>
                    <a:pt x="31302" y="39191"/>
                  </a:cubicBezTo>
                  <a:cubicBezTo>
                    <a:pt x="29502" y="39170"/>
                    <a:pt x="27703" y="39170"/>
                    <a:pt x="25904" y="39191"/>
                  </a:cubicBezTo>
                  <a:cubicBezTo>
                    <a:pt x="25129" y="39191"/>
                    <a:pt x="24690" y="39609"/>
                    <a:pt x="24648" y="40404"/>
                  </a:cubicBezTo>
                  <a:cubicBezTo>
                    <a:pt x="24543" y="41764"/>
                    <a:pt x="24460" y="43124"/>
                    <a:pt x="24376" y="44484"/>
                  </a:cubicBezTo>
                  <a:cubicBezTo>
                    <a:pt x="24334" y="45405"/>
                    <a:pt x="24774" y="45886"/>
                    <a:pt x="25652" y="45928"/>
                  </a:cubicBezTo>
                  <a:cubicBezTo>
                    <a:pt x="26594" y="45928"/>
                    <a:pt x="27577" y="45886"/>
                    <a:pt x="28519" y="45886"/>
                  </a:cubicBezTo>
                  <a:close/>
                  <a:moveTo>
                    <a:pt x="28854" y="8956"/>
                  </a:moveTo>
                  <a:lnTo>
                    <a:pt x="28854" y="8830"/>
                  </a:lnTo>
                  <a:cubicBezTo>
                    <a:pt x="29795" y="8830"/>
                    <a:pt x="30737" y="8851"/>
                    <a:pt x="31699" y="8830"/>
                  </a:cubicBezTo>
                  <a:cubicBezTo>
                    <a:pt x="32557" y="8810"/>
                    <a:pt x="33018" y="8328"/>
                    <a:pt x="32976" y="7470"/>
                  </a:cubicBezTo>
                  <a:lnTo>
                    <a:pt x="32913" y="3474"/>
                  </a:lnTo>
                  <a:cubicBezTo>
                    <a:pt x="32871" y="2553"/>
                    <a:pt x="32515" y="2114"/>
                    <a:pt x="31616" y="2114"/>
                  </a:cubicBezTo>
                  <a:cubicBezTo>
                    <a:pt x="29733" y="2135"/>
                    <a:pt x="27828" y="2177"/>
                    <a:pt x="25945" y="2260"/>
                  </a:cubicBezTo>
                  <a:cubicBezTo>
                    <a:pt x="25318" y="2302"/>
                    <a:pt x="24899" y="2742"/>
                    <a:pt x="24878" y="3369"/>
                  </a:cubicBezTo>
                  <a:cubicBezTo>
                    <a:pt x="24795" y="4771"/>
                    <a:pt x="24753" y="6194"/>
                    <a:pt x="24711" y="7638"/>
                  </a:cubicBezTo>
                  <a:cubicBezTo>
                    <a:pt x="24690" y="8538"/>
                    <a:pt x="25171" y="8956"/>
                    <a:pt x="26092" y="8956"/>
                  </a:cubicBezTo>
                  <a:close/>
                  <a:moveTo>
                    <a:pt x="7135" y="8956"/>
                  </a:moveTo>
                  <a:lnTo>
                    <a:pt x="7135" y="8830"/>
                  </a:lnTo>
                  <a:cubicBezTo>
                    <a:pt x="8160" y="8830"/>
                    <a:pt x="9165" y="8851"/>
                    <a:pt x="10169" y="8830"/>
                  </a:cubicBezTo>
                  <a:cubicBezTo>
                    <a:pt x="11048" y="8810"/>
                    <a:pt x="11466" y="8307"/>
                    <a:pt x="11424" y="7450"/>
                  </a:cubicBezTo>
                  <a:lnTo>
                    <a:pt x="11362" y="3453"/>
                  </a:lnTo>
                  <a:cubicBezTo>
                    <a:pt x="11320" y="2553"/>
                    <a:pt x="10943" y="2114"/>
                    <a:pt x="10043" y="2114"/>
                  </a:cubicBezTo>
                  <a:cubicBezTo>
                    <a:pt x="8181" y="2135"/>
                    <a:pt x="6298" y="2198"/>
                    <a:pt x="4457" y="2260"/>
                  </a:cubicBezTo>
                  <a:cubicBezTo>
                    <a:pt x="3766" y="2302"/>
                    <a:pt x="3348" y="2742"/>
                    <a:pt x="3327" y="3390"/>
                  </a:cubicBezTo>
                  <a:cubicBezTo>
                    <a:pt x="3243" y="4813"/>
                    <a:pt x="3201" y="6215"/>
                    <a:pt x="3160" y="7659"/>
                  </a:cubicBezTo>
                  <a:cubicBezTo>
                    <a:pt x="3160" y="8517"/>
                    <a:pt x="3620" y="8935"/>
                    <a:pt x="4499" y="8956"/>
                  </a:cubicBezTo>
                  <a:close/>
                  <a:moveTo>
                    <a:pt x="6884" y="45259"/>
                  </a:moveTo>
                  <a:lnTo>
                    <a:pt x="6884" y="45259"/>
                  </a:lnTo>
                  <a:cubicBezTo>
                    <a:pt x="7846" y="45259"/>
                    <a:pt x="8851" y="45300"/>
                    <a:pt x="9813" y="45259"/>
                  </a:cubicBezTo>
                  <a:cubicBezTo>
                    <a:pt x="10629" y="45259"/>
                    <a:pt x="11069" y="44798"/>
                    <a:pt x="11090" y="43982"/>
                  </a:cubicBezTo>
                  <a:cubicBezTo>
                    <a:pt x="11111" y="42643"/>
                    <a:pt x="11111" y="41325"/>
                    <a:pt x="11111" y="39986"/>
                  </a:cubicBezTo>
                  <a:cubicBezTo>
                    <a:pt x="11111" y="38981"/>
                    <a:pt x="10755" y="38563"/>
                    <a:pt x="9730" y="38542"/>
                  </a:cubicBezTo>
                  <a:cubicBezTo>
                    <a:pt x="7930" y="38521"/>
                    <a:pt x="6131" y="38521"/>
                    <a:pt x="4310" y="38521"/>
                  </a:cubicBezTo>
                  <a:cubicBezTo>
                    <a:pt x="3578" y="38521"/>
                    <a:pt x="3139" y="38960"/>
                    <a:pt x="3097" y="39672"/>
                  </a:cubicBezTo>
                  <a:cubicBezTo>
                    <a:pt x="2992" y="41053"/>
                    <a:pt x="2888" y="42434"/>
                    <a:pt x="2825" y="43836"/>
                  </a:cubicBezTo>
                  <a:cubicBezTo>
                    <a:pt x="2762" y="44735"/>
                    <a:pt x="3243" y="45217"/>
                    <a:pt x="4143" y="45238"/>
                  </a:cubicBezTo>
                  <a:cubicBezTo>
                    <a:pt x="5043" y="45300"/>
                    <a:pt x="5963" y="45259"/>
                    <a:pt x="6884" y="45259"/>
                  </a:cubicBezTo>
                  <a:close/>
                  <a:moveTo>
                    <a:pt x="39504" y="46200"/>
                  </a:moveTo>
                  <a:lnTo>
                    <a:pt x="39504" y="46200"/>
                  </a:lnTo>
                  <a:cubicBezTo>
                    <a:pt x="40445" y="46242"/>
                    <a:pt x="41387" y="46242"/>
                    <a:pt x="42349" y="46200"/>
                  </a:cubicBezTo>
                  <a:cubicBezTo>
                    <a:pt x="43124" y="46200"/>
                    <a:pt x="43584" y="45782"/>
                    <a:pt x="43605" y="45028"/>
                  </a:cubicBezTo>
                  <a:cubicBezTo>
                    <a:pt x="43626" y="43585"/>
                    <a:pt x="43626" y="42120"/>
                    <a:pt x="43626" y="40697"/>
                  </a:cubicBezTo>
                  <a:cubicBezTo>
                    <a:pt x="43626" y="40279"/>
                    <a:pt x="43479" y="39902"/>
                    <a:pt x="43103" y="39756"/>
                  </a:cubicBezTo>
                  <a:cubicBezTo>
                    <a:pt x="42789" y="39609"/>
                    <a:pt x="42433" y="39546"/>
                    <a:pt x="42077" y="39546"/>
                  </a:cubicBezTo>
                  <a:cubicBezTo>
                    <a:pt x="40362" y="39505"/>
                    <a:pt x="38667" y="39505"/>
                    <a:pt x="36930" y="39546"/>
                  </a:cubicBezTo>
                  <a:cubicBezTo>
                    <a:pt x="36072" y="39546"/>
                    <a:pt x="35654" y="39986"/>
                    <a:pt x="35591" y="40844"/>
                  </a:cubicBezTo>
                  <a:cubicBezTo>
                    <a:pt x="35570" y="41262"/>
                    <a:pt x="35591" y="41681"/>
                    <a:pt x="35570" y="42099"/>
                  </a:cubicBezTo>
                  <a:cubicBezTo>
                    <a:pt x="35507" y="42999"/>
                    <a:pt x="35445" y="43878"/>
                    <a:pt x="35382" y="44735"/>
                  </a:cubicBezTo>
                  <a:cubicBezTo>
                    <a:pt x="35340" y="45761"/>
                    <a:pt x="35696" y="46200"/>
                    <a:pt x="36658" y="46242"/>
                  </a:cubicBezTo>
                  <a:cubicBezTo>
                    <a:pt x="37579" y="46200"/>
                    <a:pt x="38520" y="46200"/>
                    <a:pt x="39504" y="46200"/>
                  </a:cubicBezTo>
                  <a:close/>
                  <a:moveTo>
                    <a:pt x="39755" y="8956"/>
                  </a:moveTo>
                  <a:lnTo>
                    <a:pt x="39755" y="8830"/>
                  </a:lnTo>
                  <a:cubicBezTo>
                    <a:pt x="40717" y="8830"/>
                    <a:pt x="41722" y="8851"/>
                    <a:pt x="42684" y="8830"/>
                  </a:cubicBezTo>
                  <a:cubicBezTo>
                    <a:pt x="43479" y="8810"/>
                    <a:pt x="43919" y="8391"/>
                    <a:pt x="43919" y="7596"/>
                  </a:cubicBezTo>
                  <a:cubicBezTo>
                    <a:pt x="43919" y="6152"/>
                    <a:pt x="43856" y="4688"/>
                    <a:pt x="43814" y="3265"/>
                  </a:cubicBezTo>
                  <a:cubicBezTo>
                    <a:pt x="43793" y="2595"/>
                    <a:pt x="43417" y="2219"/>
                    <a:pt x="42768" y="2135"/>
                  </a:cubicBezTo>
                  <a:cubicBezTo>
                    <a:pt x="42559" y="2114"/>
                    <a:pt x="42349" y="2114"/>
                    <a:pt x="42140" y="2114"/>
                  </a:cubicBezTo>
                  <a:cubicBezTo>
                    <a:pt x="40445" y="2156"/>
                    <a:pt x="38772" y="2177"/>
                    <a:pt x="37056" y="2260"/>
                  </a:cubicBezTo>
                  <a:cubicBezTo>
                    <a:pt x="36219" y="2302"/>
                    <a:pt x="35779" y="2721"/>
                    <a:pt x="35759" y="3516"/>
                  </a:cubicBezTo>
                  <a:cubicBezTo>
                    <a:pt x="35696" y="4897"/>
                    <a:pt x="35654" y="6299"/>
                    <a:pt x="35654" y="7680"/>
                  </a:cubicBezTo>
                  <a:cubicBezTo>
                    <a:pt x="35654" y="8538"/>
                    <a:pt x="36093" y="8956"/>
                    <a:pt x="36993" y="8956"/>
                  </a:cubicBezTo>
                  <a:close/>
                  <a:moveTo>
                    <a:pt x="18162" y="8956"/>
                  </a:moveTo>
                  <a:lnTo>
                    <a:pt x="18162" y="8830"/>
                  </a:lnTo>
                  <a:cubicBezTo>
                    <a:pt x="19103" y="8830"/>
                    <a:pt x="20045" y="8851"/>
                    <a:pt x="21007" y="8830"/>
                  </a:cubicBezTo>
                  <a:cubicBezTo>
                    <a:pt x="21991" y="8810"/>
                    <a:pt x="22388" y="8370"/>
                    <a:pt x="22367" y="7387"/>
                  </a:cubicBezTo>
                  <a:cubicBezTo>
                    <a:pt x="22346" y="6131"/>
                    <a:pt x="22305" y="4918"/>
                    <a:pt x="22284" y="3662"/>
                  </a:cubicBezTo>
                  <a:cubicBezTo>
                    <a:pt x="22263" y="2470"/>
                    <a:pt x="21928" y="2093"/>
                    <a:pt x="20735" y="2114"/>
                  </a:cubicBezTo>
                  <a:cubicBezTo>
                    <a:pt x="18999" y="2135"/>
                    <a:pt x="17241" y="2198"/>
                    <a:pt x="15504" y="2260"/>
                  </a:cubicBezTo>
                  <a:cubicBezTo>
                    <a:pt x="14668" y="2302"/>
                    <a:pt x="14249" y="2742"/>
                    <a:pt x="14228" y="3662"/>
                  </a:cubicBezTo>
                  <a:cubicBezTo>
                    <a:pt x="14186" y="4960"/>
                    <a:pt x="14144" y="6278"/>
                    <a:pt x="14124" y="7554"/>
                  </a:cubicBezTo>
                  <a:cubicBezTo>
                    <a:pt x="14103" y="8538"/>
                    <a:pt x="14521" y="8956"/>
                    <a:pt x="15504" y="89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15;p79"/>
            <p:cNvSpPr/>
            <p:nvPr/>
          </p:nvSpPr>
          <p:spPr>
            <a:xfrm>
              <a:off x="3829028" y="2233221"/>
              <a:ext cx="652358" cy="401398"/>
            </a:xfrm>
            <a:custGeom>
              <a:avLst/>
              <a:gdLst/>
              <a:ahLst/>
              <a:cxnLst/>
              <a:rect l="l" t="t" r="r" b="b"/>
              <a:pathLst>
                <a:path w="39483" h="24294" extrusionOk="0">
                  <a:moveTo>
                    <a:pt x="30339" y="24293"/>
                  </a:moveTo>
                  <a:cubicBezTo>
                    <a:pt x="27096" y="24209"/>
                    <a:pt x="23895" y="24189"/>
                    <a:pt x="20652" y="24063"/>
                  </a:cubicBezTo>
                  <a:cubicBezTo>
                    <a:pt x="14856" y="23854"/>
                    <a:pt x="9081" y="23582"/>
                    <a:pt x="3285" y="23352"/>
                  </a:cubicBezTo>
                  <a:cubicBezTo>
                    <a:pt x="2490" y="23331"/>
                    <a:pt x="1674" y="23247"/>
                    <a:pt x="900" y="23226"/>
                  </a:cubicBezTo>
                  <a:cubicBezTo>
                    <a:pt x="565" y="23226"/>
                    <a:pt x="314" y="23059"/>
                    <a:pt x="230" y="22745"/>
                  </a:cubicBezTo>
                  <a:cubicBezTo>
                    <a:pt x="188" y="22515"/>
                    <a:pt x="146" y="22285"/>
                    <a:pt x="146" y="22054"/>
                  </a:cubicBezTo>
                  <a:cubicBezTo>
                    <a:pt x="105" y="19878"/>
                    <a:pt x="0" y="17702"/>
                    <a:pt x="84" y="15526"/>
                  </a:cubicBezTo>
                  <a:cubicBezTo>
                    <a:pt x="167" y="13078"/>
                    <a:pt x="418" y="10609"/>
                    <a:pt x="607" y="8161"/>
                  </a:cubicBezTo>
                  <a:cubicBezTo>
                    <a:pt x="732" y="6194"/>
                    <a:pt x="858" y="4269"/>
                    <a:pt x="1004" y="2302"/>
                  </a:cubicBezTo>
                  <a:cubicBezTo>
                    <a:pt x="1025" y="2072"/>
                    <a:pt x="1004" y="1821"/>
                    <a:pt x="1025" y="1591"/>
                  </a:cubicBezTo>
                  <a:cubicBezTo>
                    <a:pt x="1151" y="922"/>
                    <a:pt x="1465" y="629"/>
                    <a:pt x="2176" y="566"/>
                  </a:cubicBezTo>
                  <a:cubicBezTo>
                    <a:pt x="6716" y="231"/>
                    <a:pt x="11299" y="1"/>
                    <a:pt x="15881" y="126"/>
                  </a:cubicBezTo>
                  <a:cubicBezTo>
                    <a:pt x="21551" y="294"/>
                    <a:pt x="27222" y="252"/>
                    <a:pt x="32871" y="294"/>
                  </a:cubicBezTo>
                  <a:lnTo>
                    <a:pt x="37056" y="294"/>
                  </a:lnTo>
                  <a:cubicBezTo>
                    <a:pt x="37328" y="294"/>
                    <a:pt x="37621" y="294"/>
                    <a:pt x="37872" y="315"/>
                  </a:cubicBezTo>
                  <a:cubicBezTo>
                    <a:pt x="38541" y="419"/>
                    <a:pt x="38813" y="712"/>
                    <a:pt x="38813" y="1382"/>
                  </a:cubicBezTo>
                  <a:cubicBezTo>
                    <a:pt x="38855" y="2491"/>
                    <a:pt x="38792" y="3579"/>
                    <a:pt x="38855" y="4667"/>
                  </a:cubicBezTo>
                  <a:cubicBezTo>
                    <a:pt x="38918" y="6487"/>
                    <a:pt x="39085" y="8287"/>
                    <a:pt x="39211" y="10086"/>
                  </a:cubicBezTo>
                  <a:cubicBezTo>
                    <a:pt x="39232" y="10505"/>
                    <a:pt x="39295" y="10923"/>
                    <a:pt x="39295" y="11341"/>
                  </a:cubicBezTo>
                  <a:cubicBezTo>
                    <a:pt x="39357" y="13099"/>
                    <a:pt x="39483" y="14857"/>
                    <a:pt x="39483" y="16593"/>
                  </a:cubicBezTo>
                  <a:cubicBezTo>
                    <a:pt x="39483" y="18665"/>
                    <a:pt x="39420" y="20757"/>
                    <a:pt x="39336" y="22829"/>
                  </a:cubicBezTo>
                  <a:cubicBezTo>
                    <a:pt x="39315" y="23665"/>
                    <a:pt x="38897" y="24042"/>
                    <a:pt x="38039" y="24084"/>
                  </a:cubicBezTo>
                  <a:cubicBezTo>
                    <a:pt x="37056" y="24147"/>
                    <a:pt x="36072" y="24105"/>
                    <a:pt x="35110" y="24105"/>
                  </a:cubicBezTo>
                  <a:lnTo>
                    <a:pt x="30360" y="24105"/>
                  </a:lnTo>
                  <a:cubicBezTo>
                    <a:pt x="30339" y="24189"/>
                    <a:pt x="30339" y="24251"/>
                    <a:pt x="30339" y="24293"/>
                  </a:cubicBezTo>
                  <a:close/>
                  <a:moveTo>
                    <a:pt x="1883" y="21489"/>
                  </a:moveTo>
                  <a:cubicBezTo>
                    <a:pt x="13851" y="22013"/>
                    <a:pt x="25673" y="22829"/>
                    <a:pt x="37537" y="22264"/>
                  </a:cubicBezTo>
                  <a:cubicBezTo>
                    <a:pt x="37600" y="22096"/>
                    <a:pt x="37621" y="22013"/>
                    <a:pt x="37621" y="21950"/>
                  </a:cubicBezTo>
                  <a:cubicBezTo>
                    <a:pt x="37851" y="18121"/>
                    <a:pt x="37411" y="14271"/>
                    <a:pt x="37453" y="10463"/>
                  </a:cubicBezTo>
                  <a:cubicBezTo>
                    <a:pt x="37453" y="10400"/>
                    <a:pt x="37432" y="10337"/>
                    <a:pt x="37432" y="10274"/>
                  </a:cubicBezTo>
                  <a:cubicBezTo>
                    <a:pt x="37307" y="8600"/>
                    <a:pt x="37181" y="6906"/>
                    <a:pt x="37098" y="5232"/>
                  </a:cubicBezTo>
                  <a:cubicBezTo>
                    <a:pt x="37035" y="4207"/>
                    <a:pt x="37035" y="3160"/>
                    <a:pt x="37014" y="2030"/>
                  </a:cubicBezTo>
                  <a:lnTo>
                    <a:pt x="36051" y="2030"/>
                  </a:lnTo>
                  <a:lnTo>
                    <a:pt x="31783" y="2030"/>
                  </a:lnTo>
                  <a:cubicBezTo>
                    <a:pt x="26447" y="2010"/>
                    <a:pt x="21091" y="2030"/>
                    <a:pt x="15755" y="1905"/>
                  </a:cubicBezTo>
                  <a:cubicBezTo>
                    <a:pt x="12219" y="1821"/>
                    <a:pt x="8683" y="1905"/>
                    <a:pt x="5168" y="2135"/>
                  </a:cubicBezTo>
                  <a:cubicBezTo>
                    <a:pt x="4373" y="2198"/>
                    <a:pt x="3599" y="2302"/>
                    <a:pt x="2804" y="2407"/>
                  </a:cubicBezTo>
                  <a:cubicBezTo>
                    <a:pt x="2595" y="4834"/>
                    <a:pt x="2385" y="7157"/>
                    <a:pt x="2197" y="9500"/>
                  </a:cubicBezTo>
                  <a:cubicBezTo>
                    <a:pt x="2051" y="11383"/>
                    <a:pt x="1862" y="13287"/>
                    <a:pt x="1841" y="15170"/>
                  </a:cubicBezTo>
                  <a:cubicBezTo>
                    <a:pt x="1779" y="17263"/>
                    <a:pt x="1862" y="19334"/>
                    <a:pt x="1883" y="214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16;p79"/>
            <p:cNvSpPr/>
            <p:nvPr/>
          </p:nvSpPr>
          <p:spPr>
            <a:xfrm>
              <a:off x="3997731" y="2681285"/>
              <a:ext cx="136922" cy="112039"/>
            </a:xfrm>
            <a:custGeom>
              <a:avLst/>
              <a:gdLst/>
              <a:ahLst/>
              <a:cxnLst/>
              <a:rect l="l" t="t" r="r" b="b"/>
              <a:pathLst>
                <a:path w="8287" h="6781" extrusionOk="0">
                  <a:moveTo>
                    <a:pt x="4102" y="6759"/>
                  </a:moveTo>
                  <a:cubicBezTo>
                    <a:pt x="3181" y="6759"/>
                    <a:pt x="2281" y="6780"/>
                    <a:pt x="1361" y="6759"/>
                  </a:cubicBezTo>
                  <a:cubicBezTo>
                    <a:pt x="440" y="6717"/>
                    <a:pt x="1" y="6341"/>
                    <a:pt x="22" y="5462"/>
                  </a:cubicBezTo>
                  <a:cubicBezTo>
                    <a:pt x="84" y="4039"/>
                    <a:pt x="147" y="2574"/>
                    <a:pt x="252" y="1131"/>
                  </a:cubicBezTo>
                  <a:cubicBezTo>
                    <a:pt x="315" y="482"/>
                    <a:pt x="775" y="64"/>
                    <a:pt x="1465" y="22"/>
                  </a:cubicBezTo>
                  <a:cubicBezTo>
                    <a:pt x="3286" y="1"/>
                    <a:pt x="5148" y="1"/>
                    <a:pt x="6989" y="22"/>
                  </a:cubicBezTo>
                  <a:cubicBezTo>
                    <a:pt x="7889" y="64"/>
                    <a:pt x="8286" y="503"/>
                    <a:pt x="8286" y="1445"/>
                  </a:cubicBezTo>
                  <a:cubicBezTo>
                    <a:pt x="8286" y="2784"/>
                    <a:pt x="8286" y="4102"/>
                    <a:pt x="8266" y="5441"/>
                  </a:cubicBezTo>
                  <a:cubicBezTo>
                    <a:pt x="8266" y="6341"/>
                    <a:pt x="7826" y="6759"/>
                    <a:pt x="6947" y="6759"/>
                  </a:cubicBezTo>
                  <a:lnTo>
                    <a:pt x="4102" y="6759"/>
                  </a:lnTo>
                  <a:close/>
                  <a:moveTo>
                    <a:pt x="1988" y="1842"/>
                  </a:moveTo>
                  <a:cubicBezTo>
                    <a:pt x="1968" y="2930"/>
                    <a:pt x="1884" y="3935"/>
                    <a:pt x="1905" y="4939"/>
                  </a:cubicBezTo>
                  <a:lnTo>
                    <a:pt x="6403" y="4939"/>
                  </a:lnTo>
                  <a:lnTo>
                    <a:pt x="6403" y="18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17;p79"/>
            <p:cNvSpPr/>
            <p:nvPr/>
          </p:nvSpPr>
          <p:spPr>
            <a:xfrm>
              <a:off x="4171986" y="2686126"/>
              <a:ext cx="137599" cy="112039"/>
            </a:xfrm>
            <a:custGeom>
              <a:avLst/>
              <a:gdLst/>
              <a:ahLst/>
              <a:cxnLst/>
              <a:rect l="l" t="t" r="r" b="b"/>
              <a:pathLst>
                <a:path w="8328" h="6781" extrusionOk="0">
                  <a:moveTo>
                    <a:pt x="4185" y="6738"/>
                  </a:moveTo>
                  <a:cubicBezTo>
                    <a:pt x="3243" y="6738"/>
                    <a:pt x="2260" y="6780"/>
                    <a:pt x="1318" y="6738"/>
                  </a:cubicBezTo>
                  <a:cubicBezTo>
                    <a:pt x="440" y="6717"/>
                    <a:pt x="0" y="6215"/>
                    <a:pt x="42" y="5315"/>
                  </a:cubicBezTo>
                  <a:cubicBezTo>
                    <a:pt x="126" y="3955"/>
                    <a:pt x="209" y="2595"/>
                    <a:pt x="314" y="1235"/>
                  </a:cubicBezTo>
                  <a:cubicBezTo>
                    <a:pt x="356" y="440"/>
                    <a:pt x="795" y="22"/>
                    <a:pt x="1570" y="22"/>
                  </a:cubicBezTo>
                  <a:cubicBezTo>
                    <a:pt x="3369" y="1"/>
                    <a:pt x="5168" y="1"/>
                    <a:pt x="6968" y="22"/>
                  </a:cubicBezTo>
                  <a:cubicBezTo>
                    <a:pt x="7951" y="43"/>
                    <a:pt x="8328" y="503"/>
                    <a:pt x="8328" y="1486"/>
                  </a:cubicBezTo>
                  <a:cubicBezTo>
                    <a:pt x="8328" y="2805"/>
                    <a:pt x="8307" y="4102"/>
                    <a:pt x="8307" y="5378"/>
                  </a:cubicBezTo>
                  <a:cubicBezTo>
                    <a:pt x="8307" y="6257"/>
                    <a:pt x="7847" y="6738"/>
                    <a:pt x="6926" y="6738"/>
                  </a:cubicBezTo>
                  <a:cubicBezTo>
                    <a:pt x="6005" y="6780"/>
                    <a:pt x="5085" y="6780"/>
                    <a:pt x="4185" y="6738"/>
                  </a:cubicBezTo>
                  <a:cubicBezTo>
                    <a:pt x="4185" y="6780"/>
                    <a:pt x="4185" y="6738"/>
                    <a:pt x="4185" y="6738"/>
                  </a:cubicBezTo>
                  <a:close/>
                  <a:moveTo>
                    <a:pt x="6487" y="1863"/>
                  </a:moveTo>
                  <a:lnTo>
                    <a:pt x="2051" y="1863"/>
                  </a:lnTo>
                  <a:lnTo>
                    <a:pt x="2051" y="4939"/>
                  </a:lnTo>
                  <a:lnTo>
                    <a:pt x="6487" y="493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8;p79"/>
            <p:cNvSpPr/>
            <p:nvPr/>
          </p:nvSpPr>
          <p:spPr>
            <a:xfrm>
              <a:off x="4178199" y="2074200"/>
              <a:ext cx="137269" cy="113063"/>
            </a:xfrm>
            <a:custGeom>
              <a:avLst/>
              <a:gdLst/>
              <a:ahLst/>
              <a:cxnLst/>
              <a:rect l="l" t="t" r="r" b="b"/>
              <a:pathLst>
                <a:path w="8308" h="6843" extrusionOk="0">
                  <a:moveTo>
                    <a:pt x="4144" y="6842"/>
                  </a:moveTo>
                  <a:lnTo>
                    <a:pt x="1403" y="6842"/>
                  </a:lnTo>
                  <a:cubicBezTo>
                    <a:pt x="461" y="6842"/>
                    <a:pt x="1" y="6424"/>
                    <a:pt x="1" y="5524"/>
                  </a:cubicBezTo>
                  <a:cubicBezTo>
                    <a:pt x="43" y="4101"/>
                    <a:pt x="85" y="2657"/>
                    <a:pt x="168" y="1255"/>
                  </a:cubicBezTo>
                  <a:cubicBezTo>
                    <a:pt x="189" y="628"/>
                    <a:pt x="608" y="188"/>
                    <a:pt x="1235" y="146"/>
                  </a:cubicBezTo>
                  <a:cubicBezTo>
                    <a:pt x="3118" y="84"/>
                    <a:pt x="5023" y="21"/>
                    <a:pt x="6906" y="0"/>
                  </a:cubicBezTo>
                  <a:cubicBezTo>
                    <a:pt x="7784" y="0"/>
                    <a:pt x="8161" y="439"/>
                    <a:pt x="8203" y="1360"/>
                  </a:cubicBezTo>
                  <a:lnTo>
                    <a:pt x="8266" y="5356"/>
                  </a:lnTo>
                  <a:cubicBezTo>
                    <a:pt x="8308" y="6193"/>
                    <a:pt x="7847" y="6696"/>
                    <a:pt x="6989" y="6716"/>
                  </a:cubicBezTo>
                  <a:cubicBezTo>
                    <a:pt x="6048" y="6737"/>
                    <a:pt x="5085" y="6716"/>
                    <a:pt x="4144" y="6716"/>
                  </a:cubicBezTo>
                  <a:close/>
                  <a:moveTo>
                    <a:pt x="1968" y="5084"/>
                  </a:moveTo>
                  <a:cubicBezTo>
                    <a:pt x="3453" y="5022"/>
                    <a:pt x="4897" y="4959"/>
                    <a:pt x="6362" y="4896"/>
                  </a:cubicBezTo>
                  <a:lnTo>
                    <a:pt x="6362" y="1758"/>
                  </a:lnTo>
                  <a:cubicBezTo>
                    <a:pt x="4855" y="1799"/>
                    <a:pt x="3432" y="1862"/>
                    <a:pt x="1968" y="1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9;p79"/>
            <p:cNvSpPr/>
            <p:nvPr/>
          </p:nvSpPr>
          <p:spPr>
            <a:xfrm>
              <a:off x="3821757" y="2074200"/>
              <a:ext cx="136922" cy="113063"/>
            </a:xfrm>
            <a:custGeom>
              <a:avLst/>
              <a:gdLst/>
              <a:ahLst/>
              <a:cxnLst/>
              <a:rect l="l" t="t" r="r" b="b"/>
              <a:pathLst>
                <a:path w="8287" h="6843" extrusionOk="0">
                  <a:moveTo>
                    <a:pt x="3997" y="6842"/>
                  </a:moveTo>
                  <a:lnTo>
                    <a:pt x="1340" y="6842"/>
                  </a:lnTo>
                  <a:cubicBezTo>
                    <a:pt x="440" y="6821"/>
                    <a:pt x="1" y="6424"/>
                    <a:pt x="1" y="5545"/>
                  </a:cubicBezTo>
                  <a:cubicBezTo>
                    <a:pt x="22" y="4122"/>
                    <a:pt x="84" y="2699"/>
                    <a:pt x="147" y="1276"/>
                  </a:cubicBezTo>
                  <a:cubicBezTo>
                    <a:pt x="189" y="607"/>
                    <a:pt x="628" y="188"/>
                    <a:pt x="1277" y="146"/>
                  </a:cubicBezTo>
                  <a:cubicBezTo>
                    <a:pt x="3139" y="84"/>
                    <a:pt x="5022" y="21"/>
                    <a:pt x="6884" y="0"/>
                  </a:cubicBezTo>
                  <a:cubicBezTo>
                    <a:pt x="7763" y="0"/>
                    <a:pt x="8161" y="439"/>
                    <a:pt x="8182" y="1339"/>
                  </a:cubicBezTo>
                  <a:lnTo>
                    <a:pt x="8265" y="5336"/>
                  </a:lnTo>
                  <a:cubicBezTo>
                    <a:pt x="8286" y="6193"/>
                    <a:pt x="7868" y="6696"/>
                    <a:pt x="7010" y="6716"/>
                  </a:cubicBezTo>
                  <a:cubicBezTo>
                    <a:pt x="6006" y="6737"/>
                    <a:pt x="5001" y="6716"/>
                    <a:pt x="3976" y="6716"/>
                  </a:cubicBezTo>
                  <a:cubicBezTo>
                    <a:pt x="3997" y="6737"/>
                    <a:pt x="3997" y="6800"/>
                    <a:pt x="3997" y="6842"/>
                  </a:cubicBezTo>
                  <a:close/>
                  <a:moveTo>
                    <a:pt x="6382" y="1883"/>
                  </a:moveTo>
                  <a:lnTo>
                    <a:pt x="1988" y="1883"/>
                  </a:lnTo>
                  <a:lnTo>
                    <a:pt x="1988" y="5126"/>
                  </a:lnTo>
                  <a:cubicBezTo>
                    <a:pt x="3474" y="5043"/>
                    <a:pt x="4918" y="5001"/>
                    <a:pt x="6382" y="49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20;p79"/>
            <p:cNvSpPr/>
            <p:nvPr/>
          </p:nvSpPr>
          <p:spPr>
            <a:xfrm>
              <a:off x="3815528" y="2675766"/>
              <a:ext cx="137963" cy="112023"/>
            </a:xfrm>
            <a:custGeom>
              <a:avLst/>
              <a:gdLst/>
              <a:ahLst/>
              <a:cxnLst/>
              <a:rect l="l" t="t" r="r" b="b"/>
              <a:pathLst>
                <a:path w="8350" h="6780" extrusionOk="0">
                  <a:moveTo>
                    <a:pt x="4123" y="6738"/>
                  </a:moveTo>
                  <a:cubicBezTo>
                    <a:pt x="3202" y="6738"/>
                    <a:pt x="2282" y="6779"/>
                    <a:pt x="1382" y="6738"/>
                  </a:cubicBezTo>
                  <a:cubicBezTo>
                    <a:pt x="482" y="6717"/>
                    <a:pt x="1" y="6256"/>
                    <a:pt x="64" y="5336"/>
                  </a:cubicBezTo>
                  <a:cubicBezTo>
                    <a:pt x="147" y="3934"/>
                    <a:pt x="231" y="2553"/>
                    <a:pt x="336" y="1172"/>
                  </a:cubicBezTo>
                  <a:cubicBezTo>
                    <a:pt x="378" y="460"/>
                    <a:pt x="817" y="21"/>
                    <a:pt x="1549" y="21"/>
                  </a:cubicBezTo>
                  <a:cubicBezTo>
                    <a:pt x="3370" y="0"/>
                    <a:pt x="5169" y="0"/>
                    <a:pt x="6969" y="42"/>
                  </a:cubicBezTo>
                  <a:cubicBezTo>
                    <a:pt x="7994" y="63"/>
                    <a:pt x="8350" y="481"/>
                    <a:pt x="8350" y="1486"/>
                  </a:cubicBezTo>
                  <a:cubicBezTo>
                    <a:pt x="8350" y="2825"/>
                    <a:pt x="8350" y="4143"/>
                    <a:pt x="8329" y="5482"/>
                  </a:cubicBezTo>
                  <a:cubicBezTo>
                    <a:pt x="8329" y="6298"/>
                    <a:pt x="7868" y="6738"/>
                    <a:pt x="7052" y="6779"/>
                  </a:cubicBezTo>
                  <a:cubicBezTo>
                    <a:pt x="6090" y="6779"/>
                    <a:pt x="5106" y="6738"/>
                    <a:pt x="4123" y="6738"/>
                  </a:cubicBezTo>
                  <a:close/>
                  <a:moveTo>
                    <a:pt x="2051" y="1820"/>
                  </a:moveTo>
                  <a:lnTo>
                    <a:pt x="2051" y="4938"/>
                  </a:lnTo>
                  <a:lnTo>
                    <a:pt x="6508" y="4938"/>
                  </a:lnTo>
                  <a:cubicBezTo>
                    <a:pt x="6508" y="3850"/>
                    <a:pt x="6634" y="2867"/>
                    <a:pt x="6529" y="18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21;p79"/>
            <p:cNvSpPr/>
            <p:nvPr/>
          </p:nvSpPr>
          <p:spPr>
            <a:xfrm>
              <a:off x="4352801" y="2692008"/>
              <a:ext cx="137946" cy="111329"/>
            </a:xfrm>
            <a:custGeom>
              <a:avLst/>
              <a:gdLst/>
              <a:ahLst/>
              <a:cxnLst/>
              <a:rect l="l" t="t" r="r" b="b"/>
              <a:pathLst>
                <a:path w="8349" h="6738" extrusionOk="0">
                  <a:moveTo>
                    <a:pt x="4227" y="6696"/>
                  </a:moveTo>
                  <a:cubicBezTo>
                    <a:pt x="3285" y="6696"/>
                    <a:pt x="2344" y="6738"/>
                    <a:pt x="1360" y="6696"/>
                  </a:cubicBezTo>
                  <a:cubicBezTo>
                    <a:pt x="398" y="6675"/>
                    <a:pt x="0" y="6236"/>
                    <a:pt x="84" y="5210"/>
                  </a:cubicBezTo>
                  <a:cubicBezTo>
                    <a:pt x="147" y="4332"/>
                    <a:pt x="210" y="3432"/>
                    <a:pt x="272" y="2574"/>
                  </a:cubicBezTo>
                  <a:cubicBezTo>
                    <a:pt x="293" y="2156"/>
                    <a:pt x="272" y="1737"/>
                    <a:pt x="293" y="1319"/>
                  </a:cubicBezTo>
                  <a:cubicBezTo>
                    <a:pt x="356" y="419"/>
                    <a:pt x="774" y="1"/>
                    <a:pt x="1632" y="1"/>
                  </a:cubicBezTo>
                  <a:lnTo>
                    <a:pt x="6780" y="1"/>
                  </a:lnTo>
                  <a:cubicBezTo>
                    <a:pt x="7114" y="1"/>
                    <a:pt x="7491" y="84"/>
                    <a:pt x="7805" y="210"/>
                  </a:cubicBezTo>
                  <a:cubicBezTo>
                    <a:pt x="8160" y="377"/>
                    <a:pt x="8349" y="733"/>
                    <a:pt x="8328" y="1151"/>
                  </a:cubicBezTo>
                  <a:cubicBezTo>
                    <a:pt x="8328" y="2595"/>
                    <a:pt x="8328" y="4060"/>
                    <a:pt x="8307" y="5503"/>
                  </a:cubicBezTo>
                  <a:cubicBezTo>
                    <a:pt x="8265" y="6278"/>
                    <a:pt x="7826" y="6675"/>
                    <a:pt x="7052" y="6675"/>
                  </a:cubicBezTo>
                  <a:cubicBezTo>
                    <a:pt x="6110" y="6738"/>
                    <a:pt x="5168" y="6696"/>
                    <a:pt x="4227" y="6696"/>
                  </a:cubicBezTo>
                  <a:close/>
                  <a:moveTo>
                    <a:pt x="6487" y="4918"/>
                  </a:moveTo>
                  <a:lnTo>
                    <a:pt x="6487" y="1758"/>
                  </a:lnTo>
                  <a:lnTo>
                    <a:pt x="4331" y="1758"/>
                  </a:lnTo>
                  <a:lnTo>
                    <a:pt x="2051" y="1758"/>
                  </a:lnTo>
                  <a:lnTo>
                    <a:pt x="2051" y="49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22;p79"/>
            <p:cNvSpPr/>
            <p:nvPr/>
          </p:nvSpPr>
          <p:spPr>
            <a:xfrm>
              <a:off x="4359361" y="2074200"/>
              <a:ext cx="136575" cy="113063"/>
            </a:xfrm>
            <a:custGeom>
              <a:avLst/>
              <a:gdLst/>
              <a:ahLst/>
              <a:cxnLst/>
              <a:rect l="l" t="t" r="r" b="b"/>
              <a:pathLst>
                <a:path w="8266" h="6843" extrusionOk="0">
                  <a:moveTo>
                    <a:pt x="4081" y="6842"/>
                  </a:moveTo>
                  <a:lnTo>
                    <a:pt x="1340" y="6842"/>
                  </a:lnTo>
                  <a:cubicBezTo>
                    <a:pt x="440" y="6842"/>
                    <a:pt x="1" y="6424"/>
                    <a:pt x="1" y="5566"/>
                  </a:cubicBezTo>
                  <a:cubicBezTo>
                    <a:pt x="1" y="4185"/>
                    <a:pt x="64" y="2783"/>
                    <a:pt x="105" y="1402"/>
                  </a:cubicBezTo>
                  <a:cubicBezTo>
                    <a:pt x="126" y="586"/>
                    <a:pt x="608" y="167"/>
                    <a:pt x="1424" y="146"/>
                  </a:cubicBezTo>
                  <a:cubicBezTo>
                    <a:pt x="3118" y="105"/>
                    <a:pt x="4792" y="42"/>
                    <a:pt x="6487" y="0"/>
                  </a:cubicBezTo>
                  <a:cubicBezTo>
                    <a:pt x="6696" y="0"/>
                    <a:pt x="6906" y="0"/>
                    <a:pt x="7115" y="21"/>
                  </a:cubicBezTo>
                  <a:cubicBezTo>
                    <a:pt x="7743" y="126"/>
                    <a:pt x="8140" y="481"/>
                    <a:pt x="8161" y="1151"/>
                  </a:cubicBezTo>
                  <a:cubicBezTo>
                    <a:pt x="8224" y="2574"/>
                    <a:pt x="8266" y="4038"/>
                    <a:pt x="8266" y="5482"/>
                  </a:cubicBezTo>
                  <a:cubicBezTo>
                    <a:pt x="8266" y="6256"/>
                    <a:pt x="7826" y="6696"/>
                    <a:pt x="7031" y="6716"/>
                  </a:cubicBezTo>
                  <a:cubicBezTo>
                    <a:pt x="6069" y="6737"/>
                    <a:pt x="5064" y="6716"/>
                    <a:pt x="4102" y="6716"/>
                  </a:cubicBezTo>
                  <a:cubicBezTo>
                    <a:pt x="4081" y="6737"/>
                    <a:pt x="4081" y="6800"/>
                    <a:pt x="4081" y="6842"/>
                  </a:cubicBezTo>
                  <a:close/>
                  <a:moveTo>
                    <a:pt x="1947" y="5084"/>
                  </a:moveTo>
                  <a:cubicBezTo>
                    <a:pt x="3453" y="5022"/>
                    <a:pt x="4897" y="4959"/>
                    <a:pt x="6383" y="4896"/>
                  </a:cubicBezTo>
                  <a:lnTo>
                    <a:pt x="6383" y="1758"/>
                  </a:lnTo>
                  <a:cubicBezTo>
                    <a:pt x="4876" y="1799"/>
                    <a:pt x="3432" y="1862"/>
                    <a:pt x="1947" y="1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23;p79"/>
            <p:cNvSpPr/>
            <p:nvPr/>
          </p:nvSpPr>
          <p:spPr>
            <a:xfrm>
              <a:off x="4002919" y="2073506"/>
              <a:ext cx="136575" cy="113757"/>
            </a:xfrm>
            <a:custGeom>
              <a:avLst/>
              <a:gdLst/>
              <a:ahLst/>
              <a:cxnLst/>
              <a:rect l="l" t="t" r="r" b="b"/>
              <a:pathLst>
                <a:path w="8266" h="6885" extrusionOk="0">
                  <a:moveTo>
                    <a:pt x="4060" y="6884"/>
                  </a:moveTo>
                  <a:lnTo>
                    <a:pt x="1382" y="6884"/>
                  </a:lnTo>
                  <a:cubicBezTo>
                    <a:pt x="398" y="6884"/>
                    <a:pt x="1" y="6445"/>
                    <a:pt x="1" y="5482"/>
                  </a:cubicBezTo>
                  <a:cubicBezTo>
                    <a:pt x="22" y="4164"/>
                    <a:pt x="42" y="2867"/>
                    <a:pt x="105" y="1569"/>
                  </a:cubicBezTo>
                  <a:cubicBezTo>
                    <a:pt x="126" y="691"/>
                    <a:pt x="545" y="209"/>
                    <a:pt x="1382" y="188"/>
                  </a:cubicBezTo>
                  <a:cubicBezTo>
                    <a:pt x="3139" y="147"/>
                    <a:pt x="4876" y="63"/>
                    <a:pt x="6612" y="42"/>
                  </a:cubicBezTo>
                  <a:cubicBezTo>
                    <a:pt x="7784" y="0"/>
                    <a:pt x="8140" y="398"/>
                    <a:pt x="8161" y="1569"/>
                  </a:cubicBezTo>
                  <a:cubicBezTo>
                    <a:pt x="8182" y="2825"/>
                    <a:pt x="8203" y="4059"/>
                    <a:pt x="8224" y="5315"/>
                  </a:cubicBezTo>
                  <a:cubicBezTo>
                    <a:pt x="8265" y="6298"/>
                    <a:pt x="7847" y="6738"/>
                    <a:pt x="6864" y="6758"/>
                  </a:cubicBezTo>
                  <a:cubicBezTo>
                    <a:pt x="5922" y="6779"/>
                    <a:pt x="4980" y="6758"/>
                    <a:pt x="4018" y="6758"/>
                  </a:cubicBezTo>
                  <a:cubicBezTo>
                    <a:pt x="4060" y="6821"/>
                    <a:pt x="4060" y="6842"/>
                    <a:pt x="4060" y="6884"/>
                  </a:cubicBezTo>
                  <a:close/>
                  <a:moveTo>
                    <a:pt x="1967" y="1925"/>
                  </a:moveTo>
                  <a:lnTo>
                    <a:pt x="1967" y="5168"/>
                  </a:lnTo>
                  <a:cubicBezTo>
                    <a:pt x="3474" y="5085"/>
                    <a:pt x="4939" y="5001"/>
                    <a:pt x="6466" y="4959"/>
                  </a:cubicBezTo>
                  <a:cubicBezTo>
                    <a:pt x="6424" y="3850"/>
                    <a:pt x="6508" y="2867"/>
                    <a:pt x="6403" y="1946"/>
                  </a:cubicBezTo>
                  <a:cubicBezTo>
                    <a:pt x="4855" y="1925"/>
                    <a:pt x="3453" y="1925"/>
                    <a:pt x="1967" y="19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24;p79"/>
            <p:cNvSpPr/>
            <p:nvPr/>
          </p:nvSpPr>
          <p:spPr>
            <a:xfrm>
              <a:off x="3858059" y="2263657"/>
              <a:ext cx="596363" cy="346758"/>
            </a:xfrm>
            <a:custGeom>
              <a:avLst/>
              <a:gdLst/>
              <a:ahLst/>
              <a:cxnLst/>
              <a:rect l="l" t="t" r="r" b="b"/>
              <a:pathLst>
                <a:path w="36094" h="20987" extrusionOk="0">
                  <a:moveTo>
                    <a:pt x="126" y="19647"/>
                  </a:moveTo>
                  <a:cubicBezTo>
                    <a:pt x="105" y="17471"/>
                    <a:pt x="1" y="15421"/>
                    <a:pt x="63" y="13349"/>
                  </a:cubicBezTo>
                  <a:cubicBezTo>
                    <a:pt x="105" y="11445"/>
                    <a:pt x="294" y="9562"/>
                    <a:pt x="419" y="7679"/>
                  </a:cubicBezTo>
                  <a:cubicBezTo>
                    <a:pt x="607" y="5357"/>
                    <a:pt x="817" y="2992"/>
                    <a:pt x="1026" y="586"/>
                  </a:cubicBezTo>
                  <a:cubicBezTo>
                    <a:pt x="1779" y="502"/>
                    <a:pt x="2574" y="377"/>
                    <a:pt x="3369" y="314"/>
                  </a:cubicBezTo>
                  <a:cubicBezTo>
                    <a:pt x="6905" y="84"/>
                    <a:pt x="10441" y="0"/>
                    <a:pt x="13978" y="84"/>
                  </a:cubicBezTo>
                  <a:cubicBezTo>
                    <a:pt x="19313" y="209"/>
                    <a:pt x="24670" y="188"/>
                    <a:pt x="30005" y="209"/>
                  </a:cubicBezTo>
                  <a:lnTo>
                    <a:pt x="34253" y="209"/>
                  </a:lnTo>
                  <a:lnTo>
                    <a:pt x="35236" y="209"/>
                  </a:lnTo>
                  <a:cubicBezTo>
                    <a:pt x="35257" y="1339"/>
                    <a:pt x="35257" y="2365"/>
                    <a:pt x="35299" y="3411"/>
                  </a:cubicBezTo>
                  <a:cubicBezTo>
                    <a:pt x="35403" y="5106"/>
                    <a:pt x="35550" y="6779"/>
                    <a:pt x="35654" y="8453"/>
                  </a:cubicBezTo>
                  <a:cubicBezTo>
                    <a:pt x="35654" y="8516"/>
                    <a:pt x="35675" y="8579"/>
                    <a:pt x="35675" y="8642"/>
                  </a:cubicBezTo>
                  <a:cubicBezTo>
                    <a:pt x="35654" y="12471"/>
                    <a:pt x="36094" y="16279"/>
                    <a:pt x="35822" y="20129"/>
                  </a:cubicBezTo>
                  <a:cubicBezTo>
                    <a:pt x="35822" y="20212"/>
                    <a:pt x="35780" y="20275"/>
                    <a:pt x="35759" y="20443"/>
                  </a:cubicBezTo>
                  <a:cubicBezTo>
                    <a:pt x="23937" y="20987"/>
                    <a:pt x="12074" y="20171"/>
                    <a:pt x="126" y="196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25;p79"/>
            <p:cNvSpPr/>
            <p:nvPr/>
          </p:nvSpPr>
          <p:spPr>
            <a:xfrm>
              <a:off x="4104918" y="2445497"/>
              <a:ext cx="86776" cy="39092"/>
            </a:xfrm>
            <a:custGeom>
              <a:avLst/>
              <a:gdLst/>
              <a:ahLst/>
              <a:cxnLst/>
              <a:rect l="l" t="t" r="r" b="b"/>
              <a:pathLst>
                <a:path w="5252" h="2366" extrusionOk="0">
                  <a:moveTo>
                    <a:pt x="2657" y="2344"/>
                  </a:moveTo>
                  <a:cubicBezTo>
                    <a:pt x="1904" y="2344"/>
                    <a:pt x="1172" y="2261"/>
                    <a:pt x="565" y="1779"/>
                  </a:cubicBezTo>
                  <a:cubicBezTo>
                    <a:pt x="105" y="1382"/>
                    <a:pt x="0" y="963"/>
                    <a:pt x="251" y="545"/>
                  </a:cubicBezTo>
                  <a:cubicBezTo>
                    <a:pt x="523" y="127"/>
                    <a:pt x="983" y="22"/>
                    <a:pt x="1486" y="273"/>
                  </a:cubicBezTo>
                  <a:cubicBezTo>
                    <a:pt x="2239" y="691"/>
                    <a:pt x="2971" y="733"/>
                    <a:pt x="3745" y="273"/>
                  </a:cubicBezTo>
                  <a:cubicBezTo>
                    <a:pt x="4227" y="1"/>
                    <a:pt x="4729" y="106"/>
                    <a:pt x="5001" y="482"/>
                  </a:cubicBezTo>
                  <a:cubicBezTo>
                    <a:pt x="5252" y="880"/>
                    <a:pt x="5147" y="1361"/>
                    <a:pt x="4708" y="1738"/>
                  </a:cubicBezTo>
                  <a:cubicBezTo>
                    <a:pt x="4122" y="2261"/>
                    <a:pt x="3432" y="2365"/>
                    <a:pt x="2657" y="23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26;p79"/>
            <p:cNvSpPr/>
            <p:nvPr/>
          </p:nvSpPr>
          <p:spPr>
            <a:xfrm>
              <a:off x="3968005" y="2372909"/>
              <a:ext cx="29740" cy="33194"/>
            </a:xfrm>
            <a:custGeom>
              <a:avLst/>
              <a:gdLst/>
              <a:ahLst/>
              <a:cxnLst/>
              <a:rect l="l" t="t" r="r" b="b"/>
              <a:pathLst>
                <a:path w="1800" h="2009" extrusionOk="0">
                  <a:moveTo>
                    <a:pt x="21" y="983"/>
                  </a:moveTo>
                  <a:cubicBezTo>
                    <a:pt x="21" y="439"/>
                    <a:pt x="440" y="0"/>
                    <a:pt x="942" y="21"/>
                  </a:cubicBezTo>
                  <a:cubicBezTo>
                    <a:pt x="1402" y="21"/>
                    <a:pt x="1800" y="439"/>
                    <a:pt x="1800" y="963"/>
                  </a:cubicBezTo>
                  <a:cubicBezTo>
                    <a:pt x="1800" y="1527"/>
                    <a:pt x="1339" y="2009"/>
                    <a:pt x="816" y="1988"/>
                  </a:cubicBezTo>
                  <a:cubicBezTo>
                    <a:pt x="335" y="1904"/>
                    <a:pt x="0" y="1507"/>
                    <a:pt x="21" y="9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27;p79"/>
            <p:cNvSpPr/>
            <p:nvPr/>
          </p:nvSpPr>
          <p:spPr>
            <a:xfrm>
              <a:off x="4288839" y="2395381"/>
              <a:ext cx="31822" cy="31128"/>
            </a:xfrm>
            <a:custGeom>
              <a:avLst/>
              <a:gdLst/>
              <a:ahLst/>
              <a:cxnLst/>
              <a:rect l="l" t="t" r="r" b="b"/>
              <a:pathLst>
                <a:path w="1926" h="1884" extrusionOk="0">
                  <a:moveTo>
                    <a:pt x="1884" y="858"/>
                  </a:moveTo>
                  <a:cubicBezTo>
                    <a:pt x="1925" y="1360"/>
                    <a:pt x="1507" y="1820"/>
                    <a:pt x="984" y="1841"/>
                  </a:cubicBezTo>
                  <a:cubicBezTo>
                    <a:pt x="482" y="1883"/>
                    <a:pt x="63" y="1507"/>
                    <a:pt x="42" y="1004"/>
                  </a:cubicBezTo>
                  <a:cubicBezTo>
                    <a:pt x="0" y="523"/>
                    <a:pt x="461" y="42"/>
                    <a:pt x="942" y="21"/>
                  </a:cubicBezTo>
                  <a:cubicBezTo>
                    <a:pt x="1444" y="0"/>
                    <a:pt x="1884" y="377"/>
                    <a:pt x="1884" y="8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337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52;p21"/>
          <p:cNvSpPr txBox="1"/>
          <p:nvPr/>
        </p:nvSpPr>
        <p:spPr>
          <a:xfrm>
            <a:off x="446114" y="225287"/>
            <a:ext cx="7922907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Listen and repeat the following words. Pay attention to the underlined parts.</a:t>
            </a:r>
            <a:endParaRPr sz="1100" dirty="0"/>
          </a:p>
        </p:txBody>
      </p:sp>
      <p:sp>
        <p:nvSpPr>
          <p:cNvPr id="15" name="Google Shape;353;p21"/>
          <p:cNvSpPr txBox="1"/>
          <p:nvPr/>
        </p:nvSpPr>
        <p:spPr>
          <a:xfrm>
            <a:off x="446114" y="1159289"/>
            <a:ext cx="7416011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Can you recognize the sounds in the underlined parts?</a:t>
            </a:r>
            <a:endParaRPr sz="1100" dirty="0"/>
          </a:p>
        </p:txBody>
      </p:sp>
      <p:sp>
        <p:nvSpPr>
          <p:cNvPr id="16" name="Google Shape;354;p21"/>
          <p:cNvSpPr txBox="1"/>
          <p:nvPr/>
        </p:nvSpPr>
        <p:spPr>
          <a:xfrm>
            <a:off x="2873841" y="2402285"/>
            <a:ext cx="105669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ch</a:t>
            </a:r>
            <a:r>
              <a:rPr lang="en-US" sz="2800" b="1" u="sng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ai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</a:t>
            </a:r>
            <a:endParaRPr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Google Shape;355;p21"/>
          <p:cNvSpPr txBox="1"/>
          <p:nvPr/>
        </p:nvSpPr>
        <p:spPr>
          <a:xfrm>
            <a:off x="6325461" y="2377945"/>
            <a:ext cx="105669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</a:t>
            </a:r>
            <a:r>
              <a:rPr lang="en-US" sz="2800" b="1" u="sng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ere</a:t>
            </a:r>
            <a:endParaRPr sz="2800" dirty="0">
              <a:solidFill>
                <a:srgbClr val="D01E0E"/>
              </a:solidFill>
              <a:latin typeface="+mj-lt"/>
            </a:endParaRPr>
          </a:p>
        </p:txBody>
      </p:sp>
      <p:sp>
        <p:nvSpPr>
          <p:cNvPr id="20" name="Google Shape;360;p21"/>
          <p:cNvSpPr txBox="1"/>
          <p:nvPr/>
        </p:nvSpPr>
        <p:spPr>
          <a:xfrm>
            <a:off x="3158304" y="3006826"/>
            <a:ext cx="855500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eə</a:t>
            </a:r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endParaRPr sz="2800" dirty="0">
              <a:solidFill>
                <a:srgbClr val="D01E0E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61;p21"/>
          <p:cNvSpPr txBox="1"/>
          <p:nvPr/>
        </p:nvSpPr>
        <p:spPr>
          <a:xfrm>
            <a:off x="6483337" y="3006825"/>
            <a:ext cx="946474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ɪə</a:t>
            </a:r>
            <a:r>
              <a:rPr lang="en-US" sz="2800" b="1" dirty="0">
                <a:solidFill>
                  <a:srgbClr val="D01E0E"/>
                </a:solidFill>
                <a:latin typeface="+mj-lt"/>
                <a:ea typeface="Calibri"/>
                <a:cs typeface="Calibri"/>
                <a:sym typeface="Calibri"/>
              </a:rPr>
              <a:t>/ </a:t>
            </a:r>
            <a:endParaRPr sz="2800" dirty="0">
              <a:solidFill>
                <a:srgbClr val="D01E0E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" descr="Clipart Info - Chair Clipart - Free Transparent PNG Clipart Images Downloa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" b="95930" l="1310" r="98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6" y="2093291"/>
            <a:ext cx="1682324" cy="24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ush Pin Clip Art Clipart - You Are Here Marker - Free Transparent PNG  Clipart Images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48" b="95401" l="10000" r="90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0" r="21587"/>
          <a:stretch/>
        </p:blipFill>
        <p:spPr bwMode="auto">
          <a:xfrm>
            <a:off x="4984414" y="2149318"/>
            <a:ext cx="1196577" cy="17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h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8323" y="1995885"/>
            <a:ext cx="406400" cy="406400"/>
          </a:xfrm>
          <a:prstGeom prst="rect">
            <a:avLst/>
          </a:prstGeom>
        </p:spPr>
      </p:pic>
      <p:pic>
        <p:nvPicPr>
          <p:cNvPr id="25" name="hear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3123" y="17639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7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52;p21"/>
          <p:cNvSpPr txBox="1"/>
          <p:nvPr/>
        </p:nvSpPr>
        <p:spPr>
          <a:xfrm>
            <a:off x="446114" y="225287"/>
            <a:ext cx="7922907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4 (p.84) Listen and repeat the words. Pay attention to the sounds /</a:t>
            </a:r>
            <a:r>
              <a:rPr lang="en-US" sz="2400" b="1" dirty="0" err="1">
                <a:solidFill>
                  <a:schemeClr val="dk1"/>
                </a:solidFill>
              </a:rPr>
              <a:t>ɪə</a:t>
            </a:r>
            <a:r>
              <a:rPr lang="en-US" sz="2400" b="1" dirty="0">
                <a:solidFill>
                  <a:schemeClr val="dk1"/>
                </a:solidFill>
              </a:rPr>
              <a:t>/ and /</a:t>
            </a:r>
            <a:r>
              <a:rPr lang="en-US" sz="2400" b="1" dirty="0" err="1">
                <a:solidFill>
                  <a:schemeClr val="dk1"/>
                </a:solidFill>
              </a:rPr>
              <a:t>eə</a:t>
            </a:r>
            <a:r>
              <a:rPr lang="en-US" sz="2400" b="1" dirty="0">
                <a:solidFill>
                  <a:schemeClr val="dk1"/>
                </a:solidFill>
              </a:rPr>
              <a:t>/.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563872"/>
              </p:ext>
            </p:extLst>
          </p:nvPr>
        </p:nvGraphicFramePr>
        <p:xfrm>
          <a:off x="1444870" y="1225550"/>
          <a:ext cx="6096000" cy="27432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dk1"/>
                          </a:solidFill>
                        </a:rPr>
                        <a:t>ɪə</a:t>
                      </a:r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dk1"/>
                          </a:solidFill>
                        </a:rPr>
                        <a:t>eə</a:t>
                      </a:r>
                      <a:r>
                        <a:rPr lang="en-US" sz="2800" b="1" dirty="0">
                          <a:solidFill>
                            <a:schemeClr val="dk1"/>
                          </a:solidFill>
                        </a:rPr>
                        <a:t>/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id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p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ie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r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lly </a:t>
                      </a:r>
                    </a:p>
                    <a:p>
                      <a:pPr algn="ctr"/>
                      <a:r>
                        <a:rPr lang="en-US" sz="2800" dirty="0"/>
                        <a:t>f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ea</a:t>
                      </a:r>
                      <a:r>
                        <a:rPr lang="en-US" sz="2800" dirty="0"/>
                        <a:t>r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nightm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are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th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ei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sh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are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ai</a:t>
                      </a:r>
                      <a:r>
                        <a:rPr lang="en-US" sz="2800" dirty="0"/>
                        <a:t>r </a:t>
                      </a:r>
                    </a:p>
                    <a:p>
                      <a:pPr algn="ctr"/>
                      <a:r>
                        <a:rPr lang="en-US" sz="2800" dirty="0"/>
                        <a:t>ch</a:t>
                      </a:r>
                      <a:r>
                        <a:rPr lang="en-US" sz="2800" b="1" dirty="0">
                          <a:solidFill>
                            <a:srgbClr val="D01E0E"/>
                          </a:solidFill>
                        </a:rPr>
                        <a:t>ai</a:t>
                      </a:r>
                      <a:r>
                        <a:rPr lang="en-US" sz="2800" dirty="0"/>
                        <a:t>r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572" y="15227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5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9098" y="129917"/>
            <a:ext cx="5035637" cy="665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 dirty="0">
                <a:solidFill>
                  <a:srgbClr val="00B050"/>
                </a:solidFill>
                <a:latin typeface="Rockwell Extra Bold" panose="02060903040505020403" pitchFamily="18" charset="0"/>
              </a:rPr>
              <a:t>Game: Slap the paper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2746" y="1544349"/>
            <a:ext cx="7139733" cy="207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ts val="450"/>
              </a:spcBef>
              <a:spcAft>
                <a:spcPts val="450"/>
              </a:spcAft>
              <a:buClrTx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/>
                <a:ea typeface="Calibri"/>
                <a:cs typeface="Times New Roman"/>
              </a:rPr>
              <a:t>-  Students work in pairs. </a:t>
            </a:r>
          </a:p>
          <a:p>
            <a:pPr marL="342900" indent="-342900" defTabSz="685800" fontAlgn="base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/>
                <a:ea typeface="Calibri"/>
                <a:cs typeface="Times New Roman"/>
              </a:rPr>
              <a:t>Teacher plays the pronunciation of a word, students slaps the sound </a:t>
            </a: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ɪə</a:t>
            </a: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 </a:t>
            </a:r>
            <a:r>
              <a:rPr lang="en-US" sz="2800" dirty="0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/>
                <a:ea typeface="+mn-ea"/>
                <a:cs typeface="Times New Roman"/>
              </a:rPr>
              <a:t>or </a:t>
            </a: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eə</a:t>
            </a: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  <a:p>
            <a:pPr marL="342900" indent="-342900" defTabSz="685800" fontAlgn="base">
              <a:spcBef>
                <a:spcPts val="450"/>
              </a:spcBef>
              <a:spcAft>
                <a:spcPts val="450"/>
              </a:spcAft>
              <a:buClrTx/>
              <a:buFontTx/>
              <a:buChar char="-"/>
            </a:pPr>
            <a:r>
              <a:rPr lang="en-US" sz="2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faster student gets 1 point. </a:t>
            </a:r>
          </a:p>
        </p:txBody>
      </p:sp>
      <p:pic>
        <p:nvPicPr>
          <p:cNvPr id="3" name="68257358">
            <a:hlinkClick r:id="" action="ppaction://media"/>
            <a:extLst>
              <a:ext uri="{FF2B5EF4-FFF2-40B4-BE49-F238E27FC236}">
                <a16:creationId xmlns:a16="http://schemas.microsoft.com/office/drawing/2014/main" id="{472C73C6-6A9E-4996-930C-FD0170575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897" y="734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sp>
        <p:nvSpPr>
          <p:cNvPr id="1006" name="Google Shape;1006;p45"/>
          <p:cNvSpPr txBox="1">
            <a:spLocks noGrp="1"/>
          </p:cNvSpPr>
          <p:nvPr>
            <p:ph type="subTitle" idx="1"/>
          </p:nvPr>
        </p:nvSpPr>
        <p:spPr>
          <a:xfrm>
            <a:off x="519587" y="828339"/>
            <a:ext cx="4902267" cy="13769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/>
            <a:r>
              <a:rPr lang="en-US" sz="2200" dirty="0"/>
              <a:t>Groups of 4</a:t>
            </a:r>
          </a:p>
          <a:p>
            <a:pPr marL="342900" indent="-342900"/>
            <a:r>
              <a:rPr lang="en-US" sz="2200" dirty="0"/>
              <a:t>Think of the adjectives with the given letter. </a:t>
            </a:r>
          </a:p>
          <a:p>
            <a:pPr marL="342900" indent="-342900"/>
            <a:r>
              <a:rPr lang="en-US" sz="2200" dirty="0"/>
              <a:t>The fastest is the winner.</a:t>
            </a:r>
          </a:p>
        </p:txBody>
      </p:sp>
      <p:sp>
        <p:nvSpPr>
          <p:cNvPr id="5" name="Google Shape;1006;p45"/>
          <p:cNvSpPr txBox="1">
            <a:spLocks/>
          </p:cNvSpPr>
          <p:nvPr/>
        </p:nvSpPr>
        <p:spPr>
          <a:xfrm>
            <a:off x="713226" y="2657139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6" name="Google Shape;1006;p45"/>
          <p:cNvSpPr txBox="1">
            <a:spLocks/>
          </p:cNvSpPr>
          <p:nvPr/>
        </p:nvSpPr>
        <p:spPr>
          <a:xfrm>
            <a:off x="713226" y="3313356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7" name="Google Shape;1006;p45"/>
          <p:cNvSpPr txBox="1">
            <a:spLocks/>
          </p:cNvSpPr>
          <p:nvPr/>
        </p:nvSpPr>
        <p:spPr>
          <a:xfrm>
            <a:off x="713226" y="3969573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8" name="Google Shape;1006;p45"/>
          <p:cNvSpPr txBox="1">
            <a:spLocks/>
          </p:cNvSpPr>
          <p:nvPr/>
        </p:nvSpPr>
        <p:spPr>
          <a:xfrm>
            <a:off x="4909488" y="2657139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9" name="Google Shape;1006;p45"/>
          <p:cNvSpPr txBox="1">
            <a:spLocks/>
          </p:cNvSpPr>
          <p:nvPr/>
        </p:nvSpPr>
        <p:spPr>
          <a:xfrm>
            <a:off x="4909488" y="3313356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10" name="Google Shape;1006;p45"/>
          <p:cNvSpPr txBox="1">
            <a:spLocks/>
          </p:cNvSpPr>
          <p:nvPr/>
        </p:nvSpPr>
        <p:spPr>
          <a:xfrm>
            <a:off x="4909488" y="3969573"/>
            <a:ext cx="1761034" cy="4518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●"/>
              <a:defRPr sz="11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__________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3642" y="2625780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mazing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3642" y="3245901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3641" y="3927455"/>
            <a:ext cx="315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unny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rightening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1548" y="2625780"/>
            <a:ext cx="189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nteresting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3670" y="3281997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oving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5977" y="3927455"/>
            <a:ext cx="101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cary</a:t>
            </a:r>
            <a:endParaRPr lang="en-US" sz="24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" grpId="0" build="p"/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6"/>
          <p:cNvSpPr txBox="1">
            <a:spLocks noGrp="1"/>
          </p:cNvSpPr>
          <p:nvPr>
            <p:ph type="title"/>
          </p:nvPr>
        </p:nvSpPr>
        <p:spPr>
          <a:xfrm>
            <a:off x="713225" y="484625"/>
            <a:ext cx="7717500" cy="6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grpSp>
        <p:nvGrpSpPr>
          <p:cNvPr id="15" name="Group 14"/>
          <p:cNvGrpSpPr/>
          <p:nvPr/>
        </p:nvGrpSpPr>
        <p:grpSpPr>
          <a:xfrm>
            <a:off x="618097" y="1832075"/>
            <a:ext cx="1628400" cy="2277025"/>
            <a:chOff x="1448200" y="1433238"/>
            <a:chExt cx="1628400" cy="2277025"/>
          </a:xfrm>
        </p:grpSpPr>
        <p:sp>
          <p:nvSpPr>
            <p:cNvPr id="16" name="Google Shape;1095;p51"/>
            <p:cNvSpPr/>
            <p:nvPr/>
          </p:nvSpPr>
          <p:spPr>
            <a:xfrm>
              <a:off x="1471725" y="1462888"/>
              <a:ext cx="1582900" cy="1700225"/>
            </a:xfrm>
            <a:custGeom>
              <a:avLst/>
              <a:gdLst/>
              <a:ahLst/>
              <a:cxnLst/>
              <a:rect l="l" t="t" r="r" b="b"/>
              <a:pathLst>
                <a:path w="63316" h="68009" extrusionOk="0">
                  <a:moveTo>
                    <a:pt x="32265" y="2246"/>
                  </a:moveTo>
                  <a:cubicBezTo>
                    <a:pt x="32474" y="2601"/>
                    <a:pt x="32641" y="2978"/>
                    <a:pt x="32809" y="3334"/>
                  </a:cubicBezTo>
                  <a:cubicBezTo>
                    <a:pt x="32621" y="3104"/>
                    <a:pt x="32411" y="2873"/>
                    <a:pt x="32181" y="2664"/>
                  </a:cubicBezTo>
                  <a:cubicBezTo>
                    <a:pt x="32160" y="2643"/>
                    <a:pt x="32160" y="2643"/>
                    <a:pt x="32139" y="2622"/>
                  </a:cubicBezTo>
                  <a:cubicBezTo>
                    <a:pt x="32181" y="2539"/>
                    <a:pt x="32223" y="2413"/>
                    <a:pt x="32265" y="2267"/>
                  </a:cubicBezTo>
                  <a:cubicBezTo>
                    <a:pt x="32265" y="2246"/>
                    <a:pt x="32265" y="2246"/>
                    <a:pt x="32265" y="2246"/>
                  </a:cubicBezTo>
                  <a:close/>
                  <a:moveTo>
                    <a:pt x="26720" y="37083"/>
                  </a:moveTo>
                  <a:lnTo>
                    <a:pt x="27013" y="37376"/>
                  </a:lnTo>
                  <a:cubicBezTo>
                    <a:pt x="26950" y="37460"/>
                    <a:pt x="26908" y="37544"/>
                    <a:pt x="26846" y="37648"/>
                  </a:cubicBezTo>
                  <a:cubicBezTo>
                    <a:pt x="26825" y="37481"/>
                    <a:pt x="26783" y="37335"/>
                    <a:pt x="26720" y="37188"/>
                  </a:cubicBezTo>
                  <a:cubicBezTo>
                    <a:pt x="26720" y="37146"/>
                    <a:pt x="26720" y="37125"/>
                    <a:pt x="26720" y="37083"/>
                  </a:cubicBezTo>
                  <a:close/>
                  <a:moveTo>
                    <a:pt x="31716" y="0"/>
                  </a:moveTo>
                  <a:cubicBezTo>
                    <a:pt x="31438" y="0"/>
                    <a:pt x="31185" y="222"/>
                    <a:pt x="31156" y="551"/>
                  </a:cubicBezTo>
                  <a:cubicBezTo>
                    <a:pt x="31135" y="823"/>
                    <a:pt x="31093" y="1053"/>
                    <a:pt x="31051" y="1304"/>
                  </a:cubicBezTo>
                  <a:cubicBezTo>
                    <a:pt x="30988" y="1325"/>
                    <a:pt x="30947" y="1388"/>
                    <a:pt x="30905" y="1451"/>
                  </a:cubicBezTo>
                  <a:cubicBezTo>
                    <a:pt x="29210" y="4547"/>
                    <a:pt x="26992" y="7665"/>
                    <a:pt x="25779" y="10992"/>
                  </a:cubicBezTo>
                  <a:cubicBezTo>
                    <a:pt x="25151" y="12707"/>
                    <a:pt x="24084" y="14277"/>
                    <a:pt x="23519" y="16034"/>
                  </a:cubicBezTo>
                  <a:cubicBezTo>
                    <a:pt x="23038" y="17478"/>
                    <a:pt x="22117" y="18817"/>
                    <a:pt x="21552" y="20219"/>
                  </a:cubicBezTo>
                  <a:cubicBezTo>
                    <a:pt x="20589" y="20261"/>
                    <a:pt x="19481" y="20596"/>
                    <a:pt x="18602" y="20805"/>
                  </a:cubicBezTo>
                  <a:cubicBezTo>
                    <a:pt x="17786" y="20910"/>
                    <a:pt x="16991" y="21014"/>
                    <a:pt x="16175" y="21140"/>
                  </a:cubicBezTo>
                  <a:cubicBezTo>
                    <a:pt x="14710" y="21307"/>
                    <a:pt x="13224" y="21454"/>
                    <a:pt x="11802" y="21726"/>
                  </a:cubicBezTo>
                  <a:cubicBezTo>
                    <a:pt x="9960" y="22102"/>
                    <a:pt x="7952" y="22688"/>
                    <a:pt x="6048" y="22730"/>
                  </a:cubicBezTo>
                  <a:cubicBezTo>
                    <a:pt x="4332" y="22793"/>
                    <a:pt x="2742" y="23692"/>
                    <a:pt x="984" y="23713"/>
                  </a:cubicBezTo>
                  <a:cubicBezTo>
                    <a:pt x="858" y="23713"/>
                    <a:pt x="775" y="23755"/>
                    <a:pt x="691" y="23818"/>
                  </a:cubicBezTo>
                  <a:cubicBezTo>
                    <a:pt x="252" y="23818"/>
                    <a:pt x="1" y="24467"/>
                    <a:pt x="356" y="24801"/>
                  </a:cubicBezTo>
                  <a:cubicBezTo>
                    <a:pt x="858" y="25262"/>
                    <a:pt x="1361" y="25680"/>
                    <a:pt x="1884" y="26078"/>
                  </a:cubicBezTo>
                  <a:cubicBezTo>
                    <a:pt x="1758" y="26245"/>
                    <a:pt x="1695" y="26454"/>
                    <a:pt x="1800" y="26664"/>
                  </a:cubicBezTo>
                  <a:cubicBezTo>
                    <a:pt x="2365" y="27731"/>
                    <a:pt x="3641" y="28547"/>
                    <a:pt x="4520" y="29363"/>
                  </a:cubicBezTo>
                  <a:cubicBezTo>
                    <a:pt x="5838" y="30597"/>
                    <a:pt x="7052" y="31894"/>
                    <a:pt x="8349" y="33150"/>
                  </a:cubicBezTo>
                  <a:cubicBezTo>
                    <a:pt x="9500" y="34259"/>
                    <a:pt x="10525" y="35493"/>
                    <a:pt x="11781" y="36498"/>
                  </a:cubicBezTo>
                  <a:cubicBezTo>
                    <a:pt x="12785" y="37314"/>
                    <a:pt x="13852" y="38046"/>
                    <a:pt x="14898" y="38778"/>
                  </a:cubicBezTo>
                  <a:cubicBezTo>
                    <a:pt x="14888" y="38789"/>
                    <a:pt x="14877" y="38789"/>
                    <a:pt x="14867" y="38789"/>
                  </a:cubicBezTo>
                  <a:cubicBezTo>
                    <a:pt x="14856" y="38789"/>
                    <a:pt x="14846" y="38789"/>
                    <a:pt x="14835" y="38799"/>
                  </a:cubicBezTo>
                  <a:cubicBezTo>
                    <a:pt x="14584" y="38820"/>
                    <a:pt x="14396" y="39092"/>
                    <a:pt x="14501" y="39343"/>
                  </a:cubicBezTo>
                  <a:cubicBezTo>
                    <a:pt x="14584" y="39552"/>
                    <a:pt x="14668" y="39741"/>
                    <a:pt x="14773" y="39929"/>
                  </a:cubicBezTo>
                  <a:cubicBezTo>
                    <a:pt x="14647" y="41080"/>
                    <a:pt x="14563" y="42252"/>
                    <a:pt x="14480" y="43402"/>
                  </a:cubicBezTo>
                  <a:cubicBezTo>
                    <a:pt x="14312" y="44762"/>
                    <a:pt x="14166" y="46143"/>
                    <a:pt x="14061" y="47503"/>
                  </a:cubicBezTo>
                  <a:cubicBezTo>
                    <a:pt x="13978" y="48152"/>
                    <a:pt x="13894" y="48780"/>
                    <a:pt x="13810" y="49407"/>
                  </a:cubicBezTo>
                  <a:cubicBezTo>
                    <a:pt x="13329" y="51060"/>
                    <a:pt x="12931" y="52776"/>
                    <a:pt x="12722" y="54471"/>
                  </a:cubicBezTo>
                  <a:cubicBezTo>
                    <a:pt x="12597" y="55350"/>
                    <a:pt x="12199" y="56459"/>
                    <a:pt x="12157" y="57463"/>
                  </a:cubicBezTo>
                  <a:cubicBezTo>
                    <a:pt x="11843" y="58572"/>
                    <a:pt x="11990" y="60016"/>
                    <a:pt x="12241" y="60999"/>
                  </a:cubicBezTo>
                  <a:cubicBezTo>
                    <a:pt x="12299" y="61268"/>
                    <a:pt x="12515" y="61378"/>
                    <a:pt x="12744" y="61378"/>
                  </a:cubicBezTo>
                  <a:cubicBezTo>
                    <a:pt x="12765" y="61378"/>
                    <a:pt x="12785" y="61377"/>
                    <a:pt x="12806" y="61376"/>
                  </a:cubicBezTo>
                  <a:cubicBezTo>
                    <a:pt x="12891" y="61447"/>
                    <a:pt x="13005" y="61498"/>
                    <a:pt x="13128" y="61498"/>
                  </a:cubicBezTo>
                  <a:cubicBezTo>
                    <a:pt x="13186" y="61498"/>
                    <a:pt x="13247" y="61487"/>
                    <a:pt x="13308" y="61459"/>
                  </a:cubicBezTo>
                  <a:cubicBezTo>
                    <a:pt x="13957" y="61250"/>
                    <a:pt x="14626" y="60832"/>
                    <a:pt x="15254" y="60351"/>
                  </a:cubicBezTo>
                  <a:cubicBezTo>
                    <a:pt x="15861" y="60267"/>
                    <a:pt x="16447" y="59890"/>
                    <a:pt x="16991" y="59493"/>
                  </a:cubicBezTo>
                  <a:cubicBezTo>
                    <a:pt x="20087" y="58028"/>
                    <a:pt x="22473" y="54848"/>
                    <a:pt x="25611" y="53571"/>
                  </a:cubicBezTo>
                  <a:cubicBezTo>
                    <a:pt x="26825" y="53069"/>
                    <a:pt x="27996" y="52420"/>
                    <a:pt x="29147" y="51688"/>
                  </a:cubicBezTo>
                  <a:cubicBezTo>
                    <a:pt x="29147" y="52065"/>
                    <a:pt x="29168" y="52441"/>
                    <a:pt x="29168" y="52818"/>
                  </a:cubicBezTo>
                  <a:cubicBezTo>
                    <a:pt x="29126" y="53341"/>
                    <a:pt x="29105" y="53864"/>
                    <a:pt x="29084" y="54366"/>
                  </a:cubicBezTo>
                  <a:cubicBezTo>
                    <a:pt x="29064" y="54429"/>
                    <a:pt x="29043" y="54492"/>
                    <a:pt x="29043" y="54576"/>
                  </a:cubicBezTo>
                  <a:cubicBezTo>
                    <a:pt x="29001" y="55308"/>
                    <a:pt x="28896" y="55998"/>
                    <a:pt x="28792" y="56689"/>
                  </a:cubicBezTo>
                  <a:cubicBezTo>
                    <a:pt x="28624" y="57358"/>
                    <a:pt x="28415" y="58007"/>
                    <a:pt x="28206" y="58677"/>
                  </a:cubicBezTo>
                  <a:cubicBezTo>
                    <a:pt x="27892" y="59639"/>
                    <a:pt x="27620" y="61250"/>
                    <a:pt x="27118" y="62422"/>
                  </a:cubicBezTo>
                  <a:cubicBezTo>
                    <a:pt x="27097" y="62422"/>
                    <a:pt x="27076" y="62443"/>
                    <a:pt x="27034" y="62443"/>
                  </a:cubicBezTo>
                  <a:cubicBezTo>
                    <a:pt x="26720" y="62443"/>
                    <a:pt x="26448" y="62652"/>
                    <a:pt x="26364" y="62945"/>
                  </a:cubicBezTo>
                  <a:cubicBezTo>
                    <a:pt x="26239" y="63384"/>
                    <a:pt x="26218" y="63531"/>
                    <a:pt x="26218" y="63991"/>
                  </a:cubicBezTo>
                  <a:cubicBezTo>
                    <a:pt x="26218" y="64012"/>
                    <a:pt x="26218" y="64012"/>
                    <a:pt x="26218" y="64033"/>
                  </a:cubicBezTo>
                  <a:cubicBezTo>
                    <a:pt x="26092" y="64138"/>
                    <a:pt x="25967" y="64242"/>
                    <a:pt x="25841" y="64326"/>
                  </a:cubicBezTo>
                  <a:cubicBezTo>
                    <a:pt x="25465" y="64598"/>
                    <a:pt x="25360" y="64828"/>
                    <a:pt x="25151" y="65247"/>
                  </a:cubicBezTo>
                  <a:cubicBezTo>
                    <a:pt x="24795" y="65916"/>
                    <a:pt x="24188" y="66209"/>
                    <a:pt x="23833" y="66837"/>
                  </a:cubicBezTo>
                  <a:cubicBezTo>
                    <a:pt x="23644" y="67151"/>
                    <a:pt x="23791" y="67653"/>
                    <a:pt x="24209" y="67653"/>
                  </a:cubicBezTo>
                  <a:cubicBezTo>
                    <a:pt x="25088" y="67653"/>
                    <a:pt x="25988" y="67611"/>
                    <a:pt x="26867" y="67548"/>
                  </a:cubicBezTo>
                  <a:cubicBezTo>
                    <a:pt x="26887" y="67799"/>
                    <a:pt x="27055" y="68009"/>
                    <a:pt x="27390" y="68009"/>
                  </a:cubicBezTo>
                  <a:cubicBezTo>
                    <a:pt x="29796" y="67967"/>
                    <a:pt x="32097" y="67569"/>
                    <a:pt x="34504" y="67360"/>
                  </a:cubicBezTo>
                  <a:lnTo>
                    <a:pt x="34608" y="67360"/>
                  </a:lnTo>
                  <a:cubicBezTo>
                    <a:pt x="34692" y="67465"/>
                    <a:pt x="34818" y="67548"/>
                    <a:pt x="34964" y="67590"/>
                  </a:cubicBezTo>
                  <a:cubicBezTo>
                    <a:pt x="35494" y="67688"/>
                    <a:pt x="36089" y="67727"/>
                    <a:pt x="36688" y="67727"/>
                  </a:cubicBezTo>
                  <a:cubicBezTo>
                    <a:pt x="37365" y="67727"/>
                    <a:pt x="38047" y="67678"/>
                    <a:pt x="38647" y="67611"/>
                  </a:cubicBezTo>
                  <a:cubicBezTo>
                    <a:pt x="38919" y="67569"/>
                    <a:pt x="39211" y="67360"/>
                    <a:pt x="39274" y="67109"/>
                  </a:cubicBezTo>
                  <a:cubicBezTo>
                    <a:pt x="39421" y="66962"/>
                    <a:pt x="39546" y="66795"/>
                    <a:pt x="39630" y="66544"/>
                  </a:cubicBezTo>
                  <a:cubicBezTo>
                    <a:pt x="39986" y="65393"/>
                    <a:pt x="38521" y="64933"/>
                    <a:pt x="37224" y="64807"/>
                  </a:cubicBezTo>
                  <a:cubicBezTo>
                    <a:pt x="37098" y="63761"/>
                    <a:pt x="36701" y="62861"/>
                    <a:pt x="36324" y="61899"/>
                  </a:cubicBezTo>
                  <a:cubicBezTo>
                    <a:pt x="35801" y="60079"/>
                    <a:pt x="35048" y="58258"/>
                    <a:pt x="34525" y="56459"/>
                  </a:cubicBezTo>
                  <a:cubicBezTo>
                    <a:pt x="34734" y="55350"/>
                    <a:pt x="34734" y="54136"/>
                    <a:pt x="34650" y="52923"/>
                  </a:cubicBezTo>
                  <a:lnTo>
                    <a:pt x="34650" y="52923"/>
                  </a:lnTo>
                  <a:cubicBezTo>
                    <a:pt x="35403" y="53257"/>
                    <a:pt x="36240" y="53467"/>
                    <a:pt x="37035" y="53529"/>
                  </a:cubicBezTo>
                  <a:cubicBezTo>
                    <a:pt x="37412" y="53697"/>
                    <a:pt x="37747" y="53864"/>
                    <a:pt x="38061" y="53990"/>
                  </a:cubicBezTo>
                  <a:cubicBezTo>
                    <a:pt x="38688" y="54262"/>
                    <a:pt x="39274" y="54576"/>
                    <a:pt x="39881" y="54869"/>
                  </a:cubicBezTo>
                  <a:cubicBezTo>
                    <a:pt x="41157" y="55789"/>
                    <a:pt x="42580" y="56501"/>
                    <a:pt x="43877" y="57442"/>
                  </a:cubicBezTo>
                  <a:cubicBezTo>
                    <a:pt x="44924" y="58195"/>
                    <a:pt x="46137" y="58656"/>
                    <a:pt x="47330" y="59116"/>
                  </a:cubicBezTo>
                  <a:cubicBezTo>
                    <a:pt x="48376" y="59765"/>
                    <a:pt x="49464" y="60351"/>
                    <a:pt x="50552" y="60769"/>
                  </a:cubicBezTo>
                  <a:cubicBezTo>
                    <a:pt x="50640" y="60804"/>
                    <a:pt x="50720" y="60820"/>
                    <a:pt x="50793" y="60820"/>
                  </a:cubicBezTo>
                  <a:cubicBezTo>
                    <a:pt x="51067" y="60820"/>
                    <a:pt x="51235" y="60594"/>
                    <a:pt x="51284" y="60330"/>
                  </a:cubicBezTo>
                  <a:cubicBezTo>
                    <a:pt x="51766" y="59932"/>
                    <a:pt x="51619" y="59263"/>
                    <a:pt x="51368" y="58698"/>
                  </a:cubicBezTo>
                  <a:cubicBezTo>
                    <a:pt x="51284" y="58509"/>
                    <a:pt x="51201" y="58342"/>
                    <a:pt x="51138" y="58154"/>
                  </a:cubicBezTo>
                  <a:cubicBezTo>
                    <a:pt x="51222" y="58049"/>
                    <a:pt x="51263" y="57882"/>
                    <a:pt x="51263" y="57693"/>
                  </a:cubicBezTo>
                  <a:cubicBezTo>
                    <a:pt x="51117" y="56229"/>
                    <a:pt x="50636" y="54743"/>
                    <a:pt x="50196" y="53278"/>
                  </a:cubicBezTo>
                  <a:cubicBezTo>
                    <a:pt x="50008" y="51876"/>
                    <a:pt x="49903" y="50475"/>
                    <a:pt x="49673" y="49177"/>
                  </a:cubicBezTo>
                  <a:cubicBezTo>
                    <a:pt x="49150" y="46122"/>
                    <a:pt x="48250" y="43193"/>
                    <a:pt x="48062" y="40117"/>
                  </a:cubicBezTo>
                  <a:cubicBezTo>
                    <a:pt x="48104" y="40034"/>
                    <a:pt x="48146" y="39971"/>
                    <a:pt x="48188" y="39908"/>
                  </a:cubicBezTo>
                  <a:cubicBezTo>
                    <a:pt x="48732" y="39301"/>
                    <a:pt x="49380" y="38757"/>
                    <a:pt x="49841" y="38297"/>
                  </a:cubicBezTo>
                  <a:cubicBezTo>
                    <a:pt x="50991" y="37146"/>
                    <a:pt x="52059" y="35995"/>
                    <a:pt x="53147" y="34824"/>
                  </a:cubicBezTo>
                  <a:cubicBezTo>
                    <a:pt x="53900" y="34008"/>
                    <a:pt x="54632" y="33171"/>
                    <a:pt x="55323" y="32334"/>
                  </a:cubicBezTo>
                  <a:cubicBezTo>
                    <a:pt x="56285" y="31413"/>
                    <a:pt x="57457" y="30597"/>
                    <a:pt x="58482" y="29760"/>
                  </a:cubicBezTo>
                  <a:cubicBezTo>
                    <a:pt x="59842" y="28630"/>
                    <a:pt x="63002" y="26601"/>
                    <a:pt x="63274" y="24676"/>
                  </a:cubicBezTo>
                  <a:cubicBezTo>
                    <a:pt x="63315" y="24299"/>
                    <a:pt x="63148" y="23881"/>
                    <a:pt x="62730" y="23797"/>
                  </a:cubicBezTo>
                  <a:cubicBezTo>
                    <a:pt x="62520" y="23755"/>
                    <a:pt x="62332" y="23734"/>
                    <a:pt x="62123" y="23734"/>
                  </a:cubicBezTo>
                  <a:cubicBezTo>
                    <a:pt x="62123" y="23462"/>
                    <a:pt x="61955" y="23190"/>
                    <a:pt x="61558" y="23148"/>
                  </a:cubicBezTo>
                  <a:cubicBezTo>
                    <a:pt x="58231" y="22667"/>
                    <a:pt x="54925" y="21454"/>
                    <a:pt x="51556" y="21161"/>
                  </a:cubicBezTo>
                  <a:cubicBezTo>
                    <a:pt x="48020" y="20847"/>
                    <a:pt x="44526" y="20805"/>
                    <a:pt x="40990" y="20742"/>
                  </a:cubicBezTo>
                  <a:cubicBezTo>
                    <a:pt x="40823" y="20428"/>
                    <a:pt x="40634" y="20093"/>
                    <a:pt x="40488" y="19780"/>
                  </a:cubicBezTo>
                  <a:cubicBezTo>
                    <a:pt x="40195" y="18127"/>
                    <a:pt x="39274" y="16578"/>
                    <a:pt x="38542" y="15030"/>
                  </a:cubicBezTo>
                  <a:cubicBezTo>
                    <a:pt x="38354" y="14612"/>
                    <a:pt x="38165" y="14193"/>
                    <a:pt x="37977" y="13754"/>
                  </a:cubicBezTo>
                  <a:cubicBezTo>
                    <a:pt x="37642" y="12959"/>
                    <a:pt x="37286" y="12101"/>
                    <a:pt x="37056" y="11327"/>
                  </a:cubicBezTo>
                  <a:cubicBezTo>
                    <a:pt x="36889" y="10782"/>
                    <a:pt x="36596" y="10301"/>
                    <a:pt x="36324" y="9799"/>
                  </a:cubicBezTo>
                  <a:cubicBezTo>
                    <a:pt x="35906" y="7979"/>
                    <a:pt x="35152" y="6117"/>
                    <a:pt x="34441" y="4422"/>
                  </a:cubicBezTo>
                  <a:cubicBezTo>
                    <a:pt x="33897" y="3083"/>
                    <a:pt x="33227" y="1158"/>
                    <a:pt x="32097" y="153"/>
                  </a:cubicBezTo>
                  <a:cubicBezTo>
                    <a:pt x="31978" y="47"/>
                    <a:pt x="31845" y="0"/>
                    <a:pt x="31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96;p51"/>
            <p:cNvSpPr/>
            <p:nvPr/>
          </p:nvSpPr>
          <p:spPr>
            <a:xfrm>
              <a:off x="1922625" y="3226488"/>
              <a:ext cx="705675" cy="356350"/>
            </a:xfrm>
            <a:custGeom>
              <a:avLst/>
              <a:gdLst/>
              <a:ahLst/>
              <a:cxnLst/>
              <a:rect l="l" t="t" r="r" b="b"/>
              <a:pathLst>
                <a:path w="28227" h="14254" extrusionOk="0">
                  <a:moveTo>
                    <a:pt x="15275" y="1482"/>
                  </a:moveTo>
                  <a:lnTo>
                    <a:pt x="15275" y="1482"/>
                  </a:lnTo>
                  <a:cubicBezTo>
                    <a:pt x="15254" y="1503"/>
                    <a:pt x="15233" y="1545"/>
                    <a:pt x="15212" y="1587"/>
                  </a:cubicBezTo>
                  <a:lnTo>
                    <a:pt x="14313" y="1587"/>
                  </a:lnTo>
                  <a:lnTo>
                    <a:pt x="14250" y="1545"/>
                  </a:lnTo>
                  <a:cubicBezTo>
                    <a:pt x="14585" y="1524"/>
                    <a:pt x="14919" y="1503"/>
                    <a:pt x="15275" y="1482"/>
                  </a:cubicBezTo>
                  <a:close/>
                  <a:moveTo>
                    <a:pt x="24628" y="7341"/>
                  </a:moveTo>
                  <a:cubicBezTo>
                    <a:pt x="24670" y="7382"/>
                    <a:pt x="24732" y="7403"/>
                    <a:pt x="24816" y="7403"/>
                  </a:cubicBezTo>
                  <a:cubicBezTo>
                    <a:pt x="24795" y="7613"/>
                    <a:pt x="24774" y="7780"/>
                    <a:pt x="24774" y="7968"/>
                  </a:cubicBezTo>
                  <a:cubicBezTo>
                    <a:pt x="24753" y="7947"/>
                    <a:pt x="24732" y="7947"/>
                    <a:pt x="24732" y="7926"/>
                  </a:cubicBezTo>
                  <a:cubicBezTo>
                    <a:pt x="24732" y="7926"/>
                    <a:pt x="24732" y="7926"/>
                    <a:pt x="24732" y="7905"/>
                  </a:cubicBezTo>
                  <a:cubicBezTo>
                    <a:pt x="24712" y="7801"/>
                    <a:pt x="24691" y="7675"/>
                    <a:pt x="24649" y="7571"/>
                  </a:cubicBezTo>
                  <a:cubicBezTo>
                    <a:pt x="24628" y="7487"/>
                    <a:pt x="24628" y="7424"/>
                    <a:pt x="24607" y="7341"/>
                  </a:cubicBezTo>
                  <a:close/>
                  <a:moveTo>
                    <a:pt x="19156" y="1"/>
                  </a:moveTo>
                  <a:cubicBezTo>
                    <a:pt x="18056" y="1"/>
                    <a:pt x="16949" y="66"/>
                    <a:pt x="15861" y="122"/>
                  </a:cubicBezTo>
                  <a:cubicBezTo>
                    <a:pt x="13517" y="247"/>
                    <a:pt x="11216" y="666"/>
                    <a:pt x="8872" y="833"/>
                  </a:cubicBezTo>
                  <a:cubicBezTo>
                    <a:pt x="7722" y="938"/>
                    <a:pt x="6362" y="917"/>
                    <a:pt x="5232" y="1105"/>
                  </a:cubicBezTo>
                  <a:cubicBezTo>
                    <a:pt x="5106" y="1126"/>
                    <a:pt x="4981" y="1147"/>
                    <a:pt x="4855" y="1168"/>
                  </a:cubicBezTo>
                  <a:cubicBezTo>
                    <a:pt x="3955" y="1210"/>
                    <a:pt x="3118" y="1356"/>
                    <a:pt x="2658" y="1733"/>
                  </a:cubicBezTo>
                  <a:cubicBezTo>
                    <a:pt x="1821" y="2423"/>
                    <a:pt x="1821" y="4097"/>
                    <a:pt x="2323" y="4997"/>
                  </a:cubicBezTo>
                  <a:cubicBezTo>
                    <a:pt x="2470" y="5269"/>
                    <a:pt x="2240" y="5541"/>
                    <a:pt x="1863" y="5855"/>
                  </a:cubicBezTo>
                  <a:cubicBezTo>
                    <a:pt x="1277" y="6064"/>
                    <a:pt x="754" y="6420"/>
                    <a:pt x="566" y="6964"/>
                  </a:cubicBezTo>
                  <a:cubicBezTo>
                    <a:pt x="231" y="7299"/>
                    <a:pt x="1" y="7675"/>
                    <a:pt x="64" y="8094"/>
                  </a:cubicBezTo>
                  <a:cubicBezTo>
                    <a:pt x="210" y="9245"/>
                    <a:pt x="1235" y="9726"/>
                    <a:pt x="2261" y="9914"/>
                  </a:cubicBezTo>
                  <a:cubicBezTo>
                    <a:pt x="2261" y="10061"/>
                    <a:pt x="2302" y="10186"/>
                    <a:pt x="2365" y="10291"/>
                  </a:cubicBezTo>
                  <a:cubicBezTo>
                    <a:pt x="2365" y="10521"/>
                    <a:pt x="2365" y="10751"/>
                    <a:pt x="2365" y="10981"/>
                  </a:cubicBezTo>
                  <a:cubicBezTo>
                    <a:pt x="2156" y="11232"/>
                    <a:pt x="2177" y="11630"/>
                    <a:pt x="2386" y="11860"/>
                  </a:cubicBezTo>
                  <a:cubicBezTo>
                    <a:pt x="2407" y="12216"/>
                    <a:pt x="2428" y="12571"/>
                    <a:pt x="2491" y="12927"/>
                  </a:cubicBezTo>
                  <a:cubicBezTo>
                    <a:pt x="2638" y="14067"/>
                    <a:pt x="3512" y="14254"/>
                    <a:pt x="4461" y="14254"/>
                  </a:cubicBezTo>
                  <a:cubicBezTo>
                    <a:pt x="4591" y="14254"/>
                    <a:pt x="4723" y="14250"/>
                    <a:pt x="4855" y="14245"/>
                  </a:cubicBezTo>
                  <a:cubicBezTo>
                    <a:pt x="6382" y="14183"/>
                    <a:pt x="7910" y="14099"/>
                    <a:pt x="9416" y="14099"/>
                  </a:cubicBezTo>
                  <a:cubicBezTo>
                    <a:pt x="10017" y="14099"/>
                    <a:pt x="10687" y="14122"/>
                    <a:pt x="11367" y="14122"/>
                  </a:cubicBezTo>
                  <a:cubicBezTo>
                    <a:pt x="12274" y="14122"/>
                    <a:pt x="13198" y="14081"/>
                    <a:pt x="13999" y="13890"/>
                  </a:cubicBezTo>
                  <a:cubicBezTo>
                    <a:pt x="14406" y="13940"/>
                    <a:pt x="14826" y="13956"/>
                    <a:pt x="15251" y="13956"/>
                  </a:cubicBezTo>
                  <a:cubicBezTo>
                    <a:pt x="15983" y="13956"/>
                    <a:pt x="16728" y="13908"/>
                    <a:pt x="17450" y="13908"/>
                  </a:cubicBezTo>
                  <a:cubicBezTo>
                    <a:pt x="17534" y="13908"/>
                    <a:pt x="17618" y="13909"/>
                    <a:pt x="17702" y="13911"/>
                  </a:cubicBezTo>
                  <a:cubicBezTo>
                    <a:pt x="19376" y="13911"/>
                    <a:pt x="21031" y="14059"/>
                    <a:pt x="22686" y="14059"/>
                  </a:cubicBezTo>
                  <a:cubicBezTo>
                    <a:pt x="22789" y="14059"/>
                    <a:pt x="22892" y="14058"/>
                    <a:pt x="22996" y="14057"/>
                  </a:cubicBezTo>
                  <a:cubicBezTo>
                    <a:pt x="23916" y="14057"/>
                    <a:pt x="24753" y="13931"/>
                    <a:pt x="25151" y="13011"/>
                  </a:cubicBezTo>
                  <a:cubicBezTo>
                    <a:pt x="25381" y="12488"/>
                    <a:pt x="25318" y="12006"/>
                    <a:pt x="25151" y="11546"/>
                  </a:cubicBezTo>
                  <a:cubicBezTo>
                    <a:pt x="25318" y="11065"/>
                    <a:pt x="25297" y="10521"/>
                    <a:pt x="25214" y="9977"/>
                  </a:cubicBezTo>
                  <a:cubicBezTo>
                    <a:pt x="25297" y="9914"/>
                    <a:pt x="25381" y="9851"/>
                    <a:pt x="25444" y="9789"/>
                  </a:cubicBezTo>
                  <a:cubicBezTo>
                    <a:pt x="26992" y="8973"/>
                    <a:pt x="28227" y="8408"/>
                    <a:pt x="27243" y="6211"/>
                  </a:cubicBezTo>
                  <a:cubicBezTo>
                    <a:pt x="26950" y="5541"/>
                    <a:pt x="26093" y="4892"/>
                    <a:pt x="25318" y="4809"/>
                  </a:cubicBezTo>
                  <a:cubicBezTo>
                    <a:pt x="25276" y="4620"/>
                    <a:pt x="25235" y="4411"/>
                    <a:pt x="25172" y="4223"/>
                  </a:cubicBezTo>
                  <a:cubicBezTo>
                    <a:pt x="25151" y="4139"/>
                    <a:pt x="25130" y="4035"/>
                    <a:pt x="25088" y="3951"/>
                  </a:cubicBezTo>
                  <a:cubicBezTo>
                    <a:pt x="25025" y="2716"/>
                    <a:pt x="24837" y="1503"/>
                    <a:pt x="24063" y="791"/>
                  </a:cubicBezTo>
                  <a:cubicBezTo>
                    <a:pt x="23310" y="80"/>
                    <a:pt x="21740" y="122"/>
                    <a:pt x="20799" y="59"/>
                  </a:cubicBezTo>
                  <a:cubicBezTo>
                    <a:pt x="20255" y="17"/>
                    <a:pt x="19706" y="1"/>
                    <a:pt x="19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97;p51"/>
            <p:cNvSpPr/>
            <p:nvPr/>
          </p:nvSpPr>
          <p:spPr>
            <a:xfrm>
              <a:off x="1491600" y="1477113"/>
              <a:ext cx="778400" cy="664050"/>
            </a:xfrm>
            <a:custGeom>
              <a:avLst/>
              <a:gdLst/>
              <a:ahLst/>
              <a:cxnLst/>
              <a:rect l="l" t="t" r="r" b="b"/>
              <a:pathLst>
                <a:path w="31136" h="26562" extrusionOk="0">
                  <a:moveTo>
                    <a:pt x="22535" y="19524"/>
                  </a:moveTo>
                  <a:cubicBezTo>
                    <a:pt x="22452" y="19671"/>
                    <a:pt x="22368" y="19838"/>
                    <a:pt x="22305" y="19985"/>
                  </a:cubicBezTo>
                  <a:cubicBezTo>
                    <a:pt x="22243" y="19964"/>
                    <a:pt x="22180" y="19943"/>
                    <a:pt x="22117" y="19922"/>
                  </a:cubicBezTo>
                  <a:cubicBezTo>
                    <a:pt x="22180" y="19838"/>
                    <a:pt x="22222" y="19776"/>
                    <a:pt x="22284" y="19692"/>
                  </a:cubicBezTo>
                  <a:cubicBezTo>
                    <a:pt x="22368" y="19650"/>
                    <a:pt x="22452" y="19587"/>
                    <a:pt x="22535" y="19524"/>
                  </a:cubicBezTo>
                  <a:close/>
                  <a:moveTo>
                    <a:pt x="30378" y="0"/>
                  </a:moveTo>
                  <a:cubicBezTo>
                    <a:pt x="30110" y="0"/>
                    <a:pt x="29837" y="152"/>
                    <a:pt x="29796" y="442"/>
                  </a:cubicBezTo>
                  <a:cubicBezTo>
                    <a:pt x="29739" y="427"/>
                    <a:pt x="29682" y="419"/>
                    <a:pt x="29626" y="419"/>
                  </a:cubicBezTo>
                  <a:cubicBezTo>
                    <a:pt x="29372" y="419"/>
                    <a:pt x="29147" y="577"/>
                    <a:pt x="29147" y="902"/>
                  </a:cubicBezTo>
                  <a:cubicBezTo>
                    <a:pt x="29126" y="1237"/>
                    <a:pt x="29126" y="1572"/>
                    <a:pt x="29105" y="1928"/>
                  </a:cubicBezTo>
                  <a:cubicBezTo>
                    <a:pt x="29043" y="3037"/>
                    <a:pt x="28938" y="4208"/>
                    <a:pt x="28896" y="5359"/>
                  </a:cubicBezTo>
                  <a:cubicBezTo>
                    <a:pt x="28373" y="6510"/>
                    <a:pt x="27871" y="7703"/>
                    <a:pt x="27641" y="8937"/>
                  </a:cubicBezTo>
                  <a:cubicBezTo>
                    <a:pt x="27390" y="10234"/>
                    <a:pt x="26888" y="11783"/>
                    <a:pt x="26051" y="12829"/>
                  </a:cubicBezTo>
                  <a:cubicBezTo>
                    <a:pt x="25297" y="13791"/>
                    <a:pt x="25004" y="15005"/>
                    <a:pt x="24293" y="15967"/>
                  </a:cubicBezTo>
                  <a:cubicBezTo>
                    <a:pt x="23728" y="16700"/>
                    <a:pt x="22556" y="18688"/>
                    <a:pt x="21573" y="19127"/>
                  </a:cubicBezTo>
                  <a:cubicBezTo>
                    <a:pt x="21259" y="19252"/>
                    <a:pt x="21280" y="19566"/>
                    <a:pt x="21406" y="19755"/>
                  </a:cubicBezTo>
                  <a:cubicBezTo>
                    <a:pt x="21406" y="19776"/>
                    <a:pt x="21406" y="19797"/>
                    <a:pt x="21406" y="19817"/>
                  </a:cubicBezTo>
                  <a:cubicBezTo>
                    <a:pt x="21134" y="19817"/>
                    <a:pt x="20862" y="19817"/>
                    <a:pt x="20548" y="19838"/>
                  </a:cubicBezTo>
                  <a:cubicBezTo>
                    <a:pt x="20338" y="19838"/>
                    <a:pt x="20192" y="19943"/>
                    <a:pt x="20108" y="20089"/>
                  </a:cubicBezTo>
                  <a:cubicBezTo>
                    <a:pt x="20040" y="20062"/>
                    <a:pt x="19976" y="20050"/>
                    <a:pt x="19915" y="20050"/>
                  </a:cubicBezTo>
                  <a:cubicBezTo>
                    <a:pt x="19603" y="20050"/>
                    <a:pt x="19400" y="20377"/>
                    <a:pt x="19418" y="20675"/>
                  </a:cubicBezTo>
                  <a:cubicBezTo>
                    <a:pt x="19439" y="20947"/>
                    <a:pt x="19543" y="21157"/>
                    <a:pt x="19648" y="21387"/>
                  </a:cubicBezTo>
                  <a:cubicBezTo>
                    <a:pt x="19815" y="21701"/>
                    <a:pt x="19815" y="21952"/>
                    <a:pt x="19794" y="22286"/>
                  </a:cubicBezTo>
                  <a:cubicBezTo>
                    <a:pt x="19794" y="22517"/>
                    <a:pt x="19815" y="22768"/>
                    <a:pt x="19753" y="22998"/>
                  </a:cubicBezTo>
                  <a:cubicBezTo>
                    <a:pt x="19209" y="23082"/>
                    <a:pt x="18581" y="23102"/>
                    <a:pt x="18121" y="23123"/>
                  </a:cubicBezTo>
                  <a:cubicBezTo>
                    <a:pt x="16970" y="23207"/>
                    <a:pt x="15840" y="23709"/>
                    <a:pt x="14689" y="23814"/>
                  </a:cubicBezTo>
                  <a:cubicBezTo>
                    <a:pt x="13643" y="23918"/>
                    <a:pt x="12659" y="24232"/>
                    <a:pt x="11676" y="24546"/>
                  </a:cubicBezTo>
                  <a:cubicBezTo>
                    <a:pt x="11498" y="24529"/>
                    <a:pt x="11319" y="24521"/>
                    <a:pt x="11140" y="24521"/>
                  </a:cubicBezTo>
                  <a:cubicBezTo>
                    <a:pt x="10670" y="24521"/>
                    <a:pt x="10200" y="24575"/>
                    <a:pt x="9730" y="24651"/>
                  </a:cubicBezTo>
                  <a:cubicBezTo>
                    <a:pt x="10400" y="23877"/>
                    <a:pt x="10986" y="23040"/>
                    <a:pt x="11237" y="22119"/>
                  </a:cubicBezTo>
                  <a:cubicBezTo>
                    <a:pt x="11320" y="21805"/>
                    <a:pt x="11090" y="21533"/>
                    <a:pt x="10818" y="21449"/>
                  </a:cubicBezTo>
                  <a:cubicBezTo>
                    <a:pt x="10602" y="21381"/>
                    <a:pt x="10339" y="21346"/>
                    <a:pt x="10061" y="21346"/>
                  </a:cubicBezTo>
                  <a:cubicBezTo>
                    <a:pt x="9398" y="21346"/>
                    <a:pt x="8645" y="21545"/>
                    <a:pt x="8203" y="21973"/>
                  </a:cubicBezTo>
                  <a:cubicBezTo>
                    <a:pt x="6843" y="22161"/>
                    <a:pt x="5545" y="22579"/>
                    <a:pt x="4206" y="22956"/>
                  </a:cubicBezTo>
                  <a:cubicBezTo>
                    <a:pt x="3348" y="23102"/>
                    <a:pt x="2491" y="23186"/>
                    <a:pt x="1716" y="23228"/>
                  </a:cubicBezTo>
                  <a:cubicBezTo>
                    <a:pt x="1654" y="23228"/>
                    <a:pt x="1591" y="23249"/>
                    <a:pt x="1528" y="23270"/>
                  </a:cubicBezTo>
                  <a:cubicBezTo>
                    <a:pt x="1332" y="23245"/>
                    <a:pt x="1136" y="23235"/>
                    <a:pt x="936" y="23235"/>
                  </a:cubicBezTo>
                  <a:cubicBezTo>
                    <a:pt x="794" y="23235"/>
                    <a:pt x="650" y="23240"/>
                    <a:pt x="503" y="23249"/>
                  </a:cubicBezTo>
                  <a:cubicBezTo>
                    <a:pt x="63" y="23270"/>
                    <a:pt x="1" y="24023"/>
                    <a:pt x="461" y="24044"/>
                  </a:cubicBezTo>
                  <a:cubicBezTo>
                    <a:pt x="712" y="24065"/>
                    <a:pt x="963" y="24086"/>
                    <a:pt x="1214" y="24128"/>
                  </a:cubicBezTo>
                  <a:cubicBezTo>
                    <a:pt x="1277" y="24211"/>
                    <a:pt x="1361" y="24274"/>
                    <a:pt x="1465" y="24295"/>
                  </a:cubicBezTo>
                  <a:cubicBezTo>
                    <a:pt x="1507" y="24421"/>
                    <a:pt x="1591" y="24504"/>
                    <a:pt x="1737" y="24567"/>
                  </a:cubicBezTo>
                  <a:cubicBezTo>
                    <a:pt x="2993" y="25069"/>
                    <a:pt x="4374" y="25195"/>
                    <a:pt x="5713" y="25446"/>
                  </a:cubicBezTo>
                  <a:cubicBezTo>
                    <a:pt x="5755" y="25488"/>
                    <a:pt x="5797" y="25530"/>
                    <a:pt x="5859" y="25571"/>
                  </a:cubicBezTo>
                  <a:cubicBezTo>
                    <a:pt x="6236" y="25823"/>
                    <a:pt x="6633" y="25969"/>
                    <a:pt x="7052" y="26053"/>
                  </a:cubicBezTo>
                  <a:cubicBezTo>
                    <a:pt x="7080" y="26336"/>
                    <a:pt x="7357" y="26561"/>
                    <a:pt x="7650" y="26561"/>
                  </a:cubicBezTo>
                  <a:cubicBezTo>
                    <a:pt x="7790" y="26561"/>
                    <a:pt x="7934" y="26509"/>
                    <a:pt x="8056" y="26387"/>
                  </a:cubicBezTo>
                  <a:cubicBezTo>
                    <a:pt x="8161" y="26262"/>
                    <a:pt x="8286" y="26157"/>
                    <a:pt x="8412" y="26032"/>
                  </a:cubicBezTo>
                  <a:cubicBezTo>
                    <a:pt x="8680" y="26137"/>
                    <a:pt x="8988" y="26181"/>
                    <a:pt x="9317" y="26181"/>
                  </a:cubicBezTo>
                  <a:cubicBezTo>
                    <a:pt x="10553" y="26181"/>
                    <a:pt x="12084" y="25564"/>
                    <a:pt x="12911" y="25299"/>
                  </a:cubicBezTo>
                  <a:cubicBezTo>
                    <a:pt x="14396" y="24860"/>
                    <a:pt x="16175" y="24504"/>
                    <a:pt x="17702" y="24421"/>
                  </a:cubicBezTo>
                  <a:cubicBezTo>
                    <a:pt x="18183" y="24400"/>
                    <a:pt x="18811" y="24358"/>
                    <a:pt x="19439" y="24253"/>
                  </a:cubicBezTo>
                  <a:cubicBezTo>
                    <a:pt x="19538" y="24324"/>
                    <a:pt x="19647" y="24366"/>
                    <a:pt x="19766" y="24366"/>
                  </a:cubicBezTo>
                  <a:cubicBezTo>
                    <a:pt x="19822" y="24366"/>
                    <a:pt x="19881" y="24357"/>
                    <a:pt x="19941" y="24337"/>
                  </a:cubicBezTo>
                  <a:lnTo>
                    <a:pt x="19983" y="24337"/>
                  </a:lnTo>
                  <a:cubicBezTo>
                    <a:pt x="20025" y="24358"/>
                    <a:pt x="20066" y="24379"/>
                    <a:pt x="20129" y="24400"/>
                  </a:cubicBezTo>
                  <a:cubicBezTo>
                    <a:pt x="20354" y="24442"/>
                    <a:pt x="20578" y="24460"/>
                    <a:pt x="20801" y="24460"/>
                  </a:cubicBezTo>
                  <a:cubicBezTo>
                    <a:pt x="21679" y="24460"/>
                    <a:pt x="22543" y="24177"/>
                    <a:pt x="23393" y="23960"/>
                  </a:cubicBezTo>
                  <a:cubicBezTo>
                    <a:pt x="23644" y="23877"/>
                    <a:pt x="23749" y="23626"/>
                    <a:pt x="23707" y="23395"/>
                  </a:cubicBezTo>
                  <a:cubicBezTo>
                    <a:pt x="23833" y="23374"/>
                    <a:pt x="23937" y="23312"/>
                    <a:pt x="24042" y="23228"/>
                  </a:cubicBezTo>
                  <a:cubicBezTo>
                    <a:pt x="25025" y="22328"/>
                    <a:pt x="25004" y="20759"/>
                    <a:pt x="25569" y="19629"/>
                  </a:cubicBezTo>
                  <a:cubicBezTo>
                    <a:pt x="25925" y="18876"/>
                    <a:pt x="26134" y="18039"/>
                    <a:pt x="26406" y="17244"/>
                  </a:cubicBezTo>
                  <a:cubicBezTo>
                    <a:pt x="26448" y="17139"/>
                    <a:pt x="26490" y="17035"/>
                    <a:pt x="26532" y="16951"/>
                  </a:cubicBezTo>
                  <a:cubicBezTo>
                    <a:pt x="26595" y="16846"/>
                    <a:pt x="26636" y="16742"/>
                    <a:pt x="26699" y="16637"/>
                  </a:cubicBezTo>
                  <a:cubicBezTo>
                    <a:pt x="27139" y="15842"/>
                    <a:pt x="27599" y="15047"/>
                    <a:pt x="28038" y="14231"/>
                  </a:cubicBezTo>
                  <a:cubicBezTo>
                    <a:pt x="28289" y="13812"/>
                    <a:pt x="28520" y="13373"/>
                    <a:pt x="28729" y="12913"/>
                  </a:cubicBezTo>
                  <a:cubicBezTo>
                    <a:pt x="29001" y="12390"/>
                    <a:pt x="29252" y="11846"/>
                    <a:pt x="29461" y="11302"/>
                  </a:cubicBezTo>
                  <a:cubicBezTo>
                    <a:pt x="29503" y="11218"/>
                    <a:pt x="29545" y="11113"/>
                    <a:pt x="29587" y="11030"/>
                  </a:cubicBezTo>
                  <a:cubicBezTo>
                    <a:pt x="29733" y="10737"/>
                    <a:pt x="29880" y="10527"/>
                    <a:pt x="29963" y="10297"/>
                  </a:cubicBezTo>
                  <a:cubicBezTo>
                    <a:pt x="29984" y="10255"/>
                    <a:pt x="30026" y="10213"/>
                    <a:pt x="30068" y="10151"/>
                  </a:cubicBezTo>
                  <a:cubicBezTo>
                    <a:pt x="30256" y="10109"/>
                    <a:pt x="30424" y="9962"/>
                    <a:pt x="30486" y="9711"/>
                  </a:cubicBezTo>
                  <a:cubicBezTo>
                    <a:pt x="31135" y="6782"/>
                    <a:pt x="31114" y="3476"/>
                    <a:pt x="30926" y="484"/>
                  </a:cubicBezTo>
                  <a:cubicBezTo>
                    <a:pt x="30915" y="157"/>
                    <a:pt x="30649" y="0"/>
                    <a:pt x="30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98;p51"/>
            <p:cNvSpPr/>
            <p:nvPr/>
          </p:nvSpPr>
          <p:spPr>
            <a:xfrm>
              <a:off x="2028825" y="2110663"/>
              <a:ext cx="771050" cy="605775"/>
            </a:xfrm>
            <a:custGeom>
              <a:avLst/>
              <a:gdLst/>
              <a:ahLst/>
              <a:cxnLst/>
              <a:rect l="l" t="t" r="r" b="b"/>
              <a:pathLst>
                <a:path w="30842" h="24231" extrusionOk="0">
                  <a:moveTo>
                    <a:pt x="15902" y="21258"/>
                  </a:moveTo>
                  <a:lnTo>
                    <a:pt x="15902" y="21258"/>
                  </a:lnTo>
                  <a:cubicBezTo>
                    <a:pt x="16028" y="21299"/>
                    <a:pt x="16132" y="21341"/>
                    <a:pt x="16258" y="21362"/>
                  </a:cubicBezTo>
                  <a:cubicBezTo>
                    <a:pt x="16676" y="21467"/>
                    <a:pt x="17032" y="21676"/>
                    <a:pt x="17367" y="21906"/>
                  </a:cubicBezTo>
                  <a:cubicBezTo>
                    <a:pt x="16865" y="21718"/>
                    <a:pt x="16383" y="21488"/>
                    <a:pt x="15902" y="21258"/>
                  </a:cubicBezTo>
                  <a:close/>
                  <a:moveTo>
                    <a:pt x="24268" y="0"/>
                  </a:moveTo>
                  <a:cubicBezTo>
                    <a:pt x="23626" y="0"/>
                    <a:pt x="22983" y="20"/>
                    <a:pt x="22347" y="20"/>
                  </a:cubicBezTo>
                  <a:cubicBezTo>
                    <a:pt x="19606" y="20"/>
                    <a:pt x="16886" y="167"/>
                    <a:pt x="14166" y="167"/>
                  </a:cubicBezTo>
                  <a:cubicBezTo>
                    <a:pt x="13454" y="167"/>
                    <a:pt x="13350" y="1255"/>
                    <a:pt x="14061" y="1255"/>
                  </a:cubicBezTo>
                  <a:cubicBezTo>
                    <a:pt x="14387" y="1255"/>
                    <a:pt x="14709" y="1253"/>
                    <a:pt x="15029" y="1253"/>
                  </a:cubicBezTo>
                  <a:cubicBezTo>
                    <a:pt x="16228" y="1253"/>
                    <a:pt x="17391" y="1279"/>
                    <a:pt x="18580" y="1527"/>
                  </a:cubicBezTo>
                  <a:cubicBezTo>
                    <a:pt x="18996" y="1613"/>
                    <a:pt x="19422" y="1641"/>
                    <a:pt x="19853" y="1641"/>
                  </a:cubicBezTo>
                  <a:cubicBezTo>
                    <a:pt x="20623" y="1641"/>
                    <a:pt x="21410" y="1553"/>
                    <a:pt x="22181" y="1553"/>
                  </a:cubicBezTo>
                  <a:cubicBezTo>
                    <a:pt x="22548" y="1553"/>
                    <a:pt x="22911" y="1573"/>
                    <a:pt x="23267" y="1631"/>
                  </a:cubicBezTo>
                  <a:cubicBezTo>
                    <a:pt x="23853" y="1715"/>
                    <a:pt x="24878" y="1715"/>
                    <a:pt x="25548" y="1945"/>
                  </a:cubicBezTo>
                  <a:cubicBezTo>
                    <a:pt x="25611" y="2050"/>
                    <a:pt x="25694" y="2154"/>
                    <a:pt x="25841" y="2196"/>
                  </a:cubicBezTo>
                  <a:cubicBezTo>
                    <a:pt x="25925" y="2217"/>
                    <a:pt x="25987" y="2217"/>
                    <a:pt x="26050" y="2238"/>
                  </a:cubicBezTo>
                  <a:lnTo>
                    <a:pt x="26071" y="2259"/>
                  </a:lnTo>
                  <a:cubicBezTo>
                    <a:pt x="25527" y="2761"/>
                    <a:pt x="25192" y="3535"/>
                    <a:pt x="24711" y="4079"/>
                  </a:cubicBezTo>
                  <a:cubicBezTo>
                    <a:pt x="24648" y="4142"/>
                    <a:pt x="24606" y="4205"/>
                    <a:pt x="24544" y="4268"/>
                  </a:cubicBezTo>
                  <a:cubicBezTo>
                    <a:pt x="24460" y="4289"/>
                    <a:pt x="24397" y="4310"/>
                    <a:pt x="24334" y="4372"/>
                  </a:cubicBezTo>
                  <a:cubicBezTo>
                    <a:pt x="22953" y="5502"/>
                    <a:pt x="21803" y="6841"/>
                    <a:pt x="20589" y="8159"/>
                  </a:cubicBezTo>
                  <a:cubicBezTo>
                    <a:pt x="19836" y="8975"/>
                    <a:pt x="18601" y="9561"/>
                    <a:pt x="18371" y="10712"/>
                  </a:cubicBezTo>
                  <a:cubicBezTo>
                    <a:pt x="18371" y="10733"/>
                    <a:pt x="18371" y="10733"/>
                    <a:pt x="18371" y="10733"/>
                  </a:cubicBezTo>
                  <a:cubicBezTo>
                    <a:pt x="18225" y="10775"/>
                    <a:pt x="18099" y="10838"/>
                    <a:pt x="18015" y="10963"/>
                  </a:cubicBezTo>
                  <a:cubicBezTo>
                    <a:pt x="17409" y="11947"/>
                    <a:pt x="18350" y="13976"/>
                    <a:pt x="18643" y="14981"/>
                  </a:cubicBezTo>
                  <a:cubicBezTo>
                    <a:pt x="19229" y="17157"/>
                    <a:pt x="20045" y="19333"/>
                    <a:pt x="20066" y="21572"/>
                  </a:cubicBezTo>
                  <a:cubicBezTo>
                    <a:pt x="17723" y="20463"/>
                    <a:pt x="15651" y="18621"/>
                    <a:pt x="13119" y="17931"/>
                  </a:cubicBezTo>
                  <a:cubicBezTo>
                    <a:pt x="12157" y="17659"/>
                    <a:pt x="11173" y="17282"/>
                    <a:pt x="10148" y="17136"/>
                  </a:cubicBezTo>
                  <a:cubicBezTo>
                    <a:pt x="9889" y="16688"/>
                    <a:pt x="9508" y="16504"/>
                    <a:pt x="9050" y="16504"/>
                  </a:cubicBezTo>
                  <a:cubicBezTo>
                    <a:pt x="7773" y="16504"/>
                    <a:pt x="5893" y="17943"/>
                    <a:pt x="4352" y="19144"/>
                  </a:cubicBezTo>
                  <a:cubicBezTo>
                    <a:pt x="3474" y="19647"/>
                    <a:pt x="2386" y="20086"/>
                    <a:pt x="1842" y="20860"/>
                  </a:cubicBezTo>
                  <a:cubicBezTo>
                    <a:pt x="1821" y="20902"/>
                    <a:pt x="1800" y="20944"/>
                    <a:pt x="1779" y="20986"/>
                  </a:cubicBezTo>
                  <a:cubicBezTo>
                    <a:pt x="1360" y="21237"/>
                    <a:pt x="921" y="21467"/>
                    <a:pt x="419" y="21488"/>
                  </a:cubicBezTo>
                  <a:cubicBezTo>
                    <a:pt x="0" y="21509"/>
                    <a:pt x="42" y="22157"/>
                    <a:pt x="461" y="22157"/>
                  </a:cubicBezTo>
                  <a:cubicBezTo>
                    <a:pt x="1235" y="22157"/>
                    <a:pt x="2051" y="21802"/>
                    <a:pt x="2783" y="21383"/>
                  </a:cubicBezTo>
                  <a:cubicBezTo>
                    <a:pt x="3118" y="21237"/>
                    <a:pt x="3453" y="21048"/>
                    <a:pt x="3767" y="20839"/>
                  </a:cubicBezTo>
                  <a:cubicBezTo>
                    <a:pt x="3808" y="20839"/>
                    <a:pt x="3850" y="20818"/>
                    <a:pt x="3871" y="20797"/>
                  </a:cubicBezTo>
                  <a:cubicBezTo>
                    <a:pt x="4478" y="20483"/>
                    <a:pt x="5147" y="20107"/>
                    <a:pt x="5796" y="19709"/>
                  </a:cubicBezTo>
                  <a:cubicBezTo>
                    <a:pt x="5838" y="19720"/>
                    <a:pt x="5885" y="19725"/>
                    <a:pt x="5935" y="19725"/>
                  </a:cubicBezTo>
                  <a:cubicBezTo>
                    <a:pt x="5984" y="19725"/>
                    <a:pt x="6037" y="19720"/>
                    <a:pt x="6089" y="19709"/>
                  </a:cubicBezTo>
                  <a:cubicBezTo>
                    <a:pt x="6654" y="19500"/>
                    <a:pt x="7135" y="19186"/>
                    <a:pt x="7616" y="18872"/>
                  </a:cubicBezTo>
                  <a:cubicBezTo>
                    <a:pt x="7700" y="18935"/>
                    <a:pt x="7784" y="18998"/>
                    <a:pt x="7909" y="19040"/>
                  </a:cubicBezTo>
                  <a:cubicBezTo>
                    <a:pt x="10295" y="19584"/>
                    <a:pt x="12136" y="21132"/>
                    <a:pt x="14375" y="22053"/>
                  </a:cubicBezTo>
                  <a:cubicBezTo>
                    <a:pt x="16718" y="22994"/>
                    <a:pt x="18811" y="23957"/>
                    <a:pt x="21342" y="24229"/>
                  </a:cubicBezTo>
                  <a:cubicBezTo>
                    <a:pt x="21354" y="24230"/>
                    <a:pt x="21365" y="24230"/>
                    <a:pt x="21377" y="24230"/>
                  </a:cubicBezTo>
                  <a:cubicBezTo>
                    <a:pt x="21655" y="24230"/>
                    <a:pt x="21889" y="23989"/>
                    <a:pt x="21949" y="23748"/>
                  </a:cubicBezTo>
                  <a:cubicBezTo>
                    <a:pt x="22430" y="22136"/>
                    <a:pt x="21698" y="20191"/>
                    <a:pt x="21342" y="18600"/>
                  </a:cubicBezTo>
                  <a:cubicBezTo>
                    <a:pt x="20882" y="16403"/>
                    <a:pt x="20150" y="14457"/>
                    <a:pt x="20066" y="12240"/>
                  </a:cubicBezTo>
                  <a:lnTo>
                    <a:pt x="20066" y="12240"/>
                  </a:lnTo>
                  <a:cubicBezTo>
                    <a:pt x="20108" y="12260"/>
                    <a:pt x="20171" y="12281"/>
                    <a:pt x="20212" y="12281"/>
                  </a:cubicBezTo>
                  <a:cubicBezTo>
                    <a:pt x="20281" y="12501"/>
                    <a:pt x="20484" y="12666"/>
                    <a:pt x="20698" y="12666"/>
                  </a:cubicBezTo>
                  <a:cubicBezTo>
                    <a:pt x="20811" y="12666"/>
                    <a:pt x="20927" y="12620"/>
                    <a:pt x="21028" y="12512"/>
                  </a:cubicBezTo>
                  <a:cubicBezTo>
                    <a:pt x="21698" y="11800"/>
                    <a:pt x="22472" y="11068"/>
                    <a:pt x="23142" y="10273"/>
                  </a:cubicBezTo>
                  <a:cubicBezTo>
                    <a:pt x="23205" y="10231"/>
                    <a:pt x="23288" y="10168"/>
                    <a:pt x="23351" y="10084"/>
                  </a:cubicBezTo>
                  <a:cubicBezTo>
                    <a:pt x="24188" y="9038"/>
                    <a:pt x="25318" y="8055"/>
                    <a:pt x="26343" y="7009"/>
                  </a:cubicBezTo>
                  <a:cubicBezTo>
                    <a:pt x="26374" y="7019"/>
                    <a:pt x="26406" y="7024"/>
                    <a:pt x="26437" y="7024"/>
                  </a:cubicBezTo>
                  <a:cubicBezTo>
                    <a:pt x="26469" y="7024"/>
                    <a:pt x="26500" y="7019"/>
                    <a:pt x="26531" y="7009"/>
                  </a:cubicBezTo>
                  <a:cubicBezTo>
                    <a:pt x="27619" y="6779"/>
                    <a:pt x="29126" y="5063"/>
                    <a:pt x="29816" y="3786"/>
                  </a:cubicBezTo>
                  <a:cubicBezTo>
                    <a:pt x="30381" y="3117"/>
                    <a:pt x="30800" y="2405"/>
                    <a:pt x="30821" y="1631"/>
                  </a:cubicBezTo>
                  <a:cubicBezTo>
                    <a:pt x="30842" y="1359"/>
                    <a:pt x="30653" y="1171"/>
                    <a:pt x="30423" y="1087"/>
                  </a:cubicBezTo>
                  <a:cubicBezTo>
                    <a:pt x="30109" y="962"/>
                    <a:pt x="29775" y="920"/>
                    <a:pt x="29419" y="920"/>
                  </a:cubicBezTo>
                  <a:cubicBezTo>
                    <a:pt x="29187" y="804"/>
                    <a:pt x="28889" y="767"/>
                    <a:pt x="28587" y="767"/>
                  </a:cubicBezTo>
                  <a:cubicBezTo>
                    <a:pt x="28509" y="767"/>
                    <a:pt x="28430" y="769"/>
                    <a:pt x="28352" y="773"/>
                  </a:cubicBezTo>
                  <a:cubicBezTo>
                    <a:pt x="27954" y="585"/>
                    <a:pt x="27578" y="376"/>
                    <a:pt x="27138" y="271"/>
                  </a:cubicBezTo>
                  <a:cubicBezTo>
                    <a:pt x="26197" y="45"/>
                    <a:pt x="25232" y="0"/>
                    <a:pt x="24268" y="0"/>
                  </a:cubicBezTo>
                  <a:close/>
                </a:path>
              </a:pathLst>
            </a:custGeom>
            <a:solidFill>
              <a:srgbClr val="FFF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99;p51"/>
            <p:cNvSpPr/>
            <p:nvPr/>
          </p:nvSpPr>
          <p:spPr>
            <a:xfrm>
              <a:off x="2259500" y="1470888"/>
              <a:ext cx="235425" cy="591575"/>
            </a:xfrm>
            <a:custGeom>
              <a:avLst/>
              <a:gdLst/>
              <a:ahLst/>
              <a:cxnLst/>
              <a:rect l="l" t="t" r="r" b="b"/>
              <a:pathLst>
                <a:path w="9417" h="23663" extrusionOk="0">
                  <a:moveTo>
                    <a:pt x="574" y="1"/>
                  </a:moveTo>
                  <a:cubicBezTo>
                    <a:pt x="368" y="1"/>
                    <a:pt x="168" y="168"/>
                    <a:pt x="168" y="419"/>
                  </a:cubicBezTo>
                  <a:cubicBezTo>
                    <a:pt x="168" y="1068"/>
                    <a:pt x="210" y="1695"/>
                    <a:pt x="273" y="2344"/>
                  </a:cubicBezTo>
                  <a:cubicBezTo>
                    <a:pt x="105" y="2449"/>
                    <a:pt x="1" y="2637"/>
                    <a:pt x="22" y="2909"/>
                  </a:cubicBezTo>
                  <a:cubicBezTo>
                    <a:pt x="84" y="3662"/>
                    <a:pt x="314" y="4311"/>
                    <a:pt x="566" y="4960"/>
                  </a:cubicBezTo>
                  <a:cubicBezTo>
                    <a:pt x="566" y="4960"/>
                    <a:pt x="566" y="4980"/>
                    <a:pt x="545" y="4980"/>
                  </a:cubicBezTo>
                  <a:cubicBezTo>
                    <a:pt x="42" y="6194"/>
                    <a:pt x="356" y="7952"/>
                    <a:pt x="377" y="9249"/>
                  </a:cubicBezTo>
                  <a:cubicBezTo>
                    <a:pt x="314" y="10755"/>
                    <a:pt x="1319" y="12325"/>
                    <a:pt x="2135" y="13580"/>
                  </a:cubicBezTo>
                  <a:cubicBezTo>
                    <a:pt x="2846" y="14710"/>
                    <a:pt x="3432" y="15944"/>
                    <a:pt x="4081" y="17116"/>
                  </a:cubicBezTo>
                  <a:cubicBezTo>
                    <a:pt x="4123" y="17179"/>
                    <a:pt x="4248" y="17367"/>
                    <a:pt x="4415" y="17577"/>
                  </a:cubicBezTo>
                  <a:cubicBezTo>
                    <a:pt x="4562" y="17953"/>
                    <a:pt x="4729" y="18330"/>
                    <a:pt x="4918" y="18706"/>
                  </a:cubicBezTo>
                  <a:cubicBezTo>
                    <a:pt x="5106" y="19481"/>
                    <a:pt x="5462" y="20255"/>
                    <a:pt x="5859" y="21008"/>
                  </a:cubicBezTo>
                  <a:cubicBezTo>
                    <a:pt x="5880" y="21092"/>
                    <a:pt x="5901" y="21175"/>
                    <a:pt x="5922" y="21280"/>
                  </a:cubicBezTo>
                  <a:cubicBezTo>
                    <a:pt x="6048" y="21929"/>
                    <a:pt x="6006" y="22598"/>
                    <a:pt x="6215" y="23226"/>
                  </a:cubicBezTo>
                  <a:cubicBezTo>
                    <a:pt x="6313" y="23505"/>
                    <a:pt x="6615" y="23663"/>
                    <a:pt x="6898" y="23663"/>
                  </a:cubicBezTo>
                  <a:cubicBezTo>
                    <a:pt x="7040" y="23663"/>
                    <a:pt x="7177" y="23623"/>
                    <a:pt x="7282" y="23540"/>
                  </a:cubicBezTo>
                  <a:cubicBezTo>
                    <a:pt x="7383" y="23590"/>
                    <a:pt x="7498" y="23618"/>
                    <a:pt x="7611" y="23618"/>
                  </a:cubicBezTo>
                  <a:cubicBezTo>
                    <a:pt x="7828" y="23618"/>
                    <a:pt x="8036" y="23515"/>
                    <a:pt x="8119" y="23268"/>
                  </a:cubicBezTo>
                  <a:cubicBezTo>
                    <a:pt x="8349" y="22577"/>
                    <a:pt x="8307" y="20841"/>
                    <a:pt x="8830" y="20380"/>
                  </a:cubicBezTo>
                  <a:cubicBezTo>
                    <a:pt x="8893" y="20318"/>
                    <a:pt x="8935" y="20234"/>
                    <a:pt x="8977" y="20150"/>
                  </a:cubicBezTo>
                  <a:cubicBezTo>
                    <a:pt x="9228" y="20046"/>
                    <a:pt x="9416" y="19794"/>
                    <a:pt x="9374" y="19481"/>
                  </a:cubicBezTo>
                  <a:cubicBezTo>
                    <a:pt x="9019" y="16426"/>
                    <a:pt x="7115" y="13622"/>
                    <a:pt x="5985" y="10818"/>
                  </a:cubicBezTo>
                  <a:cubicBezTo>
                    <a:pt x="5336" y="9144"/>
                    <a:pt x="4583" y="7470"/>
                    <a:pt x="3746" y="5880"/>
                  </a:cubicBezTo>
                  <a:cubicBezTo>
                    <a:pt x="3244" y="4897"/>
                    <a:pt x="2888" y="3851"/>
                    <a:pt x="2344" y="2909"/>
                  </a:cubicBezTo>
                  <a:cubicBezTo>
                    <a:pt x="2177" y="1842"/>
                    <a:pt x="1674" y="1403"/>
                    <a:pt x="900" y="189"/>
                  </a:cubicBezTo>
                  <a:cubicBezTo>
                    <a:pt x="815" y="58"/>
                    <a:pt x="694" y="1"/>
                    <a:pt x="574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0;p51"/>
            <p:cNvSpPr/>
            <p:nvPr/>
          </p:nvSpPr>
          <p:spPr>
            <a:xfrm>
              <a:off x="1795325" y="2053888"/>
              <a:ext cx="1259150" cy="1098500"/>
            </a:xfrm>
            <a:custGeom>
              <a:avLst/>
              <a:gdLst/>
              <a:ahLst/>
              <a:cxnLst/>
              <a:rect l="l" t="t" r="r" b="b"/>
              <a:pathLst>
                <a:path w="50366" h="43940" extrusionOk="0">
                  <a:moveTo>
                    <a:pt x="19300" y="24177"/>
                  </a:moveTo>
                  <a:cubicBezTo>
                    <a:pt x="19802" y="24366"/>
                    <a:pt x="20346" y="24638"/>
                    <a:pt x="20827" y="24951"/>
                  </a:cubicBezTo>
                  <a:cubicBezTo>
                    <a:pt x="20750" y="24926"/>
                    <a:pt x="20664" y="24908"/>
                    <a:pt x="20576" y="24908"/>
                  </a:cubicBezTo>
                  <a:cubicBezTo>
                    <a:pt x="20521" y="24908"/>
                    <a:pt x="20465" y="24915"/>
                    <a:pt x="20409" y="24931"/>
                  </a:cubicBezTo>
                  <a:cubicBezTo>
                    <a:pt x="20304" y="24826"/>
                    <a:pt x="20158" y="24763"/>
                    <a:pt x="19990" y="24742"/>
                  </a:cubicBezTo>
                  <a:cubicBezTo>
                    <a:pt x="19960" y="24712"/>
                    <a:pt x="19929" y="24692"/>
                    <a:pt x="19923" y="24692"/>
                  </a:cubicBezTo>
                  <a:cubicBezTo>
                    <a:pt x="19921" y="24692"/>
                    <a:pt x="19922" y="24695"/>
                    <a:pt x="19928" y="24700"/>
                  </a:cubicBezTo>
                  <a:cubicBezTo>
                    <a:pt x="19865" y="24659"/>
                    <a:pt x="19802" y="24617"/>
                    <a:pt x="19739" y="24575"/>
                  </a:cubicBezTo>
                  <a:cubicBezTo>
                    <a:pt x="19656" y="24533"/>
                    <a:pt x="19572" y="24470"/>
                    <a:pt x="19488" y="24428"/>
                  </a:cubicBezTo>
                  <a:cubicBezTo>
                    <a:pt x="19467" y="24324"/>
                    <a:pt x="19405" y="24240"/>
                    <a:pt x="19300" y="24177"/>
                  </a:cubicBezTo>
                  <a:close/>
                  <a:moveTo>
                    <a:pt x="20953" y="25035"/>
                  </a:moveTo>
                  <a:lnTo>
                    <a:pt x="20953" y="25035"/>
                  </a:lnTo>
                  <a:cubicBezTo>
                    <a:pt x="21246" y="25223"/>
                    <a:pt x="21518" y="25433"/>
                    <a:pt x="21748" y="25642"/>
                  </a:cubicBezTo>
                  <a:cubicBezTo>
                    <a:pt x="21518" y="25663"/>
                    <a:pt x="21288" y="25830"/>
                    <a:pt x="21267" y="26081"/>
                  </a:cubicBezTo>
                  <a:cubicBezTo>
                    <a:pt x="21246" y="25956"/>
                    <a:pt x="21225" y="25851"/>
                    <a:pt x="21183" y="25767"/>
                  </a:cubicBezTo>
                  <a:cubicBezTo>
                    <a:pt x="21183" y="25621"/>
                    <a:pt x="21162" y="25495"/>
                    <a:pt x="21120" y="25328"/>
                  </a:cubicBezTo>
                  <a:cubicBezTo>
                    <a:pt x="21099" y="25203"/>
                    <a:pt x="21037" y="25119"/>
                    <a:pt x="20953" y="25035"/>
                  </a:cubicBezTo>
                  <a:close/>
                  <a:moveTo>
                    <a:pt x="21622" y="27923"/>
                  </a:moveTo>
                  <a:cubicBezTo>
                    <a:pt x="21685" y="28048"/>
                    <a:pt x="21727" y="28174"/>
                    <a:pt x="21811" y="28299"/>
                  </a:cubicBezTo>
                  <a:cubicBezTo>
                    <a:pt x="21706" y="28383"/>
                    <a:pt x="21622" y="28529"/>
                    <a:pt x="21622" y="28676"/>
                  </a:cubicBezTo>
                  <a:cubicBezTo>
                    <a:pt x="21622" y="28425"/>
                    <a:pt x="21622" y="28174"/>
                    <a:pt x="21622" y="27923"/>
                  </a:cubicBezTo>
                  <a:close/>
                  <a:moveTo>
                    <a:pt x="33758" y="33760"/>
                  </a:moveTo>
                  <a:lnTo>
                    <a:pt x="34135" y="34074"/>
                  </a:lnTo>
                  <a:cubicBezTo>
                    <a:pt x="33926" y="33990"/>
                    <a:pt x="33737" y="33886"/>
                    <a:pt x="33528" y="33802"/>
                  </a:cubicBezTo>
                  <a:lnTo>
                    <a:pt x="33549" y="33802"/>
                  </a:lnTo>
                  <a:cubicBezTo>
                    <a:pt x="33633" y="33802"/>
                    <a:pt x="33695" y="33781"/>
                    <a:pt x="33758" y="33760"/>
                  </a:cubicBezTo>
                  <a:close/>
                  <a:moveTo>
                    <a:pt x="49597" y="1"/>
                  </a:moveTo>
                  <a:cubicBezTo>
                    <a:pt x="49530" y="1"/>
                    <a:pt x="49459" y="17"/>
                    <a:pt x="49388" y="52"/>
                  </a:cubicBezTo>
                  <a:cubicBezTo>
                    <a:pt x="48195" y="617"/>
                    <a:pt x="46940" y="994"/>
                    <a:pt x="45747" y="1580"/>
                  </a:cubicBezTo>
                  <a:cubicBezTo>
                    <a:pt x="45224" y="1831"/>
                    <a:pt x="44722" y="1977"/>
                    <a:pt x="44262" y="2166"/>
                  </a:cubicBezTo>
                  <a:cubicBezTo>
                    <a:pt x="44178" y="2124"/>
                    <a:pt x="44073" y="2103"/>
                    <a:pt x="43969" y="2103"/>
                  </a:cubicBezTo>
                  <a:cubicBezTo>
                    <a:pt x="43864" y="2103"/>
                    <a:pt x="43760" y="2124"/>
                    <a:pt x="43676" y="2166"/>
                  </a:cubicBezTo>
                  <a:cubicBezTo>
                    <a:pt x="42818" y="2668"/>
                    <a:pt x="42337" y="3442"/>
                    <a:pt x="41584" y="4049"/>
                  </a:cubicBezTo>
                  <a:cubicBezTo>
                    <a:pt x="40579" y="4865"/>
                    <a:pt x="39596" y="5744"/>
                    <a:pt x="38675" y="6622"/>
                  </a:cubicBezTo>
                  <a:cubicBezTo>
                    <a:pt x="37796" y="7459"/>
                    <a:pt x="37169" y="8464"/>
                    <a:pt x="36227" y="9238"/>
                  </a:cubicBezTo>
                  <a:cubicBezTo>
                    <a:pt x="35537" y="9824"/>
                    <a:pt x="34825" y="10451"/>
                    <a:pt x="34302" y="11205"/>
                  </a:cubicBezTo>
                  <a:cubicBezTo>
                    <a:pt x="33423" y="11644"/>
                    <a:pt x="32377" y="12272"/>
                    <a:pt x="32356" y="13130"/>
                  </a:cubicBezTo>
                  <a:cubicBezTo>
                    <a:pt x="32021" y="13297"/>
                    <a:pt x="31729" y="13527"/>
                    <a:pt x="31582" y="13862"/>
                  </a:cubicBezTo>
                  <a:cubicBezTo>
                    <a:pt x="31498" y="14008"/>
                    <a:pt x="31498" y="14197"/>
                    <a:pt x="31603" y="14343"/>
                  </a:cubicBezTo>
                  <a:cubicBezTo>
                    <a:pt x="31457" y="14385"/>
                    <a:pt x="31310" y="14531"/>
                    <a:pt x="31289" y="14678"/>
                  </a:cubicBezTo>
                  <a:cubicBezTo>
                    <a:pt x="31164" y="15766"/>
                    <a:pt x="31477" y="16728"/>
                    <a:pt x="31917" y="17733"/>
                  </a:cubicBezTo>
                  <a:cubicBezTo>
                    <a:pt x="31938" y="17775"/>
                    <a:pt x="31959" y="17837"/>
                    <a:pt x="31980" y="17879"/>
                  </a:cubicBezTo>
                  <a:cubicBezTo>
                    <a:pt x="32042" y="18193"/>
                    <a:pt x="32126" y="18486"/>
                    <a:pt x="32210" y="18800"/>
                  </a:cubicBezTo>
                  <a:cubicBezTo>
                    <a:pt x="32147" y="18863"/>
                    <a:pt x="32126" y="18946"/>
                    <a:pt x="32126" y="19072"/>
                  </a:cubicBezTo>
                  <a:cubicBezTo>
                    <a:pt x="32126" y="19114"/>
                    <a:pt x="32126" y="19156"/>
                    <a:pt x="32126" y="19197"/>
                  </a:cubicBezTo>
                  <a:cubicBezTo>
                    <a:pt x="32252" y="21541"/>
                    <a:pt x="33172" y="23696"/>
                    <a:pt x="33444" y="25998"/>
                  </a:cubicBezTo>
                  <a:cubicBezTo>
                    <a:pt x="33591" y="27379"/>
                    <a:pt x="33946" y="28739"/>
                    <a:pt x="34156" y="30120"/>
                  </a:cubicBezTo>
                  <a:cubicBezTo>
                    <a:pt x="34177" y="30329"/>
                    <a:pt x="34218" y="30538"/>
                    <a:pt x="34239" y="30768"/>
                  </a:cubicBezTo>
                  <a:cubicBezTo>
                    <a:pt x="32733" y="29931"/>
                    <a:pt x="30933" y="29366"/>
                    <a:pt x="29552" y="28446"/>
                  </a:cubicBezTo>
                  <a:cubicBezTo>
                    <a:pt x="28444" y="27713"/>
                    <a:pt x="27125" y="27358"/>
                    <a:pt x="25954" y="26730"/>
                  </a:cubicBezTo>
                  <a:cubicBezTo>
                    <a:pt x="25075" y="26249"/>
                    <a:pt x="23945" y="25349"/>
                    <a:pt x="22941" y="25244"/>
                  </a:cubicBezTo>
                  <a:cubicBezTo>
                    <a:pt x="22104" y="24554"/>
                    <a:pt x="21016" y="24094"/>
                    <a:pt x="20325" y="23319"/>
                  </a:cubicBezTo>
                  <a:cubicBezTo>
                    <a:pt x="19919" y="22883"/>
                    <a:pt x="19292" y="22717"/>
                    <a:pt x="18646" y="22717"/>
                  </a:cubicBezTo>
                  <a:cubicBezTo>
                    <a:pt x="17960" y="22717"/>
                    <a:pt x="17253" y="22904"/>
                    <a:pt x="16768" y="23152"/>
                  </a:cubicBezTo>
                  <a:cubicBezTo>
                    <a:pt x="16496" y="23298"/>
                    <a:pt x="16496" y="23570"/>
                    <a:pt x="16601" y="23780"/>
                  </a:cubicBezTo>
                  <a:cubicBezTo>
                    <a:pt x="16517" y="23843"/>
                    <a:pt x="16454" y="23905"/>
                    <a:pt x="16371" y="23968"/>
                  </a:cubicBezTo>
                  <a:cubicBezTo>
                    <a:pt x="16266" y="23788"/>
                    <a:pt x="16075" y="23640"/>
                    <a:pt x="15867" y="23640"/>
                  </a:cubicBezTo>
                  <a:cubicBezTo>
                    <a:pt x="15785" y="23640"/>
                    <a:pt x="15700" y="23664"/>
                    <a:pt x="15617" y="23717"/>
                  </a:cubicBezTo>
                  <a:cubicBezTo>
                    <a:pt x="13881" y="24805"/>
                    <a:pt x="12144" y="25809"/>
                    <a:pt x="10303" y="26688"/>
                  </a:cubicBezTo>
                  <a:cubicBezTo>
                    <a:pt x="9173" y="27232"/>
                    <a:pt x="7813" y="27923"/>
                    <a:pt x="6850" y="28739"/>
                  </a:cubicBezTo>
                  <a:cubicBezTo>
                    <a:pt x="5846" y="29576"/>
                    <a:pt x="4549" y="30643"/>
                    <a:pt x="3377" y="31208"/>
                  </a:cubicBezTo>
                  <a:cubicBezTo>
                    <a:pt x="2812" y="31480"/>
                    <a:pt x="2645" y="31982"/>
                    <a:pt x="2728" y="32526"/>
                  </a:cubicBezTo>
                  <a:cubicBezTo>
                    <a:pt x="2394" y="33007"/>
                    <a:pt x="2184" y="33572"/>
                    <a:pt x="2226" y="34116"/>
                  </a:cubicBezTo>
                  <a:cubicBezTo>
                    <a:pt x="1473" y="35183"/>
                    <a:pt x="783" y="36355"/>
                    <a:pt x="134" y="37317"/>
                  </a:cubicBezTo>
                  <a:cubicBezTo>
                    <a:pt x="1" y="37500"/>
                    <a:pt x="146" y="37776"/>
                    <a:pt x="337" y="37776"/>
                  </a:cubicBezTo>
                  <a:cubicBezTo>
                    <a:pt x="386" y="37776"/>
                    <a:pt x="438" y="37758"/>
                    <a:pt x="490" y="37715"/>
                  </a:cubicBezTo>
                  <a:cubicBezTo>
                    <a:pt x="762" y="37506"/>
                    <a:pt x="992" y="37255"/>
                    <a:pt x="1222" y="36983"/>
                  </a:cubicBezTo>
                  <a:cubicBezTo>
                    <a:pt x="1285" y="37024"/>
                    <a:pt x="1368" y="37045"/>
                    <a:pt x="1452" y="37045"/>
                  </a:cubicBezTo>
                  <a:cubicBezTo>
                    <a:pt x="1466" y="37046"/>
                    <a:pt x="1481" y="37046"/>
                    <a:pt x="1495" y="37046"/>
                  </a:cubicBezTo>
                  <a:cubicBezTo>
                    <a:pt x="2585" y="37046"/>
                    <a:pt x="3513" y="36263"/>
                    <a:pt x="4340" y="35664"/>
                  </a:cubicBezTo>
                  <a:cubicBezTo>
                    <a:pt x="4591" y="35476"/>
                    <a:pt x="4842" y="35288"/>
                    <a:pt x="5114" y="35099"/>
                  </a:cubicBezTo>
                  <a:cubicBezTo>
                    <a:pt x="5213" y="35241"/>
                    <a:pt x="5380" y="35335"/>
                    <a:pt x="5568" y="35335"/>
                  </a:cubicBezTo>
                  <a:cubicBezTo>
                    <a:pt x="5657" y="35335"/>
                    <a:pt x="5752" y="35314"/>
                    <a:pt x="5846" y="35267"/>
                  </a:cubicBezTo>
                  <a:cubicBezTo>
                    <a:pt x="8441" y="33865"/>
                    <a:pt x="11161" y="31689"/>
                    <a:pt x="13379" y="29722"/>
                  </a:cubicBezTo>
                  <a:cubicBezTo>
                    <a:pt x="14048" y="29136"/>
                    <a:pt x="15576" y="28760"/>
                    <a:pt x="15722" y="27672"/>
                  </a:cubicBezTo>
                  <a:cubicBezTo>
                    <a:pt x="15806" y="27044"/>
                    <a:pt x="16015" y="26332"/>
                    <a:pt x="15952" y="25684"/>
                  </a:cubicBezTo>
                  <a:cubicBezTo>
                    <a:pt x="16622" y="25119"/>
                    <a:pt x="17333" y="24575"/>
                    <a:pt x="17856" y="23947"/>
                  </a:cubicBezTo>
                  <a:cubicBezTo>
                    <a:pt x="17877" y="23926"/>
                    <a:pt x="17877" y="23905"/>
                    <a:pt x="17898" y="23884"/>
                  </a:cubicBezTo>
                  <a:cubicBezTo>
                    <a:pt x="18275" y="23884"/>
                    <a:pt x="18714" y="23968"/>
                    <a:pt x="19174" y="24135"/>
                  </a:cubicBezTo>
                  <a:cubicBezTo>
                    <a:pt x="19047" y="24111"/>
                    <a:pt x="18922" y="24099"/>
                    <a:pt x="18801" y="24099"/>
                  </a:cubicBezTo>
                  <a:cubicBezTo>
                    <a:pt x="17267" y="24099"/>
                    <a:pt x="16220" y="25963"/>
                    <a:pt x="15910" y="27379"/>
                  </a:cubicBezTo>
                  <a:cubicBezTo>
                    <a:pt x="15861" y="27649"/>
                    <a:pt x="16109" y="27819"/>
                    <a:pt x="16346" y="27819"/>
                  </a:cubicBezTo>
                  <a:cubicBezTo>
                    <a:pt x="16513" y="27819"/>
                    <a:pt x="16675" y="27736"/>
                    <a:pt x="16726" y="27546"/>
                  </a:cubicBezTo>
                  <a:cubicBezTo>
                    <a:pt x="17061" y="27274"/>
                    <a:pt x="17396" y="27065"/>
                    <a:pt x="17752" y="26918"/>
                  </a:cubicBezTo>
                  <a:cubicBezTo>
                    <a:pt x="18128" y="27128"/>
                    <a:pt x="18547" y="27316"/>
                    <a:pt x="18840" y="27546"/>
                  </a:cubicBezTo>
                  <a:cubicBezTo>
                    <a:pt x="19363" y="27964"/>
                    <a:pt x="19425" y="28885"/>
                    <a:pt x="19509" y="29513"/>
                  </a:cubicBezTo>
                  <a:cubicBezTo>
                    <a:pt x="19677" y="30789"/>
                    <a:pt x="19886" y="32065"/>
                    <a:pt x="19886" y="33363"/>
                  </a:cubicBezTo>
                  <a:cubicBezTo>
                    <a:pt x="19865" y="34681"/>
                    <a:pt x="20011" y="36292"/>
                    <a:pt x="20472" y="37715"/>
                  </a:cubicBezTo>
                  <a:cubicBezTo>
                    <a:pt x="20409" y="37778"/>
                    <a:pt x="20367" y="37861"/>
                    <a:pt x="20346" y="37945"/>
                  </a:cubicBezTo>
                  <a:cubicBezTo>
                    <a:pt x="20221" y="38426"/>
                    <a:pt x="20304" y="39598"/>
                    <a:pt x="19990" y="39933"/>
                  </a:cubicBezTo>
                  <a:cubicBezTo>
                    <a:pt x="19618" y="40341"/>
                    <a:pt x="19907" y="40960"/>
                    <a:pt x="20387" y="40960"/>
                  </a:cubicBezTo>
                  <a:cubicBezTo>
                    <a:pt x="20473" y="40960"/>
                    <a:pt x="20565" y="40940"/>
                    <a:pt x="20660" y="40895"/>
                  </a:cubicBezTo>
                  <a:cubicBezTo>
                    <a:pt x="20702" y="40916"/>
                    <a:pt x="20765" y="40937"/>
                    <a:pt x="20806" y="40958"/>
                  </a:cubicBezTo>
                  <a:cubicBezTo>
                    <a:pt x="21356" y="41119"/>
                    <a:pt x="21803" y="41194"/>
                    <a:pt x="22163" y="41194"/>
                  </a:cubicBezTo>
                  <a:cubicBezTo>
                    <a:pt x="22365" y="41194"/>
                    <a:pt x="22539" y="41170"/>
                    <a:pt x="22690" y="41125"/>
                  </a:cubicBezTo>
                  <a:cubicBezTo>
                    <a:pt x="22710" y="41125"/>
                    <a:pt x="22731" y="41125"/>
                    <a:pt x="22731" y="41146"/>
                  </a:cubicBezTo>
                  <a:cubicBezTo>
                    <a:pt x="22962" y="41649"/>
                    <a:pt x="23275" y="42067"/>
                    <a:pt x="23485" y="42569"/>
                  </a:cubicBezTo>
                  <a:cubicBezTo>
                    <a:pt x="23277" y="43335"/>
                    <a:pt x="24213" y="43796"/>
                    <a:pt x="25040" y="43796"/>
                  </a:cubicBezTo>
                  <a:cubicBezTo>
                    <a:pt x="25298" y="43796"/>
                    <a:pt x="25546" y="43752"/>
                    <a:pt x="25744" y="43657"/>
                  </a:cubicBezTo>
                  <a:cubicBezTo>
                    <a:pt x="25807" y="43678"/>
                    <a:pt x="25870" y="43699"/>
                    <a:pt x="25933" y="43720"/>
                  </a:cubicBezTo>
                  <a:cubicBezTo>
                    <a:pt x="25975" y="43741"/>
                    <a:pt x="26016" y="43741"/>
                    <a:pt x="26058" y="43741"/>
                  </a:cubicBezTo>
                  <a:cubicBezTo>
                    <a:pt x="26079" y="43783"/>
                    <a:pt x="26121" y="43825"/>
                    <a:pt x="26184" y="43866"/>
                  </a:cubicBezTo>
                  <a:cubicBezTo>
                    <a:pt x="26205" y="43866"/>
                    <a:pt x="26226" y="43866"/>
                    <a:pt x="26226" y="43887"/>
                  </a:cubicBezTo>
                  <a:cubicBezTo>
                    <a:pt x="26293" y="43923"/>
                    <a:pt x="26364" y="43939"/>
                    <a:pt x="26434" y="43939"/>
                  </a:cubicBezTo>
                  <a:cubicBezTo>
                    <a:pt x="26728" y="43939"/>
                    <a:pt x="26997" y="43648"/>
                    <a:pt x="26895" y="43343"/>
                  </a:cubicBezTo>
                  <a:cubicBezTo>
                    <a:pt x="26581" y="42318"/>
                    <a:pt x="26058" y="41649"/>
                    <a:pt x="25159" y="41063"/>
                  </a:cubicBezTo>
                  <a:cubicBezTo>
                    <a:pt x="25075" y="41010"/>
                    <a:pt x="24991" y="40989"/>
                    <a:pt x="24910" y="40989"/>
                  </a:cubicBezTo>
                  <a:cubicBezTo>
                    <a:pt x="24829" y="40989"/>
                    <a:pt x="24751" y="41010"/>
                    <a:pt x="24677" y="41042"/>
                  </a:cubicBezTo>
                  <a:cubicBezTo>
                    <a:pt x="24489" y="40853"/>
                    <a:pt x="24280" y="40749"/>
                    <a:pt x="23987" y="40728"/>
                  </a:cubicBezTo>
                  <a:cubicBezTo>
                    <a:pt x="24029" y="40602"/>
                    <a:pt x="24008" y="40477"/>
                    <a:pt x="23966" y="40372"/>
                  </a:cubicBezTo>
                  <a:cubicBezTo>
                    <a:pt x="23778" y="39975"/>
                    <a:pt x="23610" y="39556"/>
                    <a:pt x="23464" y="39117"/>
                  </a:cubicBezTo>
                  <a:cubicBezTo>
                    <a:pt x="23359" y="38217"/>
                    <a:pt x="23024" y="37129"/>
                    <a:pt x="22773" y="36208"/>
                  </a:cubicBezTo>
                  <a:cubicBezTo>
                    <a:pt x="22690" y="35727"/>
                    <a:pt x="22585" y="35267"/>
                    <a:pt x="22480" y="34827"/>
                  </a:cubicBezTo>
                  <a:cubicBezTo>
                    <a:pt x="22438" y="34639"/>
                    <a:pt x="22313" y="34534"/>
                    <a:pt x="22166" y="34472"/>
                  </a:cubicBezTo>
                  <a:cubicBezTo>
                    <a:pt x="21813" y="32641"/>
                    <a:pt x="21645" y="30603"/>
                    <a:pt x="21623" y="28709"/>
                  </a:cubicBezTo>
                  <a:lnTo>
                    <a:pt x="21623" y="28709"/>
                  </a:lnTo>
                  <a:cubicBezTo>
                    <a:pt x="21624" y="28740"/>
                    <a:pt x="21628" y="28771"/>
                    <a:pt x="21643" y="28801"/>
                  </a:cubicBezTo>
                  <a:cubicBezTo>
                    <a:pt x="21811" y="29220"/>
                    <a:pt x="21853" y="29304"/>
                    <a:pt x="22292" y="29450"/>
                  </a:cubicBezTo>
                  <a:cubicBezTo>
                    <a:pt x="22459" y="29492"/>
                    <a:pt x="22648" y="29534"/>
                    <a:pt x="22815" y="29576"/>
                  </a:cubicBezTo>
                  <a:cubicBezTo>
                    <a:pt x="22815" y="29576"/>
                    <a:pt x="22815" y="29597"/>
                    <a:pt x="22836" y="29597"/>
                  </a:cubicBezTo>
                  <a:cubicBezTo>
                    <a:pt x="23506" y="30203"/>
                    <a:pt x="24531" y="30475"/>
                    <a:pt x="25493" y="30747"/>
                  </a:cubicBezTo>
                  <a:cubicBezTo>
                    <a:pt x="25535" y="30831"/>
                    <a:pt x="25577" y="30894"/>
                    <a:pt x="25640" y="30957"/>
                  </a:cubicBezTo>
                  <a:cubicBezTo>
                    <a:pt x="27000" y="31982"/>
                    <a:pt x="28695" y="32672"/>
                    <a:pt x="30222" y="33405"/>
                  </a:cubicBezTo>
                  <a:cubicBezTo>
                    <a:pt x="32105" y="34304"/>
                    <a:pt x="33884" y="35267"/>
                    <a:pt x="35788" y="36083"/>
                  </a:cubicBezTo>
                  <a:cubicBezTo>
                    <a:pt x="35895" y="36243"/>
                    <a:pt x="36063" y="36343"/>
                    <a:pt x="36278" y="36343"/>
                  </a:cubicBezTo>
                  <a:cubicBezTo>
                    <a:pt x="36316" y="36343"/>
                    <a:pt x="36354" y="36340"/>
                    <a:pt x="36394" y="36334"/>
                  </a:cubicBezTo>
                  <a:cubicBezTo>
                    <a:pt x="36541" y="36397"/>
                    <a:pt x="36667" y="36439"/>
                    <a:pt x="36792" y="36501"/>
                  </a:cubicBezTo>
                  <a:cubicBezTo>
                    <a:pt x="36862" y="36659"/>
                    <a:pt x="37021" y="36788"/>
                    <a:pt x="37244" y="36788"/>
                  </a:cubicBezTo>
                  <a:cubicBezTo>
                    <a:pt x="37286" y="36788"/>
                    <a:pt x="37331" y="36783"/>
                    <a:pt x="37378" y="36773"/>
                  </a:cubicBezTo>
                  <a:lnTo>
                    <a:pt x="37483" y="36752"/>
                  </a:lnTo>
                  <a:cubicBezTo>
                    <a:pt x="37671" y="36711"/>
                    <a:pt x="37817" y="36627"/>
                    <a:pt x="37922" y="36501"/>
                  </a:cubicBezTo>
                  <a:cubicBezTo>
                    <a:pt x="38006" y="36480"/>
                    <a:pt x="38068" y="36439"/>
                    <a:pt x="38110" y="36376"/>
                  </a:cubicBezTo>
                  <a:cubicBezTo>
                    <a:pt x="38382" y="36208"/>
                    <a:pt x="38508" y="35832"/>
                    <a:pt x="38340" y="35560"/>
                  </a:cubicBezTo>
                  <a:cubicBezTo>
                    <a:pt x="38278" y="35455"/>
                    <a:pt x="38215" y="35350"/>
                    <a:pt x="38131" y="35246"/>
                  </a:cubicBezTo>
                  <a:cubicBezTo>
                    <a:pt x="38152" y="33216"/>
                    <a:pt x="37483" y="31270"/>
                    <a:pt x="37294" y="29262"/>
                  </a:cubicBezTo>
                  <a:cubicBezTo>
                    <a:pt x="37085" y="26939"/>
                    <a:pt x="36311" y="24679"/>
                    <a:pt x="35850" y="22378"/>
                  </a:cubicBezTo>
                  <a:cubicBezTo>
                    <a:pt x="35871" y="22357"/>
                    <a:pt x="35871" y="22357"/>
                    <a:pt x="35892" y="22336"/>
                  </a:cubicBezTo>
                  <a:cubicBezTo>
                    <a:pt x="36436" y="21164"/>
                    <a:pt x="36018" y="19574"/>
                    <a:pt x="35913" y="18319"/>
                  </a:cubicBezTo>
                  <a:cubicBezTo>
                    <a:pt x="35850" y="17628"/>
                    <a:pt x="35871" y="16582"/>
                    <a:pt x="35202" y="16164"/>
                  </a:cubicBezTo>
                  <a:cubicBezTo>
                    <a:pt x="36248" y="15724"/>
                    <a:pt x="37273" y="13904"/>
                    <a:pt x="37817" y="13213"/>
                  </a:cubicBezTo>
                  <a:cubicBezTo>
                    <a:pt x="38424" y="12690"/>
                    <a:pt x="38989" y="12104"/>
                    <a:pt x="39575" y="11602"/>
                  </a:cubicBezTo>
                  <a:cubicBezTo>
                    <a:pt x="39972" y="11246"/>
                    <a:pt x="40370" y="10870"/>
                    <a:pt x="40747" y="10493"/>
                  </a:cubicBezTo>
                  <a:cubicBezTo>
                    <a:pt x="41165" y="10200"/>
                    <a:pt x="41500" y="9824"/>
                    <a:pt x="41835" y="9468"/>
                  </a:cubicBezTo>
                  <a:cubicBezTo>
                    <a:pt x="42985" y="8233"/>
                    <a:pt x="44325" y="7187"/>
                    <a:pt x="45601" y="6078"/>
                  </a:cubicBezTo>
                  <a:cubicBezTo>
                    <a:pt x="46940" y="4907"/>
                    <a:pt x="49618" y="3337"/>
                    <a:pt x="49786" y="1371"/>
                  </a:cubicBezTo>
                  <a:cubicBezTo>
                    <a:pt x="49786" y="1266"/>
                    <a:pt x="49765" y="1182"/>
                    <a:pt x="49744" y="1099"/>
                  </a:cubicBezTo>
                  <a:cubicBezTo>
                    <a:pt x="49807" y="1057"/>
                    <a:pt x="49848" y="1015"/>
                    <a:pt x="49911" y="973"/>
                  </a:cubicBezTo>
                  <a:cubicBezTo>
                    <a:pt x="50366" y="700"/>
                    <a:pt x="50046" y="1"/>
                    <a:pt x="49597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1;p51"/>
            <p:cNvSpPr/>
            <p:nvPr/>
          </p:nvSpPr>
          <p:spPr>
            <a:xfrm>
              <a:off x="1479050" y="2086538"/>
              <a:ext cx="473425" cy="361050"/>
            </a:xfrm>
            <a:custGeom>
              <a:avLst/>
              <a:gdLst/>
              <a:ahLst/>
              <a:cxnLst/>
              <a:rect l="l" t="t" r="r" b="b"/>
              <a:pathLst>
                <a:path w="18937" h="14442" extrusionOk="0">
                  <a:moveTo>
                    <a:pt x="620" y="1"/>
                  </a:moveTo>
                  <a:cubicBezTo>
                    <a:pt x="595" y="1"/>
                    <a:pt x="570" y="1"/>
                    <a:pt x="545" y="2"/>
                  </a:cubicBezTo>
                  <a:cubicBezTo>
                    <a:pt x="252" y="23"/>
                    <a:pt x="1" y="357"/>
                    <a:pt x="252" y="609"/>
                  </a:cubicBezTo>
                  <a:cubicBezTo>
                    <a:pt x="524" y="881"/>
                    <a:pt x="858" y="1027"/>
                    <a:pt x="1214" y="1153"/>
                  </a:cubicBezTo>
                  <a:cubicBezTo>
                    <a:pt x="1109" y="1257"/>
                    <a:pt x="1068" y="1425"/>
                    <a:pt x="1151" y="1592"/>
                  </a:cubicBezTo>
                  <a:cubicBezTo>
                    <a:pt x="1528" y="2387"/>
                    <a:pt x="2679" y="2910"/>
                    <a:pt x="3662" y="3182"/>
                  </a:cubicBezTo>
                  <a:cubicBezTo>
                    <a:pt x="4395" y="3747"/>
                    <a:pt x="5085" y="4375"/>
                    <a:pt x="5671" y="5003"/>
                  </a:cubicBezTo>
                  <a:cubicBezTo>
                    <a:pt x="5671" y="5003"/>
                    <a:pt x="5671" y="5003"/>
                    <a:pt x="5671" y="5023"/>
                  </a:cubicBezTo>
                  <a:cubicBezTo>
                    <a:pt x="6257" y="6237"/>
                    <a:pt x="7596" y="7304"/>
                    <a:pt x="8516" y="8308"/>
                  </a:cubicBezTo>
                  <a:cubicBezTo>
                    <a:pt x="9081" y="8957"/>
                    <a:pt x="9646" y="9773"/>
                    <a:pt x="10295" y="10317"/>
                  </a:cubicBezTo>
                  <a:cubicBezTo>
                    <a:pt x="10567" y="10547"/>
                    <a:pt x="10902" y="10819"/>
                    <a:pt x="11216" y="11112"/>
                  </a:cubicBezTo>
                  <a:cubicBezTo>
                    <a:pt x="11195" y="11259"/>
                    <a:pt x="11195" y="11405"/>
                    <a:pt x="11320" y="11552"/>
                  </a:cubicBezTo>
                  <a:cubicBezTo>
                    <a:pt x="11843" y="12158"/>
                    <a:pt x="12617" y="12953"/>
                    <a:pt x="13434" y="13435"/>
                  </a:cubicBezTo>
                  <a:cubicBezTo>
                    <a:pt x="13392" y="13518"/>
                    <a:pt x="13371" y="13644"/>
                    <a:pt x="13392" y="13770"/>
                  </a:cubicBezTo>
                  <a:lnTo>
                    <a:pt x="13413" y="13874"/>
                  </a:lnTo>
                  <a:cubicBezTo>
                    <a:pt x="13475" y="14125"/>
                    <a:pt x="13643" y="14376"/>
                    <a:pt x="13936" y="14418"/>
                  </a:cubicBezTo>
                  <a:cubicBezTo>
                    <a:pt x="14087" y="14434"/>
                    <a:pt x="14249" y="14442"/>
                    <a:pt x="14418" y="14442"/>
                  </a:cubicBezTo>
                  <a:cubicBezTo>
                    <a:pt x="15369" y="14442"/>
                    <a:pt x="16554" y="14199"/>
                    <a:pt x="17514" y="13790"/>
                  </a:cubicBezTo>
                  <a:cubicBezTo>
                    <a:pt x="17618" y="13832"/>
                    <a:pt x="17744" y="13895"/>
                    <a:pt x="17848" y="13937"/>
                  </a:cubicBezTo>
                  <a:cubicBezTo>
                    <a:pt x="17892" y="13951"/>
                    <a:pt x="17939" y="13958"/>
                    <a:pt x="17988" y="13958"/>
                  </a:cubicBezTo>
                  <a:cubicBezTo>
                    <a:pt x="18154" y="13958"/>
                    <a:pt x="18337" y="13882"/>
                    <a:pt x="18434" y="13770"/>
                  </a:cubicBezTo>
                  <a:cubicBezTo>
                    <a:pt x="18643" y="13518"/>
                    <a:pt x="18727" y="13267"/>
                    <a:pt x="18727" y="13037"/>
                  </a:cubicBezTo>
                  <a:cubicBezTo>
                    <a:pt x="18895" y="12828"/>
                    <a:pt x="18936" y="12493"/>
                    <a:pt x="18727" y="12284"/>
                  </a:cubicBezTo>
                  <a:cubicBezTo>
                    <a:pt x="17848" y="11363"/>
                    <a:pt x="16970" y="10526"/>
                    <a:pt x="16070" y="9668"/>
                  </a:cubicBezTo>
                  <a:cubicBezTo>
                    <a:pt x="16070" y="9668"/>
                    <a:pt x="16070" y="9648"/>
                    <a:pt x="16070" y="9648"/>
                  </a:cubicBezTo>
                  <a:cubicBezTo>
                    <a:pt x="15693" y="9041"/>
                    <a:pt x="15003" y="8497"/>
                    <a:pt x="14312" y="8016"/>
                  </a:cubicBezTo>
                  <a:cubicBezTo>
                    <a:pt x="13538" y="7283"/>
                    <a:pt x="12764" y="6530"/>
                    <a:pt x="11990" y="5798"/>
                  </a:cubicBezTo>
                  <a:cubicBezTo>
                    <a:pt x="11529" y="5358"/>
                    <a:pt x="11069" y="4940"/>
                    <a:pt x="10567" y="4563"/>
                  </a:cubicBezTo>
                  <a:cubicBezTo>
                    <a:pt x="10504" y="4521"/>
                    <a:pt x="10441" y="4500"/>
                    <a:pt x="10379" y="4479"/>
                  </a:cubicBezTo>
                  <a:cubicBezTo>
                    <a:pt x="9897" y="3977"/>
                    <a:pt x="9395" y="3517"/>
                    <a:pt x="8851" y="3119"/>
                  </a:cubicBezTo>
                  <a:cubicBezTo>
                    <a:pt x="8809" y="3098"/>
                    <a:pt x="8768" y="3057"/>
                    <a:pt x="8726" y="3036"/>
                  </a:cubicBezTo>
                  <a:cubicBezTo>
                    <a:pt x="8622" y="2966"/>
                    <a:pt x="8518" y="2926"/>
                    <a:pt x="8414" y="2926"/>
                  </a:cubicBezTo>
                  <a:cubicBezTo>
                    <a:pt x="8392" y="2926"/>
                    <a:pt x="8371" y="2927"/>
                    <a:pt x="8349" y="2931"/>
                  </a:cubicBezTo>
                  <a:cubicBezTo>
                    <a:pt x="8412" y="2764"/>
                    <a:pt x="8391" y="2554"/>
                    <a:pt x="8265" y="2408"/>
                  </a:cubicBezTo>
                  <a:cubicBezTo>
                    <a:pt x="7659" y="1634"/>
                    <a:pt x="6089" y="1529"/>
                    <a:pt x="5190" y="1425"/>
                  </a:cubicBezTo>
                  <a:cubicBezTo>
                    <a:pt x="3625" y="1239"/>
                    <a:pt x="2162" y="1"/>
                    <a:pt x="620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2;p51"/>
            <p:cNvSpPr/>
            <p:nvPr/>
          </p:nvSpPr>
          <p:spPr>
            <a:xfrm>
              <a:off x="1872425" y="1921663"/>
              <a:ext cx="497575" cy="730425"/>
            </a:xfrm>
            <a:custGeom>
              <a:avLst/>
              <a:gdLst/>
              <a:ahLst/>
              <a:cxnLst/>
              <a:rect l="l" t="t" r="r" b="b"/>
              <a:pathLst>
                <a:path w="19903" h="29217" extrusionOk="0">
                  <a:moveTo>
                    <a:pt x="15719" y="0"/>
                  </a:moveTo>
                  <a:cubicBezTo>
                    <a:pt x="15551" y="0"/>
                    <a:pt x="15375" y="83"/>
                    <a:pt x="15253" y="215"/>
                  </a:cubicBezTo>
                  <a:cubicBezTo>
                    <a:pt x="15191" y="236"/>
                    <a:pt x="15128" y="299"/>
                    <a:pt x="15086" y="362"/>
                  </a:cubicBezTo>
                  <a:cubicBezTo>
                    <a:pt x="14416" y="1345"/>
                    <a:pt x="14040" y="2621"/>
                    <a:pt x="13642" y="3751"/>
                  </a:cubicBezTo>
                  <a:cubicBezTo>
                    <a:pt x="12973" y="5613"/>
                    <a:pt x="11634" y="7266"/>
                    <a:pt x="11048" y="9191"/>
                  </a:cubicBezTo>
                  <a:cubicBezTo>
                    <a:pt x="11006" y="9317"/>
                    <a:pt x="11027" y="9421"/>
                    <a:pt x="11090" y="9505"/>
                  </a:cubicBezTo>
                  <a:lnTo>
                    <a:pt x="10797" y="9505"/>
                  </a:lnTo>
                  <a:cubicBezTo>
                    <a:pt x="8725" y="9547"/>
                    <a:pt x="6717" y="9924"/>
                    <a:pt x="4645" y="9945"/>
                  </a:cubicBezTo>
                  <a:cubicBezTo>
                    <a:pt x="4561" y="9946"/>
                    <a:pt x="4476" y="9946"/>
                    <a:pt x="4391" y="9946"/>
                  </a:cubicBezTo>
                  <a:cubicBezTo>
                    <a:pt x="3967" y="9946"/>
                    <a:pt x="3536" y="9934"/>
                    <a:pt x="3104" y="9934"/>
                  </a:cubicBezTo>
                  <a:cubicBezTo>
                    <a:pt x="2141" y="9934"/>
                    <a:pt x="1177" y="9997"/>
                    <a:pt x="293" y="10405"/>
                  </a:cubicBezTo>
                  <a:cubicBezTo>
                    <a:pt x="0" y="10530"/>
                    <a:pt x="126" y="10907"/>
                    <a:pt x="377" y="10991"/>
                  </a:cubicBezTo>
                  <a:cubicBezTo>
                    <a:pt x="356" y="11242"/>
                    <a:pt x="502" y="11535"/>
                    <a:pt x="837" y="11598"/>
                  </a:cubicBezTo>
                  <a:cubicBezTo>
                    <a:pt x="1025" y="11618"/>
                    <a:pt x="1214" y="11639"/>
                    <a:pt x="1402" y="11660"/>
                  </a:cubicBezTo>
                  <a:cubicBezTo>
                    <a:pt x="1381" y="11786"/>
                    <a:pt x="1402" y="11932"/>
                    <a:pt x="1486" y="12037"/>
                  </a:cubicBezTo>
                  <a:cubicBezTo>
                    <a:pt x="1528" y="12204"/>
                    <a:pt x="1590" y="12351"/>
                    <a:pt x="1632" y="12518"/>
                  </a:cubicBezTo>
                  <a:cubicBezTo>
                    <a:pt x="1653" y="12769"/>
                    <a:pt x="1904" y="12937"/>
                    <a:pt x="2134" y="12958"/>
                  </a:cubicBezTo>
                  <a:cubicBezTo>
                    <a:pt x="2406" y="12978"/>
                    <a:pt x="2678" y="12999"/>
                    <a:pt x="2929" y="12999"/>
                  </a:cubicBezTo>
                  <a:cubicBezTo>
                    <a:pt x="2992" y="13083"/>
                    <a:pt x="3076" y="13146"/>
                    <a:pt x="3160" y="13230"/>
                  </a:cubicBezTo>
                  <a:cubicBezTo>
                    <a:pt x="3285" y="13334"/>
                    <a:pt x="3432" y="13418"/>
                    <a:pt x="3578" y="13460"/>
                  </a:cubicBezTo>
                  <a:cubicBezTo>
                    <a:pt x="4248" y="14276"/>
                    <a:pt x="5273" y="14903"/>
                    <a:pt x="6131" y="15594"/>
                  </a:cubicBezTo>
                  <a:cubicBezTo>
                    <a:pt x="6110" y="15719"/>
                    <a:pt x="6131" y="15845"/>
                    <a:pt x="6193" y="15971"/>
                  </a:cubicBezTo>
                  <a:cubicBezTo>
                    <a:pt x="6361" y="16326"/>
                    <a:pt x="6717" y="16494"/>
                    <a:pt x="7093" y="16640"/>
                  </a:cubicBezTo>
                  <a:cubicBezTo>
                    <a:pt x="7386" y="16891"/>
                    <a:pt x="7679" y="17142"/>
                    <a:pt x="8014" y="17331"/>
                  </a:cubicBezTo>
                  <a:cubicBezTo>
                    <a:pt x="8077" y="17435"/>
                    <a:pt x="8118" y="17561"/>
                    <a:pt x="8118" y="17728"/>
                  </a:cubicBezTo>
                  <a:cubicBezTo>
                    <a:pt x="8139" y="18021"/>
                    <a:pt x="8328" y="18168"/>
                    <a:pt x="8558" y="18188"/>
                  </a:cubicBezTo>
                  <a:cubicBezTo>
                    <a:pt x="8244" y="20574"/>
                    <a:pt x="7240" y="22833"/>
                    <a:pt x="7282" y="25282"/>
                  </a:cubicBezTo>
                  <a:cubicBezTo>
                    <a:pt x="7282" y="25344"/>
                    <a:pt x="7302" y="25386"/>
                    <a:pt x="7302" y="25428"/>
                  </a:cubicBezTo>
                  <a:cubicBezTo>
                    <a:pt x="7010" y="26286"/>
                    <a:pt x="6738" y="27144"/>
                    <a:pt x="6570" y="27981"/>
                  </a:cubicBezTo>
                  <a:cubicBezTo>
                    <a:pt x="6403" y="28064"/>
                    <a:pt x="6277" y="28232"/>
                    <a:pt x="6298" y="28483"/>
                  </a:cubicBezTo>
                  <a:cubicBezTo>
                    <a:pt x="6298" y="28546"/>
                    <a:pt x="6319" y="28629"/>
                    <a:pt x="6319" y="28713"/>
                  </a:cubicBezTo>
                  <a:cubicBezTo>
                    <a:pt x="6347" y="29007"/>
                    <a:pt x="6609" y="29217"/>
                    <a:pt x="6874" y="29217"/>
                  </a:cubicBezTo>
                  <a:cubicBezTo>
                    <a:pt x="7005" y="29217"/>
                    <a:pt x="7136" y="29165"/>
                    <a:pt x="7240" y="29048"/>
                  </a:cubicBezTo>
                  <a:cubicBezTo>
                    <a:pt x="7637" y="28608"/>
                    <a:pt x="7993" y="28232"/>
                    <a:pt x="8307" y="27876"/>
                  </a:cubicBezTo>
                  <a:cubicBezTo>
                    <a:pt x="8955" y="27541"/>
                    <a:pt x="9332" y="26809"/>
                    <a:pt x="9479" y="26035"/>
                  </a:cubicBezTo>
                  <a:cubicBezTo>
                    <a:pt x="9479" y="26014"/>
                    <a:pt x="9479" y="25972"/>
                    <a:pt x="9499" y="25951"/>
                  </a:cubicBezTo>
                  <a:cubicBezTo>
                    <a:pt x="9541" y="25846"/>
                    <a:pt x="9583" y="25721"/>
                    <a:pt x="9625" y="25616"/>
                  </a:cubicBezTo>
                  <a:cubicBezTo>
                    <a:pt x="10441" y="23231"/>
                    <a:pt x="11131" y="20867"/>
                    <a:pt x="11843" y="18460"/>
                  </a:cubicBezTo>
                  <a:cubicBezTo>
                    <a:pt x="11906" y="18293"/>
                    <a:pt x="11843" y="18147"/>
                    <a:pt x="11759" y="18063"/>
                  </a:cubicBezTo>
                  <a:cubicBezTo>
                    <a:pt x="11717" y="17770"/>
                    <a:pt x="11487" y="17540"/>
                    <a:pt x="11236" y="17519"/>
                  </a:cubicBezTo>
                  <a:cubicBezTo>
                    <a:pt x="11194" y="17456"/>
                    <a:pt x="11173" y="17393"/>
                    <a:pt x="11111" y="17331"/>
                  </a:cubicBezTo>
                  <a:cubicBezTo>
                    <a:pt x="10776" y="16954"/>
                    <a:pt x="10441" y="16556"/>
                    <a:pt x="10085" y="16180"/>
                  </a:cubicBezTo>
                  <a:cubicBezTo>
                    <a:pt x="9792" y="15468"/>
                    <a:pt x="9081" y="14862"/>
                    <a:pt x="8662" y="14255"/>
                  </a:cubicBezTo>
                  <a:cubicBezTo>
                    <a:pt x="8516" y="14067"/>
                    <a:pt x="8370" y="13815"/>
                    <a:pt x="8181" y="13564"/>
                  </a:cubicBezTo>
                  <a:cubicBezTo>
                    <a:pt x="8851" y="13502"/>
                    <a:pt x="9499" y="13397"/>
                    <a:pt x="10169" y="13209"/>
                  </a:cubicBezTo>
                  <a:cubicBezTo>
                    <a:pt x="10797" y="13041"/>
                    <a:pt x="11445" y="13125"/>
                    <a:pt x="11989" y="12916"/>
                  </a:cubicBezTo>
                  <a:cubicBezTo>
                    <a:pt x="12080" y="12974"/>
                    <a:pt x="12192" y="13005"/>
                    <a:pt x="12303" y="13005"/>
                  </a:cubicBezTo>
                  <a:cubicBezTo>
                    <a:pt x="12550" y="13005"/>
                    <a:pt x="12797" y="12856"/>
                    <a:pt x="12826" y="12539"/>
                  </a:cubicBezTo>
                  <a:cubicBezTo>
                    <a:pt x="12847" y="12351"/>
                    <a:pt x="12889" y="12162"/>
                    <a:pt x="12952" y="11974"/>
                  </a:cubicBezTo>
                  <a:cubicBezTo>
                    <a:pt x="13266" y="11430"/>
                    <a:pt x="13642" y="10635"/>
                    <a:pt x="13831" y="10133"/>
                  </a:cubicBezTo>
                  <a:cubicBezTo>
                    <a:pt x="14228" y="9442"/>
                    <a:pt x="14668" y="8752"/>
                    <a:pt x="14898" y="8061"/>
                  </a:cubicBezTo>
                  <a:cubicBezTo>
                    <a:pt x="15253" y="7036"/>
                    <a:pt x="15839" y="5990"/>
                    <a:pt x="16028" y="4902"/>
                  </a:cubicBezTo>
                  <a:cubicBezTo>
                    <a:pt x="16111" y="4714"/>
                    <a:pt x="16195" y="4546"/>
                    <a:pt x="16258" y="4379"/>
                  </a:cubicBezTo>
                  <a:cubicBezTo>
                    <a:pt x="16300" y="4232"/>
                    <a:pt x="16300" y="4128"/>
                    <a:pt x="16258" y="4002"/>
                  </a:cubicBezTo>
                  <a:lnTo>
                    <a:pt x="16258" y="4002"/>
                  </a:lnTo>
                  <a:cubicBezTo>
                    <a:pt x="16383" y="4211"/>
                    <a:pt x="16488" y="4421"/>
                    <a:pt x="16613" y="4609"/>
                  </a:cubicBezTo>
                  <a:cubicBezTo>
                    <a:pt x="16739" y="4860"/>
                    <a:pt x="16865" y="5090"/>
                    <a:pt x="16969" y="5320"/>
                  </a:cubicBezTo>
                  <a:cubicBezTo>
                    <a:pt x="17220" y="5823"/>
                    <a:pt x="17576" y="6513"/>
                    <a:pt x="17722" y="7015"/>
                  </a:cubicBezTo>
                  <a:cubicBezTo>
                    <a:pt x="17869" y="7517"/>
                    <a:pt x="18538" y="8020"/>
                    <a:pt x="18769" y="8522"/>
                  </a:cubicBezTo>
                  <a:cubicBezTo>
                    <a:pt x="18868" y="8730"/>
                    <a:pt x="19078" y="8825"/>
                    <a:pt x="19284" y="8825"/>
                  </a:cubicBezTo>
                  <a:cubicBezTo>
                    <a:pt x="19597" y="8825"/>
                    <a:pt x="19903" y="8607"/>
                    <a:pt x="19815" y="8229"/>
                  </a:cubicBezTo>
                  <a:cubicBezTo>
                    <a:pt x="19815" y="8187"/>
                    <a:pt x="19794" y="8145"/>
                    <a:pt x="19773" y="8103"/>
                  </a:cubicBezTo>
                  <a:cubicBezTo>
                    <a:pt x="19773" y="8082"/>
                    <a:pt x="19773" y="8082"/>
                    <a:pt x="19773" y="8082"/>
                  </a:cubicBezTo>
                  <a:cubicBezTo>
                    <a:pt x="19522" y="7078"/>
                    <a:pt x="19062" y="6053"/>
                    <a:pt x="18518" y="5174"/>
                  </a:cubicBezTo>
                  <a:cubicBezTo>
                    <a:pt x="18245" y="4755"/>
                    <a:pt x="17973" y="4337"/>
                    <a:pt x="17722" y="3919"/>
                  </a:cubicBezTo>
                  <a:cubicBezTo>
                    <a:pt x="17492" y="3103"/>
                    <a:pt x="17011" y="2140"/>
                    <a:pt x="16467" y="1512"/>
                  </a:cubicBezTo>
                  <a:cubicBezTo>
                    <a:pt x="16404" y="1136"/>
                    <a:pt x="16300" y="759"/>
                    <a:pt x="16153" y="320"/>
                  </a:cubicBezTo>
                  <a:cubicBezTo>
                    <a:pt x="16067" y="93"/>
                    <a:pt x="15898" y="0"/>
                    <a:pt x="15719" y="0"/>
                  </a:cubicBezTo>
                  <a:close/>
                </a:path>
              </a:pathLst>
            </a:custGeom>
            <a:solidFill>
              <a:srgbClr val="2B061E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03;p51"/>
            <p:cNvSpPr/>
            <p:nvPr/>
          </p:nvSpPr>
          <p:spPr>
            <a:xfrm>
              <a:off x="1939375" y="3415913"/>
              <a:ext cx="79525" cy="46100"/>
            </a:xfrm>
            <a:custGeom>
              <a:avLst/>
              <a:gdLst/>
              <a:ahLst/>
              <a:cxnLst/>
              <a:rect l="l" t="t" r="r" b="b"/>
              <a:pathLst>
                <a:path w="3181" h="1844" extrusionOk="0">
                  <a:moveTo>
                    <a:pt x="528" y="0"/>
                  </a:moveTo>
                  <a:cubicBezTo>
                    <a:pt x="491" y="0"/>
                    <a:pt x="453" y="11"/>
                    <a:pt x="419" y="36"/>
                  </a:cubicBezTo>
                  <a:cubicBezTo>
                    <a:pt x="21" y="349"/>
                    <a:pt x="0" y="663"/>
                    <a:pt x="251" y="1103"/>
                  </a:cubicBezTo>
                  <a:cubicBezTo>
                    <a:pt x="544" y="1688"/>
                    <a:pt x="1151" y="1793"/>
                    <a:pt x="1737" y="1835"/>
                  </a:cubicBezTo>
                  <a:cubicBezTo>
                    <a:pt x="1807" y="1840"/>
                    <a:pt x="1886" y="1843"/>
                    <a:pt x="1969" y="1843"/>
                  </a:cubicBezTo>
                  <a:cubicBezTo>
                    <a:pt x="2255" y="1843"/>
                    <a:pt x="2588" y="1800"/>
                    <a:pt x="2783" y="1605"/>
                  </a:cubicBezTo>
                  <a:cubicBezTo>
                    <a:pt x="3097" y="1291"/>
                    <a:pt x="3181" y="914"/>
                    <a:pt x="3097" y="475"/>
                  </a:cubicBezTo>
                  <a:cubicBezTo>
                    <a:pt x="3057" y="263"/>
                    <a:pt x="2875" y="152"/>
                    <a:pt x="2688" y="152"/>
                  </a:cubicBezTo>
                  <a:cubicBezTo>
                    <a:pt x="2580" y="152"/>
                    <a:pt x="2470" y="189"/>
                    <a:pt x="2386" y="266"/>
                  </a:cubicBezTo>
                  <a:cubicBezTo>
                    <a:pt x="2394" y="257"/>
                    <a:pt x="2396" y="252"/>
                    <a:pt x="2393" y="252"/>
                  </a:cubicBezTo>
                  <a:cubicBezTo>
                    <a:pt x="2389" y="252"/>
                    <a:pt x="2377" y="262"/>
                    <a:pt x="2365" y="287"/>
                  </a:cubicBezTo>
                  <a:cubicBezTo>
                    <a:pt x="2344" y="287"/>
                    <a:pt x="2344" y="308"/>
                    <a:pt x="2344" y="308"/>
                  </a:cubicBezTo>
                  <a:cubicBezTo>
                    <a:pt x="2323" y="328"/>
                    <a:pt x="2323" y="328"/>
                    <a:pt x="2323" y="328"/>
                  </a:cubicBezTo>
                  <a:cubicBezTo>
                    <a:pt x="2302" y="349"/>
                    <a:pt x="2302" y="370"/>
                    <a:pt x="2302" y="391"/>
                  </a:cubicBezTo>
                  <a:cubicBezTo>
                    <a:pt x="2281" y="412"/>
                    <a:pt x="2281" y="412"/>
                    <a:pt x="2281" y="433"/>
                  </a:cubicBezTo>
                  <a:cubicBezTo>
                    <a:pt x="2281" y="433"/>
                    <a:pt x="2281" y="433"/>
                    <a:pt x="2281" y="412"/>
                  </a:cubicBezTo>
                  <a:cubicBezTo>
                    <a:pt x="2239" y="496"/>
                    <a:pt x="2218" y="580"/>
                    <a:pt x="2197" y="663"/>
                  </a:cubicBezTo>
                  <a:cubicBezTo>
                    <a:pt x="2155" y="852"/>
                    <a:pt x="2218" y="852"/>
                    <a:pt x="2051" y="872"/>
                  </a:cubicBezTo>
                  <a:cubicBezTo>
                    <a:pt x="1949" y="885"/>
                    <a:pt x="1837" y="894"/>
                    <a:pt x="1722" y="894"/>
                  </a:cubicBezTo>
                  <a:cubicBezTo>
                    <a:pt x="1267" y="894"/>
                    <a:pt x="775" y="762"/>
                    <a:pt x="775" y="245"/>
                  </a:cubicBezTo>
                  <a:cubicBezTo>
                    <a:pt x="775" y="116"/>
                    <a:pt x="651" y="0"/>
                    <a:pt x="528" y="0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04;p51"/>
            <p:cNvSpPr/>
            <p:nvPr/>
          </p:nvSpPr>
          <p:spPr>
            <a:xfrm>
              <a:off x="1982775" y="3349788"/>
              <a:ext cx="656000" cy="240775"/>
            </a:xfrm>
            <a:custGeom>
              <a:avLst/>
              <a:gdLst/>
              <a:ahLst/>
              <a:cxnLst/>
              <a:rect l="l" t="t" r="r" b="b"/>
              <a:pathLst>
                <a:path w="26240" h="9631" extrusionOk="0">
                  <a:moveTo>
                    <a:pt x="23267" y="1"/>
                  </a:moveTo>
                  <a:cubicBezTo>
                    <a:pt x="22661" y="1"/>
                    <a:pt x="22654" y="863"/>
                    <a:pt x="23247" y="965"/>
                  </a:cubicBezTo>
                  <a:lnTo>
                    <a:pt x="23080" y="3036"/>
                  </a:lnTo>
                  <a:cubicBezTo>
                    <a:pt x="23038" y="3036"/>
                    <a:pt x="22996" y="3036"/>
                    <a:pt x="22954" y="3015"/>
                  </a:cubicBezTo>
                  <a:cubicBezTo>
                    <a:pt x="22745" y="2953"/>
                    <a:pt x="22724" y="2764"/>
                    <a:pt x="22661" y="2576"/>
                  </a:cubicBezTo>
                  <a:cubicBezTo>
                    <a:pt x="22603" y="2442"/>
                    <a:pt x="22501" y="2388"/>
                    <a:pt x="22392" y="2388"/>
                  </a:cubicBezTo>
                  <a:cubicBezTo>
                    <a:pt x="22230" y="2388"/>
                    <a:pt x="22054" y="2509"/>
                    <a:pt x="21992" y="2660"/>
                  </a:cubicBezTo>
                  <a:cubicBezTo>
                    <a:pt x="21699" y="3413"/>
                    <a:pt x="22368" y="3831"/>
                    <a:pt x="22996" y="3999"/>
                  </a:cubicBezTo>
                  <a:cubicBezTo>
                    <a:pt x="22996" y="4041"/>
                    <a:pt x="22996" y="4103"/>
                    <a:pt x="22996" y="4145"/>
                  </a:cubicBezTo>
                  <a:cubicBezTo>
                    <a:pt x="22829" y="4166"/>
                    <a:pt x="22682" y="4229"/>
                    <a:pt x="22536" y="4313"/>
                  </a:cubicBezTo>
                  <a:cubicBezTo>
                    <a:pt x="22473" y="4354"/>
                    <a:pt x="22431" y="4396"/>
                    <a:pt x="22389" y="4459"/>
                  </a:cubicBezTo>
                  <a:cubicBezTo>
                    <a:pt x="22159" y="4564"/>
                    <a:pt x="21950" y="4731"/>
                    <a:pt x="21782" y="4961"/>
                  </a:cubicBezTo>
                  <a:cubicBezTo>
                    <a:pt x="21552" y="5108"/>
                    <a:pt x="21406" y="5254"/>
                    <a:pt x="21343" y="5798"/>
                  </a:cubicBezTo>
                  <a:cubicBezTo>
                    <a:pt x="21092" y="6384"/>
                    <a:pt x="20925" y="6991"/>
                    <a:pt x="20715" y="7451"/>
                  </a:cubicBezTo>
                  <a:cubicBezTo>
                    <a:pt x="20590" y="7472"/>
                    <a:pt x="20422" y="7472"/>
                    <a:pt x="20234" y="7472"/>
                  </a:cubicBezTo>
                  <a:cubicBezTo>
                    <a:pt x="19774" y="7472"/>
                    <a:pt x="19544" y="7681"/>
                    <a:pt x="19167" y="7702"/>
                  </a:cubicBezTo>
                  <a:cubicBezTo>
                    <a:pt x="17339" y="7798"/>
                    <a:pt x="15422" y="8107"/>
                    <a:pt x="13563" y="8107"/>
                  </a:cubicBezTo>
                  <a:cubicBezTo>
                    <a:pt x="13401" y="8107"/>
                    <a:pt x="13239" y="8105"/>
                    <a:pt x="13078" y="8100"/>
                  </a:cubicBezTo>
                  <a:cubicBezTo>
                    <a:pt x="12605" y="8090"/>
                    <a:pt x="12123" y="8071"/>
                    <a:pt x="11640" y="8071"/>
                  </a:cubicBezTo>
                  <a:cubicBezTo>
                    <a:pt x="11098" y="8071"/>
                    <a:pt x="10555" y="8095"/>
                    <a:pt x="10023" y="8183"/>
                  </a:cubicBezTo>
                  <a:cubicBezTo>
                    <a:pt x="8894" y="8393"/>
                    <a:pt x="7722" y="8225"/>
                    <a:pt x="6592" y="8455"/>
                  </a:cubicBezTo>
                  <a:cubicBezTo>
                    <a:pt x="6189" y="8531"/>
                    <a:pt x="5763" y="8561"/>
                    <a:pt x="5328" y="8561"/>
                  </a:cubicBezTo>
                  <a:cubicBezTo>
                    <a:pt x="4318" y="8561"/>
                    <a:pt x="3260" y="8399"/>
                    <a:pt x="2324" y="8267"/>
                  </a:cubicBezTo>
                  <a:cubicBezTo>
                    <a:pt x="922" y="8058"/>
                    <a:pt x="943" y="7284"/>
                    <a:pt x="252" y="6300"/>
                  </a:cubicBezTo>
                  <a:cubicBezTo>
                    <a:pt x="228" y="6260"/>
                    <a:pt x="184" y="6241"/>
                    <a:pt x="140" y="6241"/>
                  </a:cubicBezTo>
                  <a:cubicBezTo>
                    <a:pt x="71" y="6241"/>
                    <a:pt x="1" y="6286"/>
                    <a:pt x="1" y="6363"/>
                  </a:cubicBezTo>
                  <a:cubicBezTo>
                    <a:pt x="64" y="6991"/>
                    <a:pt x="147" y="7639"/>
                    <a:pt x="440" y="8204"/>
                  </a:cubicBezTo>
                  <a:cubicBezTo>
                    <a:pt x="984" y="9292"/>
                    <a:pt x="1487" y="9041"/>
                    <a:pt x="2491" y="9397"/>
                  </a:cubicBezTo>
                  <a:cubicBezTo>
                    <a:pt x="3023" y="9578"/>
                    <a:pt x="3795" y="9631"/>
                    <a:pt x="4554" y="9631"/>
                  </a:cubicBezTo>
                  <a:cubicBezTo>
                    <a:pt x="5196" y="9631"/>
                    <a:pt x="5829" y="9593"/>
                    <a:pt x="6299" y="9564"/>
                  </a:cubicBezTo>
                  <a:cubicBezTo>
                    <a:pt x="7638" y="9502"/>
                    <a:pt x="8998" y="9418"/>
                    <a:pt x="10316" y="9209"/>
                  </a:cubicBezTo>
                  <a:cubicBezTo>
                    <a:pt x="10933" y="9111"/>
                    <a:pt x="11563" y="9089"/>
                    <a:pt x="12195" y="9089"/>
                  </a:cubicBezTo>
                  <a:cubicBezTo>
                    <a:pt x="12709" y="9089"/>
                    <a:pt x="13224" y="9104"/>
                    <a:pt x="13736" y="9104"/>
                  </a:cubicBezTo>
                  <a:cubicBezTo>
                    <a:pt x="14218" y="9104"/>
                    <a:pt x="14698" y="9091"/>
                    <a:pt x="15171" y="9041"/>
                  </a:cubicBezTo>
                  <a:cubicBezTo>
                    <a:pt x="16552" y="8895"/>
                    <a:pt x="17953" y="8853"/>
                    <a:pt x="19355" y="8811"/>
                  </a:cubicBezTo>
                  <a:cubicBezTo>
                    <a:pt x="19397" y="8999"/>
                    <a:pt x="19544" y="9167"/>
                    <a:pt x="19795" y="9167"/>
                  </a:cubicBezTo>
                  <a:cubicBezTo>
                    <a:pt x="19995" y="9182"/>
                    <a:pt x="20230" y="9206"/>
                    <a:pt x="20467" y="9206"/>
                  </a:cubicBezTo>
                  <a:cubicBezTo>
                    <a:pt x="20874" y="9206"/>
                    <a:pt x="21288" y="9136"/>
                    <a:pt x="21552" y="8832"/>
                  </a:cubicBezTo>
                  <a:cubicBezTo>
                    <a:pt x="21594" y="8769"/>
                    <a:pt x="21636" y="8707"/>
                    <a:pt x="21678" y="8644"/>
                  </a:cubicBezTo>
                  <a:cubicBezTo>
                    <a:pt x="21992" y="8414"/>
                    <a:pt x="22285" y="8100"/>
                    <a:pt x="22536" y="7681"/>
                  </a:cubicBezTo>
                  <a:cubicBezTo>
                    <a:pt x="22745" y="7305"/>
                    <a:pt x="22787" y="6802"/>
                    <a:pt x="22850" y="6405"/>
                  </a:cubicBezTo>
                  <a:cubicBezTo>
                    <a:pt x="23059" y="5191"/>
                    <a:pt x="23477" y="5170"/>
                    <a:pt x="24335" y="4606"/>
                  </a:cubicBezTo>
                  <a:cubicBezTo>
                    <a:pt x="26239" y="3392"/>
                    <a:pt x="25611" y="107"/>
                    <a:pt x="23310" y="2"/>
                  </a:cubicBezTo>
                  <a:cubicBezTo>
                    <a:pt x="23295" y="1"/>
                    <a:pt x="23281" y="1"/>
                    <a:pt x="23267" y="1"/>
                  </a:cubicBezTo>
                  <a:close/>
                </a:path>
              </a:pathLst>
            </a:custGeom>
            <a:solidFill>
              <a:srgbClr val="E8A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5;p51"/>
            <p:cNvSpPr/>
            <p:nvPr/>
          </p:nvSpPr>
          <p:spPr>
            <a:xfrm>
              <a:off x="1850450" y="3146638"/>
              <a:ext cx="817600" cy="563625"/>
            </a:xfrm>
            <a:custGeom>
              <a:avLst/>
              <a:gdLst/>
              <a:ahLst/>
              <a:cxnLst/>
              <a:rect l="l" t="t" r="r" b="b"/>
              <a:pathLst>
                <a:path w="32704" h="22545" extrusionOk="0">
                  <a:moveTo>
                    <a:pt x="21803" y="3316"/>
                  </a:moveTo>
                  <a:cubicBezTo>
                    <a:pt x="21970" y="3337"/>
                    <a:pt x="22137" y="3358"/>
                    <a:pt x="22326" y="3358"/>
                  </a:cubicBezTo>
                  <a:cubicBezTo>
                    <a:pt x="22871" y="3650"/>
                    <a:pt x="23575" y="3752"/>
                    <a:pt x="24337" y="3752"/>
                  </a:cubicBezTo>
                  <a:cubicBezTo>
                    <a:pt x="25211" y="3752"/>
                    <a:pt x="26161" y="3617"/>
                    <a:pt x="27034" y="3483"/>
                  </a:cubicBezTo>
                  <a:lnTo>
                    <a:pt x="27034" y="3483"/>
                  </a:lnTo>
                  <a:cubicBezTo>
                    <a:pt x="26971" y="3630"/>
                    <a:pt x="26971" y="3797"/>
                    <a:pt x="27075" y="3923"/>
                  </a:cubicBezTo>
                  <a:cubicBezTo>
                    <a:pt x="27389" y="4278"/>
                    <a:pt x="27703" y="4655"/>
                    <a:pt x="28080" y="4969"/>
                  </a:cubicBezTo>
                  <a:cubicBezTo>
                    <a:pt x="28101" y="4990"/>
                    <a:pt x="28101" y="4990"/>
                    <a:pt x="28122" y="4990"/>
                  </a:cubicBezTo>
                  <a:cubicBezTo>
                    <a:pt x="28289" y="5889"/>
                    <a:pt x="28017" y="7145"/>
                    <a:pt x="28561" y="7689"/>
                  </a:cubicBezTo>
                  <a:cubicBezTo>
                    <a:pt x="28561" y="7689"/>
                    <a:pt x="28582" y="7689"/>
                    <a:pt x="28582" y="7710"/>
                  </a:cubicBezTo>
                  <a:cubicBezTo>
                    <a:pt x="28635" y="7956"/>
                    <a:pt x="28880" y="8173"/>
                    <a:pt x="29182" y="8173"/>
                  </a:cubicBezTo>
                  <a:cubicBezTo>
                    <a:pt x="29238" y="8173"/>
                    <a:pt x="29297" y="8166"/>
                    <a:pt x="29356" y="8149"/>
                  </a:cubicBezTo>
                  <a:cubicBezTo>
                    <a:pt x="29366" y="8147"/>
                    <a:pt x="29377" y="8146"/>
                    <a:pt x="29389" y="8146"/>
                  </a:cubicBezTo>
                  <a:cubicBezTo>
                    <a:pt x="29590" y="8146"/>
                    <a:pt x="29983" y="8479"/>
                    <a:pt x="30340" y="8756"/>
                  </a:cubicBezTo>
                  <a:cubicBezTo>
                    <a:pt x="30591" y="9237"/>
                    <a:pt x="30904" y="9739"/>
                    <a:pt x="31009" y="10263"/>
                  </a:cubicBezTo>
                  <a:cubicBezTo>
                    <a:pt x="31009" y="10325"/>
                    <a:pt x="31030" y="10409"/>
                    <a:pt x="31030" y="10493"/>
                  </a:cubicBezTo>
                  <a:cubicBezTo>
                    <a:pt x="31030" y="10723"/>
                    <a:pt x="31009" y="10974"/>
                    <a:pt x="31009" y="11225"/>
                  </a:cubicBezTo>
                  <a:cubicBezTo>
                    <a:pt x="30978" y="11219"/>
                    <a:pt x="30948" y="11216"/>
                    <a:pt x="30918" y="11216"/>
                  </a:cubicBezTo>
                  <a:cubicBezTo>
                    <a:pt x="30845" y="11216"/>
                    <a:pt x="30775" y="11231"/>
                    <a:pt x="30716" y="11246"/>
                  </a:cubicBezTo>
                  <a:cubicBezTo>
                    <a:pt x="29900" y="11581"/>
                    <a:pt x="29272" y="12648"/>
                    <a:pt x="28728" y="13296"/>
                  </a:cubicBezTo>
                  <a:cubicBezTo>
                    <a:pt x="27766" y="14426"/>
                    <a:pt x="28331" y="16079"/>
                    <a:pt x="27159" y="17125"/>
                  </a:cubicBezTo>
                  <a:cubicBezTo>
                    <a:pt x="27113" y="17115"/>
                    <a:pt x="27065" y="17110"/>
                    <a:pt x="27016" y="17110"/>
                  </a:cubicBezTo>
                  <a:cubicBezTo>
                    <a:pt x="26863" y="17110"/>
                    <a:pt x="26700" y="17161"/>
                    <a:pt x="26573" y="17272"/>
                  </a:cubicBezTo>
                  <a:cubicBezTo>
                    <a:pt x="25741" y="17094"/>
                    <a:pt x="24866" y="17047"/>
                    <a:pt x="23987" y="17047"/>
                  </a:cubicBezTo>
                  <a:cubicBezTo>
                    <a:pt x="23010" y="17047"/>
                    <a:pt x="22027" y="17105"/>
                    <a:pt x="21091" y="17105"/>
                  </a:cubicBezTo>
                  <a:lnTo>
                    <a:pt x="19585" y="17105"/>
                  </a:lnTo>
                  <a:cubicBezTo>
                    <a:pt x="18803" y="16997"/>
                    <a:pt x="17977" y="16940"/>
                    <a:pt x="17141" y="16940"/>
                  </a:cubicBezTo>
                  <a:cubicBezTo>
                    <a:pt x="16344" y="16940"/>
                    <a:pt x="15538" y="16992"/>
                    <a:pt x="14751" y="17105"/>
                  </a:cubicBezTo>
                  <a:cubicBezTo>
                    <a:pt x="13998" y="17105"/>
                    <a:pt x="13266" y="17125"/>
                    <a:pt x="12513" y="17125"/>
                  </a:cubicBezTo>
                  <a:cubicBezTo>
                    <a:pt x="12241" y="17125"/>
                    <a:pt x="12094" y="17293"/>
                    <a:pt x="12031" y="17481"/>
                  </a:cubicBezTo>
                  <a:cubicBezTo>
                    <a:pt x="11466" y="17460"/>
                    <a:pt x="10902" y="17439"/>
                    <a:pt x="10316" y="17439"/>
                  </a:cubicBezTo>
                  <a:cubicBezTo>
                    <a:pt x="9850" y="17446"/>
                    <a:pt x="9388" y="17457"/>
                    <a:pt x="8930" y="17457"/>
                  </a:cubicBezTo>
                  <a:cubicBezTo>
                    <a:pt x="7967" y="17457"/>
                    <a:pt x="7018" y="17408"/>
                    <a:pt x="6068" y="17167"/>
                  </a:cubicBezTo>
                  <a:cubicBezTo>
                    <a:pt x="5922" y="17125"/>
                    <a:pt x="5796" y="17084"/>
                    <a:pt x="5650" y="17063"/>
                  </a:cubicBezTo>
                  <a:cubicBezTo>
                    <a:pt x="5566" y="16812"/>
                    <a:pt x="5503" y="16561"/>
                    <a:pt x="5503" y="16289"/>
                  </a:cubicBezTo>
                  <a:cubicBezTo>
                    <a:pt x="5461" y="15472"/>
                    <a:pt x="5461" y="14510"/>
                    <a:pt x="5252" y="13715"/>
                  </a:cubicBezTo>
                  <a:cubicBezTo>
                    <a:pt x="5210" y="13506"/>
                    <a:pt x="5043" y="13359"/>
                    <a:pt x="4834" y="13317"/>
                  </a:cubicBezTo>
                  <a:cubicBezTo>
                    <a:pt x="4729" y="13004"/>
                    <a:pt x="4520" y="12752"/>
                    <a:pt x="4143" y="12648"/>
                  </a:cubicBezTo>
                  <a:cubicBezTo>
                    <a:pt x="3055" y="12355"/>
                    <a:pt x="3243" y="11099"/>
                    <a:pt x="3013" y="10137"/>
                  </a:cubicBezTo>
                  <a:cubicBezTo>
                    <a:pt x="3181" y="9928"/>
                    <a:pt x="3327" y="9719"/>
                    <a:pt x="3495" y="9446"/>
                  </a:cubicBezTo>
                  <a:cubicBezTo>
                    <a:pt x="3829" y="8902"/>
                    <a:pt x="4394" y="8819"/>
                    <a:pt x="4813" y="8358"/>
                  </a:cubicBezTo>
                  <a:cubicBezTo>
                    <a:pt x="4813" y="8358"/>
                    <a:pt x="4834" y="8338"/>
                    <a:pt x="4834" y="8317"/>
                  </a:cubicBezTo>
                  <a:cubicBezTo>
                    <a:pt x="4980" y="8254"/>
                    <a:pt x="5085" y="8128"/>
                    <a:pt x="5106" y="7919"/>
                  </a:cubicBezTo>
                  <a:cubicBezTo>
                    <a:pt x="5168" y="6915"/>
                    <a:pt x="5106" y="5617"/>
                    <a:pt x="5315" y="4529"/>
                  </a:cubicBezTo>
                  <a:cubicBezTo>
                    <a:pt x="5838" y="4383"/>
                    <a:pt x="6340" y="4216"/>
                    <a:pt x="6842" y="4048"/>
                  </a:cubicBezTo>
                  <a:lnTo>
                    <a:pt x="7324" y="3923"/>
                  </a:lnTo>
                  <a:cubicBezTo>
                    <a:pt x="8244" y="3692"/>
                    <a:pt x="9228" y="3692"/>
                    <a:pt x="10169" y="3588"/>
                  </a:cubicBezTo>
                  <a:cubicBezTo>
                    <a:pt x="10525" y="3588"/>
                    <a:pt x="10902" y="3588"/>
                    <a:pt x="11257" y="3567"/>
                  </a:cubicBezTo>
                  <a:cubicBezTo>
                    <a:pt x="11512" y="3622"/>
                    <a:pt x="11790" y="3641"/>
                    <a:pt x="12074" y="3641"/>
                  </a:cubicBezTo>
                  <a:cubicBezTo>
                    <a:pt x="12767" y="3641"/>
                    <a:pt x="13493" y="3525"/>
                    <a:pt x="13998" y="3525"/>
                  </a:cubicBezTo>
                  <a:cubicBezTo>
                    <a:pt x="14267" y="3527"/>
                    <a:pt x="14536" y="3528"/>
                    <a:pt x="14803" y="3528"/>
                  </a:cubicBezTo>
                  <a:cubicBezTo>
                    <a:pt x="17156" y="3528"/>
                    <a:pt x="19454" y="3447"/>
                    <a:pt x="21803" y="3316"/>
                  </a:cubicBezTo>
                  <a:close/>
                  <a:moveTo>
                    <a:pt x="32010" y="0"/>
                  </a:moveTo>
                  <a:cubicBezTo>
                    <a:pt x="31913" y="0"/>
                    <a:pt x="31812" y="35"/>
                    <a:pt x="31721" y="115"/>
                  </a:cubicBezTo>
                  <a:cubicBezTo>
                    <a:pt x="31700" y="135"/>
                    <a:pt x="31700" y="135"/>
                    <a:pt x="31679" y="156"/>
                  </a:cubicBezTo>
                  <a:cubicBezTo>
                    <a:pt x="31616" y="115"/>
                    <a:pt x="31553" y="94"/>
                    <a:pt x="31469" y="94"/>
                  </a:cubicBezTo>
                  <a:lnTo>
                    <a:pt x="31197" y="94"/>
                  </a:lnTo>
                  <a:cubicBezTo>
                    <a:pt x="31093" y="94"/>
                    <a:pt x="31009" y="135"/>
                    <a:pt x="30925" y="177"/>
                  </a:cubicBezTo>
                  <a:cubicBezTo>
                    <a:pt x="30863" y="156"/>
                    <a:pt x="30779" y="135"/>
                    <a:pt x="30695" y="135"/>
                  </a:cubicBezTo>
                  <a:cubicBezTo>
                    <a:pt x="30616" y="134"/>
                    <a:pt x="30536" y="134"/>
                    <a:pt x="30456" y="134"/>
                  </a:cubicBezTo>
                  <a:cubicBezTo>
                    <a:pt x="29008" y="134"/>
                    <a:pt x="27561" y="306"/>
                    <a:pt x="26113" y="366"/>
                  </a:cubicBezTo>
                  <a:cubicBezTo>
                    <a:pt x="25715" y="387"/>
                    <a:pt x="25318" y="387"/>
                    <a:pt x="24941" y="387"/>
                  </a:cubicBezTo>
                  <a:cubicBezTo>
                    <a:pt x="24878" y="387"/>
                    <a:pt x="24837" y="407"/>
                    <a:pt x="24795" y="407"/>
                  </a:cubicBezTo>
                  <a:cubicBezTo>
                    <a:pt x="24125" y="282"/>
                    <a:pt x="23435" y="198"/>
                    <a:pt x="22765" y="156"/>
                  </a:cubicBezTo>
                  <a:cubicBezTo>
                    <a:pt x="22572" y="144"/>
                    <a:pt x="22379" y="139"/>
                    <a:pt x="22187" y="139"/>
                  </a:cubicBezTo>
                  <a:cubicBezTo>
                    <a:pt x="21154" y="139"/>
                    <a:pt x="20139" y="287"/>
                    <a:pt x="19102" y="287"/>
                  </a:cubicBezTo>
                  <a:cubicBezTo>
                    <a:pt x="18998" y="287"/>
                    <a:pt x="18894" y="285"/>
                    <a:pt x="18790" y="282"/>
                  </a:cubicBezTo>
                  <a:cubicBezTo>
                    <a:pt x="18706" y="282"/>
                    <a:pt x="18643" y="282"/>
                    <a:pt x="18580" y="303"/>
                  </a:cubicBezTo>
                  <a:cubicBezTo>
                    <a:pt x="15003" y="324"/>
                    <a:pt x="11341" y="240"/>
                    <a:pt x="7826" y="721"/>
                  </a:cubicBezTo>
                  <a:cubicBezTo>
                    <a:pt x="6932" y="444"/>
                    <a:pt x="5940" y="349"/>
                    <a:pt x="4968" y="349"/>
                  </a:cubicBezTo>
                  <a:cubicBezTo>
                    <a:pt x="4324" y="349"/>
                    <a:pt x="3689" y="391"/>
                    <a:pt x="3097" y="449"/>
                  </a:cubicBezTo>
                  <a:cubicBezTo>
                    <a:pt x="2239" y="533"/>
                    <a:pt x="754" y="428"/>
                    <a:pt x="168" y="1119"/>
                  </a:cubicBezTo>
                  <a:cubicBezTo>
                    <a:pt x="0" y="1328"/>
                    <a:pt x="126" y="1705"/>
                    <a:pt x="377" y="1747"/>
                  </a:cubicBezTo>
                  <a:cubicBezTo>
                    <a:pt x="419" y="1768"/>
                    <a:pt x="482" y="1788"/>
                    <a:pt x="523" y="1788"/>
                  </a:cubicBezTo>
                  <a:cubicBezTo>
                    <a:pt x="523" y="1872"/>
                    <a:pt x="523" y="1956"/>
                    <a:pt x="544" y="2040"/>
                  </a:cubicBezTo>
                  <a:cubicBezTo>
                    <a:pt x="314" y="2081"/>
                    <a:pt x="126" y="2249"/>
                    <a:pt x="126" y="2542"/>
                  </a:cubicBezTo>
                  <a:cubicBezTo>
                    <a:pt x="168" y="4299"/>
                    <a:pt x="377" y="6078"/>
                    <a:pt x="607" y="7835"/>
                  </a:cubicBezTo>
                  <a:cubicBezTo>
                    <a:pt x="607" y="8777"/>
                    <a:pt x="628" y="9677"/>
                    <a:pt x="607" y="10535"/>
                  </a:cubicBezTo>
                  <a:cubicBezTo>
                    <a:pt x="544" y="13171"/>
                    <a:pt x="900" y="15745"/>
                    <a:pt x="858" y="18381"/>
                  </a:cubicBezTo>
                  <a:cubicBezTo>
                    <a:pt x="230" y="18967"/>
                    <a:pt x="356" y="20452"/>
                    <a:pt x="356" y="21268"/>
                  </a:cubicBezTo>
                  <a:cubicBezTo>
                    <a:pt x="356" y="21436"/>
                    <a:pt x="440" y="21561"/>
                    <a:pt x="544" y="21645"/>
                  </a:cubicBezTo>
                  <a:cubicBezTo>
                    <a:pt x="445" y="21944"/>
                    <a:pt x="649" y="22338"/>
                    <a:pt x="976" y="22338"/>
                  </a:cubicBezTo>
                  <a:cubicBezTo>
                    <a:pt x="993" y="22338"/>
                    <a:pt x="1009" y="22337"/>
                    <a:pt x="1026" y="22335"/>
                  </a:cubicBezTo>
                  <a:cubicBezTo>
                    <a:pt x="1967" y="22252"/>
                    <a:pt x="2888" y="22147"/>
                    <a:pt x="3808" y="22001"/>
                  </a:cubicBezTo>
                  <a:cubicBezTo>
                    <a:pt x="3871" y="22043"/>
                    <a:pt x="3913" y="22084"/>
                    <a:pt x="3997" y="22126"/>
                  </a:cubicBezTo>
                  <a:cubicBezTo>
                    <a:pt x="4463" y="22303"/>
                    <a:pt x="4988" y="22356"/>
                    <a:pt x="5526" y="22356"/>
                  </a:cubicBezTo>
                  <a:cubicBezTo>
                    <a:pt x="6196" y="22356"/>
                    <a:pt x="6886" y="22275"/>
                    <a:pt x="7512" y="22252"/>
                  </a:cubicBezTo>
                  <a:cubicBezTo>
                    <a:pt x="9405" y="22172"/>
                    <a:pt x="11261" y="21788"/>
                    <a:pt x="13169" y="21788"/>
                  </a:cubicBezTo>
                  <a:cubicBezTo>
                    <a:pt x="13264" y="21788"/>
                    <a:pt x="13359" y="21789"/>
                    <a:pt x="13454" y="21791"/>
                  </a:cubicBezTo>
                  <a:cubicBezTo>
                    <a:pt x="13745" y="21800"/>
                    <a:pt x="14037" y="21803"/>
                    <a:pt x="14330" y="21803"/>
                  </a:cubicBezTo>
                  <a:cubicBezTo>
                    <a:pt x="16158" y="21803"/>
                    <a:pt x="18009" y="21664"/>
                    <a:pt x="19848" y="21664"/>
                  </a:cubicBezTo>
                  <a:cubicBezTo>
                    <a:pt x="19956" y="21664"/>
                    <a:pt x="20063" y="21665"/>
                    <a:pt x="20171" y="21666"/>
                  </a:cubicBezTo>
                  <a:lnTo>
                    <a:pt x="23937" y="21666"/>
                  </a:lnTo>
                  <a:cubicBezTo>
                    <a:pt x="25067" y="22545"/>
                    <a:pt x="27703" y="22461"/>
                    <a:pt x="28896" y="22482"/>
                  </a:cubicBezTo>
                  <a:cubicBezTo>
                    <a:pt x="29168" y="22482"/>
                    <a:pt x="29335" y="22315"/>
                    <a:pt x="29419" y="22105"/>
                  </a:cubicBezTo>
                  <a:cubicBezTo>
                    <a:pt x="29506" y="22111"/>
                    <a:pt x="29592" y="22113"/>
                    <a:pt x="29679" y="22113"/>
                  </a:cubicBezTo>
                  <a:cubicBezTo>
                    <a:pt x="30010" y="22113"/>
                    <a:pt x="30337" y="22080"/>
                    <a:pt x="30666" y="22080"/>
                  </a:cubicBezTo>
                  <a:cubicBezTo>
                    <a:pt x="30891" y="22080"/>
                    <a:pt x="31116" y="22096"/>
                    <a:pt x="31344" y="22147"/>
                  </a:cubicBezTo>
                  <a:cubicBezTo>
                    <a:pt x="31384" y="22155"/>
                    <a:pt x="31425" y="22159"/>
                    <a:pt x="31466" y="22159"/>
                  </a:cubicBezTo>
                  <a:cubicBezTo>
                    <a:pt x="31749" y="22159"/>
                    <a:pt x="32042" y="21976"/>
                    <a:pt x="32097" y="21666"/>
                  </a:cubicBezTo>
                  <a:cubicBezTo>
                    <a:pt x="32265" y="20787"/>
                    <a:pt x="32390" y="19887"/>
                    <a:pt x="32223" y="18988"/>
                  </a:cubicBezTo>
                  <a:cubicBezTo>
                    <a:pt x="32223" y="18925"/>
                    <a:pt x="32202" y="18883"/>
                    <a:pt x="32160" y="18820"/>
                  </a:cubicBezTo>
                  <a:cubicBezTo>
                    <a:pt x="32557" y="17418"/>
                    <a:pt x="32285" y="15535"/>
                    <a:pt x="32306" y="14259"/>
                  </a:cubicBezTo>
                  <a:cubicBezTo>
                    <a:pt x="32306" y="14112"/>
                    <a:pt x="32285" y="13987"/>
                    <a:pt x="32223" y="13903"/>
                  </a:cubicBezTo>
                  <a:cubicBezTo>
                    <a:pt x="32265" y="13129"/>
                    <a:pt x="32202" y="12355"/>
                    <a:pt x="32181" y="11581"/>
                  </a:cubicBezTo>
                  <a:cubicBezTo>
                    <a:pt x="32223" y="10535"/>
                    <a:pt x="32244" y="9467"/>
                    <a:pt x="32244" y="8421"/>
                  </a:cubicBezTo>
                  <a:cubicBezTo>
                    <a:pt x="32265" y="8170"/>
                    <a:pt x="32244" y="7919"/>
                    <a:pt x="32244" y="7668"/>
                  </a:cubicBezTo>
                  <a:cubicBezTo>
                    <a:pt x="32265" y="6580"/>
                    <a:pt x="32285" y="5492"/>
                    <a:pt x="32369" y="4404"/>
                  </a:cubicBezTo>
                  <a:cubicBezTo>
                    <a:pt x="32432" y="3776"/>
                    <a:pt x="32704" y="2040"/>
                    <a:pt x="32411" y="1098"/>
                  </a:cubicBezTo>
                  <a:cubicBezTo>
                    <a:pt x="32474" y="910"/>
                    <a:pt x="32495" y="700"/>
                    <a:pt x="32474" y="470"/>
                  </a:cubicBezTo>
                  <a:cubicBezTo>
                    <a:pt x="32459" y="204"/>
                    <a:pt x="32245" y="0"/>
                    <a:pt x="32010" y="0"/>
                  </a:cubicBezTo>
                  <a:close/>
                </a:path>
              </a:pathLst>
            </a:custGeom>
            <a:solidFill>
              <a:srgbClr val="6B8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06;p51"/>
            <p:cNvSpPr/>
            <p:nvPr/>
          </p:nvSpPr>
          <p:spPr>
            <a:xfrm>
              <a:off x="1857250" y="1891613"/>
              <a:ext cx="841675" cy="780825"/>
            </a:xfrm>
            <a:custGeom>
              <a:avLst/>
              <a:gdLst/>
              <a:ahLst/>
              <a:cxnLst/>
              <a:rect l="l" t="t" r="r" b="b"/>
              <a:pathLst>
                <a:path w="33667" h="31233" extrusionOk="0">
                  <a:moveTo>
                    <a:pt x="16404" y="936"/>
                  </a:moveTo>
                  <a:cubicBezTo>
                    <a:pt x="16635" y="1480"/>
                    <a:pt x="16969" y="2024"/>
                    <a:pt x="17200" y="2505"/>
                  </a:cubicBezTo>
                  <a:cubicBezTo>
                    <a:pt x="17597" y="3384"/>
                    <a:pt x="17932" y="4263"/>
                    <a:pt x="18350" y="5141"/>
                  </a:cubicBezTo>
                  <a:cubicBezTo>
                    <a:pt x="18769" y="5999"/>
                    <a:pt x="19208" y="7066"/>
                    <a:pt x="19480" y="7987"/>
                  </a:cubicBezTo>
                  <a:cubicBezTo>
                    <a:pt x="19627" y="8531"/>
                    <a:pt x="19857" y="9682"/>
                    <a:pt x="20338" y="10059"/>
                  </a:cubicBezTo>
                  <a:cubicBezTo>
                    <a:pt x="20317" y="10184"/>
                    <a:pt x="20359" y="10331"/>
                    <a:pt x="20526" y="10331"/>
                  </a:cubicBezTo>
                  <a:cubicBezTo>
                    <a:pt x="22723" y="10331"/>
                    <a:pt x="24878" y="10561"/>
                    <a:pt x="27055" y="10561"/>
                  </a:cubicBezTo>
                  <a:cubicBezTo>
                    <a:pt x="27912" y="10561"/>
                    <a:pt x="28749" y="10686"/>
                    <a:pt x="29607" y="10707"/>
                  </a:cubicBezTo>
                  <a:cubicBezTo>
                    <a:pt x="30779" y="10728"/>
                    <a:pt x="31993" y="10812"/>
                    <a:pt x="33164" y="11021"/>
                  </a:cubicBezTo>
                  <a:cubicBezTo>
                    <a:pt x="33018" y="11398"/>
                    <a:pt x="32369" y="11837"/>
                    <a:pt x="32097" y="12109"/>
                  </a:cubicBezTo>
                  <a:cubicBezTo>
                    <a:pt x="31700" y="12528"/>
                    <a:pt x="31239" y="13072"/>
                    <a:pt x="30737" y="13406"/>
                  </a:cubicBezTo>
                  <a:cubicBezTo>
                    <a:pt x="30047" y="13846"/>
                    <a:pt x="29503" y="14515"/>
                    <a:pt x="28875" y="15059"/>
                  </a:cubicBezTo>
                  <a:cubicBezTo>
                    <a:pt x="28101" y="15708"/>
                    <a:pt x="27389" y="16503"/>
                    <a:pt x="26678" y="17214"/>
                  </a:cubicBezTo>
                  <a:cubicBezTo>
                    <a:pt x="25987" y="17905"/>
                    <a:pt x="25088" y="18679"/>
                    <a:pt x="24606" y="19537"/>
                  </a:cubicBezTo>
                  <a:cubicBezTo>
                    <a:pt x="24565" y="19600"/>
                    <a:pt x="24565" y="19662"/>
                    <a:pt x="24586" y="19704"/>
                  </a:cubicBezTo>
                  <a:cubicBezTo>
                    <a:pt x="24586" y="19725"/>
                    <a:pt x="24586" y="19725"/>
                    <a:pt x="24586" y="19746"/>
                  </a:cubicBezTo>
                  <a:lnTo>
                    <a:pt x="24586" y="19809"/>
                  </a:lnTo>
                  <a:cubicBezTo>
                    <a:pt x="24586" y="19851"/>
                    <a:pt x="24586" y="19872"/>
                    <a:pt x="24606" y="19914"/>
                  </a:cubicBezTo>
                  <a:cubicBezTo>
                    <a:pt x="24983" y="21922"/>
                    <a:pt x="25799" y="23826"/>
                    <a:pt x="26050" y="25856"/>
                  </a:cubicBezTo>
                  <a:cubicBezTo>
                    <a:pt x="26239" y="27446"/>
                    <a:pt x="26720" y="29015"/>
                    <a:pt x="26971" y="30606"/>
                  </a:cubicBezTo>
                  <a:cubicBezTo>
                    <a:pt x="26301" y="30145"/>
                    <a:pt x="25423" y="29936"/>
                    <a:pt x="24732" y="29517"/>
                  </a:cubicBezTo>
                  <a:cubicBezTo>
                    <a:pt x="23790" y="28973"/>
                    <a:pt x="22849" y="28450"/>
                    <a:pt x="21886" y="27948"/>
                  </a:cubicBezTo>
                  <a:cubicBezTo>
                    <a:pt x="20066" y="26965"/>
                    <a:pt x="18246" y="25877"/>
                    <a:pt x="16404" y="24956"/>
                  </a:cubicBezTo>
                  <a:lnTo>
                    <a:pt x="16363" y="24956"/>
                  </a:lnTo>
                  <a:cubicBezTo>
                    <a:pt x="16277" y="24743"/>
                    <a:pt x="16143" y="24626"/>
                    <a:pt x="15935" y="24626"/>
                  </a:cubicBezTo>
                  <a:cubicBezTo>
                    <a:pt x="15837" y="24626"/>
                    <a:pt x="15722" y="24652"/>
                    <a:pt x="15588" y="24705"/>
                  </a:cubicBezTo>
                  <a:cubicBezTo>
                    <a:pt x="14542" y="25103"/>
                    <a:pt x="13538" y="25709"/>
                    <a:pt x="12617" y="26358"/>
                  </a:cubicBezTo>
                  <a:cubicBezTo>
                    <a:pt x="11655" y="27048"/>
                    <a:pt x="10567" y="27613"/>
                    <a:pt x="9583" y="28262"/>
                  </a:cubicBezTo>
                  <a:cubicBezTo>
                    <a:pt x="9144" y="28555"/>
                    <a:pt x="8725" y="28869"/>
                    <a:pt x="8286" y="29162"/>
                  </a:cubicBezTo>
                  <a:cubicBezTo>
                    <a:pt x="7909" y="29392"/>
                    <a:pt x="7554" y="29789"/>
                    <a:pt x="7177" y="30041"/>
                  </a:cubicBezTo>
                  <a:cubicBezTo>
                    <a:pt x="7365" y="28450"/>
                    <a:pt x="8014" y="26902"/>
                    <a:pt x="8223" y="25312"/>
                  </a:cubicBezTo>
                  <a:cubicBezTo>
                    <a:pt x="8495" y="23199"/>
                    <a:pt x="9081" y="21106"/>
                    <a:pt x="9249" y="18993"/>
                  </a:cubicBezTo>
                  <a:cubicBezTo>
                    <a:pt x="9249" y="18993"/>
                    <a:pt x="9269" y="18972"/>
                    <a:pt x="9269" y="18972"/>
                  </a:cubicBezTo>
                  <a:cubicBezTo>
                    <a:pt x="9269" y="18951"/>
                    <a:pt x="9269" y="18930"/>
                    <a:pt x="9269" y="18909"/>
                  </a:cubicBezTo>
                  <a:cubicBezTo>
                    <a:pt x="9269" y="18738"/>
                    <a:pt x="9137" y="18649"/>
                    <a:pt x="9012" y="18649"/>
                  </a:cubicBezTo>
                  <a:cubicBezTo>
                    <a:pt x="8939" y="18649"/>
                    <a:pt x="8869" y="18680"/>
                    <a:pt x="8830" y="18742"/>
                  </a:cubicBezTo>
                  <a:cubicBezTo>
                    <a:pt x="7365" y="17612"/>
                    <a:pt x="6236" y="16043"/>
                    <a:pt x="4729" y="14934"/>
                  </a:cubicBezTo>
                  <a:cubicBezTo>
                    <a:pt x="4227" y="14557"/>
                    <a:pt x="3578" y="14076"/>
                    <a:pt x="3139" y="13616"/>
                  </a:cubicBezTo>
                  <a:cubicBezTo>
                    <a:pt x="2783" y="13281"/>
                    <a:pt x="2281" y="13092"/>
                    <a:pt x="1925" y="12758"/>
                  </a:cubicBezTo>
                  <a:cubicBezTo>
                    <a:pt x="1695" y="12548"/>
                    <a:pt x="942" y="12067"/>
                    <a:pt x="628" y="11711"/>
                  </a:cubicBezTo>
                  <a:cubicBezTo>
                    <a:pt x="858" y="11711"/>
                    <a:pt x="1360" y="11586"/>
                    <a:pt x="1465" y="11586"/>
                  </a:cubicBezTo>
                  <a:cubicBezTo>
                    <a:pt x="1542" y="11579"/>
                    <a:pt x="1623" y="11577"/>
                    <a:pt x="1706" y="11577"/>
                  </a:cubicBezTo>
                  <a:cubicBezTo>
                    <a:pt x="1918" y="11577"/>
                    <a:pt x="2145" y="11592"/>
                    <a:pt x="2367" y="11592"/>
                  </a:cubicBezTo>
                  <a:cubicBezTo>
                    <a:pt x="2604" y="11592"/>
                    <a:pt x="2835" y="11575"/>
                    <a:pt x="3034" y="11502"/>
                  </a:cubicBezTo>
                  <a:cubicBezTo>
                    <a:pt x="3892" y="11167"/>
                    <a:pt x="5085" y="11167"/>
                    <a:pt x="6005" y="11063"/>
                  </a:cubicBezTo>
                  <a:cubicBezTo>
                    <a:pt x="7365" y="10895"/>
                    <a:pt x="8684" y="10979"/>
                    <a:pt x="10044" y="10854"/>
                  </a:cubicBezTo>
                  <a:cubicBezTo>
                    <a:pt x="10099" y="10850"/>
                    <a:pt x="10165" y="10850"/>
                    <a:pt x="10237" y="10850"/>
                  </a:cubicBezTo>
                  <a:cubicBezTo>
                    <a:pt x="10273" y="10850"/>
                    <a:pt x="10310" y="10850"/>
                    <a:pt x="10349" y="10850"/>
                  </a:cubicBezTo>
                  <a:cubicBezTo>
                    <a:pt x="10696" y="10850"/>
                    <a:pt x="11132" y="10838"/>
                    <a:pt x="11320" y="10603"/>
                  </a:cubicBezTo>
                  <a:cubicBezTo>
                    <a:pt x="11404" y="10603"/>
                    <a:pt x="11508" y="10540"/>
                    <a:pt x="11550" y="10456"/>
                  </a:cubicBezTo>
                  <a:cubicBezTo>
                    <a:pt x="12408" y="8406"/>
                    <a:pt x="13350" y="6334"/>
                    <a:pt x="14521" y="4430"/>
                  </a:cubicBezTo>
                  <a:cubicBezTo>
                    <a:pt x="14940" y="3761"/>
                    <a:pt x="15379" y="2965"/>
                    <a:pt x="15735" y="2233"/>
                  </a:cubicBezTo>
                  <a:cubicBezTo>
                    <a:pt x="15944" y="1815"/>
                    <a:pt x="16216" y="1375"/>
                    <a:pt x="16404" y="936"/>
                  </a:cubicBezTo>
                  <a:close/>
                  <a:moveTo>
                    <a:pt x="16470" y="0"/>
                  </a:moveTo>
                  <a:cubicBezTo>
                    <a:pt x="16401" y="0"/>
                    <a:pt x="16330" y="27"/>
                    <a:pt x="16279" y="78"/>
                  </a:cubicBezTo>
                  <a:cubicBezTo>
                    <a:pt x="16216" y="99"/>
                    <a:pt x="16153" y="162"/>
                    <a:pt x="16132" y="245"/>
                  </a:cubicBezTo>
                  <a:cubicBezTo>
                    <a:pt x="16028" y="831"/>
                    <a:pt x="15588" y="1459"/>
                    <a:pt x="15316" y="1982"/>
                  </a:cubicBezTo>
                  <a:cubicBezTo>
                    <a:pt x="14856" y="2903"/>
                    <a:pt x="14333" y="3802"/>
                    <a:pt x="13831" y="4681"/>
                  </a:cubicBezTo>
                  <a:cubicBezTo>
                    <a:pt x="12847" y="6418"/>
                    <a:pt x="11990" y="8217"/>
                    <a:pt x="11194" y="10059"/>
                  </a:cubicBezTo>
                  <a:cubicBezTo>
                    <a:pt x="11153" y="10079"/>
                    <a:pt x="11111" y="10121"/>
                    <a:pt x="11090" y="10184"/>
                  </a:cubicBezTo>
                  <a:cubicBezTo>
                    <a:pt x="11006" y="10205"/>
                    <a:pt x="10943" y="10268"/>
                    <a:pt x="10922" y="10372"/>
                  </a:cubicBezTo>
                  <a:cubicBezTo>
                    <a:pt x="10922" y="10368"/>
                    <a:pt x="10840" y="10367"/>
                    <a:pt x="10707" y="10367"/>
                  </a:cubicBezTo>
                  <a:cubicBezTo>
                    <a:pt x="10172" y="10367"/>
                    <a:pt x="8809" y="10393"/>
                    <a:pt x="8558" y="10393"/>
                  </a:cubicBezTo>
                  <a:cubicBezTo>
                    <a:pt x="7533" y="10393"/>
                    <a:pt x="6612" y="10498"/>
                    <a:pt x="5608" y="10623"/>
                  </a:cubicBezTo>
                  <a:cubicBezTo>
                    <a:pt x="3850" y="10812"/>
                    <a:pt x="2051" y="11230"/>
                    <a:pt x="272" y="11272"/>
                  </a:cubicBezTo>
                  <a:cubicBezTo>
                    <a:pt x="147" y="11272"/>
                    <a:pt x="0" y="11356"/>
                    <a:pt x="21" y="11523"/>
                  </a:cubicBezTo>
                  <a:cubicBezTo>
                    <a:pt x="42" y="11523"/>
                    <a:pt x="42" y="11544"/>
                    <a:pt x="42" y="11544"/>
                  </a:cubicBezTo>
                  <a:cubicBezTo>
                    <a:pt x="21" y="11628"/>
                    <a:pt x="42" y="11670"/>
                    <a:pt x="84" y="11732"/>
                  </a:cubicBezTo>
                  <a:cubicBezTo>
                    <a:pt x="230" y="12067"/>
                    <a:pt x="544" y="12235"/>
                    <a:pt x="858" y="12486"/>
                  </a:cubicBezTo>
                  <a:cubicBezTo>
                    <a:pt x="1674" y="13092"/>
                    <a:pt x="2427" y="13908"/>
                    <a:pt x="3327" y="14411"/>
                  </a:cubicBezTo>
                  <a:cubicBezTo>
                    <a:pt x="4436" y="15017"/>
                    <a:pt x="5399" y="16147"/>
                    <a:pt x="6319" y="16984"/>
                  </a:cubicBezTo>
                  <a:cubicBezTo>
                    <a:pt x="7135" y="17737"/>
                    <a:pt x="7847" y="18637"/>
                    <a:pt x="8746" y="19286"/>
                  </a:cubicBezTo>
                  <a:cubicBezTo>
                    <a:pt x="8579" y="21064"/>
                    <a:pt x="8077" y="22822"/>
                    <a:pt x="7847" y="24580"/>
                  </a:cubicBezTo>
                  <a:cubicBezTo>
                    <a:pt x="7721" y="25437"/>
                    <a:pt x="7554" y="26295"/>
                    <a:pt x="7407" y="27153"/>
                  </a:cubicBezTo>
                  <a:cubicBezTo>
                    <a:pt x="7240" y="28157"/>
                    <a:pt x="6821" y="29078"/>
                    <a:pt x="6696" y="30103"/>
                  </a:cubicBezTo>
                  <a:cubicBezTo>
                    <a:pt x="6591" y="30166"/>
                    <a:pt x="6528" y="30292"/>
                    <a:pt x="6612" y="30417"/>
                  </a:cubicBezTo>
                  <a:cubicBezTo>
                    <a:pt x="6654" y="30459"/>
                    <a:pt x="6696" y="30522"/>
                    <a:pt x="6717" y="30585"/>
                  </a:cubicBezTo>
                  <a:cubicBezTo>
                    <a:pt x="6761" y="30640"/>
                    <a:pt x="6823" y="30666"/>
                    <a:pt x="6883" y="30666"/>
                  </a:cubicBezTo>
                  <a:cubicBezTo>
                    <a:pt x="6938" y="30666"/>
                    <a:pt x="6991" y="30645"/>
                    <a:pt x="7031" y="30606"/>
                  </a:cubicBezTo>
                  <a:cubicBezTo>
                    <a:pt x="7073" y="30606"/>
                    <a:pt x="7114" y="30606"/>
                    <a:pt x="7135" y="30585"/>
                  </a:cubicBezTo>
                  <a:cubicBezTo>
                    <a:pt x="7742" y="30334"/>
                    <a:pt x="8244" y="29727"/>
                    <a:pt x="8809" y="29371"/>
                  </a:cubicBezTo>
                  <a:cubicBezTo>
                    <a:pt x="9521" y="28932"/>
                    <a:pt x="10253" y="28450"/>
                    <a:pt x="10943" y="27990"/>
                  </a:cubicBezTo>
                  <a:cubicBezTo>
                    <a:pt x="11676" y="27488"/>
                    <a:pt x="12471" y="27048"/>
                    <a:pt x="13182" y="26546"/>
                  </a:cubicBezTo>
                  <a:cubicBezTo>
                    <a:pt x="13389" y="26396"/>
                    <a:pt x="15412" y="25220"/>
                    <a:pt x="15888" y="25220"/>
                  </a:cubicBezTo>
                  <a:cubicBezTo>
                    <a:pt x="15943" y="25220"/>
                    <a:pt x="15977" y="25235"/>
                    <a:pt x="15986" y="25270"/>
                  </a:cubicBezTo>
                  <a:cubicBezTo>
                    <a:pt x="16001" y="25405"/>
                    <a:pt x="16102" y="25465"/>
                    <a:pt x="16204" y="25465"/>
                  </a:cubicBezTo>
                  <a:cubicBezTo>
                    <a:pt x="16244" y="25465"/>
                    <a:pt x="16285" y="25455"/>
                    <a:pt x="16321" y="25437"/>
                  </a:cubicBezTo>
                  <a:cubicBezTo>
                    <a:pt x="17890" y="26232"/>
                    <a:pt x="19417" y="27153"/>
                    <a:pt x="20987" y="27969"/>
                  </a:cubicBezTo>
                  <a:cubicBezTo>
                    <a:pt x="21949" y="28471"/>
                    <a:pt x="22912" y="28973"/>
                    <a:pt x="23832" y="29538"/>
                  </a:cubicBezTo>
                  <a:cubicBezTo>
                    <a:pt x="24293" y="29831"/>
                    <a:pt x="24753" y="30082"/>
                    <a:pt x="25234" y="30334"/>
                  </a:cubicBezTo>
                  <a:cubicBezTo>
                    <a:pt x="25757" y="30606"/>
                    <a:pt x="26490" y="30752"/>
                    <a:pt x="26929" y="31170"/>
                  </a:cubicBezTo>
                  <a:cubicBezTo>
                    <a:pt x="26982" y="31214"/>
                    <a:pt x="27038" y="31233"/>
                    <a:pt x="27092" y="31233"/>
                  </a:cubicBezTo>
                  <a:cubicBezTo>
                    <a:pt x="27167" y="31233"/>
                    <a:pt x="27236" y="31198"/>
                    <a:pt x="27285" y="31150"/>
                  </a:cubicBezTo>
                  <a:cubicBezTo>
                    <a:pt x="27410" y="31129"/>
                    <a:pt x="27515" y="31045"/>
                    <a:pt x="27494" y="30878"/>
                  </a:cubicBezTo>
                  <a:cubicBezTo>
                    <a:pt x="27243" y="29057"/>
                    <a:pt x="26699" y="27258"/>
                    <a:pt x="26469" y="25437"/>
                  </a:cubicBezTo>
                  <a:cubicBezTo>
                    <a:pt x="26239" y="23491"/>
                    <a:pt x="25402" y="21629"/>
                    <a:pt x="25046" y="19704"/>
                  </a:cubicBezTo>
                  <a:cubicBezTo>
                    <a:pt x="25611" y="18721"/>
                    <a:pt x="26741" y="17800"/>
                    <a:pt x="27536" y="17026"/>
                  </a:cubicBezTo>
                  <a:cubicBezTo>
                    <a:pt x="28205" y="16336"/>
                    <a:pt x="28980" y="15729"/>
                    <a:pt x="29649" y="15059"/>
                  </a:cubicBezTo>
                  <a:cubicBezTo>
                    <a:pt x="30360" y="14348"/>
                    <a:pt x="31072" y="13699"/>
                    <a:pt x="31825" y="13072"/>
                  </a:cubicBezTo>
                  <a:cubicBezTo>
                    <a:pt x="32369" y="12590"/>
                    <a:pt x="33541" y="11753"/>
                    <a:pt x="33666" y="10979"/>
                  </a:cubicBezTo>
                  <a:cubicBezTo>
                    <a:pt x="33666" y="10895"/>
                    <a:pt x="33625" y="10833"/>
                    <a:pt x="33562" y="10770"/>
                  </a:cubicBezTo>
                  <a:cubicBezTo>
                    <a:pt x="33562" y="10686"/>
                    <a:pt x="33520" y="10582"/>
                    <a:pt x="33394" y="10561"/>
                  </a:cubicBezTo>
                  <a:cubicBezTo>
                    <a:pt x="32934" y="10477"/>
                    <a:pt x="32495" y="10393"/>
                    <a:pt x="32034" y="10331"/>
                  </a:cubicBezTo>
                  <a:cubicBezTo>
                    <a:pt x="31870" y="10301"/>
                    <a:pt x="31704" y="10291"/>
                    <a:pt x="31538" y="10291"/>
                  </a:cubicBezTo>
                  <a:cubicBezTo>
                    <a:pt x="31229" y="10291"/>
                    <a:pt x="30918" y="10324"/>
                    <a:pt x="30608" y="10324"/>
                  </a:cubicBezTo>
                  <a:cubicBezTo>
                    <a:pt x="30385" y="10324"/>
                    <a:pt x="30162" y="10307"/>
                    <a:pt x="29942" y="10247"/>
                  </a:cubicBezTo>
                  <a:cubicBezTo>
                    <a:pt x="29360" y="10093"/>
                    <a:pt x="28610" y="10079"/>
                    <a:pt x="27955" y="10079"/>
                  </a:cubicBezTo>
                  <a:cubicBezTo>
                    <a:pt x="27810" y="10079"/>
                    <a:pt x="27669" y="10079"/>
                    <a:pt x="27536" y="10079"/>
                  </a:cubicBezTo>
                  <a:cubicBezTo>
                    <a:pt x="27438" y="10080"/>
                    <a:pt x="27340" y="10081"/>
                    <a:pt x="27242" y="10081"/>
                  </a:cubicBezTo>
                  <a:cubicBezTo>
                    <a:pt x="25083" y="10081"/>
                    <a:pt x="22959" y="9869"/>
                    <a:pt x="20777" y="9849"/>
                  </a:cubicBezTo>
                  <a:cubicBezTo>
                    <a:pt x="20777" y="9807"/>
                    <a:pt x="20736" y="9766"/>
                    <a:pt x="20694" y="9724"/>
                  </a:cubicBezTo>
                  <a:cubicBezTo>
                    <a:pt x="20254" y="9473"/>
                    <a:pt x="19961" y="7966"/>
                    <a:pt x="19815" y="7485"/>
                  </a:cubicBezTo>
                  <a:cubicBezTo>
                    <a:pt x="19543" y="6522"/>
                    <a:pt x="19062" y="5518"/>
                    <a:pt x="18622" y="4618"/>
                  </a:cubicBezTo>
                  <a:cubicBezTo>
                    <a:pt x="18267" y="3886"/>
                    <a:pt x="17953" y="3091"/>
                    <a:pt x="17639" y="2338"/>
                  </a:cubicBezTo>
                  <a:cubicBezTo>
                    <a:pt x="17409" y="1794"/>
                    <a:pt x="16781" y="810"/>
                    <a:pt x="16676" y="183"/>
                  </a:cubicBezTo>
                  <a:cubicBezTo>
                    <a:pt x="16664" y="58"/>
                    <a:pt x="16570" y="0"/>
                    <a:pt x="164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07;p51"/>
            <p:cNvSpPr/>
            <p:nvPr/>
          </p:nvSpPr>
          <p:spPr>
            <a:xfrm>
              <a:off x="1448200" y="1433238"/>
              <a:ext cx="1628400" cy="2276625"/>
            </a:xfrm>
            <a:custGeom>
              <a:avLst/>
              <a:gdLst/>
              <a:ahLst/>
              <a:cxnLst/>
              <a:rect l="l" t="t" r="r" b="b"/>
              <a:pathLst>
                <a:path w="65136" h="91065" extrusionOk="0">
                  <a:moveTo>
                    <a:pt x="32411" y="1737"/>
                  </a:moveTo>
                  <a:lnTo>
                    <a:pt x="32411" y="1737"/>
                  </a:lnTo>
                  <a:cubicBezTo>
                    <a:pt x="32453" y="4854"/>
                    <a:pt x="32641" y="8056"/>
                    <a:pt x="32181" y="11152"/>
                  </a:cubicBezTo>
                  <a:cubicBezTo>
                    <a:pt x="31072" y="13454"/>
                    <a:pt x="30067" y="15818"/>
                    <a:pt x="28916" y="18120"/>
                  </a:cubicBezTo>
                  <a:cubicBezTo>
                    <a:pt x="27766" y="20401"/>
                    <a:pt x="26385" y="22744"/>
                    <a:pt x="25673" y="25213"/>
                  </a:cubicBezTo>
                  <a:cubicBezTo>
                    <a:pt x="25046" y="24795"/>
                    <a:pt x="24585" y="24041"/>
                    <a:pt x="24062" y="23497"/>
                  </a:cubicBezTo>
                  <a:cubicBezTo>
                    <a:pt x="23769" y="23184"/>
                    <a:pt x="23393" y="22912"/>
                    <a:pt x="23142" y="22556"/>
                  </a:cubicBezTo>
                  <a:cubicBezTo>
                    <a:pt x="22974" y="22284"/>
                    <a:pt x="22430" y="21907"/>
                    <a:pt x="22388" y="21593"/>
                  </a:cubicBezTo>
                  <a:cubicBezTo>
                    <a:pt x="22388" y="21552"/>
                    <a:pt x="22367" y="21531"/>
                    <a:pt x="22346" y="21510"/>
                  </a:cubicBezTo>
                  <a:cubicBezTo>
                    <a:pt x="22702" y="21028"/>
                    <a:pt x="22911" y="20359"/>
                    <a:pt x="23162" y="19836"/>
                  </a:cubicBezTo>
                  <a:cubicBezTo>
                    <a:pt x="23560" y="19083"/>
                    <a:pt x="23958" y="18329"/>
                    <a:pt x="24355" y="17555"/>
                  </a:cubicBezTo>
                  <a:cubicBezTo>
                    <a:pt x="25339" y="15609"/>
                    <a:pt x="26427" y="13705"/>
                    <a:pt x="27326" y="11717"/>
                  </a:cubicBezTo>
                  <a:cubicBezTo>
                    <a:pt x="28289" y="9625"/>
                    <a:pt x="29461" y="7658"/>
                    <a:pt x="30423" y="5587"/>
                  </a:cubicBezTo>
                  <a:cubicBezTo>
                    <a:pt x="30841" y="4687"/>
                    <a:pt x="31344" y="3829"/>
                    <a:pt x="31762" y="2929"/>
                  </a:cubicBezTo>
                  <a:cubicBezTo>
                    <a:pt x="31950" y="2532"/>
                    <a:pt x="32201" y="2134"/>
                    <a:pt x="32411" y="1737"/>
                  </a:cubicBezTo>
                  <a:close/>
                  <a:moveTo>
                    <a:pt x="32892" y="1256"/>
                  </a:moveTo>
                  <a:lnTo>
                    <a:pt x="32892" y="1256"/>
                  </a:lnTo>
                  <a:cubicBezTo>
                    <a:pt x="32997" y="1486"/>
                    <a:pt x="33122" y="1695"/>
                    <a:pt x="33227" y="1904"/>
                  </a:cubicBezTo>
                  <a:cubicBezTo>
                    <a:pt x="33687" y="2909"/>
                    <a:pt x="34252" y="3913"/>
                    <a:pt x="34817" y="4875"/>
                  </a:cubicBezTo>
                  <a:cubicBezTo>
                    <a:pt x="35926" y="6738"/>
                    <a:pt x="36428" y="8997"/>
                    <a:pt x="37411" y="10943"/>
                  </a:cubicBezTo>
                  <a:cubicBezTo>
                    <a:pt x="38374" y="12805"/>
                    <a:pt x="39023" y="14835"/>
                    <a:pt x="39922" y="16739"/>
                  </a:cubicBezTo>
                  <a:cubicBezTo>
                    <a:pt x="40613" y="18120"/>
                    <a:pt x="41303" y="19459"/>
                    <a:pt x="41805" y="20945"/>
                  </a:cubicBezTo>
                  <a:lnTo>
                    <a:pt x="41785" y="20945"/>
                  </a:lnTo>
                  <a:cubicBezTo>
                    <a:pt x="41575" y="20966"/>
                    <a:pt x="41533" y="21175"/>
                    <a:pt x="41638" y="21321"/>
                  </a:cubicBezTo>
                  <a:cubicBezTo>
                    <a:pt x="41408" y="21719"/>
                    <a:pt x="41282" y="22263"/>
                    <a:pt x="41136" y="22577"/>
                  </a:cubicBezTo>
                  <a:cubicBezTo>
                    <a:pt x="40968" y="22953"/>
                    <a:pt x="40801" y="23288"/>
                    <a:pt x="40696" y="23665"/>
                  </a:cubicBezTo>
                  <a:cubicBezTo>
                    <a:pt x="40571" y="24104"/>
                    <a:pt x="40278" y="24920"/>
                    <a:pt x="39901" y="25401"/>
                  </a:cubicBezTo>
                  <a:cubicBezTo>
                    <a:pt x="38751" y="22870"/>
                    <a:pt x="37683" y="20254"/>
                    <a:pt x="36407" y="17785"/>
                  </a:cubicBezTo>
                  <a:cubicBezTo>
                    <a:pt x="35863" y="16718"/>
                    <a:pt x="35445" y="15526"/>
                    <a:pt x="34817" y="14500"/>
                  </a:cubicBezTo>
                  <a:cubicBezTo>
                    <a:pt x="34106" y="13329"/>
                    <a:pt x="33394" y="12178"/>
                    <a:pt x="32725" y="10985"/>
                  </a:cubicBezTo>
                  <a:cubicBezTo>
                    <a:pt x="32725" y="10964"/>
                    <a:pt x="32704" y="10943"/>
                    <a:pt x="32704" y="10922"/>
                  </a:cubicBezTo>
                  <a:cubicBezTo>
                    <a:pt x="33122" y="7763"/>
                    <a:pt x="32892" y="4457"/>
                    <a:pt x="32892" y="1256"/>
                  </a:cubicBezTo>
                  <a:close/>
                  <a:moveTo>
                    <a:pt x="42057" y="21552"/>
                  </a:moveTo>
                  <a:cubicBezTo>
                    <a:pt x="42266" y="21614"/>
                    <a:pt x="42496" y="21635"/>
                    <a:pt x="42663" y="21635"/>
                  </a:cubicBezTo>
                  <a:cubicBezTo>
                    <a:pt x="42699" y="21634"/>
                    <a:pt x="42735" y="21634"/>
                    <a:pt x="42771" y="21634"/>
                  </a:cubicBezTo>
                  <a:cubicBezTo>
                    <a:pt x="43440" y="21634"/>
                    <a:pt x="44225" y="21810"/>
                    <a:pt x="44860" y="21949"/>
                  </a:cubicBezTo>
                  <a:cubicBezTo>
                    <a:pt x="46932" y="22409"/>
                    <a:pt x="49191" y="22305"/>
                    <a:pt x="51284" y="22535"/>
                  </a:cubicBezTo>
                  <a:cubicBezTo>
                    <a:pt x="52393" y="22660"/>
                    <a:pt x="53523" y="22974"/>
                    <a:pt x="54611" y="23204"/>
                  </a:cubicBezTo>
                  <a:cubicBezTo>
                    <a:pt x="55887" y="23476"/>
                    <a:pt x="57184" y="23623"/>
                    <a:pt x="58461" y="23916"/>
                  </a:cubicBezTo>
                  <a:cubicBezTo>
                    <a:pt x="59005" y="24062"/>
                    <a:pt x="59570" y="24125"/>
                    <a:pt x="60114" y="24292"/>
                  </a:cubicBezTo>
                  <a:cubicBezTo>
                    <a:pt x="60595" y="24418"/>
                    <a:pt x="61076" y="24690"/>
                    <a:pt x="61578" y="24711"/>
                  </a:cubicBezTo>
                  <a:cubicBezTo>
                    <a:pt x="62122" y="24732"/>
                    <a:pt x="62813" y="24837"/>
                    <a:pt x="63440" y="24983"/>
                  </a:cubicBezTo>
                  <a:cubicBezTo>
                    <a:pt x="62457" y="25192"/>
                    <a:pt x="61536" y="25632"/>
                    <a:pt x="60553" y="25945"/>
                  </a:cubicBezTo>
                  <a:cubicBezTo>
                    <a:pt x="59674" y="26217"/>
                    <a:pt x="58691" y="26699"/>
                    <a:pt x="57749" y="26803"/>
                  </a:cubicBezTo>
                  <a:cubicBezTo>
                    <a:pt x="57707" y="26761"/>
                    <a:pt x="57645" y="26741"/>
                    <a:pt x="57582" y="26741"/>
                  </a:cubicBezTo>
                  <a:cubicBezTo>
                    <a:pt x="57561" y="26761"/>
                    <a:pt x="57540" y="26761"/>
                    <a:pt x="57519" y="26761"/>
                  </a:cubicBezTo>
                  <a:cubicBezTo>
                    <a:pt x="57477" y="26761"/>
                    <a:pt x="57435" y="26782"/>
                    <a:pt x="57414" y="26782"/>
                  </a:cubicBezTo>
                  <a:cubicBezTo>
                    <a:pt x="57373" y="26761"/>
                    <a:pt x="57352" y="26761"/>
                    <a:pt x="57289" y="26761"/>
                  </a:cubicBezTo>
                  <a:cubicBezTo>
                    <a:pt x="56670" y="26761"/>
                    <a:pt x="56049" y="26772"/>
                    <a:pt x="55428" y="26772"/>
                  </a:cubicBezTo>
                  <a:cubicBezTo>
                    <a:pt x="54264" y="26772"/>
                    <a:pt x="53100" y="26736"/>
                    <a:pt x="51953" y="26531"/>
                  </a:cubicBezTo>
                  <a:cubicBezTo>
                    <a:pt x="50768" y="26331"/>
                    <a:pt x="49534" y="26209"/>
                    <a:pt x="48322" y="26209"/>
                  </a:cubicBezTo>
                  <a:cubicBezTo>
                    <a:pt x="48144" y="26209"/>
                    <a:pt x="47966" y="26212"/>
                    <a:pt x="47790" y="26217"/>
                  </a:cubicBezTo>
                  <a:cubicBezTo>
                    <a:pt x="47722" y="26219"/>
                    <a:pt x="47655" y="26219"/>
                    <a:pt x="47588" y="26219"/>
                  </a:cubicBezTo>
                  <a:cubicBezTo>
                    <a:pt x="46379" y="26219"/>
                    <a:pt x="45170" y="26050"/>
                    <a:pt x="43961" y="26050"/>
                  </a:cubicBezTo>
                  <a:cubicBezTo>
                    <a:pt x="43103" y="26050"/>
                    <a:pt x="42119" y="25987"/>
                    <a:pt x="41282" y="25841"/>
                  </a:cubicBezTo>
                  <a:cubicBezTo>
                    <a:pt x="40989" y="25799"/>
                    <a:pt x="40592" y="25799"/>
                    <a:pt x="40236" y="25757"/>
                  </a:cubicBezTo>
                  <a:cubicBezTo>
                    <a:pt x="40529" y="25360"/>
                    <a:pt x="40738" y="24837"/>
                    <a:pt x="40906" y="24418"/>
                  </a:cubicBezTo>
                  <a:cubicBezTo>
                    <a:pt x="41115" y="23874"/>
                    <a:pt x="41303" y="23309"/>
                    <a:pt x="41575" y="22765"/>
                  </a:cubicBezTo>
                  <a:cubicBezTo>
                    <a:pt x="41617" y="22681"/>
                    <a:pt x="41868" y="21949"/>
                    <a:pt x="42057" y="21552"/>
                  </a:cubicBezTo>
                  <a:close/>
                  <a:moveTo>
                    <a:pt x="22074" y="22033"/>
                  </a:moveTo>
                  <a:cubicBezTo>
                    <a:pt x="22200" y="22200"/>
                    <a:pt x="22367" y="22305"/>
                    <a:pt x="22535" y="22472"/>
                  </a:cubicBezTo>
                  <a:cubicBezTo>
                    <a:pt x="22765" y="22702"/>
                    <a:pt x="22890" y="23058"/>
                    <a:pt x="23142" y="23267"/>
                  </a:cubicBezTo>
                  <a:cubicBezTo>
                    <a:pt x="23937" y="23937"/>
                    <a:pt x="24502" y="24899"/>
                    <a:pt x="25318" y="25527"/>
                  </a:cubicBezTo>
                  <a:cubicBezTo>
                    <a:pt x="24313" y="25611"/>
                    <a:pt x="23351" y="25945"/>
                    <a:pt x="22346" y="25966"/>
                  </a:cubicBezTo>
                  <a:cubicBezTo>
                    <a:pt x="20903" y="25987"/>
                    <a:pt x="19417" y="26448"/>
                    <a:pt x="17994" y="26657"/>
                  </a:cubicBezTo>
                  <a:cubicBezTo>
                    <a:pt x="16572" y="26866"/>
                    <a:pt x="15170" y="27138"/>
                    <a:pt x="13789" y="27494"/>
                  </a:cubicBezTo>
                  <a:cubicBezTo>
                    <a:pt x="12408" y="27850"/>
                    <a:pt x="10964" y="27724"/>
                    <a:pt x="9583" y="27891"/>
                  </a:cubicBezTo>
                  <a:cubicBezTo>
                    <a:pt x="9499" y="27891"/>
                    <a:pt x="9437" y="27954"/>
                    <a:pt x="9395" y="28017"/>
                  </a:cubicBezTo>
                  <a:cubicBezTo>
                    <a:pt x="8244" y="27159"/>
                    <a:pt x="7072" y="27159"/>
                    <a:pt x="5691" y="26761"/>
                  </a:cubicBezTo>
                  <a:cubicBezTo>
                    <a:pt x="5064" y="26573"/>
                    <a:pt x="4373" y="26489"/>
                    <a:pt x="3724" y="26343"/>
                  </a:cubicBezTo>
                  <a:cubicBezTo>
                    <a:pt x="2888" y="26113"/>
                    <a:pt x="2134" y="25569"/>
                    <a:pt x="1318" y="25297"/>
                  </a:cubicBezTo>
                  <a:cubicBezTo>
                    <a:pt x="2657" y="25213"/>
                    <a:pt x="3955" y="24899"/>
                    <a:pt x="5273" y="24648"/>
                  </a:cubicBezTo>
                  <a:cubicBezTo>
                    <a:pt x="7219" y="24272"/>
                    <a:pt x="9186" y="23937"/>
                    <a:pt x="11131" y="23581"/>
                  </a:cubicBezTo>
                  <a:cubicBezTo>
                    <a:pt x="13203" y="23204"/>
                    <a:pt x="15358" y="23100"/>
                    <a:pt x="17450" y="22807"/>
                  </a:cubicBezTo>
                  <a:cubicBezTo>
                    <a:pt x="18978" y="22577"/>
                    <a:pt x="20526" y="22200"/>
                    <a:pt x="22074" y="22033"/>
                  </a:cubicBezTo>
                  <a:close/>
                  <a:moveTo>
                    <a:pt x="1276" y="25799"/>
                  </a:moveTo>
                  <a:cubicBezTo>
                    <a:pt x="1820" y="26008"/>
                    <a:pt x="2343" y="26343"/>
                    <a:pt x="2846" y="26552"/>
                  </a:cubicBezTo>
                  <a:cubicBezTo>
                    <a:pt x="3348" y="26803"/>
                    <a:pt x="3934" y="26845"/>
                    <a:pt x="4478" y="27054"/>
                  </a:cubicBezTo>
                  <a:cubicBezTo>
                    <a:pt x="6089" y="27640"/>
                    <a:pt x="7700" y="27347"/>
                    <a:pt x="9144" y="28435"/>
                  </a:cubicBezTo>
                  <a:cubicBezTo>
                    <a:pt x="9165" y="28456"/>
                    <a:pt x="9186" y="28477"/>
                    <a:pt x="9186" y="28498"/>
                  </a:cubicBezTo>
                  <a:cubicBezTo>
                    <a:pt x="9290" y="28707"/>
                    <a:pt x="9437" y="28812"/>
                    <a:pt x="9646" y="28958"/>
                  </a:cubicBezTo>
                  <a:cubicBezTo>
                    <a:pt x="9144" y="28875"/>
                    <a:pt x="8621" y="28833"/>
                    <a:pt x="8160" y="28833"/>
                  </a:cubicBezTo>
                  <a:cubicBezTo>
                    <a:pt x="7616" y="28833"/>
                    <a:pt x="6884" y="28414"/>
                    <a:pt x="6319" y="28310"/>
                  </a:cubicBezTo>
                  <a:cubicBezTo>
                    <a:pt x="5503" y="28142"/>
                    <a:pt x="4750" y="27850"/>
                    <a:pt x="3934" y="27724"/>
                  </a:cubicBezTo>
                  <a:cubicBezTo>
                    <a:pt x="3921" y="27721"/>
                    <a:pt x="3909" y="27720"/>
                    <a:pt x="3898" y="27720"/>
                  </a:cubicBezTo>
                  <a:cubicBezTo>
                    <a:pt x="3735" y="27720"/>
                    <a:pt x="3674" y="27978"/>
                    <a:pt x="3850" y="28017"/>
                  </a:cubicBezTo>
                  <a:cubicBezTo>
                    <a:pt x="4394" y="28101"/>
                    <a:pt x="4875" y="28268"/>
                    <a:pt x="5398" y="28435"/>
                  </a:cubicBezTo>
                  <a:cubicBezTo>
                    <a:pt x="6047" y="28624"/>
                    <a:pt x="6905" y="28645"/>
                    <a:pt x="7470" y="29021"/>
                  </a:cubicBezTo>
                  <a:cubicBezTo>
                    <a:pt x="7846" y="29272"/>
                    <a:pt x="8349" y="29189"/>
                    <a:pt x="8746" y="29377"/>
                  </a:cubicBezTo>
                  <a:cubicBezTo>
                    <a:pt x="9081" y="29523"/>
                    <a:pt x="10190" y="29586"/>
                    <a:pt x="10294" y="29816"/>
                  </a:cubicBezTo>
                  <a:cubicBezTo>
                    <a:pt x="10342" y="29900"/>
                    <a:pt x="10417" y="29936"/>
                    <a:pt x="10492" y="29936"/>
                  </a:cubicBezTo>
                  <a:cubicBezTo>
                    <a:pt x="10548" y="29936"/>
                    <a:pt x="10605" y="29915"/>
                    <a:pt x="10650" y="29879"/>
                  </a:cubicBezTo>
                  <a:cubicBezTo>
                    <a:pt x="10859" y="30088"/>
                    <a:pt x="11069" y="30277"/>
                    <a:pt x="11299" y="30486"/>
                  </a:cubicBezTo>
                  <a:cubicBezTo>
                    <a:pt x="9165" y="29942"/>
                    <a:pt x="6947" y="29712"/>
                    <a:pt x="4833" y="29168"/>
                  </a:cubicBezTo>
                  <a:cubicBezTo>
                    <a:pt x="4666" y="29000"/>
                    <a:pt x="4520" y="28854"/>
                    <a:pt x="4373" y="28686"/>
                  </a:cubicBezTo>
                  <a:cubicBezTo>
                    <a:pt x="3683" y="27954"/>
                    <a:pt x="2888" y="27368"/>
                    <a:pt x="2218" y="26636"/>
                  </a:cubicBezTo>
                  <a:cubicBezTo>
                    <a:pt x="1988" y="26385"/>
                    <a:pt x="1611" y="26092"/>
                    <a:pt x="1276" y="25799"/>
                  </a:cubicBezTo>
                  <a:close/>
                  <a:moveTo>
                    <a:pt x="5210" y="29565"/>
                  </a:moveTo>
                  <a:cubicBezTo>
                    <a:pt x="6340" y="29816"/>
                    <a:pt x="7491" y="30005"/>
                    <a:pt x="8600" y="30339"/>
                  </a:cubicBezTo>
                  <a:cubicBezTo>
                    <a:pt x="9123" y="30507"/>
                    <a:pt x="9730" y="30716"/>
                    <a:pt x="10253" y="30779"/>
                  </a:cubicBezTo>
                  <a:cubicBezTo>
                    <a:pt x="10566" y="30821"/>
                    <a:pt x="11906" y="30946"/>
                    <a:pt x="11968" y="31093"/>
                  </a:cubicBezTo>
                  <a:cubicBezTo>
                    <a:pt x="12031" y="31218"/>
                    <a:pt x="12115" y="31239"/>
                    <a:pt x="12199" y="31239"/>
                  </a:cubicBezTo>
                  <a:cubicBezTo>
                    <a:pt x="12366" y="31365"/>
                    <a:pt x="12533" y="31490"/>
                    <a:pt x="12680" y="31616"/>
                  </a:cubicBezTo>
                  <a:cubicBezTo>
                    <a:pt x="11508" y="31281"/>
                    <a:pt x="10148" y="31281"/>
                    <a:pt x="9060" y="31072"/>
                  </a:cubicBezTo>
                  <a:cubicBezTo>
                    <a:pt x="9047" y="31069"/>
                    <a:pt x="9035" y="31068"/>
                    <a:pt x="9023" y="31068"/>
                  </a:cubicBezTo>
                  <a:cubicBezTo>
                    <a:pt x="8824" y="31068"/>
                    <a:pt x="8780" y="31388"/>
                    <a:pt x="8997" y="31427"/>
                  </a:cubicBezTo>
                  <a:cubicBezTo>
                    <a:pt x="9792" y="31595"/>
                    <a:pt x="10629" y="31658"/>
                    <a:pt x="11403" y="31846"/>
                  </a:cubicBezTo>
                  <a:cubicBezTo>
                    <a:pt x="12178" y="32013"/>
                    <a:pt x="12931" y="32306"/>
                    <a:pt x="13705" y="32453"/>
                  </a:cubicBezTo>
                  <a:cubicBezTo>
                    <a:pt x="13935" y="32662"/>
                    <a:pt x="14186" y="32871"/>
                    <a:pt x="14395" y="33101"/>
                  </a:cubicBezTo>
                  <a:cubicBezTo>
                    <a:pt x="14144" y="33039"/>
                    <a:pt x="13893" y="33018"/>
                    <a:pt x="13642" y="32955"/>
                  </a:cubicBezTo>
                  <a:cubicBezTo>
                    <a:pt x="12805" y="32808"/>
                    <a:pt x="11968" y="32641"/>
                    <a:pt x="11131" y="32515"/>
                  </a:cubicBezTo>
                  <a:cubicBezTo>
                    <a:pt x="11118" y="32513"/>
                    <a:pt x="11105" y="32512"/>
                    <a:pt x="11092" y="32512"/>
                  </a:cubicBezTo>
                  <a:cubicBezTo>
                    <a:pt x="10892" y="32512"/>
                    <a:pt x="10830" y="32811"/>
                    <a:pt x="11027" y="32850"/>
                  </a:cubicBezTo>
                  <a:cubicBezTo>
                    <a:pt x="11864" y="32997"/>
                    <a:pt x="12763" y="33122"/>
                    <a:pt x="13559" y="33352"/>
                  </a:cubicBezTo>
                  <a:cubicBezTo>
                    <a:pt x="13936" y="33447"/>
                    <a:pt x="14382" y="33609"/>
                    <a:pt x="14789" y="33609"/>
                  </a:cubicBezTo>
                  <a:cubicBezTo>
                    <a:pt x="14832" y="33609"/>
                    <a:pt x="14876" y="33608"/>
                    <a:pt x="14919" y="33604"/>
                  </a:cubicBezTo>
                  <a:cubicBezTo>
                    <a:pt x="15212" y="33896"/>
                    <a:pt x="15588" y="34127"/>
                    <a:pt x="15923" y="34399"/>
                  </a:cubicBezTo>
                  <a:cubicBezTo>
                    <a:pt x="15693" y="34315"/>
                    <a:pt x="15504" y="34315"/>
                    <a:pt x="15253" y="34294"/>
                  </a:cubicBezTo>
                  <a:cubicBezTo>
                    <a:pt x="14458" y="34231"/>
                    <a:pt x="13621" y="34001"/>
                    <a:pt x="12826" y="33855"/>
                  </a:cubicBezTo>
                  <a:cubicBezTo>
                    <a:pt x="12815" y="33852"/>
                    <a:pt x="12805" y="33851"/>
                    <a:pt x="12794" y="33851"/>
                  </a:cubicBezTo>
                  <a:cubicBezTo>
                    <a:pt x="12631" y="33851"/>
                    <a:pt x="12586" y="34150"/>
                    <a:pt x="12763" y="34189"/>
                  </a:cubicBezTo>
                  <a:cubicBezTo>
                    <a:pt x="13517" y="34315"/>
                    <a:pt x="14249" y="34440"/>
                    <a:pt x="15002" y="34608"/>
                  </a:cubicBezTo>
                  <a:cubicBezTo>
                    <a:pt x="15274" y="34671"/>
                    <a:pt x="15672" y="34650"/>
                    <a:pt x="15902" y="34817"/>
                  </a:cubicBezTo>
                  <a:cubicBezTo>
                    <a:pt x="16090" y="34922"/>
                    <a:pt x="16216" y="35005"/>
                    <a:pt x="16425" y="35047"/>
                  </a:cubicBezTo>
                  <a:cubicBezTo>
                    <a:pt x="16441" y="35052"/>
                    <a:pt x="16456" y="35055"/>
                    <a:pt x="16472" y="35055"/>
                  </a:cubicBezTo>
                  <a:cubicBezTo>
                    <a:pt x="16517" y="35055"/>
                    <a:pt x="16556" y="35032"/>
                    <a:pt x="16572" y="34984"/>
                  </a:cubicBezTo>
                  <a:cubicBezTo>
                    <a:pt x="16760" y="35173"/>
                    <a:pt x="16927" y="35340"/>
                    <a:pt x="17116" y="35528"/>
                  </a:cubicBezTo>
                  <a:cubicBezTo>
                    <a:pt x="16969" y="35508"/>
                    <a:pt x="16802" y="35487"/>
                    <a:pt x="16634" y="35445"/>
                  </a:cubicBezTo>
                  <a:cubicBezTo>
                    <a:pt x="16007" y="35277"/>
                    <a:pt x="15316" y="35298"/>
                    <a:pt x="14688" y="35194"/>
                  </a:cubicBezTo>
                  <a:cubicBezTo>
                    <a:pt x="14681" y="35193"/>
                    <a:pt x="14674" y="35193"/>
                    <a:pt x="14667" y="35193"/>
                  </a:cubicBezTo>
                  <a:cubicBezTo>
                    <a:pt x="14453" y="35193"/>
                    <a:pt x="14381" y="35488"/>
                    <a:pt x="14584" y="35528"/>
                  </a:cubicBezTo>
                  <a:cubicBezTo>
                    <a:pt x="15191" y="35633"/>
                    <a:pt x="15839" y="35654"/>
                    <a:pt x="16404" y="35842"/>
                  </a:cubicBezTo>
                  <a:cubicBezTo>
                    <a:pt x="16823" y="35968"/>
                    <a:pt x="17241" y="35947"/>
                    <a:pt x="17639" y="36052"/>
                  </a:cubicBezTo>
                  <a:cubicBezTo>
                    <a:pt x="17653" y="36059"/>
                    <a:pt x="17667" y="36061"/>
                    <a:pt x="17680" y="36061"/>
                  </a:cubicBezTo>
                  <a:cubicBezTo>
                    <a:pt x="17706" y="36061"/>
                    <a:pt x="17729" y="36052"/>
                    <a:pt x="17743" y="36052"/>
                  </a:cubicBezTo>
                  <a:cubicBezTo>
                    <a:pt x="18057" y="36324"/>
                    <a:pt x="18350" y="36617"/>
                    <a:pt x="18643" y="36909"/>
                  </a:cubicBezTo>
                  <a:cubicBezTo>
                    <a:pt x="18434" y="36868"/>
                    <a:pt x="18245" y="36826"/>
                    <a:pt x="18036" y="36805"/>
                  </a:cubicBezTo>
                  <a:cubicBezTo>
                    <a:pt x="17639" y="36784"/>
                    <a:pt x="17262" y="36721"/>
                    <a:pt x="16864" y="36679"/>
                  </a:cubicBezTo>
                  <a:cubicBezTo>
                    <a:pt x="16858" y="36679"/>
                    <a:pt x="16851" y="36678"/>
                    <a:pt x="16845" y="36678"/>
                  </a:cubicBezTo>
                  <a:cubicBezTo>
                    <a:pt x="16632" y="36678"/>
                    <a:pt x="16599" y="37015"/>
                    <a:pt x="16823" y="37035"/>
                  </a:cubicBezTo>
                  <a:cubicBezTo>
                    <a:pt x="17220" y="37098"/>
                    <a:pt x="17618" y="37140"/>
                    <a:pt x="18015" y="37181"/>
                  </a:cubicBezTo>
                  <a:cubicBezTo>
                    <a:pt x="18329" y="37223"/>
                    <a:pt x="18559" y="37307"/>
                    <a:pt x="18852" y="37370"/>
                  </a:cubicBezTo>
                  <a:cubicBezTo>
                    <a:pt x="18875" y="37375"/>
                    <a:pt x="18894" y="37378"/>
                    <a:pt x="18911" y="37378"/>
                  </a:cubicBezTo>
                  <a:cubicBezTo>
                    <a:pt x="18958" y="37378"/>
                    <a:pt x="18989" y="37359"/>
                    <a:pt x="19020" y="37328"/>
                  </a:cubicBezTo>
                  <a:cubicBezTo>
                    <a:pt x="19229" y="37558"/>
                    <a:pt x="19438" y="37767"/>
                    <a:pt x="19647" y="37997"/>
                  </a:cubicBezTo>
                  <a:cubicBezTo>
                    <a:pt x="19396" y="37956"/>
                    <a:pt x="19124" y="37956"/>
                    <a:pt x="18873" y="37893"/>
                  </a:cubicBezTo>
                  <a:cubicBezTo>
                    <a:pt x="18225" y="37725"/>
                    <a:pt x="17534" y="37725"/>
                    <a:pt x="16864" y="37663"/>
                  </a:cubicBezTo>
                  <a:cubicBezTo>
                    <a:pt x="16852" y="37660"/>
                    <a:pt x="16840" y="37659"/>
                    <a:pt x="16829" y="37659"/>
                  </a:cubicBezTo>
                  <a:cubicBezTo>
                    <a:pt x="16651" y="37659"/>
                    <a:pt x="16626" y="37957"/>
                    <a:pt x="16823" y="37977"/>
                  </a:cubicBezTo>
                  <a:cubicBezTo>
                    <a:pt x="17890" y="38123"/>
                    <a:pt x="19061" y="38165"/>
                    <a:pt x="20108" y="38479"/>
                  </a:cubicBezTo>
                  <a:cubicBezTo>
                    <a:pt x="20212" y="38562"/>
                    <a:pt x="20317" y="38667"/>
                    <a:pt x="20422" y="38772"/>
                  </a:cubicBezTo>
                  <a:cubicBezTo>
                    <a:pt x="20218" y="38772"/>
                    <a:pt x="20013" y="38773"/>
                    <a:pt x="19808" y="38773"/>
                  </a:cubicBezTo>
                  <a:cubicBezTo>
                    <a:pt x="19293" y="38773"/>
                    <a:pt x="18775" y="38763"/>
                    <a:pt x="18266" y="38688"/>
                  </a:cubicBezTo>
                  <a:cubicBezTo>
                    <a:pt x="18260" y="38687"/>
                    <a:pt x="18253" y="38687"/>
                    <a:pt x="18246" y="38687"/>
                  </a:cubicBezTo>
                  <a:cubicBezTo>
                    <a:pt x="17973" y="38687"/>
                    <a:pt x="17959" y="39107"/>
                    <a:pt x="18245" y="39148"/>
                  </a:cubicBezTo>
                  <a:cubicBezTo>
                    <a:pt x="18664" y="39211"/>
                    <a:pt x="19082" y="39232"/>
                    <a:pt x="19501" y="39232"/>
                  </a:cubicBezTo>
                  <a:cubicBezTo>
                    <a:pt x="18392" y="39546"/>
                    <a:pt x="17304" y="39985"/>
                    <a:pt x="16195" y="40194"/>
                  </a:cubicBezTo>
                  <a:cubicBezTo>
                    <a:pt x="16151" y="40151"/>
                    <a:pt x="16090" y="40129"/>
                    <a:pt x="16026" y="40129"/>
                  </a:cubicBezTo>
                  <a:cubicBezTo>
                    <a:pt x="15938" y="40129"/>
                    <a:pt x="15846" y="40172"/>
                    <a:pt x="15797" y="40257"/>
                  </a:cubicBezTo>
                  <a:lnTo>
                    <a:pt x="15609" y="40257"/>
                  </a:lnTo>
                  <a:cubicBezTo>
                    <a:pt x="15316" y="39839"/>
                    <a:pt x="14772" y="39546"/>
                    <a:pt x="14437" y="39190"/>
                  </a:cubicBezTo>
                  <a:cubicBezTo>
                    <a:pt x="13851" y="38521"/>
                    <a:pt x="13119" y="37997"/>
                    <a:pt x="12533" y="37370"/>
                  </a:cubicBezTo>
                  <a:cubicBezTo>
                    <a:pt x="11215" y="35926"/>
                    <a:pt x="9939" y="34461"/>
                    <a:pt x="8600" y="33059"/>
                  </a:cubicBezTo>
                  <a:cubicBezTo>
                    <a:pt x="7491" y="31867"/>
                    <a:pt x="6340" y="30737"/>
                    <a:pt x="5210" y="29565"/>
                  </a:cubicBezTo>
                  <a:close/>
                  <a:moveTo>
                    <a:pt x="64047" y="25360"/>
                  </a:moveTo>
                  <a:lnTo>
                    <a:pt x="64047" y="25360"/>
                  </a:lnTo>
                  <a:cubicBezTo>
                    <a:pt x="63838" y="26364"/>
                    <a:pt x="61578" y="28394"/>
                    <a:pt x="61181" y="28812"/>
                  </a:cubicBezTo>
                  <a:cubicBezTo>
                    <a:pt x="59925" y="30088"/>
                    <a:pt x="58628" y="31302"/>
                    <a:pt x="57414" y="32620"/>
                  </a:cubicBezTo>
                  <a:cubicBezTo>
                    <a:pt x="56075" y="34043"/>
                    <a:pt x="54569" y="35319"/>
                    <a:pt x="53125" y="36617"/>
                  </a:cubicBezTo>
                  <a:cubicBezTo>
                    <a:pt x="51660" y="37914"/>
                    <a:pt x="50614" y="39546"/>
                    <a:pt x="49212" y="40885"/>
                  </a:cubicBezTo>
                  <a:cubicBezTo>
                    <a:pt x="49191" y="40906"/>
                    <a:pt x="49171" y="40948"/>
                    <a:pt x="49150" y="40990"/>
                  </a:cubicBezTo>
                  <a:lnTo>
                    <a:pt x="49087" y="40990"/>
                  </a:lnTo>
                  <a:cubicBezTo>
                    <a:pt x="48480" y="40466"/>
                    <a:pt x="47769" y="40194"/>
                    <a:pt x="47036" y="39860"/>
                  </a:cubicBezTo>
                  <a:cubicBezTo>
                    <a:pt x="46471" y="39630"/>
                    <a:pt x="45990" y="39190"/>
                    <a:pt x="45425" y="38939"/>
                  </a:cubicBezTo>
                  <a:cubicBezTo>
                    <a:pt x="45614" y="38751"/>
                    <a:pt x="45781" y="38541"/>
                    <a:pt x="45927" y="38332"/>
                  </a:cubicBezTo>
                  <a:cubicBezTo>
                    <a:pt x="46019" y="38365"/>
                    <a:pt x="46109" y="38377"/>
                    <a:pt x="46199" y="38377"/>
                  </a:cubicBezTo>
                  <a:cubicBezTo>
                    <a:pt x="46393" y="38377"/>
                    <a:pt x="46584" y="38319"/>
                    <a:pt x="46785" y="38290"/>
                  </a:cubicBezTo>
                  <a:cubicBezTo>
                    <a:pt x="47246" y="38207"/>
                    <a:pt x="47727" y="38269"/>
                    <a:pt x="48187" y="38207"/>
                  </a:cubicBezTo>
                  <a:cubicBezTo>
                    <a:pt x="48488" y="38167"/>
                    <a:pt x="48462" y="37723"/>
                    <a:pt x="48201" y="37723"/>
                  </a:cubicBezTo>
                  <a:cubicBezTo>
                    <a:pt x="48190" y="37723"/>
                    <a:pt x="48178" y="37724"/>
                    <a:pt x="48166" y="37725"/>
                  </a:cubicBezTo>
                  <a:cubicBezTo>
                    <a:pt x="47685" y="37788"/>
                    <a:pt x="47204" y="37767"/>
                    <a:pt x="46722" y="37809"/>
                  </a:cubicBezTo>
                  <a:cubicBezTo>
                    <a:pt x="46618" y="37809"/>
                    <a:pt x="46513" y="37830"/>
                    <a:pt x="46388" y="37830"/>
                  </a:cubicBezTo>
                  <a:cubicBezTo>
                    <a:pt x="46555" y="37684"/>
                    <a:pt x="46702" y="37537"/>
                    <a:pt x="46869" y="37391"/>
                  </a:cubicBezTo>
                  <a:cubicBezTo>
                    <a:pt x="46890" y="37391"/>
                    <a:pt x="46932" y="37412"/>
                    <a:pt x="46974" y="37412"/>
                  </a:cubicBezTo>
                  <a:cubicBezTo>
                    <a:pt x="47978" y="37391"/>
                    <a:pt x="48940" y="37181"/>
                    <a:pt x="49945" y="37140"/>
                  </a:cubicBezTo>
                  <a:cubicBezTo>
                    <a:pt x="50175" y="37119"/>
                    <a:pt x="50112" y="36763"/>
                    <a:pt x="49882" y="36763"/>
                  </a:cubicBezTo>
                  <a:cubicBezTo>
                    <a:pt x="49045" y="36805"/>
                    <a:pt x="48208" y="36889"/>
                    <a:pt x="47371" y="36930"/>
                  </a:cubicBezTo>
                  <a:cubicBezTo>
                    <a:pt x="47601" y="36763"/>
                    <a:pt x="47811" y="36575"/>
                    <a:pt x="48020" y="36386"/>
                  </a:cubicBezTo>
                  <a:cubicBezTo>
                    <a:pt x="48051" y="36433"/>
                    <a:pt x="48094" y="36457"/>
                    <a:pt x="48149" y="36457"/>
                  </a:cubicBezTo>
                  <a:cubicBezTo>
                    <a:pt x="48168" y="36457"/>
                    <a:pt x="48187" y="36454"/>
                    <a:pt x="48208" y="36449"/>
                  </a:cubicBezTo>
                  <a:cubicBezTo>
                    <a:pt x="49568" y="36156"/>
                    <a:pt x="50991" y="35989"/>
                    <a:pt x="52372" y="35863"/>
                  </a:cubicBezTo>
                  <a:cubicBezTo>
                    <a:pt x="52616" y="35843"/>
                    <a:pt x="52564" y="35507"/>
                    <a:pt x="52349" y="35507"/>
                  </a:cubicBezTo>
                  <a:cubicBezTo>
                    <a:pt x="52343" y="35507"/>
                    <a:pt x="52337" y="35507"/>
                    <a:pt x="52330" y="35508"/>
                  </a:cubicBezTo>
                  <a:cubicBezTo>
                    <a:pt x="51096" y="35612"/>
                    <a:pt x="49798" y="35717"/>
                    <a:pt x="48564" y="35926"/>
                  </a:cubicBezTo>
                  <a:lnTo>
                    <a:pt x="48668" y="35842"/>
                  </a:lnTo>
                  <a:cubicBezTo>
                    <a:pt x="48961" y="35570"/>
                    <a:pt x="49254" y="35319"/>
                    <a:pt x="49526" y="35047"/>
                  </a:cubicBezTo>
                  <a:cubicBezTo>
                    <a:pt x="49547" y="35068"/>
                    <a:pt x="49547" y="35068"/>
                    <a:pt x="49568" y="35068"/>
                  </a:cubicBezTo>
                  <a:cubicBezTo>
                    <a:pt x="49624" y="35090"/>
                    <a:pt x="49688" y="35099"/>
                    <a:pt x="49756" y="35099"/>
                  </a:cubicBezTo>
                  <a:cubicBezTo>
                    <a:pt x="49946" y="35099"/>
                    <a:pt x="50168" y="35031"/>
                    <a:pt x="50321" y="34984"/>
                  </a:cubicBezTo>
                  <a:cubicBezTo>
                    <a:pt x="50593" y="34922"/>
                    <a:pt x="50886" y="34943"/>
                    <a:pt x="51158" y="34922"/>
                  </a:cubicBezTo>
                  <a:cubicBezTo>
                    <a:pt x="51451" y="34880"/>
                    <a:pt x="51723" y="34817"/>
                    <a:pt x="51995" y="34775"/>
                  </a:cubicBezTo>
                  <a:cubicBezTo>
                    <a:pt x="52234" y="34735"/>
                    <a:pt x="52208" y="34375"/>
                    <a:pt x="51971" y="34375"/>
                  </a:cubicBezTo>
                  <a:cubicBezTo>
                    <a:pt x="51959" y="34375"/>
                    <a:pt x="51946" y="34376"/>
                    <a:pt x="51932" y="34378"/>
                  </a:cubicBezTo>
                  <a:cubicBezTo>
                    <a:pt x="51284" y="34461"/>
                    <a:pt x="50614" y="34545"/>
                    <a:pt x="49966" y="34629"/>
                  </a:cubicBezTo>
                  <a:cubicBezTo>
                    <a:pt x="50070" y="34524"/>
                    <a:pt x="50175" y="34399"/>
                    <a:pt x="50300" y="34294"/>
                  </a:cubicBezTo>
                  <a:cubicBezTo>
                    <a:pt x="50321" y="34294"/>
                    <a:pt x="50363" y="34315"/>
                    <a:pt x="50405" y="34315"/>
                  </a:cubicBezTo>
                  <a:cubicBezTo>
                    <a:pt x="51054" y="34210"/>
                    <a:pt x="51681" y="33917"/>
                    <a:pt x="52330" y="33876"/>
                  </a:cubicBezTo>
                  <a:cubicBezTo>
                    <a:pt x="53167" y="33834"/>
                    <a:pt x="54046" y="33604"/>
                    <a:pt x="54904" y="33478"/>
                  </a:cubicBezTo>
                  <a:cubicBezTo>
                    <a:pt x="55086" y="33437"/>
                    <a:pt x="55072" y="33142"/>
                    <a:pt x="54881" y="33142"/>
                  </a:cubicBezTo>
                  <a:cubicBezTo>
                    <a:pt x="54875" y="33142"/>
                    <a:pt x="54869" y="33143"/>
                    <a:pt x="54862" y="33143"/>
                  </a:cubicBezTo>
                  <a:cubicBezTo>
                    <a:pt x="54046" y="33269"/>
                    <a:pt x="53146" y="33520"/>
                    <a:pt x="52309" y="33520"/>
                  </a:cubicBezTo>
                  <a:cubicBezTo>
                    <a:pt x="51765" y="33520"/>
                    <a:pt x="51263" y="33708"/>
                    <a:pt x="50719" y="33834"/>
                  </a:cubicBezTo>
                  <a:cubicBezTo>
                    <a:pt x="51012" y="33541"/>
                    <a:pt x="51284" y="33248"/>
                    <a:pt x="51556" y="32955"/>
                  </a:cubicBezTo>
                  <a:cubicBezTo>
                    <a:pt x="51577" y="32934"/>
                    <a:pt x="51577" y="32934"/>
                    <a:pt x="51598" y="32913"/>
                  </a:cubicBezTo>
                  <a:cubicBezTo>
                    <a:pt x="51619" y="32934"/>
                    <a:pt x="51619" y="32934"/>
                    <a:pt x="51640" y="32934"/>
                  </a:cubicBezTo>
                  <a:cubicBezTo>
                    <a:pt x="51688" y="32938"/>
                    <a:pt x="51733" y="32939"/>
                    <a:pt x="51777" y="32939"/>
                  </a:cubicBezTo>
                  <a:cubicBezTo>
                    <a:pt x="51981" y="32939"/>
                    <a:pt x="52148" y="32902"/>
                    <a:pt x="52372" y="32850"/>
                  </a:cubicBezTo>
                  <a:cubicBezTo>
                    <a:pt x="52748" y="32787"/>
                    <a:pt x="53146" y="32850"/>
                    <a:pt x="53523" y="32746"/>
                  </a:cubicBezTo>
                  <a:cubicBezTo>
                    <a:pt x="54255" y="32578"/>
                    <a:pt x="55029" y="32557"/>
                    <a:pt x="55782" y="32474"/>
                  </a:cubicBezTo>
                  <a:cubicBezTo>
                    <a:pt x="56006" y="32433"/>
                    <a:pt x="55953" y="32096"/>
                    <a:pt x="55739" y="32096"/>
                  </a:cubicBezTo>
                  <a:cubicBezTo>
                    <a:pt x="55733" y="32096"/>
                    <a:pt x="55726" y="32096"/>
                    <a:pt x="55720" y="32097"/>
                  </a:cubicBezTo>
                  <a:cubicBezTo>
                    <a:pt x="55050" y="32181"/>
                    <a:pt x="54339" y="32160"/>
                    <a:pt x="53690" y="32306"/>
                  </a:cubicBezTo>
                  <a:cubicBezTo>
                    <a:pt x="53167" y="32432"/>
                    <a:pt x="52476" y="32327"/>
                    <a:pt x="51953" y="32536"/>
                  </a:cubicBezTo>
                  <a:cubicBezTo>
                    <a:pt x="52121" y="32348"/>
                    <a:pt x="52288" y="32160"/>
                    <a:pt x="52476" y="31971"/>
                  </a:cubicBezTo>
                  <a:cubicBezTo>
                    <a:pt x="52497" y="31992"/>
                    <a:pt x="52539" y="32013"/>
                    <a:pt x="52560" y="32013"/>
                  </a:cubicBezTo>
                  <a:cubicBezTo>
                    <a:pt x="52631" y="32018"/>
                    <a:pt x="52702" y="32021"/>
                    <a:pt x="52773" y="32021"/>
                  </a:cubicBezTo>
                  <a:cubicBezTo>
                    <a:pt x="53288" y="32021"/>
                    <a:pt x="53803" y="31899"/>
                    <a:pt x="54318" y="31825"/>
                  </a:cubicBezTo>
                  <a:cubicBezTo>
                    <a:pt x="55134" y="31720"/>
                    <a:pt x="55950" y="31595"/>
                    <a:pt x="56787" y="31490"/>
                  </a:cubicBezTo>
                  <a:cubicBezTo>
                    <a:pt x="56989" y="31470"/>
                    <a:pt x="56976" y="31175"/>
                    <a:pt x="56785" y="31175"/>
                  </a:cubicBezTo>
                  <a:cubicBezTo>
                    <a:pt x="56779" y="31175"/>
                    <a:pt x="56773" y="31176"/>
                    <a:pt x="56766" y="31176"/>
                  </a:cubicBezTo>
                  <a:cubicBezTo>
                    <a:pt x="55950" y="31260"/>
                    <a:pt x="55092" y="31281"/>
                    <a:pt x="54276" y="31427"/>
                  </a:cubicBezTo>
                  <a:cubicBezTo>
                    <a:pt x="53816" y="31532"/>
                    <a:pt x="53376" y="31469"/>
                    <a:pt x="52916" y="31532"/>
                  </a:cubicBezTo>
                  <a:cubicBezTo>
                    <a:pt x="53083" y="31344"/>
                    <a:pt x="53272" y="31176"/>
                    <a:pt x="53439" y="30988"/>
                  </a:cubicBezTo>
                  <a:cubicBezTo>
                    <a:pt x="53453" y="30988"/>
                    <a:pt x="53476" y="30997"/>
                    <a:pt x="53496" y="30997"/>
                  </a:cubicBezTo>
                  <a:cubicBezTo>
                    <a:pt x="53506" y="30997"/>
                    <a:pt x="53516" y="30995"/>
                    <a:pt x="53523" y="30988"/>
                  </a:cubicBezTo>
                  <a:cubicBezTo>
                    <a:pt x="54318" y="30883"/>
                    <a:pt x="55155" y="30967"/>
                    <a:pt x="55950" y="30800"/>
                  </a:cubicBezTo>
                  <a:cubicBezTo>
                    <a:pt x="56829" y="30611"/>
                    <a:pt x="57728" y="30486"/>
                    <a:pt x="58607" y="30381"/>
                  </a:cubicBezTo>
                  <a:cubicBezTo>
                    <a:pt x="58789" y="30361"/>
                    <a:pt x="58756" y="30087"/>
                    <a:pt x="58584" y="30087"/>
                  </a:cubicBezTo>
                  <a:cubicBezTo>
                    <a:pt x="58578" y="30087"/>
                    <a:pt x="58572" y="30088"/>
                    <a:pt x="58565" y="30088"/>
                  </a:cubicBezTo>
                  <a:cubicBezTo>
                    <a:pt x="58105" y="30151"/>
                    <a:pt x="57645" y="30172"/>
                    <a:pt x="57184" y="30298"/>
                  </a:cubicBezTo>
                  <a:cubicBezTo>
                    <a:pt x="57067" y="30334"/>
                    <a:pt x="56940" y="30343"/>
                    <a:pt x="56810" y="30343"/>
                  </a:cubicBezTo>
                  <a:cubicBezTo>
                    <a:pt x="56698" y="30343"/>
                    <a:pt x="56583" y="30336"/>
                    <a:pt x="56471" y="30336"/>
                  </a:cubicBezTo>
                  <a:cubicBezTo>
                    <a:pt x="56340" y="30336"/>
                    <a:pt x="56213" y="30345"/>
                    <a:pt x="56096" y="30381"/>
                  </a:cubicBezTo>
                  <a:cubicBezTo>
                    <a:pt x="55825" y="30478"/>
                    <a:pt x="55539" y="30504"/>
                    <a:pt x="55247" y="30504"/>
                  </a:cubicBezTo>
                  <a:cubicBezTo>
                    <a:pt x="54885" y="30504"/>
                    <a:pt x="54514" y="30463"/>
                    <a:pt x="54153" y="30463"/>
                  </a:cubicBezTo>
                  <a:cubicBezTo>
                    <a:pt x="54110" y="30463"/>
                    <a:pt x="54067" y="30464"/>
                    <a:pt x="54025" y="30465"/>
                  </a:cubicBezTo>
                  <a:cubicBezTo>
                    <a:pt x="54088" y="30402"/>
                    <a:pt x="54150" y="30360"/>
                    <a:pt x="54213" y="30298"/>
                  </a:cubicBezTo>
                  <a:cubicBezTo>
                    <a:pt x="54256" y="30368"/>
                    <a:pt x="54327" y="30420"/>
                    <a:pt x="54407" y="30420"/>
                  </a:cubicBezTo>
                  <a:cubicBezTo>
                    <a:pt x="54446" y="30420"/>
                    <a:pt x="54486" y="30408"/>
                    <a:pt x="54527" y="30381"/>
                  </a:cubicBezTo>
                  <a:cubicBezTo>
                    <a:pt x="55197" y="29921"/>
                    <a:pt x="56201" y="29984"/>
                    <a:pt x="56954" y="29816"/>
                  </a:cubicBezTo>
                  <a:cubicBezTo>
                    <a:pt x="57917" y="29628"/>
                    <a:pt x="58858" y="29419"/>
                    <a:pt x="59821" y="29210"/>
                  </a:cubicBezTo>
                  <a:cubicBezTo>
                    <a:pt x="60018" y="29170"/>
                    <a:pt x="59955" y="28871"/>
                    <a:pt x="59772" y="28871"/>
                  </a:cubicBezTo>
                  <a:cubicBezTo>
                    <a:pt x="59761" y="28871"/>
                    <a:pt x="59749" y="28872"/>
                    <a:pt x="59737" y="28875"/>
                  </a:cubicBezTo>
                  <a:cubicBezTo>
                    <a:pt x="58649" y="29084"/>
                    <a:pt x="57603" y="29377"/>
                    <a:pt x="56494" y="29482"/>
                  </a:cubicBezTo>
                  <a:cubicBezTo>
                    <a:pt x="56075" y="29502"/>
                    <a:pt x="55573" y="29523"/>
                    <a:pt x="55113" y="29628"/>
                  </a:cubicBezTo>
                  <a:cubicBezTo>
                    <a:pt x="55259" y="29523"/>
                    <a:pt x="55385" y="29398"/>
                    <a:pt x="55531" y="29272"/>
                  </a:cubicBezTo>
                  <a:cubicBezTo>
                    <a:pt x="55761" y="29272"/>
                    <a:pt x="55908" y="29210"/>
                    <a:pt x="56138" y="29084"/>
                  </a:cubicBezTo>
                  <a:cubicBezTo>
                    <a:pt x="56578" y="28854"/>
                    <a:pt x="57268" y="28854"/>
                    <a:pt x="57770" y="28791"/>
                  </a:cubicBezTo>
                  <a:cubicBezTo>
                    <a:pt x="58754" y="28624"/>
                    <a:pt x="59716" y="28414"/>
                    <a:pt x="60679" y="28101"/>
                  </a:cubicBezTo>
                  <a:cubicBezTo>
                    <a:pt x="60870" y="28043"/>
                    <a:pt x="60816" y="27758"/>
                    <a:pt x="60645" y="27758"/>
                  </a:cubicBezTo>
                  <a:cubicBezTo>
                    <a:pt x="60630" y="27758"/>
                    <a:pt x="60613" y="27760"/>
                    <a:pt x="60595" y="27766"/>
                  </a:cubicBezTo>
                  <a:cubicBezTo>
                    <a:pt x="59695" y="28059"/>
                    <a:pt x="58837" y="28163"/>
                    <a:pt x="57917" y="28289"/>
                  </a:cubicBezTo>
                  <a:cubicBezTo>
                    <a:pt x="57310" y="28373"/>
                    <a:pt x="56724" y="28540"/>
                    <a:pt x="56138" y="28666"/>
                  </a:cubicBezTo>
                  <a:cubicBezTo>
                    <a:pt x="56243" y="28561"/>
                    <a:pt x="56368" y="28435"/>
                    <a:pt x="56473" y="28331"/>
                  </a:cubicBezTo>
                  <a:cubicBezTo>
                    <a:pt x="56527" y="28338"/>
                    <a:pt x="56578" y="28342"/>
                    <a:pt x="56629" y="28342"/>
                  </a:cubicBezTo>
                  <a:cubicBezTo>
                    <a:pt x="56854" y="28342"/>
                    <a:pt x="57057" y="28274"/>
                    <a:pt x="57331" y="28205"/>
                  </a:cubicBezTo>
                  <a:cubicBezTo>
                    <a:pt x="58168" y="28017"/>
                    <a:pt x="58984" y="27619"/>
                    <a:pt x="59821" y="27452"/>
                  </a:cubicBezTo>
                  <a:cubicBezTo>
                    <a:pt x="60846" y="27243"/>
                    <a:pt x="61808" y="26741"/>
                    <a:pt x="62813" y="26489"/>
                  </a:cubicBezTo>
                  <a:cubicBezTo>
                    <a:pt x="62987" y="26451"/>
                    <a:pt x="62911" y="26234"/>
                    <a:pt x="62766" y="26234"/>
                  </a:cubicBezTo>
                  <a:cubicBezTo>
                    <a:pt x="62754" y="26234"/>
                    <a:pt x="62742" y="26235"/>
                    <a:pt x="62729" y="26238"/>
                  </a:cubicBezTo>
                  <a:cubicBezTo>
                    <a:pt x="61725" y="26469"/>
                    <a:pt x="60762" y="26803"/>
                    <a:pt x="59779" y="27054"/>
                  </a:cubicBezTo>
                  <a:cubicBezTo>
                    <a:pt x="58921" y="27264"/>
                    <a:pt x="58042" y="27389"/>
                    <a:pt x="57184" y="27598"/>
                  </a:cubicBezTo>
                  <a:cubicBezTo>
                    <a:pt x="57310" y="27494"/>
                    <a:pt x="57435" y="27410"/>
                    <a:pt x="57540" y="27305"/>
                  </a:cubicBezTo>
                  <a:cubicBezTo>
                    <a:pt x="58251" y="27264"/>
                    <a:pt x="59109" y="26992"/>
                    <a:pt x="59737" y="26720"/>
                  </a:cubicBezTo>
                  <a:cubicBezTo>
                    <a:pt x="61097" y="26176"/>
                    <a:pt x="62583" y="25506"/>
                    <a:pt x="64047" y="25360"/>
                  </a:cubicBezTo>
                  <a:close/>
                  <a:moveTo>
                    <a:pt x="32097" y="47664"/>
                  </a:moveTo>
                  <a:lnTo>
                    <a:pt x="32097" y="47664"/>
                  </a:lnTo>
                  <a:cubicBezTo>
                    <a:pt x="32076" y="47790"/>
                    <a:pt x="32055" y="47915"/>
                    <a:pt x="32034" y="48041"/>
                  </a:cubicBezTo>
                  <a:cubicBezTo>
                    <a:pt x="32013" y="48124"/>
                    <a:pt x="32034" y="48208"/>
                    <a:pt x="32076" y="48250"/>
                  </a:cubicBezTo>
                  <a:cubicBezTo>
                    <a:pt x="32076" y="48271"/>
                    <a:pt x="32076" y="48292"/>
                    <a:pt x="32076" y="48313"/>
                  </a:cubicBezTo>
                  <a:cubicBezTo>
                    <a:pt x="31888" y="48459"/>
                    <a:pt x="31699" y="48710"/>
                    <a:pt x="31574" y="48836"/>
                  </a:cubicBezTo>
                  <a:cubicBezTo>
                    <a:pt x="31490" y="48899"/>
                    <a:pt x="31427" y="48961"/>
                    <a:pt x="31344" y="49024"/>
                  </a:cubicBezTo>
                  <a:cubicBezTo>
                    <a:pt x="31490" y="48752"/>
                    <a:pt x="31637" y="48480"/>
                    <a:pt x="31720" y="48187"/>
                  </a:cubicBezTo>
                  <a:cubicBezTo>
                    <a:pt x="31741" y="48104"/>
                    <a:pt x="31720" y="48041"/>
                    <a:pt x="31657" y="47999"/>
                  </a:cubicBezTo>
                  <a:cubicBezTo>
                    <a:pt x="31825" y="47894"/>
                    <a:pt x="31971" y="47790"/>
                    <a:pt x="32097" y="47664"/>
                  </a:cubicBezTo>
                  <a:close/>
                  <a:moveTo>
                    <a:pt x="31134" y="48250"/>
                  </a:moveTo>
                  <a:lnTo>
                    <a:pt x="31134" y="48250"/>
                  </a:lnTo>
                  <a:cubicBezTo>
                    <a:pt x="30988" y="48543"/>
                    <a:pt x="30862" y="48857"/>
                    <a:pt x="30737" y="49150"/>
                  </a:cubicBezTo>
                  <a:cubicBezTo>
                    <a:pt x="30674" y="49296"/>
                    <a:pt x="30758" y="49422"/>
                    <a:pt x="30883" y="49485"/>
                  </a:cubicBezTo>
                  <a:cubicBezTo>
                    <a:pt x="30569" y="49777"/>
                    <a:pt x="30256" y="50049"/>
                    <a:pt x="29921" y="50280"/>
                  </a:cubicBezTo>
                  <a:cubicBezTo>
                    <a:pt x="30046" y="49777"/>
                    <a:pt x="30193" y="49296"/>
                    <a:pt x="30318" y="48794"/>
                  </a:cubicBezTo>
                  <a:cubicBezTo>
                    <a:pt x="30339" y="48752"/>
                    <a:pt x="30339" y="48731"/>
                    <a:pt x="30318" y="48689"/>
                  </a:cubicBezTo>
                  <a:cubicBezTo>
                    <a:pt x="30402" y="48648"/>
                    <a:pt x="30486" y="48606"/>
                    <a:pt x="30569" y="48564"/>
                  </a:cubicBezTo>
                  <a:cubicBezTo>
                    <a:pt x="30737" y="48438"/>
                    <a:pt x="30946" y="48355"/>
                    <a:pt x="31134" y="48250"/>
                  </a:cubicBezTo>
                  <a:close/>
                  <a:moveTo>
                    <a:pt x="32494" y="11571"/>
                  </a:moveTo>
                  <a:cubicBezTo>
                    <a:pt x="33562" y="13454"/>
                    <a:pt x="34754" y="15316"/>
                    <a:pt x="35675" y="17304"/>
                  </a:cubicBezTo>
                  <a:cubicBezTo>
                    <a:pt x="36951" y="20066"/>
                    <a:pt x="38207" y="22849"/>
                    <a:pt x="39483" y="25632"/>
                  </a:cubicBezTo>
                  <a:cubicBezTo>
                    <a:pt x="39357" y="25715"/>
                    <a:pt x="39357" y="25925"/>
                    <a:pt x="39504" y="26008"/>
                  </a:cubicBezTo>
                  <a:cubicBezTo>
                    <a:pt x="39546" y="26029"/>
                    <a:pt x="39567" y="26050"/>
                    <a:pt x="39608" y="26071"/>
                  </a:cubicBezTo>
                  <a:cubicBezTo>
                    <a:pt x="39650" y="26113"/>
                    <a:pt x="39692" y="26134"/>
                    <a:pt x="39755" y="26134"/>
                  </a:cubicBezTo>
                  <a:cubicBezTo>
                    <a:pt x="40759" y="26552"/>
                    <a:pt x="42245" y="26301"/>
                    <a:pt x="43270" y="26531"/>
                  </a:cubicBezTo>
                  <a:cubicBezTo>
                    <a:pt x="43467" y="26572"/>
                    <a:pt x="43684" y="26586"/>
                    <a:pt x="43908" y="26586"/>
                  </a:cubicBezTo>
                  <a:cubicBezTo>
                    <a:pt x="44376" y="26586"/>
                    <a:pt x="44876" y="26525"/>
                    <a:pt x="45300" y="26510"/>
                  </a:cubicBezTo>
                  <a:cubicBezTo>
                    <a:pt x="45358" y="26506"/>
                    <a:pt x="45417" y="26504"/>
                    <a:pt x="45476" y="26504"/>
                  </a:cubicBezTo>
                  <a:cubicBezTo>
                    <a:pt x="46014" y="26504"/>
                    <a:pt x="46590" y="26659"/>
                    <a:pt x="47099" y="26678"/>
                  </a:cubicBezTo>
                  <a:cubicBezTo>
                    <a:pt x="48606" y="26720"/>
                    <a:pt x="50091" y="26929"/>
                    <a:pt x="51577" y="26992"/>
                  </a:cubicBezTo>
                  <a:cubicBezTo>
                    <a:pt x="53355" y="27075"/>
                    <a:pt x="55092" y="27201"/>
                    <a:pt x="56870" y="27222"/>
                  </a:cubicBezTo>
                  <a:cubicBezTo>
                    <a:pt x="56117" y="27808"/>
                    <a:pt x="55259" y="28477"/>
                    <a:pt x="54778" y="29168"/>
                  </a:cubicBezTo>
                  <a:cubicBezTo>
                    <a:pt x="54381" y="29712"/>
                    <a:pt x="53753" y="30130"/>
                    <a:pt x="53272" y="30611"/>
                  </a:cubicBezTo>
                  <a:cubicBezTo>
                    <a:pt x="52602" y="31281"/>
                    <a:pt x="51891" y="31888"/>
                    <a:pt x="51242" y="32599"/>
                  </a:cubicBezTo>
                  <a:cubicBezTo>
                    <a:pt x="50259" y="33666"/>
                    <a:pt x="49233" y="34692"/>
                    <a:pt x="48145" y="35675"/>
                  </a:cubicBezTo>
                  <a:cubicBezTo>
                    <a:pt x="47371" y="36344"/>
                    <a:pt x="46618" y="37035"/>
                    <a:pt x="45865" y="37705"/>
                  </a:cubicBezTo>
                  <a:cubicBezTo>
                    <a:pt x="45488" y="38018"/>
                    <a:pt x="45216" y="38646"/>
                    <a:pt x="44798" y="38855"/>
                  </a:cubicBezTo>
                  <a:cubicBezTo>
                    <a:pt x="44777" y="38876"/>
                    <a:pt x="44756" y="38897"/>
                    <a:pt x="44735" y="38918"/>
                  </a:cubicBezTo>
                  <a:cubicBezTo>
                    <a:pt x="44728" y="38917"/>
                    <a:pt x="44722" y="38917"/>
                    <a:pt x="44716" y="38917"/>
                  </a:cubicBezTo>
                  <a:cubicBezTo>
                    <a:pt x="44537" y="38917"/>
                    <a:pt x="44406" y="39196"/>
                    <a:pt x="44588" y="39357"/>
                  </a:cubicBezTo>
                  <a:cubicBezTo>
                    <a:pt x="44860" y="39567"/>
                    <a:pt x="44860" y="40634"/>
                    <a:pt x="44944" y="40927"/>
                  </a:cubicBezTo>
                  <a:cubicBezTo>
                    <a:pt x="45195" y="41826"/>
                    <a:pt x="45425" y="42726"/>
                    <a:pt x="45614" y="43626"/>
                  </a:cubicBezTo>
                  <a:cubicBezTo>
                    <a:pt x="45948" y="45300"/>
                    <a:pt x="46450" y="47016"/>
                    <a:pt x="46534" y="48710"/>
                  </a:cubicBezTo>
                  <a:cubicBezTo>
                    <a:pt x="46660" y="51075"/>
                    <a:pt x="47559" y="53418"/>
                    <a:pt x="47643" y="55741"/>
                  </a:cubicBezTo>
                  <a:cubicBezTo>
                    <a:pt x="47287" y="55469"/>
                    <a:pt x="46890" y="55239"/>
                    <a:pt x="46513" y="55008"/>
                  </a:cubicBezTo>
                  <a:cubicBezTo>
                    <a:pt x="45718" y="54527"/>
                    <a:pt x="44630" y="54067"/>
                    <a:pt x="43940" y="53439"/>
                  </a:cubicBezTo>
                  <a:cubicBezTo>
                    <a:pt x="43375" y="52895"/>
                    <a:pt x="42454" y="52602"/>
                    <a:pt x="41785" y="52205"/>
                  </a:cubicBezTo>
                  <a:cubicBezTo>
                    <a:pt x="41220" y="51891"/>
                    <a:pt x="40634" y="51682"/>
                    <a:pt x="40048" y="51409"/>
                  </a:cubicBezTo>
                  <a:cubicBezTo>
                    <a:pt x="39378" y="51075"/>
                    <a:pt x="38751" y="50573"/>
                    <a:pt x="38102" y="50154"/>
                  </a:cubicBezTo>
                  <a:cubicBezTo>
                    <a:pt x="37453" y="49757"/>
                    <a:pt x="36742" y="49485"/>
                    <a:pt x="36114" y="49066"/>
                  </a:cubicBezTo>
                  <a:cubicBezTo>
                    <a:pt x="34942" y="48313"/>
                    <a:pt x="33666" y="47643"/>
                    <a:pt x="32411" y="47057"/>
                  </a:cubicBezTo>
                  <a:cubicBezTo>
                    <a:pt x="32376" y="47049"/>
                    <a:pt x="32341" y="47044"/>
                    <a:pt x="32310" y="47044"/>
                  </a:cubicBezTo>
                  <a:cubicBezTo>
                    <a:pt x="32265" y="47044"/>
                    <a:pt x="32226" y="47054"/>
                    <a:pt x="32201" y="47078"/>
                  </a:cubicBezTo>
                  <a:cubicBezTo>
                    <a:pt x="32170" y="47066"/>
                    <a:pt x="32136" y="47059"/>
                    <a:pt x="32102" y="47059"/>
                  </a:cubicBezTo>
                  <a:cubicBezTo>
                    <a:pt x="32025" y="47059"/>
                    <a:pt x="31946" y="47095"/>
                    <a:pt x="31888" y="47183"/>
                  </a:cubicBezTo>
                  <a:cubicBezTo>
                    <a:pt x="31595" y="47664"/>
                    <a:pt x="30821" y="47852"/>
                    <a:pt x="30360" y="48124"/>
                  </a:cubicBezTo>
                  <a:cubicBezTo>
                    <a:pt x="29816" y="48459"/>
                    <a:pt x="29251" y="48794"/>
                    <a:pt x="28707" y="49129"/>
                  </a:cubicBezTo>
                  <a:cubicBezTo>
                    <a:pt x="27452" y="49882"/>
                    <a:pt x="26259" y="50698"/>
                    <a:pt x="25025" y="51451"/>
                  </a:cubicBezTo>
                  <a:cubicBezTo>
                    <a:pt x="23769" y="52205"/>
                    <a:pt x="22577" y="53021"/>
                    <a:pt x="21279" y="53711"/>
                  </a:cubicBezTo>
                  <a:cubicBezTo>
                    <a:pt x="20045" y="54381"/>
                    <a:pt x="18769" y="54862"/>
                    <a:pt x="17681" y="55720"/>
                  </a:cubicBezTo>
                  <a:cubicBezTo>
                    <a:pt x="17911" y="53272"/>
                    <a:pt x="19020" y="50865"/>
                    <a:pt x="19438" y="48459"/>
                  </a:cubicBezTo>
                  <a:cubicBezTo>
                    <a:pt x="19731" y="46890"/>
                    <a:pt x="20108" y="45363"/>
                    <a:pt x="20380" y="43814"/>
                  </a:cubicBezTo>
                  <a:cubicBezTo>
                    <a:pt x="20505" y="43082"/>
                    <a:pt x="20714" y="42370"/>
                    <a:pt x="20882" y="41659"/>
                  </a:cubicBezTo>
                  <a:cubicBezTo>
                    <a:pt x="20966" y="41324"/>
                    <a:pt x="21175" y="39441"/>
                    <a:pt x="21405" y="39399"/>
                  </a:cubicBezTo>
                  <a:cubicBezTo>
                    <a:pt x="21698" y="39337"/>
                    <a:pt x="21614" y="38918"/>
                    <a:pt x="21363" y="38918"/>
                  </a:cubicBezTo>
                  <a:cubicBezTo>
                    <a:pt x="21342" y="38834"/>
                    <a:pt x="21258" y="38793"/>
                    <a:pt x="21154" y="38772"/>
                  </a:cubicBezTo>
                  <a:cubicBezTo>
                    <a:pt x="19919" y="37788"/>
                    <a:pt x="18831" y="36554"/>
                    <a:pt x="17722" y="35424"/>
                  </a:cubicBezTo>
                  <a:cubicBezTo>
                    <a:pt x="16781" y="34482"/>
                    <a:pt x="15672" y="33708"/>
                    <a:pt x="14751" y="32746"/>
                  </a:cubicBezTo>
                  <a:cubicBezTo>
                    <a:pt x="13831" y="31804"/>
                    <a:pt x="12638" y="30988"/>
                    <a:pt x="11634" y="30151"/>
                  </a:cubicBezTo>
                  <a:cubicBezTo>
                    <a:pt x="11257" y="29816"/>
                    <a:pt x="10964" y="29419"/>
                    <a:pt x="10566" y="29105"/>
                  </a:cubicBezTo>
                  <a:cubicBezTo>
                    <a:pt x="10357" y="28917"/>
                    <a:pt x="9897" y="28686"/>
                    <a:pt x="9688" y="28394"/>
                  </a:cubicBezTo>
                  <a:cubicBezTo>
                    <a:pt x="9750" y="28373"/>
                    <a:pt x="9813" y="28331"/>
                    <a:pt x="9834" y="28227"/>
                  </a:cubicBezTo>
                  <a:lnTo>
                    <a:pt x="9834" y="28227"/>
                  </a:lnTo>
                  <a:cubicBezTo>
                    <a:pt x="9826" y="28271"/>
                    <a:pt x="10006" y="28288"/>
                    <a:pt x="10291" y="28288"/>
                  </a:cubicBezTo>
                  <a:cubicBezTo>
                    <a:pt x="11221" y="28288"/>
                    <a:pt x="13271" y="28102"/>
                    <a:pt x="13559" y="28038"/>
                  </a:cubicBezTo>
                  <a:cubicBezTo>
                    <a:pt x="14981" y="27682"/>
                    <a:pt x="16446" y="27536"/>
                    <a:pt x="17848" y="27159"/>
                  </a:cubicBezTo>
                  <a:cubicBezTo>
                    <a:pt x="18538" y="26971"/>
                    <a:pt x="19292" y="26908"/>
                    <a:pt x="19982" y="26782"/>
                  </a:cubicBezTo>
                  <a:cubicBezTo>
                    <a:pt x="20610" y="26657"/>
                    <a:pt x="21384" y="26741"/>
                    <a:pt x="21991" y="26510"/>
                  </a:cubicBezTo>
                  <a:cubicBezTo>
                    <a:pt x="22430" y="26343"/>
                    <a:pt x="23058" y="26364"/>
                    <a:pt x="23539" y="26280"/>
                  </a:cubicBezTo>
                  <a:cubicBezTo>
                    <a:pt x="24271" y="26197"/>
                    <a:pt x="25004" y="25987"/>
                    <a:pt x="25757" y="25966"/>
                  </a:cubicBezTo>
                  <a:cubicBezTo>
                    <a:pt x="25924" y="25966"/>
                    <a:pt x="26029" y="25799"/>
                    <a:pt x="26008" y="25673"/>
                  </a:cubicBezTo>
                  <a:cubicBezTo>
                    <a:pt x="26029" y="25653"/>
                    <a:pt x="26050" y="25632"/>
                    <a:pt x="26050" y="25590"/>
                  </a:cubicBezTo>
                  <a:cubicBezTo>
                    <a:pt x="26803" y="22912"/>
                    <a:pt x="28310" y="20401"/>
                    <a:pt x="29523" y="17932"/>
                  </a:cubicBezTo>
                  <a:cubicBezTo>
                    <a:pt x="30569" y="15818"/>
                    <a:pt x="31469" y="13663"/>
                    <a:pt x="32494" y="11571"/>
                  </a:cubicBezTo>
                  <a:close/>
                  <a:moveTo>
                    <a:pt x="45111" y="39337"/>
                  </a:moveTo>
                  <a:lnTo>
                    <a:pt x="45111" y="39337"/>
                  </a:lnTo>
                  <a:cubicBezTo>
                    <a:pt x="45676" y="39504"/>
                    <a:pt x="46137" y="39985"/>
                    <a:pt x="46660" y="40215"/>
                  </a:cubicBezTo>
                  <a:cubicBezTo>
                    <a:pt x="47476" y="40571"/>
                    <a:pt x="48271" y="40864"/>
                    <a:pt x="48919" y="41471"/>
                  </a:cubicBezTo>
                  <a:cubicBezTo>
                    <a:pt x="48940" y="41492"/>
                    <a:pt x="48961" y="41513"/>
                    <a:pt x="48982" y="41513"/>
                  </a:cubicBezTo>
                  <a:cubicBezTo>
                    <a:pt x="50007" y="45174"/>
                    <a:pt x="50091" y="49024"/>
                    <a:pt x="50824" y="52749"/>
                  </a:cubicBezTo>
                  <a:cubicBezTo>
                    <a:pt x="51242" y="54715"/>
                    <a:pt x="51577" y="56703"/>
                    <a:pt x="51932" y="58670"/>
                  </a:cubicBezTo>
                  <a:cubicBezTo>
                    <a:pt x="51995" y="59047"/>
                    <a:pt x="52351" y="60386"/>
                    <a:pt x="52414" y="61265"/>
                  </a:cubicBezTo>
                  <a:cubicBezTo>
                    <a:pt x="52016" y="60595"/>
                    <a:pt x="51368" y="59884"/>
                    <a:pt x="50949" y="59319"/>
                  </a:cubicBezTo>
                  <a:cubicBezTo>
                    <a:pt x="50531" y="58754"/>
                    <a:pt x="50070" y="58252"/>
                    <a:pt x="49631" y="57728"/>
                  </a:cubicBezTo>
                  <a:cubicBezTo>
                    <a:pt x="49191" y="57205"/>
                    <a:pt x="48417" y="56640"/>
                    <a:pt x="48103" y="56013"/>
                  </a:cubicBezTo>
                  <a:cubicBezTo>
                    <a:pt x="48124" y="55992"/>
                    <a:pt x="48124" y="55950"/>
                    <a:pt x="48124" y="55908"/>
                  </a:cubicBezTo>
                  <a:lnTo>
                    <a:pt x="48124" y="55866"/>
                  </a:lnTo>
                  <a:cubicBezTo>
                    <a:pt x="48124" y="55866"/>
                    <a:pt x="48124" y="55845"/>
                    <a:pt x="48124" y="55845"/>
                  </a:cubicBezTo>
                  <a:cubicBezTo>
                    <a:pt x="48083" y="54360"/>
                    <a:pt x="47664" y="52853"/>
                    <a:pt x="47434" y="51389"/>
                  </a:cubicBezTo>
                  <a:cubicBezTo>
                    <a:pt x="47266" y="50259"/>
                    <a:pt x="47141" y="49150"/>
                    <a:pt x="46932" y="48041"/>
                  </a:cubicBezTo>
                  <a:cubicBezTo>
                    <a:pt x="46576" y="46095"/>
                    <a:pt x="46220" y="44149"/>
                    <a:pt x="45781" y="42224"/>
                  </a:cubicBezTo>
                  <a:cubicBezTo>
                    <a:pt x="45614" y="41513"/>
                    <a:pt x="45300" y="40759"/>
                    <a:pt x="45258" y="40006"/>
                  </a:cubicBezTo>
                  <a:cubicBezTo>
                    <a:pt x="45258" y="39776"/>
                    <a:pt x="45216" y="39546"/>
                    <a:pt x="45111" y="39337"/>
                  </a:cubicBezTo>
                  <a:close/>
                  <a:moveTo>
                    <a:pt x="32725" y="47727"/>
                  </a:moveTo>
                  <a:cubicBezTo>
                    <a:pt x="33792" y="48250"/>
                    <a:pt x="34880" y="48794"/>
                    <a:pt x="35821" y="49464"/>
                  </a:cubicBezTo>
                  <a:cubicBezTo>
                    <a:pt x="36575" y="49945"/>
                    <a:pt x="37411" y="50259"/>
                    <a:pt x="38144" y="50740"/>
                  </a:cubicBezTo>
                  <a:cubicBezTo>
                    <a:pt x="38813" y="51179"/>
                    <a:pt x="39462" y="51640"/>
                    <a:pt x="40152" y="51974"/>
                  </a:cubicBezTo>
                  <a:cubicBezTo>
                    <a:pt x="40801" y="52288"/>
                    <a:pt x="41450" y="52518"/>
                    <a:pt x="42036" y="52916"/>
                  </a:cubicBezTo>
                  <a:cubicBezTo>
                    <a:pt x="42203" y="53021"/>
                    <a:pt x="42412" y="53104"/>
                    <a:pt x="42621" y="53188"/>
                  </a:cubicBezTo>
                  <a:cubicBezTo>
                    <a:pt x="43061" y="53376"/>
                    <a:pt x="43417" y="53795"/>
                    <a:pt x="43835" y="53962"/>
                  </a:cubicBezTo>
                  <a:cubicBezTo>
                    <a:pt x="44358" y="54192"/>
                    <a:pt x="44798" y="54506"/>
                    <a:pt x="45279" y="54778"/>
                  </a:cubicBezTo>
                  <a:cubicBezTo>
                    <a:pt x="45865" y="55113"/>
                    <a:pt x="46618" y="55511"/>
                    <a:pt x="47183" y="55971"/>
                  </a:cubicBezTo>
                  <a:cubicBezTo>
                    <a:pt x="47183" y="56034"/>
                    <a:pt x="47204" y="56117"/>
                    <a:pt x="47287" y="56159"/>
                  </a:cubicBezTo>
                  <a:cubicBezTo>
                    <a:pt x="47413" y="56243"/>
                    <a:pt x="47476" y="56264"/>
                    <a:pt x="47622" y="56285"/>
                  </a:cubicBezTo>
                  <a:cubicBezTo>
                    <a:pt x="47643" y="56285"/>
                    <a:pt x="47664" y="56264"/>
                    <a:pt x="47706" y="56264"/>
                  </a:cubicBezTo>
                  <a:cubicBezTo>
                    <a:pt x="48166" y="57143"/>
                    <a:pt x="49191" y="57917"/>
                    <a:pt x="49798" y="58649"/>
                  </a:cubicBezTo>
                  <a:cubicBezTo>
                    <a:pt x="50300" y="59256"/>
                    <a:pt x="50803" y="59863"/>
                    <a:pt x="51221" y="60511"/>
                  </a:cubicBezTo>
                  <a:cubicBezTo>
                    <a:pt x="51493" y="60930"/>
                    <a:pt x="51953" y="61369"/>
                    <a:pt x="52184" y="61809"/>
                  </a:cubicBezTo>
                  <a:cubicBezTo>
                    <a:pt x="52163" y="61892"/>
                    <a:pt x="52163" y="61976"/>
                    <a:pt x="52225" y="62039"/>
                  </a:cubicBezTo>
                  <a:cubicBezTo>
                    <a:pt x="52204" y="62060"/>
                    <a:pt x="52184" y="62060"/>
                    <a:pt x="52184" y="62060"/>
                  </a:cubicBezTo>
                  <a:lnTo>
                    <a:pt x="52100" y="62060"/>
                  </a:lnTo>
                  <a:cubicBezTo>
                    <a:pt x="51786" y="61767"/>
                    <a:pt x="51368" y="61704"/>
                    <a:pt x="50991" y="61495"/>
                  </a:cubicBezTo>
                  <a:cubicBezTo>
                    <a:pt x="50279" y="61118"/>
                    <a:pt x="49568" y="60700"/>
                    <a:pt x="48899" y="60239"/>
                  </a:cubicBezTo>
                  <a:cubicBezTo>
                    <a:pt x="47706" y="59381"/>
                    <a:pt x="46220" y="58796"/>
                    <a:pt x="44902" y="58126"/>
                  </a:cubicBezTo>
                  <a:cubicBezTo>
                    <a:pt x="43312" y="57352"/>
                    <a:pt x="41659" y="56703"/>
                    <a:pt x="40090" y="55866"/>
                  </a:cubicBezTo>
                  <a:cubicBezTo>
                    <a:pt x="39357" y="55469"/>
                    <a:pt x="38562" y="55176"/>
                    <a:pt x="37851" y="54736"/>
                  </a:cubicBezTo>
                  <a:cubicBezTo>
                    <a:pt x="37223" y="54360"/>
                    <a:pt x="36595" y="53920"/>
                    <a:pt x="35863" y="53774"/>
                  </a:cubicBezTo>
                  <a:cubicBezTo>
                    <a:pt x="35845" y="53770"/>
                    <a:pt x="35827" y="53768"/>
                    <a:pt x="35811" y="53768"/>
                  </a:cubicBezTo>
                  <a:cubicBezTo>
                    <a:pt x="35737" y="53768"/>
                    <a:pt x="35688" y="53806"/>
                    <a:pt x="35654" y="53858"/>
                  </a:cubicBezTo>
                  <a:cubicBezTo>
                    <a:pt x="35591" y="52811"/>
                    <a:pt x="35570" y="51765"/>
                    <a:pt x="35570" y="50698"/>
                  </a:cubicBezTo>
                  <a:lnTo>
                    <a:pt x="35570" y="50593"/>
                  </a:lnTo>
                  <a:cubicBezTo>
                    <a:pt x="35570" y="50552"/>
                    <a:pt x="35549" y="50510"/>
                    <a:pt x="35528" y="50489"/>
                  </a:cubicBezTo>
                  <a:cubicBezTo>
                    <a:pt x="35696" y="50384"/>
                    <a:pt x="35654" y="50133"/>
                    <a:pt x="35487" y="50070"/>
                  </a:cubicBezTo>
                  <a:cubicBezTo>
                    <a:pt x="34901" y="49798"/>
                    <a:pt x="34252" y="49443"/>
                    <a:pt x="33729" y="49045"/>
                  </a:cubicBezTo>
                  <a:cubicBezTo>
                    <a:pt x="33373" y="48773"/>
                    <a:pt x="33080" y="48396"/>
                    <a:pt x="32662" y="48229"/>
                  </a:cubicBezTo>
                  <a:cubicBezTo>
                    <a:pt x="32662" y="48208"/>
                    <a:pt x="32662" y="48166"/>
                    <a:pt x="32662" y="48124"/>
                  </a:cubicBezTo>
                  <a:cubicBezTo>
                    <a:pt x="32662" y="48083"/>
                    <a:pt x="32662" y="48062"/>
                    <a:pt x="32662" y="48020"/>
                  </a:cubicBezTo>
                  <a:cubicBezTo>
                    <a:pt x="32662" y="48020"/>
                    <a:pt x="32662" y="47978"/>
                    <a:pt x="32662" y="47978"/>
                  </a:cubicBezTo>
                  <a:cubicBezTo>
                    <a:pt x="32683" y="47894"/>
                    <a:pt x="32704" y="47811"/>
                    <a:pt x="32725" y="47727"/>
                  </a:cubicBezTo>
                  <a:close/>
                  <a:moveTo>
                    <a:pt x="20819" y="39441"/>
                  </a:moveTo>
                  <a:lnTo>
                    <a:pt x="20819" y="39441"/>
                  </a:lnTo>
                  <a:cubicBezTo>
                    <a:pt x="20589" y="39985"/>
                    <a:pt x="20589" y="40843"/>
                    <a:pt x="20505" y="41241"/>
                  </a:cubicBezTo>
                  <a:cubicBezTo>
                    <a:pt x="20191" y="43145"/>
                    <a:pt x="19626" y="45028"/>
                    <a:pt x="19229" y="46911"/>
                  </a:cubicBezTo>
                  <a:cubicBezTo>
                    <a:pt x="19082" y="47685"/>
                    <a:pt x="18999" y="48438"/>
                    <a:pt x="18769" y="49192"/>
                  </a:cubicBezTo>
                  <a:cubicBezTo>
                    <a:pt x="18580" y="49736"/>
                    <a:pt x="18392" y="50656"/>
                    <a:pt x="18308" y="51200"/>
                  </a:cubicBezTo>
                  <a:cubicBezTo>
                    <a:pt x="18078" y="52770"/>
                    <a:pt x="17325" y="54276"/>
                    <a:pt x="17199" y="55866"/>
                  </a:cubicBezTo>
                  <a:cubicBezTo>
                    <a:pt x="17178" y="55866"/>
                    <a:pt x="17178" y="55887"/>
                    <a:pt x="17178" y="55887"/>
                  </a:cubicBezTo>
                  <a:cubicBezTo>
                    <a:pt x="16697" y="56285"/>
                    <a:pt x="16509" y="57059"/>
                    <a:pt x="16279" y="57624"/>
                  </a:cubicBezTo>
                  <a:cubicBezTo>
                    <a:pt x="16028" y="58231"/>
                    <a:pt x="15714" y="58796"/>
                    <a:pt x="15442" y="59381"/>
                  </a:cubicBezTo>
                  <a:cubicBezTo>
                    <a:pt x="15086" y="60135"/>
                    <a:pt x="14521" y="60783"/>
                    <a:pt x="14123" y="61495"/>
                  </a:cubicBezTo>
                  <a:cubicBezTo>
                    <a:pt x="13977" y="61767"/>
                    <a:pt x="13789" y="62101"/>
                    <a:pt x="13579" y="62415"/>
                  </a:cubicBezTo>
                  <a:cubicBezTo>
                    <a:pt x="13642" y="61725"/>
                    <a:pt x="13621" y="61034"/>
                    <a:pt x="13705" y="60344"/>
                  </a:cubicBezTo>
                  <a:cubicBezTo>
                    <a:pt x="13872" y="59172"/>
                    <a:pt x="13872" y="57980"/>
                    <a:pt x="13956" y="56787"/>
                  </a:cubicBezTo>
                  <a:cubicBezTo>
                    <a:pt x="14103" y="54904"/>
                    <a:pt x="14437" y="52895"/>
                    <a:pt x="14877" y="51033"/>
                  </a:cubicBezTo>
                  <a:cubicBezTo>
                    <a:pt x="15672" y="47643"/>
                    <a:pt x="15756" y="44107"/>
                    <a:pt x="16195" y="40655"/>
                  </a:cubicBezTo>
                  <a:cubicBezTo>
                    <a:pt x="17743" y="40404"/>
                    <a:pt x="19250" y="39650"/>
                    <a:pt x="20819" y="39441"/>
                  </a:cubicBezTo>
                  <a:close/>
                  <a:moveTo>
                    <a:pt x="29649" y="49129"/>
                  </a:moveTo>
                  <a:cubicBezTo>
                    <a:pt x="29544" y="49359"/>
                    <a:pt x="29440" y="49610"/>
                    <a:pt x="29440" y="49819"/>
                  </a:cubicBezTo>
                  <a:cubicBezTo>
                    <a:pt x="29419" y="50029"/>
                    <a:pt x="29293" y="50196"/>
                    <a:pt x="29230" y="50384"/>
                  </a:cubicBezTo>
                  <a:cubicBezTo>
                    <a:pt x="29147" y="50635"/>
                    <a:pt x="29147" y="50907"/>
                    <a:pt x="29105" y="51179"/>
                  </a:cubicBezTo>
                  <a:cubicBezTo>
                    <a:pt x="29065" y="51393"/>
                    <a:pt x="29246" y="51521"/>
                    <a:pt x="29415" y="51521"/>
                  </a:cubicBezTo>
                  <a:cubicBezTo>
                    <a:pt x="29511" y="51521"/>
                    <a:pt x="29603" y="51480"/>
                    <a:pt x="29649" y="51389"/>
                  </a:cubicBezTo>
                  <a:lnTo>
                    <a:pt x="29649" y="51389"/>
                  </a:lnTo>
                  <a:cubicBezTo>
                    <a:pt x="29649" y="52058"/>
                    <a:pt x="29628" y="52728"/>
                    <a:pt x="29586" y="53397"/>
                  </a:cubicBezTo>
                  <a:cubicBezTo>
                    <a:pt x="29550" y="53385"/>
                    <a:pt x="29514" y="53373"/>
                    <a:pt x="29477" y="53373"/>
                  </a:cubicBezTo>
                  <a:cubicBezTo>
                    <a:pt x="29451" y="53373"/>
                    <a:pt x="29424" y="53380"/>
                    <a:pt x="29398" y="53397"/>
                  </a:cubicBezTo>
                  <a:cubicBezTo>
                    <a:pt x="26929" y="54402"/>
                    <a:pt x="24397" y="56013"/>
                    <a:pt x="22326" y="57666"/>
                  </a:cubicBezTo>
                  <a:cubicBezTo>
                    <a:pt x="21049" y="58691"/>
                    <a:pt x="19375" y="59465"/>
                    <a:pt x="17953" y="60281"/>
                  </a:cubicBezTo>
                  <a:cubicBezTo>
                    <a:pt x="17220" y="60700"/>
                    <a:pt x="16467" y="61118"/>
                    <a:pt x="15735" y="61516"/>
                  </a:cubicBezTo>
                  <a:cubicBezTo>
                    <a:pt x="15274" y="61767"/>
                    <a:pt x="14688" y="62185"/>
                    <a:pt x="14144" y="62520"/>
                  </a:cubicBezTo>
                  <a:cubicBezTo>
                    <a:pt x="14668" y="61788"/>
                    <a:pt x="15128" y="60951"/>
                    <a:pt x="15484" y="60239"/>
                  </a:cubicBezTo>
                  <a:cubicBezTo>
                    <a:pt x="15693" y="59737"/>
                    <a:pt x="16090" y="59319"/>
                    <a:pt x="16320" y="58816"/>
                  </a:cubicBezTo>
                  <a:cubicBezTo>
                    <a:pt x="16655" y="58084"/>
                    <a:pt x="16823" y="56871"/>
                    <a:pt x="17450" y="56285"/>
                  </a:cubicBezTo>
                  <a:cubicBezTo>
                    <a:pt x="17513" y="56264"/>
                    <a:pt x="17576" y="56222"/>
                    <a:pt x="17618" y="56159"/>
                  </a:cubicBezTo>
                  <a:lnTo>
                    <a:pt x="17618" y="56159"/>
                  </a:lnTo>
                  <a:cubicBezTo>
                    <a:pt x="17450" y="56473"/>
                    <a:pt x="17346" y="56891"/>
                    <a:pt x="17304" y="57017"/>
                  </a:cubicBezTo>
                  <a:cubicBezTo>
                    <a:pt x="17157" y="57436"/>
                    <a:pt x="17116" y="57875"/>
                    <a:pt x="16990" y="58293"/>
                  </a:cubicBezTo>
                  <a:cubicBezTo>
                    <a:pt x="16844" y="58775"/>
                    <a:pt x="16655" y="59193"/>
                    <a:pt x="16488" y="59674"/>
                  </a:cubicBezTo>
                  <a:cubicBezTo>
                    <a:pt x="16421" y="59834"/>
                    <a:pt x="16558" y="59951"/>
                    <a:pt x="16687" y="59951"/>
                  </a:cubicBezTo>
                  <a:cubicBezTo>
                    <a:pt x="16762" y="59951"/>
                    <a:pt x="16834" y="59912"/>
                    <a:pt x="16864" y="59821"/>
                  </a:cubicBezTo>
                  <a:cubicBezTo>
                    <a:pt x="17074" y="59277"/>
                    <a:pt x="17471" y="58775"/>
                    <a:pt x="17534" y="58168"/>
                  </a:cubicBezTo>
                  <a:cubicBezTo>
                    <a:pt x="17618" y="57519"/>
                    <a:pt x="18036" y="56891"/>
                    <a:pt x="18266" y="56264"/>
                  </a:cubicBezTo>
                  <a:cubicBezTo>
                    <a:pt x="18329" y="56138"/>
                    <a:pt x="18287" y="55992"/>
                    <a:pt x="18204" y="55908"/>
                  </a:cubicBezTo>
                  <a:cubicBezTo>
                    <a:pt x="18434" y="55720"/>
                    <a:pt x="18706" y="55552"/>
                    <a:pt x="18957" y="55385"/>
                  </a:cubicBezTo>
                  <a:lnTo>
                    <a:pt x="18957" y="55385"/>
                  </a:lnTo>
                  <a:cubicBezTo>
                    <a:pt x="18580" y="56180"/>
                    <a:pt x="18455" y="57122"/>
                    <a:pt x="18078" y="57896"/>
                  </a:cubicBezTo>
                  <a:cubicBezTo>
                    <a:pt x="17991" y="58070"/>
                    <a:pt x="18136" y="58234"/>
                    <a:pt x="18275" y="58234"/>
                  </a:cubicBezTo>
                  <a:cubicBezTo>
                    <a:pt x="18336" y="58234"/>
                    <a:pt x="18395" y="58203"/>
                    <a:pt x="18434" y="58126"/>
                  </a:cubicBezTo>
                  <a:cubicBezTo>
                    <a:pt x="18748" y="57519"/>
                    <a:pt x="18915" y="56829"/>
                    <a:pt x="19208" y="56201"/>
                  </a:cubicBezTo>
                  <a:cubicBezTo>
                    <a:pt x="19354" y="55845"/>
                    <a:pt x="19605" y="55490"/>
                    <a:pt x="19438" y="55113"/>
                  </a:cubicBezTo>
                  <a:cubicBezTo>
                    <a:pt x="19773" y="54946"/>
                    <a:pt x="20087" y="54778"/>
                    <a:pt x="20422" y="54611"/>
                  </a:cubicBezTo>
                  <a:lnTo>
                    <a:pt x="20422" y="54611"/>
                  </a:lnTo>
                  <a:cubicBezTo>
                    <a:pt x="20275" y="54946"/>
                    <a:pt x="20233" y="55364"/>
                    <a:pt x="20149" y="55699"/>
                  </a:cubicBezTo>
                  <a:cubicBezTo>
                    <a:pt x="20003" y="56243"/>
                    <a:pt x="19836" y="56787"/>
                    <a:pt x="19731" y="57352"/>
                  </a:cubicBezTo>
                  <a:cubicBezTo>
                    <a:pt x="19719" y="57482"/>
                    <a:pt x="19822" y="57559"/>
                    <a:pt x="19920" y="57559"/>
                  </a:cubicBezTo>
                  <a:cubicBezTo>
                    <a:pt x="19996" y="57559"/>
                    <a:pt x="20069" y="57514"/>
                    <a:pt x="20087" y="57415"/>
                  </a:cubicBezTo>
                  <a:cubicBezTo>
                    <a:pt x="20149" y="57080"/>
                    <a:pt x="20212" y="56766"/>
                    <a:pt x="20317" y="56431"/>
                  </a:cubicBezTo>
                  <a:cubicBezTo>
                    <a:pt x="20359" y="56243"/>
                    <a:pt x="20484" y="56117"/>
                    <a:pt x="20505" y="55929"/>
                  </a:cubicBezTo>
                  <a:cubicBezTo>
                    <a:pt x="20589" y="55427"/>
                    <a:pt x="20924" y="54883"/>
                    <a:pt x="20882" y="54381"/>
                  </a:cubicBezTo>
                  <a:cubicBezTo>
                    <a:pt x="21217" y="54234"/>
                    <a:pt x="21551" y="54067"/>
                    <a:pt x="21886" y="53899"/>
                  </a:cubicBezTo>
                  <a:lnTo>
                    <a:pt x="21886" y="53899"/>
                  </a:lnTo>
                  <a:cubicBezTo>
                    <a:pt x="21823" y="54109"/>
                    <a:pt x="21823" y="54339"/>
                    <a:pt x="21761" y="54527"/>
                  </a:cubicBezTo>
                  <a:cubicBezTo>
                    <a:pt x="21635" y="55050"/>
                    <a:pt x="21489" y="55552"/>
                    <a:pt x="21321" y="56075"/>
                  </a:cubicBezTo>
                  <a:cubicBezTo>
                    <a:pt x="21270" y="56215"/>
                    <a:pt x="21382" y="56309"/>
                    <a:pt x="21496" y="56309"/>
                  </a:cubicBezTo>
                  <a:cubicBezTo>
                    <a:pt x="21570" y="56309"/>
                    <a:pt x="21644" y="56270"/>
                    <a:pt x="21677" y="56180"/>
                  </a:cubicBezTo>
                  <a:cubicBezTo>
                    <a:pt x="21823" y="55762"/>
                    <a:pt x="22012" y="55364"/>
                    <a:pt x="22095" y="54904"/>
                  </a:cubicBezTo>
                  <a:cubicBezTo>
                    <a:pt x="22158" y="54548"/>
                    <a:pt x="22263" y="54171"/>
                    <a:pt x="22409" y="53837"/>
                  </a:cubicBezTo>
                  <a:cubicBezTo>
                    <a:pt x="22430" y="53774"/>
                    <a:pt x="22430" y="53711"/>
                    <a:pt x="22388" y="53669"/>
                  </a:cubicBezTo>
                  <a:cubicBezTo>
                    <a:pt x="22598" y="53565"/>
                    <a:pt x="22786" y="53460"/>
                    <a:pt x="22974" y="53376"/>
                  </a:cubicBezTo>
                  <a:lnTo>
                    <a:pt x="22974" y="53376"/>
                  </a:lnTo>
                  <a:cubicBezTo>
                    <a:pt x="22870" y="54067"/>
                    <a:pt x="22598" y="54757"/>
                    <a:pt x="22493" y="55448"/>
                  </a:cubicBezTo>
                  <a:cubicBezTo>
                    <a:pt x="22468" y="55598"/>
                    <a:pt x="22593" y="55696"/>
                    <a:pt x="22707" y="55696"/>
                  </a:cubicBezTo>
                  <a:cubicBezTo>
                    <a:pt x="22783" y="55696"/>
                    <a:pt x="22853" y="55653"/>
                    <a:pt x="22870" y="55552"/>
                  </a:cubicBezTo>
                  <a:cubicBezTo>
                    <a:pt x="23016" y="54736"/>
                    <a:pt x="23351" y="53962"/>
                    <a:pt x="23455" y="53146"/>
                  </a:cubicBezTo>
                  <a:cubicBezTo>
                    <a:pt x="23476" y="53125"/>
                    <a:pt x="23497" y="53104"/>
                    <a:pt x="23497" y="53083"/>
                  </a:cubicBezTo>
                  <a:cubicBezTo>
                    <a:pt x="23811" y="52895"/>
                    <a:pt x="24125" y="52707"/>
                    <a:pt x="24418" y="52518"/>
                  </a:cubicBezTo>
                  <a:lnTo>
                    <a:pt x="24418" y="52518"/>
                  </a:lnTo>
                  <a:cubicBezTo>
                    <a:pt x="24313" y="52707"/>
                    <a:pt x="24188" y="52916"/>
                    <a:pt x="24125" y="53125"/>
                  </a:cubicBezTo>
                  <a:cubicBezTo>
                    <a:pt x="23999" y="53565"/>
                    <a:pt x="23916" y="53983"/>
                    <a:pt x="23769" y="54381"/>
                  </a:cubicBezTo>
                  <a:cubicBezTo>
                    <a:pt x="23701" y="54544"/>
                    <a:pt x="23837" y="54672"/>
                    <a:pt x="23963" y="54672"/>
                  </a:cubicBezTo>
                  <a:cubicBezTo>
                    <a:pt x="24031" y="54672"/>
                    <a:pt x="24096" y="54636"/>
                    <a:pt x="24125" y="54548"/>
                  </a:cubicBezTo>
                  <a:cubicBezTo>
                    <a:pt x="24271" y="54192"/>
                    <a:pt x="24397" y="53837"/>
                    <a:pt x="24460" y="53460"/>
                  </a:cubicBezTo>
                  <a:cubicBezTo>
                    <a:pt x="24543" y="53042"/>
                    <a:pt x="24878" y="52728"/>
                    <a:pt x="24941" y="52309"/>
                  </a:cubicBezTo>
                  <a:cubicBezTo>
                    <a:pt x="24962" y="52246"/>
                    <a:pt x="24941" y="52205"/>
                    <a:pt x="24920" y="52163"/>
                  </a:cubicBezTo>
                  <a:cubicBezTo>
                    <a:pt x="25192" y="51974"/>
                    <a:pt x="25443" y="51786"/>
                    <a:pt x="25715" y="51598"/>
                  </a:cubicBezTo>
                  <a:lnTo>
                    <a:pt x="25715" y="51598"/>
                  </a:lnTo>
                  <a:cubicBezTo>
                    <a:pt x="25694" y="51723"/>
                    <a:pt x="25673" y="51849"/>
                    <a:pt x="25631" y="51954"/>
                  </a:cubicBezTo>
                  <a:cubicBezTo>
                    <a:pt x="25485" y="52456"/>
                    <a:pt x="25297" y="52958"/>
                    <a:pt x="25150" y="53481"/>
                  </a:cubicBezTo>
                  <a:cubicBezTo>
                    <a:pt x="25102" y="53637"/>
                    <a:pt x="25227" y="53732"/>
                    <a:pt x="25358" y="53732"/>
                  </a:cubicBezTo>
                  <a:cubicBezTo>
                    <a:pt x="25454" y="53732"/>
                    <a:pt x="25554" y="53680"/>
                    <a:pt x="25590" y="53565"/>
                  </a:cubicBezTo>
                  <a:cubicBezTo>
                    <a:pt x="25652" y="53334"/>
                    <a:pt x="25715" y="53083"/>
                    <a:pt x="25799" y="52853"/>
                  </a:cubicBezTo>
                  <a:cubicBezTo>
                    <a:pt x="25862" y="52623"/>
                    <a:pt x="25987" y="52435"/>
                    <a:pt x="26050" y="52205"/>
                  </a:cubicBezTo>
                  <a:cubicBezTo>
                    <a:pt x="26113" y="51870"/>
                    <a:pt x="26406" y="51493"/>
                    <a:pt x="26406" y="51137"/>
                  </a:cubicBezTo>
                  <a:cubicBezTo>
                    <a:pt x="26657" y="50970"/>
                    <a:pt x="26908" y="50824"/>
                    <a:pt x="27159" y="50656"/>
                  </a:cubicBezTo>
                  <a:lnTo>
                    <a:pt x="27159" y="50656"/>
                  </a:lnTo>
                  <a:cubicBezTo>
                    <a:pt x="26908" y="51368"/>
                    <a:pt x="26699" y="52058"/>
                    <a:pt x="26448" y="52770"/>
                  </a:cubicBezTo>
                  <a:cubicBezTo>
                    <a:pt x="26398" y="52905"/>
                    <a:pt x="26508" y="52990"/>
                    <a:pt x="26624" y="52990"/>
                  </a:cubicBezTo>
                  <a:cubicBezTo>
                    <a:pt x="26705" y="52990"/>
                    <a:pt x="26790" y="52948"/>
                    <a:pt x="26824" y="52853"/>
                  </a:cubicBezTo>
                  <a:cubicBezTo>
                    <a:pt x="26971" y="52477"/>
                    <a:pt x="27138" y="52058"/>
                    <a:pt x="27243" y="51661"/>
                  </a:cubicBezTo>
                  <a:cubicBezTo>
                    <a:pt x="27284" y="51451"/>
                    <a:pt x="27389" y="51263"/>
                    <a:pt x="27473" y="51054"/>
                  </a:cubicBezTo>
                  <a:cubicBezTo>
                    <a:pt x="27515" y="50949"/>
                    <a:pt x="27598" y="50510"/>
                    <a:pt x="27682" y="50447"/>
                  </a:cubicBezTo>
                  <a:cubicBezTo>
                    <a:pt x="27745" y="50405"/>
                    <a:pt x="27766" y="50321"/>
                    <a:pt x="27766" y="50259"/>
                  </a:cubicBezTo>
                  <a:cubicBezTo>
                    <a:pt x="28038" y="50091"/>
                    <a:pt x="28289" y="49924"/>
                    <a:pt x="28561" y="49757"/>
                  </a:cubicBezTo>
                  <a:lnTo>
                    <a:pt x="28561" y="49757"/>
                  </a:lnTo>
                  <a:cubicBezTo>
                    <a:pt x="28372" y="50447"/>
                    <a:pt x="28142" y="51117"/>
                    <a:pt x="27912" y="51786"/>
                  </a:cubicBezTo>
                  <a:cubicBezTo>
                    <a:pt x="27848" y="51966"/>
                    <a:pt x="27989" y="52083"/>
                    <a:pt x="28132" y="52083"/>
                  </a:cubicBezTo>
                  <a:cubicBezTo>
                    <a:pt x="28221" y="52083"/>
                    <a:pt x="28311" y="52037"/>
                    <a:pt x="28352" y="51933"/>
                  </a:cubicBezTo>
                  <a:cubicBezTo>
                    <a:pt x="28603" y="51200"/>
                    <a:pt x="28854" y="50468"/>
                    <a:pt x="29063" y="49715"/>
                  </a:cubicBezTo>
                  <a:cubicBezTo>
                    <a:pt x="29084" y="49631"/>
                    <a:pt x="29063" y="49547"/>
                    <a:pt x="29000" y="49505"/>
                  </a:cubicBezTo>
                  <a:cubicBezTo>
                    <a:pt x="29209" y="49380"/>
                    <a:pt x="29419" y="49254"/>
                    <a:pt x="29649" y="49129"/>
                  </a:cubicBezTo>
                  <a:close/>
                  <a:moveTo>
                    <a:pt x="32356" y="48729"/>
                  </a:moveTo>
                  <a:cubicBezTo>
                    <a:pt x="32503" y="48729"/>
                    <a:pt x="34312" y="49914"/>
                    <a:pt x="35026" y="50342"/>
                  </a:cubicBezTo>
                  <a:cubicBezTo>
                    <a:pt x="35026" y="50426"/>
                    <a:pt x="35068" y="50489"/>
                    <a:pt x="35110" y="50552"/>
                  </a:cubicBezTo>
                  <a:cubicBezTo>
                    <a:pt x="35110" y="50573"/>
                    <a:pt x="35110" y="50573"/>
                    <a:pt x="35110" y="50614"/>
                  </a:cubicBezTo>
                  <a:cubicBezTo>
                    <a:pt x="35110" y="50635"/>
                    <a:pt x="35110" y="50656"/>
                    <a:pt x="35089" y="50677"/>
                  </a:cubicBezTo>
                  <a:lnTo>
                    <a:pt x="35089" y="50698"/>
                  </a:lnTo>
                  <a:cubicBezTo>
                    <a:pt x="35110" y="53062"/>
                    <a:pt x="35047" y="55511"/>
                    <a:pt x="35675" y="57812"/>
                  </a:cubicBezTo>
                  <a:cubicBezTo>
                    <a:pt x="36031" y="59151"/>
                    <a:pt x="36616" y="60490"/>
                    <a:pt x="36867" y="61829"/>
                  </a:cubicBezTo>
                  <a:cubicBezTo>
                    <a:pt x="37139" y="63148"/>
                    <a:pt x="37830" y="64152"/>
                    <a:pt x="37788" y="65554"/>
                  </a:cubicBezTo>
                  <a:cubicBezTo>
                    <a:pt x="37788" y="65575"/>
                    <a:pt x="37788" y="65575"/>
                    <a:pt x="37788" y="65596"/>
                  </a:cubicBezTo>
                  <a:cubicBezTo>
                    <a:pt x="37244" y="65603"/>
                    <a:pt x="36700" y="65605"/>
                    <a:pt x="36156" y="65605"/>
                  </a:cubicBezTo>
                  <a:cubicBezTo>
                    <a:pt x="35068" y="65605"/>
                    <a:pt x="33980" y="65596"/>
                    <a:pt x="32892" y="65596"/>
                  </a:cubicBezTo>
                  <a:cubicBezTo>
                    <a:pt x="31155" y="65596"/>
                    <a:pt x="29419" y="65742"/>
                    <a:pt x="27682" y="65763"/>
                  </a:cubicBezTo>
                  <a:cubicBezTo>
                    <a:pt x="28080" y="63106"/>
                    <a:pt x="29188" y="60637"/>
                    <a:pt x="29649" y="57980"/>
                  </a:cubicBezTo>
                  <a:cubicBezTo>
                    <a:pt x="30088" y="55636"/>
                    <a:pt x="30130" y="53083"/>
                    <a:pt x="30130" y="50698"/>
                  </a:cubicBezTo>
                  <a:cubicBezTo>
                    <a:pt x="30946" y="50196"/>
                    <a:pt x="31699" y="49443"/>
                    <a:pt x="32348" y="48731"/>
                  </a:cubicBezTo>
                  <a:cubicBezTo>
                    <a:pt x="32350" y="48730"/>
                    <a:pt x="32352" y="48729"/>
                    <a:pt x="32356" y="48729"/>
                  </a:cubicBezTo>
                  <a:close/>
                  <a:moveTo>
                    <a:pt x="38487" y="66067"/>
                  </a:moveTo>
                  <a:cubicBezTo>
                    <a:pt x="38768" y="66067"/>
                    <a:pt x="39052" y="66090"/>
                    <a:pt x="39253" y="66202"/>
                  </a:cubicBezTo>
                  <a:cubicBezTo>
                    <a:pt x="39588" y="66412"/>
                    <a:pt x="39839" y="66747"/>
                    <a:pt x="40027" y="67081"/>
                  </a:cubicBezTo>
                  <a:cubicBezTo>
                    <a:pt x="40257" y="67479"/>
                    <a:pt x="40529" y="68044"/>
                    <a:pt x="40676" y="68525"/>
                  </a:cubicBezTo>
                  <a:cubicBezTo>
                    <a:pt x="39879" y="68519"/>
                    <a:pt x="39084" y="68516"/>
                    <a:pt x="38290" y="68516"/>
                  </a:cubicBezTo>
                  <a:cubicBezTo>
                    <a:pt x="36374" y="68516"/>
                    <a:pt x="34466" y="68531"/>
                    <a:pt x="32557" y="68546"/>
                  </a:cubicBezTo>
                  <a:cubicBezTo>
                    <a:pt x="29984" y="68546"/>
                    <a:pt x="27389" y="68609"/>
                    <a:pt x="24836" y="68609"/>
                  </a:cubicBezTo>
                  <a:cubicBezTo>
                    <a:pt x="24815" y="67918"/>
                    <a:pt x="24836" y="67353"/>
                    <a:pt x="25485" y="66872"/>
                  </a:cubicBezTo>
                  <a:cubicBezTo>
                    <a:pt x="25757" y="66684"/>
                    <a:pt x="26092" y="66579"/>
                    <a:pt x="26406" y="66475"/>
                  </a:cubicBezTo>
                  <a:cubicBezTo>
                    <a:pt x="26636" y="66391"/>
                    <a:pt x="27138" y="66244"/>
                    <a:pt x="27368" y="66223"/>
                  </a:cubicBezTo>
                  <a:cubicBezTo>
                    <a:pt x="27389" y="66223"/>
                    <a:pt x="27410" y="66223"/>
                    <a:pt x="27452" y="66202"/>
                  </a:cubicBezTo>
                  <a:cubicBezTo>
                    <a:pt x="27473" y="66223"/>
                    <a:pt x="27494" y="66223"/>
                    <a:pt x="27536" y="66223"/>
                  </a:cubicBezTo>
                  <a:cubicBezTo>
                    <a:pt x="29042" y="66223"/>
                    <a:pt x="30528" y="66077"/>
                    <a:pt x="32034" y="66077"/>
                  </a:cubicBezTo>
                  <a:lnTo>
                    <a:pt x="37955" y="66077"/>
                  </a:lnTo>
                  <a:cubicBezTo>
                    <a:pt x="38115" y="66077"/>
                    <a:pt x="38300" y="66067"/>
                    <a:pt x="38487" y="66067"/>
                  </a:cubicBezTo>
                  <a:close/>
                  <a:moveTo>
                    <a:pt x="48103" y="68755"/>
                  </a:moveTo>
                  <a:cubicBezTo>
                    <a:pt x="48124" y="68776"/>
                    <a:pt x="48145" y="68797"/>
                    <a:pt x="48166" y="68797"/>
                  </a:cubicBezTo>
                  <a:cubicBezTo>
                    <a:pt x="48647" y="69174"/>
                    <a:pt x="48355" y="70848"/>
                    <a:pt x="48355" y="71371"/>
                  </a:cubicBezTo>
                  <a:cubicBezTo>
                    <a:pt x="48375" y="72291"/>
                    <a:pt x="48355" y="73191"/>
                    <a:pt x="48355" y="74091"/>
                  </a:cubicBezTo>
                  <a:cubicBezTo>
                    <a:pt x="48355" y="75848"/>
                    <a:pt x="48229" y="77606"/>
                    <a:pt x="48271" y="79343"/>
                  </a:cubicBezTo>
                  <a:cubicBezTo>
                    <a:pt x="48375" y="83025"/>
                    <a:pt x="48208" y="86729"/>
                    <a:pt x="48208" y="90411"/>
                  </a:cubicBezTo>
                  <a:cubicBezTo>
                    <a:pt x="48187" y="90411"/>
                    <a:pt x="48145" y="90432"/>
                    <a:pt x="48124" y="90453"/>
                  </a:cubicBezTo>
                  <a:cubicBezTo>
                    <a:pt x="47999" y="90579"/>
                    <a:pt x="47246" y="90537"/>
                    <a:pt x="47078" y="90558"/>
                  </a:cubicBezTo>
                  <a:cubicBezTo>
                    <a:pt x="46855" y="90565"/>
                    <a:pt x="46632" y="90567"/>
                    <a:pt x="46408" y="90567"/>
                  </a:cubicBezTo>
                  <a:cubicBezTo>
                    <a:pt x="45960" y="90567"/>
                    <a:pt x="45509" y="90558"/>
                    <a:pt x="45049" y="90558"/>
                  </a:cubicBezTo>
                  <a:cubicBezTo>
                    <a:pt x="43856" y="90558"/>
                    <a:pt x="42621" y="90516"/>
                    <a:pt x="41429" y="90390"/>
                  </a:cubicBezTo>
                  <a:cubicBezTo>
                    <a:pt x="38868" y="90108"/>
                    <a:pt x="36268" y="89845"/>
                    <a:pt x="33667" y="89845"/>
                  </a:cubicBezTo>
                  <a:cubicBezTo>
                    <a:pt x="33569" y="89845"/>
                    <a:pt x="33471" y="89845"/>
                    <a:pt x="33373" y="89846"/>
                  </a:cubicBezTo>
                  <a:cubicBezTo>
                    <a:pt x="31879" y="89846"/>
                    <a:pt x="30377" y="89860"/>
                    <a:pt x="28881" y="89860"/>
                  </a:cubicBezTo>
                  <a:cubicBezTo>
                    <a:pt x="27758" y="89860"/>
                    <a:pt x="26639" y="89852"/>
                    <a:pt x="25527" y="89825"/>
                  </a:cubicBezTo>
                  <a:cubicBezTo>
                    <a:pt x="25297" y="89822"/>
                    <a:pt x="25062" y="89819"/>
                    <a:pt x="24823" y="89819"/>
                  </a:cubicBezTo>
                  <a:cubicBezTo>
                    <a:pt x="23691" y="89819"/>
                    <a:pt x="22480" y="89873"/>
                    <a:pt x="21426" y="90097"/>
                  </a:cubicBezTo>
                  <a:cubicBezTo>
                    <a:pt x="20694" y="90244"/>
                    <a:pt x="19930" y="90280"/>
                    <a:pt x="19161" y="90280"/>
                  </a:cubicBezTo>
                  <a:cubicBezTo>
                    <a:pt x="18392" y="90280"/>
                    <a:pt x="17618" y="90244"/>
                    <a:pt x="16864" y="90244"/>
                  </a:cubicBezTo>
                  <a:cubicBezTo>
                    <a:pt x="17032" y="88654"/>
                    <a:pt x="16844" y="87001"/>
                    <a:pt x="16990" y="85410"/>
                  </a:cubicBezTo>
                  <a:cubicBezTo>
                    <a:pt x="17178" y="83464"/>
                    <a:pt x="17011" y="81477"/>
                    <a:pt x="17032" y="79531"/>
                  </a:cubicBezTo>
                  <a:cubicBezTo>
                    <a:pt x="17032" y="77669"/>
                    <a:pt x="17032" y="75827"/>
                    <a:pt x="16927" y="73965"/>
                  </a:cubicBezTo>
                  <a:cubicBezTo>
                    <a:pt x="16906" y="73651"/>
                    <a:pt x="16509" y="69236"/>
                    <a:pt x="16613" y="69236"/>
                  </a:cubicBezTo>
                  <a:cubicBezTo>
                    <a:pt x="16655" y="69215"/>
                    <a:pt x="16697" y="69195"/>
                    <a:pt x="16718" y="69174"/>
                  </a:cubicBezTo>
                  <a:cubicBezTo>
                    <a:pt x="17102" y="69267"/>
                    <a:pt x="17516" y="69295"/>
                    <a:pt x="17939" y="69295"/>
                  </a:cubicBezTo>
                  <a:cubicBezTo>
                    <a:pt x="18552" y="69295"/>
                    <a:pt x="19182" y="69236"/>
                    <a:pt x="19752" y="69236"/>
                  </a:cubicBezTo>
                  <a:cubicBezTo>
                    <a:pt x="21007" y="69236"/>
                    <a:pt x="22263" y="69236"/>
                    <a:pt x="23518" y="69153"/>
                  </a:cubicBezTo>
                  <a:cubicBezTo>
                    <a:pt x="23853" y="69132"/>
                    <a:pt x="24167" y="69111"/>
                    <a:pt x="24481" y="69111"/>
                  </a:cubicBezTo>
                  <a:cubicBezTo>
                    <a:pt x="24520" y="69140"/>
                    <a:pt x="24567" y="69156"/>
                    <a:pt x="24616" y="69156"/>
                  </a:cubicBezTo>
                  <a:cubicBezTo>
                    <a:pt x="24672" y="69156"/>
                    <a:pt x="24729" y="69135"/>
                    <a:pt x="24774" y="69090"/>
                  </a:cubicBezTo>
                  <a:cubicBezTo>
                    <a:pt x="27075" y="69006"/>
                    <a:pt x="29356" y="69027"/>
                    <a:pt x="31657" y="69006"/>
                  </a:cubicBezTo>
                  <a:lnTo>
                    <a:pt x="40989" y="69006"/>
                  </a:lnTo>
                  <a:cubicBezTo>
                    <a:pt x="41513" y="69006"/>
                    <a:pt x="42119" y="69027"/>
                    <a:pt x="42642" y="69111"/>
                  </a:cubicBezTo>
                  <a:cubicBezTo>
                    <a:pt x="42730" y="69126"/>
                    <a:pt x="42816" y="69132"/>
                    <a:pt x="42901" y="69132"/>
                  </a:cubicBezTo>
                  <a:cubicBezTo>
                    <a:pt x="43300" y="69132"/>
                    <a:pt x="43672" y="68992"/>
                    <a:pt x="44086" y="68923"/>
                  </a:cubicBezTo>
                  <a:cubicBezTo>
                    <a:pt x="44735" y="68818"/>
                    <a:pt x="45410" y="68807"/>
                    <a:pt x="46087" y="68807"/>
                  </a:cubicBezTo>
                  <a:cubicBezTo>
                    <a:pt x="46256" y="68807"/>
                    <a:pt x="46426" y="68808"/>
                    <a:pt x="46595" y="68808"/>
                  </a:cubicBezTo>
                  <a:cubicBezTo>
                    <a:pt x="47103" y="68808"/>
                    <a:pt x="47609" y="68802"/>
                    <a:pt x="48103" y="68755"/>
                  </a:cubicBezTo>
                  <a:close/>
                  <a:moveTo>
                    <a:pt x="32793" y="1"/>
                  </a:moveTo>
                  <a:cubicBezTo>
                    <a:pt x="32701" y="1"/>
                    <a:pt x="32611" y="51"/>
                    <a:pt x="32578" y="168"/>
                  </a:cubicBezTo>
                  <a:cubicBezTo>
                    <a:pt x="32411" y="984"/>
                    <a:pt x="31825" y="1653"/>
                    <a:pt x="31490" y="2406"/>
                  </a:cubicBezTo>
                  <a:cubicBezTo>
                    <a:pt x="31072" y="3327"/>
                    <a:pt x="30653" y="4206"/>
                    <a:pt x="30151" y="5085"/>
                  </a:cubicBezTo>
                  <a:cubicBezTo>
                    <a:pt x="29126" y="6905"/>
                    <a:pt x="28142" y="8872"/>
                    <a:pt x="27264" y="10776"/>
                  </a:cubicBezTo>
                  <a:cubicBezTo>
                    <a:pt x="26406" y="12638"/>
                    <a:pt x="25464" y="14500"/>
                    <a:pt x="24502" y="16321"/>
                  </a:cubicBezTo>
                  <a:cubicBezTo>
                    <a:pt x="24020" y="17220"/>
                    <a:pt x="23560" y="18141"/>
                    <a:pt x="23037" y="19020"/>
                  </a:cubicBezTo>
                  <a:cubicBezTo>
                    <a:pt x="22660" y="19668"/>
                    <a:pt x="22472" y="20568"/>
                    <a:pt x="22012" y="21175"/>
                  </a:cubicBezTo>
                  <a:cubicBezTo>
                    <a:pt x="21907" y="21217"/>
                    <a:pt x="21823" y="21342"/>
                    <a:pt x="21844" y="21489"/>
                  </a:cubicBezTo>
                  <a:cubicBezTo>
                    <a:pt x="21865" y="21489"/>
                    <a:pt x="21865" y="21510"/>
                    <a:pt x="21865" y="21531"/>
                  </a:cubicBezTo>
                  <a:cubicBezTo>
                    <a:pt x="21865" y="21552"/>
                    <a:pt x="21886" y="21572"/>
                    <a:pt x="21886" y="21593"/>
                  </a:cubicBezTo>
                  <a:cubicBezTo>
                    <a:pt x="20484" y="21761"/>
                    <a:pt x="19103" y="22116"/>
                    <a:pt x="17701" y="22284"/>
                  </a:cubicBezTo>
                  <a:cubicBezTo>
                    <a:pt x="16885" y="22388"/>
                    <a:pt x="16069" y="22514"/>
                    <a:pt x="15253" y="22598"/>
                  </a:cubicBezTo>
                  <a:cubicBezTo>
                    <a:pt x="14034" y="22720"/>
                    <a:pt x="12774" y="23059"/>
                    <a:pt x="11552" y="23059"/>
                  </a:cubicBezTo>
                  <a:cubicBezTo>
                    <a:pt x="11517" y="23059"/>
                    <a:pt x="11481" y="23059"/>
                    <a:pt x="11445" y="23058"/>
                  </a:cubicBezTo>
                  <a:cubicBezTo>
                    <a:pt x="11415" y="23058"/>
                    <a:pt x="11386" y="23057"/>
                    <a:pt x="11356" y="23057"/>
                  </a:cubicBezTo>
                  <a:cubicBezTo>
                    <a:pt x="9853" y="23057"/>
                    <a:pt x="8235" y="23565"/>
                    <a:pt x="6758" y="23832"/>
                  </a:cubicBezTo>
                  <a:cubicBezTo>
                    <a:pt x="4657" y="24224"/>
                    <a:pt x="2555" y="24879"/>
                    <a:pt x="414" y="24879"/>
                  </a:cubicBezTo>
                  <a:cubicBezTo>
                    <a:pt x="381" y="24879"/>
                    <a:pt x="347" y="24879"/>
                    <a:pt x="314" y="24878"/>
                  </a:cubicBezTo>
                  <a:cubicBezTo>
                    <a:pt x="0" y="24878"/>
                    <a:pt x="0" y="25339"/>
                    <a:pt x="314" y="25339"/>
                  </a:cubicBezTo>
                  <a:cubicBezTo>
                    <a:pt x="711" y="26301"/>
                    <a:pt x="2030" y="26992"/>
                    <a:pt x="2699" y="27766"/>
                  </a:cubicBezTo>
                  <a:cubicBezTo>
                    <a:pt x="3285" y="28456"/>
                    <a:pt x="4080" y="29084"/>
                    <a:pt x="4750" y="29754"/>
                  </a:cubicBezTo>
                  <a:cubicBezTo>
                    <a:pt x="5545" y="30507"/>
                    <a:pt x="6298" y="31344"/>
                    <a:pt x="7072" y="32139"/>
                  </a:cubicBezTo>
                  <a:cubicBezTo>
                    <a:pt x="8746" y="33876"/>
                    <a:pt x="10357" y="35633"/>
                    <a:pt x="11947" y="37433"/>
                  </a:cubicBezTo>
                  <a:cubicBezTo>
                    <a:pt x="12533" y="38081"/>
                    <a:pt x="13245" y="38583"/>
                    <a:pt x="13851" y="39211"/>
                  </a:cubicBezTo>
                  <a:cubicBezTo>
                    <a:pt x="14207" y="39588"/>
                    <a:pt x="15107" y="40194"/>
                    <a:pt x="15295" y="40676"/>
                  </a:cubicBezTo>
                  <a:cubicBezTo>
                    <a:pt x="15342" y="40769"/>
                    <a:pt x="15428" y="40810"/>
                    <a:pt x="15513" y="40810"/>
                  </a:cubicBezTo>
                  <a:cubicBezTo>
                    <a:pt x="15580" y="40810"/>
                    <a:pt x="15647" y="40785"/>
                    <a:pt x="15693" y="40738"/>
                  </a:cubicBezTo>
                  <a:lnTo>
                    <a:pt x="15714" y="40738"/>
                  </a:lnTo>
                  <a:cubicBezTo>
                    <a:pt x="15253" y="44003"/>
                    <a:pt x="14981" y="47308"/>
                    <a:pt x="14479" y="50573"/>
                  </a:cubicBezTo>
                  <a:cubicBezTo>
                    <a:pt x="14165" y="52623"/>
                    <a:pt x="13872" y="54715"/>
                    <a:pt x="13496" y="56724"/>
                  </a:cubicBezTo>
                  <a:cubicBezTo>
                    <a:pt x="13287" y="57728"/>
                    <a:pt x="13349" y="58837"/>
                    <a:pt x="13287" y="59863"/>
                  </a:cubicBezTo>
                  <a:cubicBezTo>
                    <a:pt x="13224" y="60741"/>
                    <a:pt x="13245" y="61725"/>
                    <a:pt x="13098" y="62625"/>
                  </a:cubicBezTo>
                  <a:cubicBezTo>
                    <a:pt x="13089" y="62624"/>
                    <a:pt x="13081" y="62623"/>
                    <a:pt x="13072" y="62623"/>
                  </a:cubicBezTo>
                  <a:cubicBezTo>
                    <a:pt x="12895" y="62623"/>
                    <a:pt x="12749" y="62821"/>
                    <a:pt x="12889" y="62980"/>
                  </a:cubicBezTo>
                  <a:cubicBezTo>
                    <a:pt x="12910" y="63022"/>
                    <a:pt x="12952" y="63085"/>
                    <a:pt x="12994" y="63148"/>
                  </a:cubicBezTo>
                  <a:cubicBezTo>
                    <a:pt x="13015" y="63189"/>
                    <a:pt x="13015" y="63231"/>
                    <a:pt x="13015" y="63273"/>
                  </a:cubicBezTo>
                  <a:cubicBezTo>
                    <a:pt x="13029" y="63389"/>
                    <a:pt x="13144" y="63475"/>
                    <a:pt x="13255" y="63475"/>
                  </a:cubicBezTo>
                  <a:cubicBezTo>
                    <a:pt x="13304" y="63475"/>
                    <a:pt x="13353" y="63458"/>
                    <a:pt x="13391" y="63420"/>
                  </a:cubicBezTo>
                  <a:cubicBezTo>
                    <a:pt x="13412" y="63399"/>
                    <a:pt x="13454" y="63357"/>
                    <a:pt x="13475" y="63336"/>
                  </a:cubicBezTo>
                  <a:cubicBezTo>
                    <a:pt x="13789" y="63231"/>
                    <a:pt x="14040" y="63022"/>
                    <a:pt x="14312" y="62834"/>
                  </a:cubicBezTo>
                  <a:cubicBezTo>
                    <a:pt x="15149" y="62332"/>
                    <a:pt x="16028" y="61913"/>
                    <a:pt x="16844" y="61411"/>
                  </a:cubicBezTo>
                  <a:cubicBezTo>
                    <a:pt x="18517" y="60344"/>
                    <a:pt x="20317" y="59360"/>
                    <a:pt x="22054" y="58419"/>
                  </a:cubicBezTo>
                  <a:cubicBezTo>
                    <a:pt x="23330" y="57708"/>
                    <a:pt x="24502" y="56745"/>
                    <a:pt x="25715" y="55950"/>
                  </a:cubicBezTo>
                  <a:cubicBezTo>
                    <a:pt x="26908" y="55155"/>
                    <a:pt x="28226" y="54381"/>
                    <a:pt x="29544" y="53837"/>
                  </a:cubicBezTo>
                  <a:lnTo>
                    <a:pt x="29544" y="53837"/>
                  </a:lnTo>
                  <a:cubicBezTo>
                    <a:pt x="29544" y="54067"/>
                    <a:pt x="29523" y="54297"/>
                    <a:pt x="29502" y="54506"/>
                  </a:cubicBezTo>
                  <a:cubicBezTo>
                    <a:pt x="29398" y="55406"/>
                    <a:pt x="29230" y="56410"/>
                    <a:pt x="29272" y="57310"/>
                  </a:cubicBezTo>
                  <a:cubicBezTo>
                    <a:pt x="29356" y="58837"/>
                    <a:pt x="28477" y="60553"/>
                    <a:pt x="28059" y="61997"/>
                  </a:cubicBezTo>
                  <a:cubicBezTo>
                    <a:pt x="27976" y="62308"/>
                    <a:pt x="27071" y="65680"/>
                    <a:pt x="27340" y="65680"/>
                  </a:cubicBezTo>
                  <a:cubicBezTo>
                    <a:pt x="27342" y="65680"/>
                    <a:pt x="27345" y="65680"/>
                    <a:pt x="27347" y="65679"/>
                  </a:cubicBezTo>
                  <a:lnTo>
                    <a:pt x="27347" y="65679"/>
                  </a:lnTo>
                  <a:cubicBezTo>
                    <a:pt x="27264" y="65700"/>
                    <a:pt x="27222" y="65742"/>
                    <a:pt x="27180" y="65784"/>
                  </a:cubicBezTo>
                  <a:cubicBezTo>
                    <a:pt x="26489" y="65868"/>
                    <a:pt x="25673" y="66182"/>
                    <a:pt x="25108" y="66579"/>
                  </a:cubicBezTo>
                  <a:cubicBezTo>
                    <a:pt x="24397" y="67102"/>
                    <a:pt x="24355" y="67814"/>
                    <a:pt x="24355" y="68609"/>
                  </a:cubicBezTo>
                  <a:cubicBezTo>
                    <a:pt x="23267" y="68630"/>
                    <a:pt x="22179" y="68755"/>
                    <a:pt x="21091" y="68755"/>
                  </a:cubicBezTo>
                  <a:cubicBezTo>
                    <a:pt x="20249" y="68755"/>
                    <a:pt x="19287" y="68859"/>
                    <a:pt x="18363" y="68859"/>
                  </a:cubicBezTo>
                  <a:cubicBezTo>
                    <a:pt x="17795" y="68859"/>
                    <a:pt x="17241" y="68820"/>
                    <a:pt x="16739" y="68692"/>
                  </a:cubicBezTo>
                  <a:cubicBezTo>
                    <a:pt x="16711" y="68681"/>
                    <a:pt x="16684" y="68676"/>
                    <a:pt x="16660" y="68676"/>
                  </a:cubicBezTo>
                  <a:cubicBezTo>
                    <a:pt x="16592" y="68676"/>
                    <a:pt x="16539" y="68715"/>
                    <a:pt x="16509" y="68776"/>
                  </a:cubicBezTo>
                  <a:lnTo>
                    <a:pt x="16404" y="68776"/>
                  </a:lnTo>
                  <a:cubicBezTo>
                    <a:pt x="16341" y="68797"/>
                    <a:pt x="16258" y="68881"/>
                    <a:pt x="16237" y="68964"/>
                  </a:cubicBezTo>
                  <a:cubicBezTo>
                    <a:pt x="16028" y="70701"/>
                    <a:pt x="16362" y="72521"/>
                    <a:pt x="16467" y="74258"/>
                  </a:cubicBezTo>
                  <a:cubicBezTo>
                    <a:pt x="16572" y="76162"/>
                    <a:pt x="16551" y="78066"/>
                    <a:pt x="16551" y="79991"/>
                  </a:cubicBezTo>
                  <a:cubicBezTo>
                    <a:pt x="16551" y="82042"/>
                    <a:pt x="16572" y="84113"/>
                    <a:pt x="16467" y="86164"/>
                  </a:cubicBezTo>
                  <a:cubicBezTo>
                    <a:pt x="16404" y="87419"/>
                    <a:pt x="16509" y="88758"/>
                    <a:pt x="16404" y="90014"/>
                  </a:cubicBezTo>
                  <a:cubicBezTo>
                    <a:pt x="16279" y="90055"/>
                    <a:pt x="16195" y="90160"/>
                    <a:pt x="16237" y="90307"/>
                  </a:cubicBezTo>
                  <a:cubicBezTo>
                    <a:pt x="16279" y="90453"/>
                    <a:pt x="16320" y="90516"/>
                    <a:pt x="16404" y="90558"/>
                  </a:cubicBezTo>
                  <a:cubicBezTo>
                    <a:pt x="16425" y="90641"/>
                    <a:pt x="16488" y="90704"/>
                    <a:pt x="16592" y="90704"/>
                  </a:cubicBezTo>
                  <a:cubicBezTo>
                    <a:pt x="17471" y="90704"/>
                    <a:pt x="18434" y="90806"/>
                    <a:pt x="19362" y="90806"/>
                  </a:cubicBezTo>
                  <a:cubicBezTo>
                    <a:pt x="19826" y="90806"/>
                    <a:pt x="20282" y="90781"/>
                    <a:pt x="20714" y="90704"/>
                  </a:cubicBezTo>
                  <a:cubicBezTo>
                    <a:pt x="22221" y="90453"/>
                    <a:pt x="23665" y="90474"/>
                    <a:pt x="25171" y="90307"/>
                  </a:cubicBezTo>
                  <a:cubicBezTo>
                    <a:pt x="25806" y="90238"/>
                    <a:pt x="26463" y="90220"/>
                    <a:pt x="27122" y="90220"/>
                  </a:cubicBezTo>
                  <a:cubicBezTo>
                    <a:pt x="27875" y="90220"/>
                    <a:pt x="28631" y="90244"/>
                    <a:pt x="29356" y="90244"/>
                  </a:cubicBezTo>
                  <a:cubicBezTo>
                    <a:pt x="30674" y="90244"/>
                    <a:pt x="32013" y="90307"/>
                    <a:pt x="33352" y="90327"/>
                  </a:cubicBezTo>
                  <a:cubicBezTo>
                    <a:pt x="33713" y="90327"/>
                    <a:pt x="34082" y="90325"/>
                    <a:pt x="34454" y="90325"/>
                  </a:cubicBezTo>
                  <a:cubicBezTo>
                    <a:pt x="35572" y="90325"/>
                    <a:pt x="36721" y="90348"/>
                    <a:pt x="37788" y="90537"/>
                  </a:cubicBezTo>
                  <a:cubicBezTo>
                    <a:pt x="39106" y="90746"/>
                    <a:pt x="40529" y="90641"/>
                    <a:pt x="41826" y="90934"/>
                  </a:cubicBezTo>
                  <a:cubicBezTo>
                    <a:pt x="42013" y="90985"/>
                    <a:pt x="42210" y="90998"/>
                    <a:pt x="42410" y="90998"/>
                  </a:cubicBezTo>
                  <a:cubicBezTo>
                    <a:pt x="42635" y="90998"/>
                    <a:pt x="42865" y="90981"/>
                    <a:pt x="43091" y="90981"/>
                  </a:cubicBezTo>
                  <a:cubicBezTo>
                    <a:pt x="43251" y="90981"/>
                    <a:pt x="43409" y="90989"/>
                    <a:pt x="43563" y="91018"/>
                  </a:cubicBezTo>
                  <a:cubicBezTo>
                    <a:pt x="43765" y="91053"/>
                    <a:pt x="43975" y="91064"/>
                    <a:pt x="44186" y="91064"/>
                  </a:cubicBezTo>
                  <a:cubicBezTo>
                    <a:pt x="44609" y="91064"/>
                    <a:pt x="45042" y="91018"/>
                    <a:pt x="45446" y="91018"/>
                  </a:cubicBezTo>
                  <a:cubicBezTo>
                    <a:pt x="45837" y="91018"/>
                    <a:pt x="46239" y="91042"/>
                    <a:pt x="46638" y="91042"/>
                  </a:cubicBezTo>
                  <a:cubicBezTo>
                    <a:pt x="46986" y="91042"/>
                    <a:pt x="47332" y="91023"/>
                    <a:pt x="47664" y="90955"/>
                  </a:cubicBezTo>
                  <a:cubicBezTo>
                    <a:pt x="47725" y="90946"/>
                    <a:pt x="47782" y="90944"/>
                    <a:pt x="47836" y="90944"/>
                  </a:cubicBezTo>
                  <a:cubicBezTo>
                    <a:pt x="47903" y="90944"/>
                    <a:pt x="47965" y="90948"/>
                    <a:pt x="48025" y="90948"/>
                  </a:cubicBezTo>
                  <a:cubicBezTo>
                    <a:pt x="48154" y="90948"/>
                    <a:pt x="48272" y="90931"/>
                    <a:pt x="48396" y="90830"/>
                  </a:cubicBezTo>
                  <a:cubicBezTo>
                    <a:pt x="48522" y="90830"/>
                    <a:pt x="48668" y="90746"/>
                    <a:pt x="48668" y="90579"/>
                  </a:cubicBezTo>
                  <a:cubicBezTo>
                    <a:pt x="48668" y="86561"/>
                    <a:pt x="48752" y="82523"/>
                    <a:pt x="48731" y="78485"/>
                  </a:cubicBezTo>
                  <a:cubicBezTo>
                    <a:pt x="48710" y="76581"/>
                    <a:pt x="48836" y="74635"/>
                    <a:pt x="48836" y="72731"/>
                  </a:cubicBezTo>
                  <a:cubicBezTo>
                    <a:pt x="48836" y="71684"/>
                    <a:pt x="48815" y="70659"/>
                    <a:pt x="48836" y="69634"/>
                  </a:cubicBezTo>
                  <a:cubicBezTo>
                    <a:pt x="48857" y="69111"/>
                    <a:pt x="48815" y="68713"/>
                    <a:pt x="48396" y="68399"/>
                  </a:cubicBezTo>
                  <a:cubicBezTo>
                    <a:pt x="48355" y="68379"/>
                    <a:pt x="48313" y="68358"/>
                    <a:pt x="48250" y="68358"/>
                  </a:cubicBezTo>
                  <a:cubicBezTo>
                    <a:pt x="48208" y="68316"/>
                    <a:pt x="48145" y="68295"/>
                    <a:pt x="48062" y="68295"/>
                  </a:cubicBezTo>
                  <a:cubicBezTo>
                    <a:pt x="46869" y="68420"/>
                    <a:pt x="45697" y="68441"/>
                    <a:pt x="44505" y="68441"/>
                  </a:cubicBezTo>
                  <a:cubicBezTo>
                    <a:pt x="44480" y="68441"/>
                    <a:pt x="44455" y="68440"/>
                    <a:pt x="44431" y="68440"/>
                  </a:cubicBezTo>
                  <a:cubicBezTo>
                    <a:pt x="43853" y="68440"/>
                    <a:pt x="43290" y="68631"/>
                    <a:pt x="42728" y="68631"/>
                  </a:cubicBezTo>
                  <a:cubicBezTo>
                    <a:pt x="42623" y="68631"/>
                    <a:pt x="42517" y="68625"/>
                    <a:pt x="42412" y="68609"/>
                  </a:cubicBezTo>
                  <a:cubicBezTo>
                    <a:pt x="42036" y="68546"/>
                    <a:pt x="41617" y="68525"/>
                    <a:pt x="41240" y="68525"/>
                  </a:cubicBezTo>
                  <a:lnTo>
                    <a:pt x="41178" y="68525"/>
                  </a:lnTo>
                  <a:cubicBezTo>
                    <a:pt x="41157" y="68525"/>
                    <a:pt x="41157" y="68504"/>
                    <a:pt x="41157" y="68504"/>
                  </a:cubicBezTo>
                  <a:cubicBezTo>
                    <a:pt x="40948" y="67793"/>
                    <a:pt x="40571" y="66956"/>
                    <a:pt x="40132" y="66391"/>
                  </a:cubicBezTo>
                  <a:cubicBezTo>
                    <a:pt x="39922" y="66119"/>
                    <a:pt x="39629" y="65889"/>
                    <a:pt x="39336" y="65721"/>
                  </a:cubicBezTo>
                  <a:cubicBezTo>
                    <a:pt x="39141" y="65610"/>
                    <a:pt x="38881" y="65582"/>
                    <a:pt x="38617" y="65582"/>
                  </a:cubicBezTo>
                  <a:cubicBezTo>
                    <a:pt x="38486" y="65582"/>
                    <a:pt x="38353" y="65589"/>
                    <a:pt x="38227" y="65596"/>
                  </a:cubicBezTo>
                  <a:cubicBezTo>
                    <a:pt x="38248" y="65575"/>
                    <a:pt x="38248" y="65533"/>
                    <a:pt x="38248" y="65512"/>
                  </a:cubicBezTo>
                  <a:cubicBezTo>
                    <a:pt x="38290" y="64550"/>
                    <a:pt x="38039" y="63734"/>
                    <a:pt x="37683" y="62834"/>
                  </a:cubicBezTo>
                  <a:cubicBezTo>
                    <a:pt x="37244" y="61683"/>
                    <a:pt x="36888" y="60428"/>
                    <a:pt x="36533" y="59235"/>
                  </a:cubicBezTo>
                  <a:cubicBezTo>
                    <a:pt x="36010" y="57561"/>
                    <a:pt x="35779" y="55866"/>
                    <a:pt x="35654" y="54171"/>
                  </a:cubicBezTo>
                  <a:cubicBezTo>
                    <a:pt x="35675" y="54171"/>
                    <a:pt x="35675" y="54192"/>
                    <a:pt x="35696" y="54192"/>
                  </a:cubicBezTo>
                  <a:lnTo>
                    <a:pt x="35863" y="54297"/>
                  </a:lnTo>
                  <a:cubicBezTo>
                    <a:pt x="35895" y="54318"/>
                    <a:pt x="35926" y="54328"/>
                    <a:pt x="35957" y="54328"/>
                  </a:cubicBezTo>
                  <a:cubicBezTo>
                    <a:pt x="35989" y="54328"/>
                    <a:pt x="36020" y="54318"/>
                    <a:pt x="36051" y="54297"/>
                  </a:cubicBezTo>
                  <a:cubicBezTo>
                    <a:pt x="36721" y="54527"/>
                    <a:pt x="37307" y="54967"/>
                    <a:pt x="37914" y="55343"/>
                  </a:cubicBezTo>
                  <a:cubicBezTo>
                    <a:pt x="38625" y="55783"/>
                    <a:pt x="39483" y="56075"/>
                    <a:pt x="40215" y="56473"/>
                  </a:cubicBezTo>
                  <a:cubicBezTo>
                    <a:pt x="41554" y="57205"/>
                    <a:pt x="42998" y="57687"/>
                    <a:pt x="44358" y="58398"/>
                  </a:cubicBezTo>
                  <a:cubicBezTo>
                    <a:pt x="45676" y="59088"/>
                    <a:pt x="47015" y="59737"/>
                    <a:pt x="48355" y="60469"/>
                  </a:cubicBezTo>
                  <a:cubicBezTo>
                    <a:pt x="48940" y="60783"/>
                    <a:pt x="49505" y="61202"/>
                    <a:pt x="50112" y="61537"/>
                  </a:cubicBezTo>
                  <a:cubicBezTo>
                    <a:pt x="50468" y="61746"/>
                    <a:pt x="51535" y="62101"/>
                    <a:pt x="51786" y="62415"/>
                  </a:cubicBezTo>
                  <a:cubicBezTo>
                    <a:pt x="51850" y="62479"/>
                    <a:pt x="51914" y="62507"/>
                    <a:pt x="51978" y="62507"/>
                  </a:cubicBezTo>
                  <a:cubicBezTo>
                    <a:pt x="51998" y="62507"/>
                    <a:pt x="52017" y="62504"/>
                    <a:pt x="52037" y="62499"/>
                  </a:cubicBezTo>
                  <a:cubicBezTo>
                    <a:pt x="52079" y="62520"/>
                    <a:pt x="52100" y="62520"/>
                    <a:pt x="52121" y="62520"/>
                  </a:cubicBezTo>
                  <a:cubicBezTo>
                    <a:pt x="52167" y="62523"/>
                    <a:pt x="52211" y="62525"/>
                    <a:pt x="52253" y="62525"/>
                  </a:cubicBezTo>
                  <a:cubicBezTo>
                    <a:pt x="53457" y="62525"/>
                    <a:pt x="52830" y="61107"/>
                    <a:pt x="52769" y="60197"/>
                  </a:cubicBezTo>
                  <a:cubicBezTo>
                    <a:pt x="52707" y="59507"/>
                    <a:pt x="52435" y="58775"/>
                    <a:pt x="52309" y="58084"/>
                  </a:cubicBezTo>
                  <a:cubicBezTo>
                    <a:pt x="52121" y="57080"/>
                    <a:pt x="51912" y="56075"/>
                    <a:pt x="51765" y="55071"/>
                  </a:cubicBezTo>
                  <a:cubicBezTo>
                    <a:pt x="51388" y="52602"/>
                    <a:pt x="50824" y="50175"/>
                    <a:pt x="50531" y="47706"/>
                  </a:cubicBezTo>
                  <a:cubicBezTo>
                    <a:pt x="50279" y="45614"/>
                    <a:pt x="50028" y="43459"/>
                    <a:pt x="49463" y="41429"/>
                  </a:cubicBezTo>
                  <a:cubicBezTo>
                    <a:pt x="49589" y="41408"/>
                    <a:pt x="49631" y="41282"/>
                    <a:pt x="49610" y="41178"/>
                  </a:cubicBezTo>
                  <a:cubicBezTo>
                    <a:pt x="50049" y="40738"/>
                    <a:pt x="50552" y="40257"/>
                    <a:pt x="50865" y="39734"/>
                  </a:cubicBezTo>
                  <a:cubicBezTo>
                    <a:pt x="51368" y="38876"/>
                    <a:pt x="52225" y="38290"/>
                    <a:pt x="52874" y="37579"/>
                  </a:cubicBezTo>
                  <a:cubicBezTo>
                    <a:pt x="54506" y="35738"/>
                    <a:pt x="56619" y="34336"/>
                    <a:pt x="58189" y="32453"/>
                  </a:cubicBezTo>
                  <a:cubicBezTo>
                    <a:pt x="59528" y="30842"/>
                    <a:pt x="61223" y="29502"/>
                    <a:pt x="62624" y="27954"/>
                  </a:cubicBezTo>
                  <a:cubicBezTo>
                    <a:pt x="63231" y="27305"/>
                    <a:pt x="65135" y="25694"/>
                    <a:pt x="64445" y="24753"/>
                  </a:cubicBezTo>
                  <a:cubicBezTo>
                    <a:pt x="64382" y="24690"/>
                    <a:pt x="64340" y="24648"/>
                    <a:pt x="64277" y="24648"/>
                  </a:cubicBezTo>
                  <a:lnTo>
                    <a:pt x="64256" y="24648"/>
                  </a:lnTo>
                  <a:cubicBezTo>
                    <a:pt x="64201" y="24582"/>
                    <a:pt x="64140" y="24556"/>
                    <a:pt x="64079" y="24556"/>
                  </a:cubicBezTo>
                  <a:cubicBezTo>
                    <a:pt x="64025" y="24556"/>
                    <a:pt x="63971" y="24577"/>
                    <a:pt x="63922" y="24606"/>
                  </a:cubicBezTo>
                  <a:cubicBezTo>
                    <a:pt x="63378" y="24502"/>
                    <a:pt x="62792" y="24460"/>
                    <a:pt x="62248" y="24334"/>
                  </a:cubicBezTo>
                  <a:cubicBezTo>
                    <a:pt x="61202" y="24041"/>
                    <a:pt x="60093" y="23748"/>
                    <a:pt x="59026" y="23560"/>
                  </a:cubicBezTo>
                  <a:cubicBezTo>
                    <a:pt x="56870" y="23163"/>
                    <a:pt x="54736" y="22723"/>
                    <a:pt x="52602" y="22326"/>
                  </a:cubicBezTo>
                  <a:cubicBezTo>
                    <a:pt x="50614" y="21970"/>
                    <a:pt x="48564" y="21719"/>
                    <a:pt x="46555" y="21635"/>
                  </a:cubicBezTo>
                  <a:cubicBezTo>
                    <a:pt x="46032" y="21614"/>
                    <a:pt x="45090" y="21510"/>
                    <a:pt x="44567" y="21405"/>
                  </a:cubicBezTo>
                  <a:cubicBezTo>
                    <a:pt x="44253" y="21321"/>
                    <a:pt x="43709" y="21384"/>
                    <a:pt x="43437" y="21238"/>
                  </a:cubicBezTo>
                  <a:cubicBezTo>
                    <a:pt x="43186" y="21112"/>
                    <a:pt x="42768" y="21175"/>
                    <a:pt x="42433" y="21133"/>
                  </a:cubicBezTo>
                  <a:cubicBezTo>
                    <a:pt x="42454" y="21007"/>
                    <a:pt x="42412" y="20861"/>
                    <a:pt x="42266" y="20840"/>
                  </a:cubicBezTo>
                  <a:cubicBezTo>
                    <a:pt x="41115" y="17283"/>
                    <a:pt x="38918" y="14103"/>
                    <a:pt x="37788" y="10525"/>
                  </a:cubicBezTo>
                  <a:cubicBezTo>
                    <a:pt x="37160" y="8600"/>
                    <a:pt x="36156" y="6779"/>
                    <a:pt x="35382" y="4917"/>
                  </a:cubicBezTo>
                  <a:cubicBezTo>
                    <a:pt x="35047" y="4101"/>
                    <a:pt x="34503" y="3327"/>
                    <a:pt x="34106" y="2511"/>
                  </a:cubicBezTo>
                  <a:cubicBezTo>
                    <a:pt x="33792" y="1862"/>
                    <a:pt x="33101" y="1067"/>
                    <a:pt x="33059" y="335"/>
                  </a:cubicBezTo>
                  <a:cubicBezTo>
                    <a:pt x="33059" y="314"/>
                    <a:pt x="33038" y="293"/>
                    <a:pt x="33038" y="293"/>
                  </a:cubicBezTo>
                  <a:cubicBezTo>
                    <a:pt x="33076" y="117"/>
                    <a:pt x="32932" y="1"/>
                    <a:pt x="327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08;p51"/>
            <p:cNvSpPr/>
            <p:nvPr/>
          </p:nvSpPr>
          <p:spPr>
            <a:xfrm>
              <a:off x="1916350" y="3226388"/>
              <a:ext cx="715100" cy="361350"/>
            </a:xfrm>
            <a:custGeom>
              <a:avLst/>
              <a:gdLst/>
              <a:ahLst/>
              <a:cxnLst/>
              <a:rect l="l" t="t" r="r" b="b"/>
              <a:pathLst>
                <a:path w="28604" h="14454" extrusionOk="0">
                  <a:moveTo>
                    <a:pt x="16070" y="430"/>
                  </a:moveTo>
                  <a:cubicBezTo>
                    <a:pt x="16258" y="430"/>
                    <a:pt x="16447" y="433"/>
                    <a:pt x="16635" y="440"/>
                  </a:cubicBezTo>
                  <a:cubicBezTo>
                    <a:pt x="17582" y="478"/>
                    <a:pt x="18530" y="589"/>
                    <a:pt x="19477" y="589"/>
                  </a:cubicBezTo>
                  <a:cubicBezTo>
                    <a:pt x="19555" y="589"/>
                    <a:pt x="19633" y="588"/>
                    <a:pt x="19711" y="586"/>
                  </a:cubicBezTo>
                  <a:cubicBezTo>
                    <a:pt x="20134" y="586"/>
                    <a:pt x="20575" y="580"/>
                    <a:pt x="21023" y="580"/>
                  </a:cubicBezTo>
                  <a:cubicBezTo>
                    <a:pt x="21994" y="580"/>
                    <a:pt x="22994" y="609"/>
                    <a:pt x="23895" y="795"/>
                  </a:cubicBezTo>
                  <a:cubicBezTo>
                    <a:pt x="24963" y="1026"/>
                    <a:pt x="25276" y="2281"/>
                    <a:pt x="25423" y="3160"/>
                  </a:cubicBezTo>
                  <a:cubicBezTo>
                    <a:pt x="25444" y="3264"/>
                    <a:pt x="25507" y="5085"/>
                    <a:pt x="25465" y="5106"/>
                  </a:cubicBezTo>
                  <a:cubicBezTo>
                    <a:pt x="25190" y="5164"/>
                    <a:pt x="25283" y="5572"/>
                    <a:pt x="25537" y="5572"/>
                  </a:cubicBezTo>
                  <a:cubicBezTo>
                    <a:pt x="25554" y="5572"/>
                    <a:pt x="25572" y="5570"/>
                    <a:pt x="25590" y="5566"/>
                  </a:cubicBezTo>
                  <a:cubicBezTo>
                    <a:pt x="25611" y="5545"/>
                    <a:pt x="25632" y="5545"/>
                    <a:pt x="25653" y="5545"/>
                  </a:cubicBezTo>
                  <a:cubicBezTo>
                    <a:pt x="25737" y="5524"/>
                    <a:pt x="25800" y="5440"/>
                    <a:pt x="25820" y="5378"/>
                  </a:cubicBezTo>
                  <a:cubicBezTo>
                    <a:pt x="25862" y="5357"/>
                    <a:pt x="25883" y="5315"/>
                    <a:pt x="25904" y="5273"/>
                  </a:cubicBezTo>
                  <a:cubicBezTo>
                    <a:pt x="25923" y="5235"/>
                    <a:pt x="25967" y="5219"/>
                    <a:pt x="26027" y="5219"/>
                  </a:cubicBezTo>
                  <a:cubicBezTo>
                    <a:pt x="26297" y="5219"/>
                    <a:pt x="26889" y="5539"/>
                    <a:pt x="26992" y="5608"/>
                  </a:cubicBezTo>
                  <a:cubicBezTo>
                    <a:pt x="27683" y="5943"/>
                    <a:pt x="27934" y="6570"/>
                    <a:pt x="27976" y="7345"/>
                  </a:cubicBezTo>
                  <a:cubicBezTo>
                    <a:pt x="28059" y="8809"/>
                    <a:pt x="26511" y="9249"/>
                    <a:pt x="25423" y="9855"/>
                  </a:cubicBezTo>
                  <a:cubicBezTo>
                    <a:pt x="25318" y="9918"/>
                    <a:pt x="25297" y="10023"/>
                    <a:pt x="25318" y="10127"/>
                  </a:cubicBezTo>
                  <a:cubicBezTo>
                    <a:pt x="25318" y="10127"/>
                    <a:pt x="25318" y="10148"/>
                    <a:pt x="25297" y="10148"/>
                  </a:cubicBezTo>
                  <a:cubicBezTo>
                    <a:pt x="25172" y="11299"/>
                    <a:pt x="25653" y="13057"/>
                    <a:pt x="24251" y="13559"/>
                  </a:cubicBezTo>
                  <a:cubicBezTo>
                    <a:pt x="23910" y="13684"/>
                    <a:pt x="23521" y="13726"/>
                    <a:pt x="23114" y="13726"/>
                  </a:cubicBezTo>
                  <a:cubicBezTo>
                    <a:pt x="22254" y="13726"/>
                    <a:pt x="21313" y="13537"/>
                    <a:pt x="20564" y="13537"/>
                  </a:cubicBezTo>
                  <a:cubicBezTo>
                    <a:pt x="20537" y="13537"/>
                    <a:pt x="20511" y="13537"/>
                    <a:pt x="20485" y="13538"/>
                  </a:cubicBezTo>
                  <a:cubicBezTo>
                    <a:pt x="20349" y="13539"/>
                    <a:pt x="20212" y="13540"/>
                    <a:pt x="20076" y="13540"/>
                  </a:cubicBezTo>
                  <a:cubicBezTo>
                    <a:pt x="18613" y="13540"/>
                    <a:pt x="17131" y="13480"/>
                    <a:pt x="15660" y="13480"/>
                  </a:cubicBezTo>
                  <a:cubicBezTo>
                    <a:pt x="14737" y="13480"/>
                    <a:pt x="13818" y="13503"/>
                    <a:pt x="12911" y="13580"/>
                  </a:cubicBezTo>
                  <a:cubicBezTo>
                    <a:pt x="11914" y="13660"/>
                    <a:pt x="10993" y="13853"/>
                    <a:pt x="10003" y="13853"/>
                  </a:cubicBezTo>
                  <a:cubicBezTo>
                    <a:pt x="9954" y="13853"/>
                    <a:pt x="9905" y="13853"/>
                    <a:pt x="9856" y="13852"/>
                  </a:cubicBezTo>
                  <a:cubicBezTo>
                    <a:pt x="9395" y="13843"/>
                    <a:pt x="8931" y="13830"/>
                    <a:pt x="8465" y="13830"/>
                  </a:cubicBezTo>
                  <a:cubicBezTo>
                    <a:pt x="7853" y="13830"/>
                    <a:pt x="7240" y="13852"/>
                    <a:pt x="6633" y="13935"/>
                  </a:cubicBezTo>
                  <a:cubicBezTo>
                    <a:pt x="6347" y="13970"/>
                    <a:pt x="5859" y="14017"/>
                    <a:pt x="5330" y="14017"/>
                  </a:cubicBezTo>
                  <a:cubicBezTo>
                    <a:pt x="4235" y="14017"/>
                    <a:pt x="2965" y="13814"/>
                    <a:pt x="2951" y="12868"/>
                  </a:cubicBezTo>
                  <a:cubicBezTo>
                    <a:pt x="2909" y="11948"/>
                    <a:pt x="2867" y="11006"/>
                    <a:pt x="2867" y="10065"/>
                  </a:cubicBezTo>
                  <a:cubicBezTo>
                    <a:pt x="2867" y="9960"/>
                    <a:pt x="2825" y="9897"/>
                    <a:pt x="2763" y="9876"/>
                  </a:cubicBezTo>
                  <a:cubicBezTo>
                    <a:pt x="2721" y="9793"/>
                    <a:pt x="2658" y="9751"/>
                    <a:pt x="2574" y="9751"/>
                  </a:cubicBezTo>
                  <a:cubicBezTo>
                    <a:pt x="1151" y="9646"/>
                    <a:pt x="1" y="8265"/>
                    <a:pt x="859" y="6947"/>
                  </a:cubicBezTo>
                  <a:cubicBezTo>
                    <a:pt x="1340" y="6215"/>
                    <a:pt x="1779" y="5859"/>
                    <a:pt x="2616" y="5545"/>
                  </a:cubicBezTo>
                  <a:lnTo>
                    <a:pt x="2637" y="5545"/>
                  </a:lnTo>
                  <a:cubicBezTo>
                    <a:pt x="2659" y="5551"/>
                    <a:pt x="2682" y="5554"/>
                    <a:pt x="2705" y="5554"/>
                  </a:cubicBezTo>
                  <a:cubicBezTo>
                    <a:pt x="2840" y="5554"/>
                    <a:pt x="2987" y="5455"/>
                    <a:pt x="2951" y="5294"/>
                  </a:cubicBezTo>
                  <a:cubicBezTo>
                    <a:pt x="2867" y="4834"/>
                    <a:pt x="2721" y="4457"/>
                    <a:pt x="2700" y="3997"/>
                  </a:cubicBezTo>
                  <a:cubicBezTo>
                    <a:pt x="2658" y="3285"/>
                    <a:pt x="2867" y="2804"/>
                    <a:pt x="2930" y="2114"/>
                  </a:cubicBezTo>
                  <a:cubicBezTo>
                    <a:pt x="3076" y="900"/>
                    <a:pt x="5441" y="1088"/>
                    <a:pt x="6299" y="1047"/>
                  </a:cubicBezTo>
                  <a:cubicBezTo>
                    <a:pt x="8621" y="942"/>
                    <a:pt x="10923" y="502"/>
                    <a:pt x="13245" y="502"/>
                  </a:cubicBezTo>
                  <a:cubicBezTo>
                    <a:pt x="14187" y="502"/>
                    <a:pt x="15128" y="430"/>
                    <a:pt x="16070" y="430"/>
                  </a:cubicBezTo>
                  <a:close/>
                  <a:moveTo>
                    <a:pt x="18309" y="0"/>
                  </a:moveTo>
                  <a:cubicBezTo>
                    <a:pt x="17228" y="16"/>
                    <a:pt x="16135" y="56"/>
                    <a:pt x="15058" y="56"/>
                  </a:cubicBezTo>
                  <a:cubicBezTo>
                    <a:pt x="14717" y="56"/>
                    <a:pt x="14378" y="52"/>
                    <a:pt x="14040" y="42"/>
                  </a:cubicBezTo>
                  <a:cubicBezTo>
                    <a:pt x="13909" y="39"/>
                    <a:pt x="13778" y="37"/>
                    <a:pt x="13646" y="37"/>
                  </a:cubicBezTo>
                  <a:cubicBezTo>
                    <a:pt x="12191" y="37"/>
                    <a:pt x="10751" y="234"/>
                    <a:pt x="9312" y="272"/>
                  </a:cubicBezTo>
                  <a:cubicBezTo>
                    <a:pt x="7826" y="335"/>
                    <a:pt x="6299" y="482"/>
                    <a:pt x="4813" y="670"/>
                  </a:cubicBezTo>
                  <a:cubicBezTo>
                    <a:pt x="3892" y="795"/>
                    <a:pt x="2846" y="754"/>
                    <a:pt x="2491" y="1779"/>
                  </a:cubicBezTo>
                  <a:cubicBezTo>
                    <a:pt x="2114" y="2909"/>
                    <a:pt x="2240" y="3997"/>
                    <a:pt x="2428" y="5106"/>
                  </a:cubicBezTo>
                  <a:cubicBezTo>
                    <a:pt x="1884" y="5315"/>
                    <a:pt x="1361" y="5566"/>
                    <a:pt x="942" y="5984"/>
                  </a:cubicBezTo>
                  <a:cubicBezTo>
                    <a:pt x="231" y="6654"/>
                    <a:pt x="63" y="7428"/>
                    <a:pt x="105" y="8349"/>
                  </a:cubicBezTo>
                  <a:cubicBezTo>
                    <a:pt x="126" y="8809"/>
                    <a:pt x="126" y="9123"/>
                    <a:pt x="545" y="9416"/>
                  </a:cubicBezTo>
                  <a:cubicBezTo>
                    <a:pt x="1026" y="9772"/>
                    <a:pt x="1779" y="10106"/>
                    <a:pt x="2386" y="10190"/>
                  </a:cubicBezTo>
                  <a:cubicBezTo>
                    <a:pt x="2386" y="11132"/>
                    <a:pt x="2219" y="12324"/>
                    <a:pt x="2491" y="13203"/>
                  </a:cubicBezTo>
                  <a:cubicBezTo>
                    <a:pt x="2721" y="13977"/>
                    <a:pt x="3516" y="14291"/>
                    <a:pt x="4290" y="14396"/>
                  </a:cubicBezTo>
                  <a:cubicBezTo>
                    <a:pt x="4646" y="14438"/>
                    <a:pt x="5009" y="14453"/>
                    <a:pt x="5377" y="14453"/>
                  </a:cubicBezTo>
                  <a:cubicBezTo>
                    <a:pt x="6480" y="14453"/>
                    <a:pt x="7622" y="14312"/>
                    <a:pt x="8705" y="14312"/>
                  </a:cubicBezTo>
                  <a:cubicBezTo>
                    <a:pt x="9220" y="14312"/>
                    <a:pt x="9751" y="14344"/>
                    <a:pt x="10283" y="14344"/>
                  </a:cubicBezTo>
                  <a:cubicBezTo>
                    <a:pt x="10616" y="14344"/>
                    <a:pt x="10949" y="14331"/>
                    <a:pt x="11279" y="14291"/>
                  </a:cubicBezTo>
                  <a:cubicBezTo>
                    <a:pt x="11948" y="14228"/>
                    <a:pt x="12597" y="14061"/>
                    <a:pt x="13266" y="14019"/>
                  </a:cubicBezTo>
                  <a:cubicBezTo>
                    <a:pt x="14179" y="13941"/>
                    <a:pt x="15097" y="13913"/>
                    <a:pt x="16017" y="13913"/>
                  </a:cubicBezTo>
                  <a:cubicBezTo>
                    <a:pt x="18282" y="13913"/>
                    <a:pt x="20561" y="14082"/>
                    <a:pt x="22807" y="14082"/>
                  </a:cubicBezTo>
                  <a:cubicBezTo>
                    <a:pt x="22900" y="14082"/>
                    <a:pt x="22991" y="14082"/>
                    <a:pt x="23081" y="14082"/>
                  </a:cubicBezTo>
                  <a:cubicBezTo>
                    <a:pt x="24019" y="14082"/>
                    <a:pt x="24775" y="14047"/>
                    <a:pt x="25444" y="13245"/>
                  </a:cubicBezTo>
                  <a:cubicBezTo>
                    <a:pt x="25756" y="12870"/>
                    <a:pt x="25737" y="10357"/>
                    <a:pt x="25675" y="10357"/>
                  </a:cubicBezTo>
                  <a:cubicBezTo>
                    <a:pt x="25675" y="10357"/>
                    <a:pt x="25675" y="10357"/>
                    <a:pt x="25675" y="10357"/>
                  </a:cubicBezTo>
                  <a:lnTo>
                    <a:pt x="25675" y="10357"/>
                  </a:lnTo>
                  <a:cubicBezTo>
                    <a:pt x="25779" y="10336"/>
                    <a:pt x="25841" y="10253"/>
                    <a:pt x="25841" y="10148"/>
                  </a:cubicBezTo>
                  <a:cubicBezTo>
                    <a:pt x="26595" y="9772"/>
                    <a:pt x="27473" y="9437"/>
                    <a:pt x="28038" y="8809"/>
                  </a:cubicBezTo>
                  <a:cubicBezTo>
                    <a:pt x="28248" y="8558"/>
                    <a:pt x="28478" y="8349"/>
                    <a:pt x="28478" y="8014"/>
                  </a:cubicBezTo>
                  <a:cubicBezTo>
                    <a:pt x="28478" y="7491"/>
                    <a:pt x="28603" y="6738"/>
                    <a:pt x="28352" y="6256"/>
                  </a:cubicBezTo>
                  <a:cubicBezTo>
                    <a:pt x="28130" y="5812"/>
                    <a:pt x="26854" y="4704"/>
                    <a:pt x="26051" y="4704"/>
                  </a:cubicBezTo>
                  <a:cubicBezTo>
                    <a:pt x="26022" y="4704"/>
                    <a:pt x="25994" y="4705"/>
                    <a:pt x="25967" y="4708"/>
                  </a:cubicBezTo>
                  <a:cubicBezTo>
                    <a:pt x="26092" y="3641"/>
                    <a:pt x="25800" y="2427"/>
                    <a:pt x="25423" y="1507"/>
                  </a:cubicBezTo>
                  <a:cubicBezTo>
                    <a:pt x="24983" y="482"/>
                    <a:pt x="24167" y="230"/>
                    <a:pt x="23059" y="189"/>
                  </a:cubicBezTo>
                  <a:cubicBezTo>
                    <a:pt x="21489" y="147"/>
                    <a:pt x="19878" y="0"/>
                    <a:pt x="18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09;p51"/>
            <p:cNvSpPr/>
            <p:nvPr/>
          </p:nvSpPr>
          <p:spPr>
            <a:xfrm>
              <a:off x="1948275" y="3383188"/>
              <a:ext cx="64875" cy="59600"/>
            </a:xfrm>
            <a:custGeom>
              <a:avLst/>
              <a:gdLst/>
              <a:ahLst/>
              <a:cxnLst/>
              <a:rect l="l" t="t" r="r" b="b"/>
              <a:pathLst>
                <a:path w="2595" h="2384" extrusionOk="0">
                  <a:moveTo>
                    <a:pt x="1438" y="479"/>
                  </a:moveTo>
                  <a:cubicBezTo>
                    <a:pt x="1512" y="479"/>
                    <a:pt x="1590" y="488"/>
                    <a:pt x="1674" y="508"/>
                  </a:cubicBezTo>
                  <a:cubicBezTo>
                    <a:pt x="2113" y="633"/>
                    <a:pt x="2071" y="1073"/>
                    <a:pt x="2092" y="1428"/>
                  </a:cubicBezTo>
                  <a:cubicBezTo>
                    <a:pt x="2092" y="1470"/>
                    <a:pt x="2092" y="1533"/>
                    <a:pt x="2071" y="1575"/>
                  </a:cubicBezTo>
                  <a:cubicBezTo>
                    <a:pt x="1988" y="1533"/>
                    <a:pt x="1883" y="1386"/>
                    <a:pt x="1820" y="1324"/>
                  </a:cubicBezTo>
                  <a:cubicBezTo>
                    <a:pt x="1695" y="1219"/>
                    <a:pt x="1590" y="1093"/>
                    <a:pt x="1465" y="968"/>
                  </a:cubicBezTo>
                  <a:cubicBezTo>
                    <a:pt x="1339" y="821"/>
                    <a:pt x="1172" y="717"/>
                    <a:pt x="1004" y="612"/>
                  </a:cubicBezTo>
                  <a:cubicBezTo>
                    <a:pt x="1134" y="526"/>
                    <a:pt x="1274" y="479"/>
                    <a:pt x="1438" y="479"/>
                  </a:cubicBezTo>
                  <a:close/>
                  <a:moveTo>
                    <a:pt x="628" y="947"/>
                  </a:moveTo>
                  <a:cubicBezTo>
                    <a:pt x="732" y="1010"/>
                    <a:pt x="837" y="1052"/>
                    <a:pt x="921" y="1114"/>
                  </a:cubicBezTo>
                  <a:cubicBezTo>
                    <a:pt x="1088" y="1219"/>
                    <a:pt x="1193" y="1386"/>
                    <a:pt x="1318" y="1512"/>
                  </a:cubicBezTo>
                  <a:cubicBezTo>
                    <a:pt x="1444" y="1637"/>
                    <a:pt x="1569" y="1763"/>
                    <a:pt x="1695" y="1889"/>
                  </a:cubicBezTo>
                  <a:cubicBezTo>
                    <a:pt x="1611" y="1889"/>
                    <a:pt x="1507" y="1868"/>
                    <a:pt x="1402" y="1847"/>
                  </a:cubicBezTo>
                  <a:cubicBezTo>
                    <a:pt x="1276" y="1826"/>
                    <a:pt x="1151" y="1805"/>
                    <a:pt x="1004" y="1784"/>
                  </a:cubicBezTo>
                  <a:cubicBezTo>
                    <a:pt x="879" y="1763"/>
                    <a:pt x="774" y="1721"/>
                    <a:pt x="670" y="1637"/>
                  </a:cubicBezTo>
                  <a:cubicBezTo>
                    <a:pt x="565" y="1428"/>
                    <a:pt x="523" y="1198"/>
                    <a:pt x="565" y="947"/>
                  </a:cubicBezTo>
                  <a:close/>
                  <a:moveTo>
                    <a:pt x="1383" y="0"/>
                  </a:moveTo>
                  <a:cubicBezTo>
                    <a:pt x="997" y="0"/>
                    <a:pt x="709" y="217"/>
                    <a:pt x="439" y="487"/>
                  </a:cubicBezTo>
                  <a:cubicBezTo>
                    <a:pt x="0" y="549"/>
                    <a:pt x="63" y="1219"/>
                    <a:pt x="146" y="1575"/>
                  </a:cubicBezTo>
                  <a:cubicBezTo>
                    <a:pt x="230" y="1889"/>
                    <a:pt x="377" y="2056"/>
                    <a:pt x="691" y="2181"/>
                  </a:cubicBezTo>
                  <a:cubicBezTo>
                    <a:pt x="858" y="2265"/>
                    <a:pt x="1088" y="2265"/>
                    <a:pt x="1276" y="2307"/>
                  </a:cubicBezTo>
                  <a:cubicBezTo>
                    <a:pt x="1437" y="2339"/>
                    <a:pt x="1598" y="2384"/>
                    <a:pt x="1758" y="2384"/>
                  </a:cubicBezTo>
                  <a:cubicBezTo>
                    <a:pt x="1807" y="2384"/>
                    <a:pt x="1855" y="2380"/>
                    <a:pt x="1904" y="2370"/>
                  </a:cubicBezTo>
                  <a:cubicBezTo>
                    <a:pt x="2260" y="2286"/>
                    <a:pt x="2490" y="2035"/>
                    <a:pt x="2553" y="1679"/>
                  </a:cubicBezTo>
                  <a:cubicBezTo>
                    <a:pt x="2595" y="1282"/>
                    <a:pt x="2574" y="759"/>
                    <a:pt x="2343" y="424"/>
                  </a:cubicBezTo>
                  <a:cubicBezTo>
                    <a:pt x="2155" y="152"/>
                    <a:pt x="1799" y="26"/>
                    <a:pt x="1486" y="5"/>
                  </a:cubicBezTo>
                  <a:cubicBezTo>
                    <a:pt x="1451" y="2"/>
                    <a:pt x="1417" y="0"/>
                    <a:pt x="13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10;p51"/>
            <p:cNvSpPr/>
            <p:nvPr/>
          </p:nvSpPr>
          <p:spPr>
            <a:xfrm>
              <a:off x="2530475" y="3379013"/>
              <a:ext cx="65400" cy="59600"/>
            </a:xfrm>
            <a:custGeom>
              <a:avLst/>
              <a:gdLst/>
              <a:ahLst/>
              <a:cxnLst/>
              <a:rect l="l" t="t" r="r" b="b"/>
              <a:pathLst>
                <a:path w="2616" h="2384" extrusionOk="0">
                  <a:moveTo>
                    <a:pt x="1468" y="483"/>
                  </a:moveTo>
                  <a:cubicBezTo>
                    <a:pt x="1533" y="483"/>
                    <a:pt x="1601" y="490"/>
                    <a:pt x="1674" y="507"/>
                  </a:cubicBezTo>
                  <a:cubicBezTo>
                    <a:pt x="2113" y="633"/>
                    <a:pt x="2071" y="1072"/>
                    <a:pt x="2092" y="1428"/>
                  </a:cubicBezTo>
                  <a:cubicBezTo>
                    <a:pt x="2092" y="1491"/>
                    <a:pt x="2092" y="1532"/>
                    <a:pt x="2071" y="1574"/>
                  </a:cubicBezTo>
                  <a:cubicBezTo>
                    <a:pt x="1988" y="1553"/>
                    <a:pt x="1883" y="1407"/>
                    <a:pt x="1820" y="1344"/>
                  </a:cubicBezTo>
                  <a:cubicBezTo>
                    <a:pt x="1695" y="1219"/>
                    <a:pt x="1590" y="1114"/>
                    <a:pt x="1465" y="968"/>
                  </a:cubicBezTo>
                  <a:cubicBezTo>
                    <a:pt x="1339" y="821"/>
                    <a:pt x="1172" y="716"/>
                    <a:pt x="1004" y="633"/>
                  </a:cubicBezTo>
                  <a:cubicBezTo>
                    <a:pt x="1142" y="541"/>
                    <a:pt x="1291" y="483"/>
                    <a:pt x="1468" y="483"/>
                  </a:cubicBezTo>
                  <a:close/>
                  <a:moveTo>
                    <a:pt x="628" y="947"/>
                  </a:moveTo>
                  <a:cubicBezTo>
                    <a:pt x="732" y="1009"/>
                    <a:pt x="837" y="1072"/>
                    <a:pt x="921" y="1114"/>
                  </a:cubicBezTo>
                  <a:cubicBezTo>
                    <a:pt x="1088" y="1219"/>
                    <a:pt x="1193" y="1386"/>
                    <a:pt x="1318" y="1532"/>
                  </a:cubicBezTo>
                  <a:cubicBezTo>
                    <a:pt x="1444" y="1637"/>
                    <a:pt x="1569" y="1784"/>
                    <a:pt x="1695" y="1888"/>
                  </a:cubicBezTo>
                  <a:cubicBezTo>
                    <a:pt x="1611" y="1888"/>
                    <a:pt x="1507" y="1888"/>
                    <a:pt x="1402" y="1867"/>
                  </a:cubicBezTo>
                  <a:cubicBezTo>
                    <a:pt x="1276" y="1825"/>
                    <a:pt x="1151" y="1825"/>
                    <a:pt x="1004" y="1784"/>
                  </a:cubicBezTo>
                  <a:cubicBezTo>
                    <a:pt x="879" y="1784"/>
                    <a:pt x="774" y="1721"/>
                    <a:pt x="670" y="1637"/>
                  </a:cubicBezTo>
                  <a:cubicBezTo>
                    <a:pt x="565" y="1428"/>
                    <a:pt x="523" y="1198"/>
                    <a:pt x="565" y="947"/>
                  </a:cubicBezTo>
                  <a:close/>
                  <a:moveTo>
                    <a:pt x="1383" y="0"/>
                  </a:moveTo>
                  <a:cubicBezTo>
                    <a:pt x="997" y="0"/>
                    <a:pt x="709" y="217"/>
                    <a:pt x="439" y="486"/>
                  </a:cubicBezTo>
                  <a:cubicBezTo>
                    <a:pt x="0" y="549"/>
                    <a:pt x="63" y="1219"/>
                    <a:pt x="146" y="1574"/>
                  </a:cubicBezTo>
                  <a:cubicBezTo>
                    <a:pt x="230" y="1888"/>
                    <a:pt x="377" y="2076"/>
                    <a:pt x="690" y="2202"/>
                  </a:cubicBezTo>
                  <a:cubicBezTo>
                    <a:pt x="858" y="2265"/>
                    <a:pt x="1088" y="2286"/>
                    <a:pt x="1276" y="2307"/>
                  </a:cubicBezTo>
                  <a:cubicBezTo>
                    <a:pt x="1437" y="2339"/>
                    <a:pt x="1598" y="2383"/>
                    <a:pt x="1758" y="2383"/>
                  </a:cubicBezTo>
                  <a:cubicBezTo>
                    <a:pt x="1807" y="2383"/>
                    <a:pt x="1855" y="2379"/>
                    <a:pt x="1904" y="2369"/>
                  </a:cubicBezTo>
                  <a:cubicBezTo>
                    <a:pt x="2260" y="2307"/>
                    <a:pt x="2490" y="2035"/>
                    <a:pt x="2553" y="1679"/>
                  </a:cubicBezTo>
                  <a:cubicBezTo>
                    <a:pt x="2615" y="1281"/>
                    <a:pt x="2574" y="758"/>
                    <a:pt x="2343" y="424"/>
                  </a:cubicBezTo>
                  <a:cubicBezTo>
                    <a:pt x="2155" y="151"/>
                    <a:pt x="1799" y="47"/>
                    <a:pt x="1486" y="5"/>
                  </a:cubicBezTo>
                  <a:cubicBezTo>
                    <a:pt x="1451" y="2"/>
                    <a:pt x="1417" y="0"/>
                    <a:pt x="13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11;p51"/>
            <p:cNvSpPr/>
            <p:nvPr/>
          </p:nvSpPr>
          <p:spPr>
            <a:xfrm>
              <a:off x="1890200" y="218856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1"/>
                  </a:moveTo>
                  <a:cubicBezTo>
                    <a:pt x="1" y="1"/>
                    <a:pt x="21" y="22"/>
                    <a:pt x="21" y="22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12;p51"/>
            <p:cNvSpPr/>
            <p:nvPr/>
          </p:nvSpPr>
          <p:spPr>
            <a:xfrm>
              <a:off x="1906425" y="2192763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0" y="0"/>
                  </a:moveTo>
                  <a:cubicBezTo>
                    <a:pt x="0" y="0"/>
                    <a:pt x="0" y="21"/>
                    <a:pt x="0" y="21"/>
                  </a:cubicBezTo>
                  <a:cubicBezTo>
                    <a:pt x="21" y="21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13;p51"/>
            <p:cNvSpPr/>
            <p:nvPr/>
          </p:nvSpPr>
          <p:spPr>
            <a:xfrm>
              <a:off x="1912175" y="219276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0"/>
                  </a:moveTo>
                  <a:cubicBezTo>
                    <a:pt x="0" y="0"/>
                    <a:pt x="0" y="21"/>
                    <a:pt x="21" y="21"/>
                  </a:cubicBezTo>
                  <a:cubicBezTo>
                    <a:pt x="42" y="21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14;p51"/>
            <p:cNvSpPr/>
            <p:nvPr/>
          </p:nvSpPr>
          <p:spPr>
            <a:xfrm>
              <a:off x="1917925" y="2196413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21" y="1"/>
                  </a:moveTo>
                  <a:cubicBezTo>
                    <a:pt x="0" y="1"/>
                    <a:pt x="0" y="22"/>
                    <a:pt x="21" y="22"/>
                  </a:cubicBezTo>
                  <a:cubicBezTo>
                    <a:pt x="42" y="22"/>
                    <a:pt x="42" y="1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1305;p61"/>
          <p:cNvSpPr txBox="1">
            <a:spLocks noGrp="1"/>
          </p:cNvSpPr>
          <p:nvPr>
            <p:ph type="subTitle" idx="4294967295"/>
          </p:nvPr>
        </p:nvSpPr>
        <p:spPr>
          <a:xfrm>
            <a:off x="2610786" y="2450166"/>
            <a:ext cx="5149891" cy="4550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Use adjectives to describe films</a:t>
            </a:r>
          </a:p>
        </p:txBody>
      </p:sp>
      <p:sp>
        <p:nvSpPr>
          <p:cNvPr id="37" name="Google Shape;1306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1924080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Grand Hotel"/>
                <a:ea typeface="Grand Hotel"/>
                <a:cs typeface="Grand Hotel"/>
                <a:sym typeface="Grand Hotel"/>
              </a:rPr>
              <a:t>Vocabulary</a:t>
            </a:r>
            <a:endParaRPr sz="3000" b="1" dirty="0">
              <a:solidFill>
                <a:schemeClr val="accent3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" name="Google Shape;1312;p61"/>
          <p:cNvSpPr txBox="1">
            <a:spLocks noGrp="1"/>
          </p:cNvSpPr>
          <p:nvPr>
            <p:ph type="subTitle" idx="4294967295"/>
          </p:nvPr>
        </p:nvSpPr>
        <p:spPr>
          <a:xfrm>
            <a:off x="2610787" y="3685032"/>
            <a:ext cx="6533214" cy="5679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Pronounce the sounds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ɪə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and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eə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correctly</a:t>
            </a:r>
          </a:p>
        </p:txBody>
      </p:sp>
      <p:sp>
        <p:nvSpPr>
          <p:cNvPr id="39" name="Google Shape;1313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3189155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4"/>
                </a:solidFill>
                <a:latin typeface="Grand Hotel"/>
                <a:ea typeface="Grand Hotel"/>
                <a:cs typeface="Grand Hotel"/>
                <a:sym typeface="Grand Hotel"/>
              </a:rPr>
              <a:t>Pronunciation</a:t>
            </a:r>
            <a:endParaRPr sz="3000" b="1" dirty="0">
              <a:solidFill>
                <a:schemeClr val="accent4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0" name="Google Shape;1305;p61"/>
          <p:cNvSpPr txBox="1">
            <a:spLocks/>
          </p:cNvSpPr>
          <p:nvPr/>
        </p:nvSpPr>
        <p:spPr>
          <a:xfrm>
            <a:off x="641622" y="1235850"/>
            <a:ext cx="8078992" cy="5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accent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After this lesson, students have been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3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2;p21"/>
          <p:cNvSpPr txBox="1"/>
          <p:nvPr/>
        </p:nvSpPr>
        <p:spPr>
          <a:xfrm>
            <a:off x="446114" y="225287"/>
            <a:ext cx="860117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</a:rPr>
              <a:t>5 (p.84) Listen, paying attention to the </a:t>
            </a:r>
            <a:r>
              <a:rPr lang="en-US" sz="2400" b="1" u="sng" dirty="0">
                <a:solidFill>
                  <a:schemeClr val="dk1"/>
                </a:solidFill>
              </a:rPr>
              <a:t>underlined</a:t>
            </a:r>
            <a:r>
              <a:rPr lang="en-US" sz="2400" b="1" dirty="0">
                <a:solidFill>
                  <a:schemeClr val="dk1"/>
                </a:solidFill>
              </a:rPr>
              <a:t> words.</a:t>
            </a:r>
          </a:p>
        </p:txBody>
      </p:sp>
      <p:sp>
        <p:nvSpPr>
          <p:cNvPr id="3" name="Google Shape;383;p23"/>
          <p:cNvSpPr/>
          <p:nvPr/>
        </p:nvSpPr>
        <p:spPr>
          <a:xfrm>
            <a:off x="446112" y="1067088"/>
            <a:ext cx="4969950" cy="345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Is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a cinema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near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?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2.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’s a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chair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under the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stairs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3.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Put your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earphones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near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4.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I don’t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care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about your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idea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br>
              <a:rPr lang="en-US" sz="2200" dirty="0">
                <a:solidFill>
                  <a:schemeClr val="tx1"/>
                </a:solidFill>
                <a:latin typeface="+mj-lt"/>
              </a:rPr>
            </a:br>
            <a:r>
              <a:rPr lang="en-US" sz="2200" b="1" dirty="0">
                <a:solidFill>
                  <a:schemeClr val="tx1"/>
                </a:solidFill>
                <a:latin typeface="+mj-lt"/>
              </a:rPr>
              <a:t>5.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Our </a:t>
            </a:r>
            <a:r>
              <a:rPr lang="en-US" sz="2200" u="sng" dirty="0" err="1">
                <a:solidFill>
                  <a:schemeClr val="tx1"/>
                </a:solidFill>
                <a:latin typeface="+mj-lt"/>
              </a:rPr>
              <a:t>aeroplane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 is up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, in the </a:t>
            </a:r>
            <a:r>
              <a:rPr lang="en-US" sz="2200" u="sng" dirty="0">
                <a:solidFill>
                  <a:schemeClr val="tx1"/>
                </a:solidFill>
                <a:latin typeface="+mj-lt"/>
              </a:rPr>
              <a:t>air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.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2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Google Shape;384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647" y="1514022"/>
            <a:ext cx="3997835" cy="24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5;p23"/>
          <p:cNvSpPr txBox="1"/>
          <p:nvPr/>
        </p:nvSpPr>
        <p:spPr>
          <a:xfrm>
            <a:off x="446113" y="693468"/>
            <a:ext cx="518096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chemeClr val="accent2"/>
                </a:solidFill>
                <a:latin typeface="+mj-lt"/>
                <a:ea typeface="Calibri"/>
                <a:cs typeface="Calibri"/>
                <a:sym typeface="Calibri"/>
              </a:rPr>
              <a:t>Game: </a:t>
            </a:r>
            <a:r>
              <a:rPr lang="en-US" sz="27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Broken telephone</a:t>
            </a:r>
            <a:endParaRPr sz="105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Google Shape;386;p23"/>
          <p:cNvSpPr/>
          <p:nvPr/>
        </p:nvSpPr>
        <p:spPr>
          <a:xfrm>
            <a:off x="5794130" y="663838"/>
            <a:ext cx="2486979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3300" b="1" dirty="0" err="1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ɪə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 </a:t>
            </a:r>
            <a:r>
              <a:rPr lang="en-US" sz="33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and</a:t>
            </a:r>
            <a:r>
              <a:rPr lang="en-US" sz="33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r>
              <a:rPr lang="en-US" sz="3300" b="1" dirty="0" err="1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eə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Calibri"/>
                <a:cs typeface="Calibri"/>
                <a:sym typeface="Calibri"/>
              </a:rPr>
              <a:t>/</a:t>
            </a:r>
            <a:endParaRPr sz="3300" dirty="0">
              <a:solidFill>
                <a:srgbClr val="C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" name="0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6892" y="7573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" name="Google Shape;1823;p78"/>
          <p:cNvGrpSpPr/>
          <p:nvPr/>
        </p:nvGrpSpPr>
        <p:grpSpPr>
          <a:xfrm>
            <a:off x="4987499" y="1006875"/>
            <a:ext cx="3149172" cy="1460138"/>
            <a:chOff x="4763923" y="1006875"/>
            <a:chExt cx="3149172" cy="1460138"/>
          </a:xfrm>
        </p:grpSpPr>
        <p:sp>
          <p:nvSpPr>
            <p:cNvPr id="1824" name="Google Shape;1824;p78"/>
            <p:cNvSpPr/>
            <p:nvPr/>
          </p:nvSpPr>
          <p:spPr>
            <a:xfrm>
              <a:off x="4763923" y="1006875"/>
              <a:ext cx="3149172" cy="1460138"/>
            </a:xfrm>
            <a:custGeom>
              <a:avLst/>
              <a:gdLst/>
              <a:ahLst/>
              <a:cxnLst/>
              <a:rect l="l" t="t" r="r" b="b"/>
              <a:pathLst>
                <a:path w="12604" h="5844" extrusionOk="0">
                  <a:moveTo>
                    <a:pt x="11231" y="5837"/>
                  </a:moveTo>
                  <a:cubicBezTo>
                    <a:pt x="9812" y="5660"/>
                    <a:pt x="8280" y="5796"/>
                    <a:pt x="6748" y="5814"/>
                  </a:cubicBezTo>
                  <a:cubicBezTo>
                    <a:pt x="5169" y="5837"/>
                    <a:pt x="3578" y="5755"/>
                    <a:pt x="1999" y="5826"/>
                  </a:cubicBezTo>
                  <a:cubicBezTo>
                    <a:pt x="1425" y="5843"/>
                    <a:pt x="864" y="5689"/>
                    <a:pt x="290" y="5766"/>
                  </a:cubicBezTo>
                  <a:cubicBezTo>
                    <a:pt x="89" y="5796"/>
                    <a:pt x="18" y="5660"/>
                    <a:pt x="18" y="5447"/>
                  </a:cubicBezTo>
                  <a:cubicBezTo>
                    <a:pt x="0" y="4879"/>
                    <a:pt x="47" y="4306"/>
                    <a:pt x="65" y="3738"/>
                  </a:cubicBezTo>
                  <a:cubicBezTo>
                    <a:pt x="107" y="2839"/>
                    <a:pt x="89" y="1934"/>
                    <a:pt x="107" y="1023"/>
                  </a:cubicBezTo>
                  <a:cubicBezTo>
                    <a:pt x="107" y="804"/>
                    <a:pt x="113" y="580"/>
                    <a:pt x="142" y="361"/>
                  </a:cubicBezTo>
                  <a:cubicBezTo>
                    <a:pt x="172" y="118"/>
                    <a:pt x="254" y="59"/>
                    <a:pt x="503" y="77"/>
                  </a:cubicBezTo>
                  <a:cubicBezTo>
                    <a:pt x="1295" y="148"/>
                    <a:pt x="2088" y="148"/>
                    <a:pt x="2874" y="95"/>
                  </a:cubicBezTo>
                  <a:cubicBezTo>
                    <a:pt x="4193" y="12"/>
                    <a:pt x="5518" y="0"/>
                    <a:pt x="6831" y="107"/>
                  </a:cubicBezTo>
                  <a:cubicBezTo>
                    <a:pt x="6914" y="118"/>
                    <a:pt x="7002" y="124"/>
                    <a:pt x="7085" y="124"/>
                  </a:cubicBezTo>
                  <a:cubicBezTo>
                    <a:pt x="8741" y="77"/>
                    <a:pt x="10385" y="225"/>
                    <a:pt x="12041" y="207"/>
                  </a:cubicBezTo>
                  <a:cubicBezTo>
                    <a:pt x="12112" y="207"/>
                    <a:pt x="12183" y="195"/>
                    <a:pt x="12248" y="207"/>
                  </a:cubicBezTo>
                  <a:cubicBezTo>
                    <a:pt x="12497" y="225"/>
                    <a:pt x="12538" y="272"/>
                    <a:pt x="12509" y="521"/>
                  </a:cubicBezTo>
                  <a:cubicBezTo>
                    <a:pt x="12396" y="1378"/>
                    <a:pt x="12438" y="2236"/>
                    <a:pt x="12526" y="3105"/>
                  </a:cubicBezTo>
                  <a:cubicBezTo>
                    <a:pt x="12603" y="3909"/>
                    <a:pt x="12574" y="4714"/>
                    <a:pt x="12544" y="5518"/>
                  </a:cubicBezTo>
                  <a:cubicBezTo>
                    <a:pt x="12532" y="5831"/>
                    <a:pt x="12532" y="5831"/>
                    <a:pt x="12207" y="5831"/>
                  </a:cubicBezTo>
                  <a:cubicBezTo>
                    <a:pt x="11917" y="5837"/>
                    <a:pt x="11627" y="5837"/>
                    <a:pt x="11231" y="5837"/>
                  </a:cubicBezTo>
                  <a:close/>
                  <a:moveTo>
                    <a:pt x="6683" y="5571"/>
                  </a:moveTo>
                  <a:cubicBezTo>
                    <a:pt x="7771" y="5571"/>
                    <a:pt x="8848" y="5477"/>
                    <a:pt x="9936" y="5518"/>
                  </a:cubicBezTo>
                  <a:cubicBezTo>
                    <a:pt x="10604" y="5548"/>
                    <a:pt x="11267" y="5589"/>
                    <a:pt x="11935" y="5607"/>
                  </a:cubicBezTo>
                  <a:cubicBezTo>
                    <a:pt x="12260" y="5619"/>
                    <a:pt x="12272" y="5601"/>
                    <a:pt x="12290" y="5299"/>
                  </a:cubicBezTo>
                  <a:cubicBezTo>
                    <a:pt x="12325" y="4477"/>
                    <a:pt x="12349" y="3655"/>
                    <a:pt x="12260" y="2839"/>
                  </a:cubicBezTo>
                  <a:cubicBezTo>
                    <a:pt x="12183" y="2141"/>
                    <a:pt x="12160" y="1455"/>
                    <a:pt x="12248" y="757"/>
                  </a:cubicBezTo>
                  <a:cubicBezTo>
                    <a:pt x="12290" y="473"/>
                    <a:pt x="12278" y="461"/>
                    <a:pt x="11976" y="455"/>
                  </a:cubicBezTo>
                  <a:cubicBezTo>
                    <a:pt x="11113" y="450"/>
                    <a:pt x="10255" y="444"/>
                    <a:pt x="9398" y="402"/>
                  </a:cubicBezTo>
                  <a:cubicBezTo>
                    <a:pt x="8481" y="361"/>
                    <a:pt x="7564" y="396"/>
                    <a:pt x="6648" y="343"/>
                  </a:cubicBezTo>
                  <a:cubicBezTo>
                    <a:pt x="5855" y="302"/>
                    <a:pt x="5063" y="296"/>
                    <a:pt x="4276" y="296"/>
                  </a:cubicBezTo>
                  <a:cubicBezTo>
                    <a:pt x="3052" y="296"/>
                    <a:pt x="1834" y="467"/>
                    <a:pt x="609" y="337"/>
                  </a:cubicBezTo>
                  <a:cubicBezTo>
                    <a:pt x="438" y="319"/>
                    <a:pt x="379" y="373"/>
                    <a:pt x="379" y="532"/>
                  </a:cubicBezTo>
                  <a:cubicBezTo>
                    <a:pt x="373" y="798"/>
                    <a:pt x="355" y="1053"/>
                    <a:pt x="355" y="1319"/>
                  </a:cubicBezTo>
                  <a:cubicBezTo>
                    <a:pt x="349" y="2395"/>
                    <a:pt x="373" y="3466"/>
                    <a:pt x="272" y="4530"/>
                  </a:cubicBezTo>
                  <a:cubicBezTo>
                    <a:pt x="254" y="4791"/>
                    <a:pt x="284" y="5057"/>
                    <a:pt x="290" y="5323"/>
                  </a:cubicBezTo>
                  <a:cubicBezTo>
                    <a:pt x="290" y="5423"/>
                    <a:pt x="302" y="5536"/>
                    <a:pt x="444" y="5512"/>
                  </a:cubicBezTo>
                  <a:cubicBezTo>
                    <a:pt x="864" y="5447"/>
                    <a:pt x="1272" y="5571"/>
                    <a:pt x="1692" y="55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8"/>
            <p:cNvSpPr/>
            <p:nvPr/>
          </p:nvSpPr>
          <p:spPr>
            <a:xfrm>
              <a:off x="4822889" y="1080581"/>
              <a:ext cx="3022246" cy="1331714"/>
            </a:xfrm>
            <a:custGeom>
              <a:avLst/>
              <a:gdLst/>
              <a:ahLst/>
              <a:cxnLst/>
              <a:rect l="l" t="t" r="r" b="b"/>
              <a:pathLst>
                <a:path w="12096" h="5330" extrusionOk="0">
                  <a:moveTo>
                    <a:pt x="6447" y="5276"/>
                  </a:moveTo>
                  <a:cubicBezTo>
                    <a:pt x="4779" y="5276"/>
                    <a:pt x="3112" y="5270"/>
                    <a:pt x="1444" y="5276"/>
                  </a:cubicBezTo>
                  <a:cubicBezTo>
                    <a:pt x="1030" y="5276"/>
                    <a:pt x="616" y="5152"/>
                    <a:pt x="196" y="5217"/>
                  </a:cubicBezTo>
                  <a:cubicBezTo>
                    <a:pt x="54" y="5241"/>
                    <a:pt x="36" y="5128"/>
                    <a:pt x="36" y="5028"/>
                  </a:cubicBezTo>
                  <a:cubicBezTo>
                    <a:pt x="30" y="4762"/>
                    <a:pt x="1" y="4496"/>
                    <a:pt x="24" y="4235"/>
                  </a:cubicBezTo>
                  <a:cubicBezTo>
                    <a:pt x="119" y="3171"/>
                    <a:pt x="95" y="2100"/>
                    <a:pt x="107" y="1024"/>
                  </a:cubicBezTo>
                  <a:cubicBezTo>
                    <a:pt x="107" y="758"/>
                    <a:pt x="119" y="503"/>
                    <a:pt x="125" y="237"/>
                  </a:cubicBezTo>
                  <a:cubicBezTo>
                    <a:pt x="125" y="78"/>
                    <a:pt x="184" y="19"/>
                    <a:pt x="356" y="42"/>
                  </a:cubicBezTo>
                  <a:cubicBezTo>
                    <a:pt x="1574" y="172"/>
                    <a:pt x="2792" y="1"/>
                    <a:pt x="4022" y="1"/>
                  </a:cubicBezTo>
                  <a:cubicBezTo>
                    <a:pt x="4815" y="1"/>
                    <a:pt x="5601" y="13"/>
                    <a:pt x="6394" y="48"/>
                  </a:cubicBezTo>
                  <a:cubicBezTo>
                    <a:pt x="7311" y="95"/>
                    <a:pt x="8227" y="66"/>
                    <a:pt x="9144" y="107"/>
                  </a:cubicBezTo>
                  <a:cubicBezTo>
                    <a:pt x="10007" y="155"/>
                    <a:pt x="10865" y="160"/>
                    <a:pt x="11723" y="160"/>
                  </a:cubicBezTo>
                  <a:cubicBezTo>
                    <a:pt x="12018" y="160"/>
                    <a:pt x="12036" y="166"/>
                    <a:pt x="12000" y="462"/>
                  </a:cubicBezTo>
                  <a:cubicBezTo>
                    <a:pt x="11912" y="1160"/>
                    <a:pt x="11930" y="1846"/>
                    <a:pt x="12006" y="2544"/>
                  </a:cubicBezTo>
                  <a:cubicBezTo>
                    <a:pt x="12095" y="3354"/>
                    <a:pt x="12071" y="4182"/>
                    <a:pt x="12036" y="5004"/>
                  </a:cubicBezTo>
                  <a:cubicBezTo>
                    <a:pt x="12018" y="5306"/>
                    <a:pt x="12006" y="5329"/>
                    <a:pt x="11681" y="5312"/>
                  </a:cubicBezTo>
                  <a:cubicBezTo>
                    <a:pt x="11013" y="5294"/>
                    <a:pt x="10350" y="5247"/>
                    <a:pt x="9682" y="5223"/>
                  </a:cubicBezTo>
                  <a:cubicBezTo>
                    <a:pt x="8612" y="5182"/>
                    <a:pt x="7535" y="5276"/>
                    <a:pt x="6447" y="5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6" name="Google Shape;1826;p78"/>
          <p:cNvSpPr txBox="1">
            <a:spLocks noGrp="1"/>
          </p:cNvSpPr>
          <p:nvPr>
            <p:ph type="title"/>
          </p:nvPr>
        </p:nvSpPr>
        <p:spPr>
          <a:xfrm>
            <a:off x="674396" y="1205365"/>
            <a:ext cx="3946017" cy="22412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Thanks for your attention!</a:t>
            </a:r>
            <a:endParaRPr dirty="0"/>
          </a:p>
        </p:txBody>
      </p:sp>
      <p:sp>
        <p:nvSpPr>
          <p:cNvPr id="1829" name="Google Shape;1829;p78"/>
          <p:cNvSpPr txBox="1">
            <a:spLocks noGrp="1"/>
          </p:cNvSpPr>
          <p:nvPr>
            <p:ph type="subTitle" idx="3"/>
          </p:nvPr>
        </p:nvSpPr>
        <p:spPr>
          <a:xfrm>
            <a:off x="713225" y="4224528"/>
            <a:ext cx="3337500" cy="27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/>
              <a:t>Please keep this slide for attribution</a:t>
            </a:r>
            <a:endParaRPr/>
          </a:p>
        </p:txBody>
      </p:sp>
      <p:grpSp>
        <p:nvGrpSpPr>
          <p:cNvPr id="1838" name="Google Shape;1838;p78"/>
          <p:cNvGrpSpPr/>
          <p:nvPr/>
        </p:nvGrpSpPr>
        <p:grpSpPr>
          <a:xfrm>
            <a:off x="4674810" y="3044167"/>
            <a:ext cx="3774550" cy="1088858"/>
            <a:chOff x="4674810" y="3082992"/>
            <a:chExt cx="3774550" cy="1088858"/>
          </a:xfrm>
        </p:grpSpPr>
        <p:grpSp>
          <p:nvGrpSpPr>
            <p:cNvPr id="1839" name="Google Shape;1839;p78"/>
            <p:cNvGrpSpPr/>
            <p:nvPr/>
          </p:nvGrpSpPr>
          <p:grpSpPr>
            <a:xfrm>
              <a:off x="4874835" y="3082992"/>
              <a:ext cx="3031600" cy="686458"/>
              <a:chOff x="4604065" y="3024208"/>
              <a:chExt cx="3302037" cy="747694"/>
            </a:xfrm>
          </p:grpSpPr>
          <p:sp>
            <p:nvSpPr>
              <p:cNvPr id="1840" name="Google Shape;1840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78"/>
            <p:cNvGrpSpPr/>
            <p:nvPr/>
          </p:nvGrpSpPr>
          <p:grpSpPr>
            <a:xfrm>
              <a:off x="4674810" y="3277442"/>
              <a:ext cx="3031600" cy="686458"/>
              <a:chOff x="4604065" y="3024208"/>
              <a:chExt cx="3302037" cy="747694"/>
            </a:xfrm>
          </p:grpSpPr>
          <p:sp>
            <p:nvSpPr>
              <p:cNvPr id="1846" name="Google Shape;1846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1" name="Google Shape;1851;p78"/>
            <p:cNvGrpSpPr/>
            <p:nvPr/>
          </p:nvGrpSpPr>
          <p:grpSpPr>
            <a:xfrm>
              <a:off x="5417760" y="3277442"/>
              <a:ext cx="3031600" cy="686458"/>
              <a:chOff x="4604065" y="3024208"/>
              <a:chExt cx="3302037" cy="747694"/>
            </a:xfrm>
          </p:grpSpPr>
          <p:sp>
            <p:nvSpPr>
              <p:cNvPr id="1852" name="Google Shape;1852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7" name="Google Shape;1857;p78"/>
            <p:cNvGrpSpPr/>
            <p:nvPr/>
          </p:nvGrpSpPr>
          <p:grpSpPr>
            <a:xfrm>
              <a:off x="5055810" y="3485392"/>
              <a:ext cx="3031600" cy="686458"/>
              <a:chOff x="4604065" y="3024208"/>
              <a:chExt cx="3302037" cy="747694"/>
            </a:xfrm>
          </p:grpSpPr>
          <p:sp>
            <p:nvSpPr>
              <p:cNvPr id="1858" name="Google Shape;1858;p78"/>
              <p:cNvSpPr/>
              <p:nvPr/>
            </p:nvSpPr>
            <p:spPr>
              <a:xfrm>
                <a:off x="6311247" y="3083461"/>
                <a:ext cx="715092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615" extrusionOk="0">
                    <a:moveTo>
                      <a:pt x="1195" y="2597"/>
                    </a:moveTo>
                    <a:cubicBezTo>
                      <a:pt x="1047" y="2597"/>
                      <a:pt x="769" y="2614"/>
                      <a:pt x="486" y="2597"/>
                    </a:cubicBezTo>
                    <a:cubicBezTo>
                      <a:pt x="125" y="2573"/>
                      <a:pt x="1" y="2443"/>
                      <a:pt x="1" y="2070"/>
                    </a:cubicBezTo>
                    <a:cubicBezTo>
                      <a:pt x="1" y="1508"/>
                      <a:pt x="131" y="970"/>
                      <a:pt x="279" y="438"/>
                    </a:cubicBezTo>
                    <a:cubicBezTo>
                      <a:pt x="338" y="237"/>
                      <a:pt x="474" y="107"/>
                      <a:pt x="698" y="89"/>
                    </a:cubicBezTo>
                    <a:cubicBezTo>
                      <a:pt x="1172" y="71"/>
                      <a:pt x="1639" y="24"/>
                      <a:pt x="2112" y="6"/>
                    </a:cubicBezTo>
                    <a:cubicBezTo>
                      <a:pt x="2496" y="0"/>
                      <a:pt x="2638" y="113"/>
                      <a:pt x="2733" y="491"/>
                    </a:cubicBezTo>
                    <a:cubicBezTo>
                      <a:pt x="2869" y="1018"/>
                      <a:pt x="2969" y="1544"/>
                      <a:pt x="2993" y="2088"/>
                    </a:cubicBezTo>
                    <a:cubicBezTo>
                      <a:pt x="3005" y="2443"/>
                      <a:pt x="2987" y="2455"/>
                      <a:pt x="2644" y="2520"/>
                    </a:cubicBezTo>
                    <a:cubicBezTo>
                      <a:pt x="2218" y="2614"/>
                      <a:pt x="1775" y="2603"/>
                      <a:pt x="1195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78"/>
              <p:cNvSpPr/>
              <p:nvPr/>
            </p:nvSpPr>
            <p:spPr>
              <a:xfrm>
                <a:off x="4671648" y="3083461"/>
                <a:ext cx="726515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615" extrusionOk="0">
                    <a:moveTo>
                      <a:pt x="1231" y="2597"/>
                    </a:moveTo>
                    <a:cubicBezTo>
                      <a:pt x="1077" y="2597"/>
                      <a:pt x="799" y="2614"/>
                      <a:pt x="515" y="2597"/>
                    </a:cubicBezTo>
                    <a:cubicBezTo>
                      <a:pt x="125" y="2573"/>
                      <a:pt x="36" y="2472"/>
                      <a:pt x="18" y="2088"/>
                    </a:cubicBezTo>
                    <a:cubicBezTo>
                      <a:pt x="1" y="1556"/>
                      <a:pt x="137" y="1047"/>
                      <a:pt x="255" y="527"/>
                    </a:cubicBezTo>
                    <a:cubicBezTo>
                      <a:pt x="326" y="231"/>
                      <a:pt x="503" y="83"/>
                      <a:pt x="817" y="77"/>
                    </a:cubicBezTo>
                    <a:cubicBezTo>
                      <a:pt x="1260" y="59"/>
                      <a:pt x="1704" y="18"/>
                      <a:pt x="2147" y="12"/>
                    </a:cubicBezTo>
                    <a:cubicBezTo>
                      <a:pt x="2490" y="0"/>
                      <a:pt x="2621" y="107"/>
                      <a:pt x="2727" y="438"/>
                    </a:cubicBezTo>
                    <a:cubicBezTo>
                      <a:pt x="2910" y="1006"/>
                      <a:pt x="2946" y="1609"/>
                      <a:pt x="3023" y="2200"/>
                    </a:cubicBezTo>
                    <a:cubicBezTo>
                      <a:pt x="3052" y="2419"/>
                      <a:pt x="2893" y="2478"/>
                      <a:pt x="2721" y="2514"/>
                    </a:cubicBezTo>
                    <a:cubicBezTo>
                      <a:pt x="2266" y="2614"/>
                      <a:pt x="1810" y="2603"/>
                      <a:pt x="123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78"/>
              <p:cNvSpPr/>
              <p:nvPr/>
            </p:nvSpPr>
            <p:spPr>
              <a:xfrm>
                <a:off x="5485022" y="3083461"/>
                <a:ext cx="729370" cy="62228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2615" extrusionOk="0">
                    <a:moveTo>
                      <a:pt x="1361" y="2597"/>
                    </a:moveTo>
                    <a:cubicBezTo>
                      <a:pt x="1077" y="2597"/>
                      <a:pt x="782" y="2614"/>
                      <a:pt x="492" y="2591"/>
                    </a:cubicBezTo>
                    <a:cubicBezTo>
                      <a:pt x="131" y="2567"/>
                      <a:pt x="48" y="2455"/>
                      <a:pt x="31" y="2094"/>
                    </a:cubicBezTo>
                    <a:cubicBezTo>
                      <a:pt x="1" y="1550"/>
                      <a:pt x="149" y="1024"/>
                      <a:pt x="285" y="497"/>
                    </a:cubicBezTo>
                    <a:cubicBezTo>
                      <a:pt x="344" y="261"/>
                      <a:pt x="474" y="101"/>
                      <a:pt x="740" y="83"/>
                    </a:cubicBezTo>
                    <a:cubicBezTo>
                      <a:pt x="1202" y="54"/>
                      <a:pt x="1651" y="18"/>
                      <a:pt x="2112" y="6"/>
                    </a:cubicBezTo>
                    <a:cubicBezTo>
                      <a:pt x="2509" y="0"/>
                      <a:pt x="2633" y="101"/>
                      <a:pt x="2745" y="468"/>
                    </a:cubicBezTo>
                    <a:cubicBezTo>
                      <a:pt x="2917" y="1029"/>
                      <a:pt x="2958" y="1615"/>
                      <a:pt x="3035" y="2189"/>
                    </a:cubicBezTo>
                    <a:cubicBezTo>
                      <a:pt x="3065" y="2413"/>
                      <a:pt x="2923" y="2478"/>
                      <a:pt x="2739" y="2514"/>
                    </a:cubicBezTo>
                    <a:cubicBezTo>
                      <a:pt x="2278" y="2614"/>
                      <a:pt x="1823" y="2603"/>
                      <a:pt x="1361" y="2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78"/>
              <p:cNvSpPr/>
              <p:nvPr/>
            </p:nvSpPr>
            <p:spPr>
              <a:xfrm>
                <a:off x="7127477" y="3084889"/>
                <a:ext cx="719376" cy="623713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2621" extrusionOk="0">
                    <a:moveTo>
                      <a:pt x="1349" y="2591"/>
                    </a:moveTo>
                    <a:cubicBezTo>
                      <a:pt x="1065" y="2591"/>
                      <a:pt x="770" y="2608"/>
                      <a:pt x="480" y="2591"/>
                    </a:cubicBezTo>
                    <a:cubicBezTo>
                      <a:pt x="131" y="2567"/>
                      <a:pt x="7" y="2437"/>
                      <a:pt x="7" y="2094"/>
                    </a:cubicBezTo>
                    <a:cubicBezTo>
                      <a:pt x="1" y="1520"/>
                      <a:pt x="131" y="964"/>
                      <a:pt x="296" y="426"/>
                    </a:cubicBezTo>
                    <a:cubicBezTo>
                      <a:pt x="356" y="225"/>
                      <a:pt x="492" y="101"/>
                      <a:pt x="722" y="83"/>
                    </a:cubicBezTo>
                    <a:cubicBezTo>
                      <a:pt x="1184" y="65"/>
                      <a:pt x="1639" y="18"/>
                      <a:pt x="2088" y="12"/>
                    </a:cubicBezTo>
                    <a:cubicBezTo>
                      <a:pt x="2502" y="0"/>
                      <a:pt x="2644" y="107"/>
                      <a:pt x="2751" y="497"/>
                    </a:cubicBezTo>
                    <a:cubicBezTo>
                      <a:pt x="2881" y="1023"/>
                      <a:pt x="2987" y="1556"/>
                      <a:pt x="3005" y="2094"/>
                    </a:cubicBezTo>
                    <a:cubicBezTo>
                      <a:pt x="3023" y="2443"/>
                      <a:pt x="2999" y="2443"/>
                      <a:pt x="2650" y="2526"/>
                    </a:cubicBezTo>
                    <a:cubicBezTo>
                      <a:pt x="2207" y="2620"/>
                      <a:pt x="1781" y="2585"/>
                      <a:pt x="1349" y="259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78"/>
              <p:cNvSpPr/>
              <p:nvPr/>
            </p:nvSpPr>
            <p:spPr>
              <a:xfrm>
                <a:off x="4604065" y="3024208"/>
                <a:ext cx="3302037" cy="747694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3142" extrusionOk="0">
                    <a:moveTo>
                      <a:pt x="3567" y="1426"/>
                    </a:moveTo>
                    <a:cubicBezTo>
                      <a:pt x="3632" y="1154"/>
                      <a:pt x="3673" y="882"/>
                      <a:pt x="3756" y="616"/>
                    </a:cubicBezTo>
                    <a:cubicBezTo>
                      <a:pt x="3851" y="297"/>
                      <a:pt x="4070" y="96"/>
                      <a:pt x="4425" y="84"/>
                    </a:cubicBezTo>
                    <a:cubicBezTo>
                      <a:pt x="4898" y="60"/>
                      <a:pt x="5371" y="13"/>
                      <a:pt x="5832" y="7"/>
                    </a:cubicBezTo>
                    <a:cubicBezTo>
                      <a:pt x="6329" y="1"/>
                      <a:pt x="6530" y="161"/>
                      <a:pt x="6672" y="652"/>
                    </a:cubicBezTo>
                    <a:cubicBezTo>
                      <a:pt x="6737" y="888"/>
                      <a:pt x="6772" y="1136"/>
                      <a:pt x="6826" y="1385"/>
                    </a:cubicBezTo>
                    <a:cubicBezTo>
                      <a:pt x="6843" y="1503"/>
                      <a:pt x="6837" y="1633"/>
                      <a:pt x="6956" y="1746"/>
                    </a:cubicBezTo>
                    <a:cubicBezTo>
                      <a:pt x="7033" y="1414"/>
                      <a:pt x="7080" y="1089"/>
                      <a:pt x="7169" y="770"/>
                    </a:cubicBezTo>
                    <a:cubicBezTo>
                      <a:pt x="7311" y="243"/>
                      <a:pt x="7482" y="102"/>
                      <a:pt x="8014" y="66"/>
                    </a:cubicBezTo>
                    <a:cubicBezTo>
                      <a:pt x="8446" y="36"/>
                      <a:pt x="8872" y="7"/>
                      <a:pt x="9304" y="7"/>
                    </a:cubicBezTo>
                    <a:cubicBezTo>
                      <a:pt x="9789" y="7"/>
                      <a:pt x="10013" y="178"/>
                      <a:pt x="10143" y="652"/>
                    </a:cubicBezTo>
                    <a:cubicBezTo>
                      <a:pt x="10232" y="971"/>
                      <a:pt x="10285" y="1302"/>
                      <a:pt x="10356" y="1657"/>
                    </a:cubicBezTo>
                    <a:cubicBezTo>
                      <a:pt x="10463" y="1533"/>
                      <a:pt x="10463" y="1397"/>
                      <a:pt x="10492" y="1273"/>
                    </a:cubicBezTo>
                    <a:cubicBezTo>
                      <a:pt x="10516" y="1178"/>
                      <a:pt x="10522" y="1077"/>
                      <a:pt x="10546" y="983"/>
                    </a:cubicBezTo>
                    <a:cubicBezTo>
                      <a:pt x="10729" y="190"/>
                      <a:pt x="10900" y="66"/>
                      <a:pt x="11717" y="60"/>
                    </a:cubicBezTo>
                    <a:cubicBezTo>
                      <a:pt x="12066" y="54"/>
                      <a:pt x="12414" y="7"/>
                      <a:pt x="12763" y="7"/>
                    </a:cubicBezTo>
                    <a:cubicBezTo>
                      <a:pt x="13213" y="7"/>
                      <a:pt x="13432" y="161"/>
                      <a:pt x="13562" y="598"/>
                    </a:cubicBezTo>
                    <a:cubicBezTo>
                      <a:pt x="13739" y="1225"/>
                      <a:pt x="13828" y="1876"/>
                      <a:pt x="13863" y="2526"/>
                    </a:cubicBezTo>
                    <a:cubicBezTo>
                      <a:pt x="13875" y="2757"/>
                      <a:pt x="13757" y="2881"/>
                      <a:pt x="13544" y="2958"/>
                    </a:cubicBezTo>
                    <a:cubicBezTo>
                      <a:pt x="13296" y="3041"/>
                      <a:pt x="13030" y="3076"/>
                      <a:pt x="12769" y="3082"/>
                    </a:cubicBezTo>
                    <a:cubicBezTo>
                      <a:pt x="12231" y="3112"/>
                      <a:pt x="11681" y="3130"/>
                      <a:pt x="11143" y="3088"/>
                    </a:cubicBezTo>
                    <a:cubicBezTo>
                      <a:pt x="10906" y="3076"/>
                      <a:pt x="10670" y="3070"/>
                      <a:pt x="10486" y="2893"/>
                    </a:cubicBezTo>
                    <a:cubicBezTo>
                      <a:pt x="10427" y="2834"/>
                      <a:pt x="10374" y="2840"/>
                      <a:pt x="10297" y="2875"/>
                    </a:cubicBezTo>
                    <a:cubicBezTo>
                      <a:pt x="10013" y="3047"/>
                      <a:pt x="9688" y="3059"/>
                      <a:pt x="9375" y="3082"/>
                    </a:cubicBezTo>
                    <a:cubicBezTo>
                      <a:pt x="8777" y="3118"/>
                      <a:pt x="8180" y="3135"/>
                      <a:pt x="7589" y="3082"/>
                    </a:cubicBezTo>
                    <a:cubicBezTo>
                      <a:pt x="7488" y="3076"/>
                      <a:pt x="7393" y="3047"/>
                      <a:pt x="7299" y="3029"/>
                    </a:cubicBezTo>
                    <a:cubicBezTo>
                      <a:pt x="7133" y="3017"/>
                      <a:pt x="7074" y="2769"/>
                      <a:pt x="6926" y="2822"/>
                    </a:cubicBezTo>
                    <a:cubicBezTo>
                      <a:pt x="6784" y="2869"/>
                      <a:pt x="6660" y="2976"/>
                      <a:pt x="6512" y="2999"/>
                    </a:cubicBezTo>
                    <a:cubicBezTo>
                      <a:pt x="5672" y="3141"/>
                      <a:pt x="4827" y="3118"/>
                      <a:pt x="3981" y="3076"/>
                    </a:cubicBezTo>
                    <a:cubicBezTo>
                      <a:pt x="3756" y="3059"/>
                      <a:pt x="3644" y="2751"/>
                      <a:pt x="3395" y="2887"/>
                    </a:cubicBezTo>
                    <a:cubicBezTo>
                      <a:pt x="3194" y="2999"/>
                      <a:pt x="2976" y="3023"/>
                      <a:pt x="2751" y="3047"/>
                    </a:cubicBezTo>
                    <a:cubicBezTo>
                      <a:pt x="2041" y="3135"/>
                      <a:pt x="1331" y="3124"/>
                      <a:pt x="628" y="3064"/>
                    </a:cubicBezTo>
                    <a:cubicBezTo>
                      <a:pt x="208" y="3029"/>
                      <a:pt x="1" y="2792"/>
                      <a:pt x="30" y="2373"/>
                    </a:cubicBezTo>
                    <a:cubicBezTo>
                      <a:pt x="72" y="1787"/>
                      <a:pt x="172" y="1213"/>
                      <a:pt x="332" y="652"/>
                    </a:cubicBezTo>
                    <a:cubicBezTo>
                      <a:pt x="438" y="297"/>
                      <a:pt x="663" y="90"/>
                      <a:pt x="1059" y="72"/>
                    </a:cubicBezTo>
                    <a:cubicBezTo>
                      <a:pt x="1515" y="60"/>
                      <a:pt x="1976" y="13"/>
                      <a:pt x="2431" y="7"/>
                    </a:cubicBezTo>
                    <a:cubicBezTo>
                      <a:pt x="2928" y="1"/>
                      <a:pt x="3129" y="161"/>
                      <a:pt x="3277" y="652"/>
                    </a:cubicBezTo>
                    <a:cubicBezTo>
                      <a:pt x="3342" y="882"/>
                      <a:pt x="3378" y="1107"/>
                      <a:pt x="3431" y="1338"/>
                    </a:cubicBezTo>
                    <a:cubicBezTo>
                      <a:pt x="3425" y="1462"/>
                      <a:pt x="3395" y="1598"/>
                      <a:pt x="3526" y="1686"/>
                    </a:cubicBezTo>
                    <a:cubicBezTo>
                      <a:pt x="3585" y="1604"/>
                      <a:pt x="3579" y="1515"/>
                      <a:pt x="3567" y="1426"/>
                    </a:cubicBezTo>
                    <a:close/>
                    <a:moveTo>
                      <a:pt x="11953" y="2846"/>
                    </a:moveTo>
                    <a:cubicBezTo>
                      <a:pt x="12385" y="2846"/>
                      <a:pt x="12811" y="2875"/>
                      <a:pt x="13242" y="2781"/>
                    </a:cubicBezTo>
                    <a:cubicBezTo>
                      <a:pt x="13597" y="2698"/>
                      <a:pt x="13609" y="2698"/>
                      <a:pt x="13597" y="2349"/>
                    </a:cubicBezTo>
                    <a:cubicBezTo>
                      <a:pt x="13574" y="1811"/>
                      <a:pt x="13473" y="1278"/>
                      <a:pt x="13337" y="752"/>
                    </a:cubicBezTo>
                    <a:cubicBezTo>
                      <a:pt x="13242" y="362"/>
                      <a:pt x="13101" y="249"/>
                      <a:pt x="12681" y="267"/>
                    </a:cubicBezTo>
                    <a:cubicBezTo>
                      <a:pt x="12219" y="273"/>
                      <a:pt x="11764" y="320"/>
                      <a:pt x="11314" y="338"/>
                    </a:cubicBezTo>
                    <a:cubicBezTo>
                      <a:pt x="11084" y="350"/>
                      <a:pt x="10942" y="474"/>
                      <a:pt x="10883" y="681"/>
                    </a:cubicBezTo>
                    <a:cubicBezTo>
                      <a:pt x="10729" y="1225"/>
                      <a:pt x="10593" y="1781"/>
                      <a:pt x="10593" y="2349"/>
                    </a:cubicBezTo>
                    <a:cubicBezTo>
                      <a:pt x="10593" y="2698"/>
                      <a:pt x="10723" y="2834"/>
                      <a:pt x="11066" y="2846"/>
                    </a:cubicBezTo>
                    <a:cubicBezTo>
                      <a:pt x="11374" y="2863"/>
                      <a:pt x="11657" y="2846"/>
                      <a:pt x="11953" y="2846"/>
                    </a:cubicBezTo>
                    <a:close/>
                    <a:moveTo>
                      <a:pt x="8369" y="2846"/>
                    </a:moveTo>
                    <a:cubicBezTo>
                      <a:pt x="8937" y="2863"/>
                      <a:pt x="9381" y="2863"/>
                      <a:pt x="9824" y="2775"/>
                    </a:cubicBezTo>
                    <a:cubicBezTo>
                      <a:pt x="10161" y="2704"/>
                      <a:pt x="10191" y="2692"/>
                      <a:pt x="10173" y="2337"/>
                    </a:cubicBezTo>
                    <a:cubicBezTo>
                      <a:pt x="10149" y="1799"/>
                      <a:pt x="10049" y="1267"/>
                      <a:pt x="9913" y="740"/>
                    </a:cubicBezTo>
                    <a:cubicBezTo>
                      <a:pt x="9818" y="362"/>
                      <a:pt x="9676" y="249"/>
                      <a:pt x="9292" y="261"/>
                    </a:cubicBezTo>
                    <a:cubicBezTo>
                      <a:pt x="8819" y="267"/>
                      <a:pt x="8357" y="308"/>
                      <a:pt x="7884" y="338"/>
                    </a:cubicBezTo>
                    <a:cubicBezTo>
                      <a:pt x="7654" y="356"/>
                      <a:pt x="7518" y="486"/>
                      <a:pt x="7458" y="687"/>
                    </a:cubicBezTo>
                    <a:cubicBezTo>
                      <a:pt x="7311" y="1219"/>
                      <a:pt x="7180" y="1757"/>
                      <a:pt x="7180" y="2319"/>
                    </a:cubicBezTo>
                    <a:cubicBezTo>
                      <a:pt x="7180" y="2698"/>
                      <a:pt x="7299" y="2834"/>
                      <a:pt x="7665" y="2846"/>
                    </a:cubicBezTo>
                    <a:cubicBezTo>
                      <a:pt x="7943" y="2863"/>
                      <a:pt x="8221" y="2846"/>
                      <a:pt x="8369" y="2846"/>
                    </a:cubicBezTo>
                    <a:close/>
                    <a:moveTo>
                      <a:pt x="1515" y="2846"/>
                    </a:moveTo>
                    <a:cubicBezTo>
                      <a:pt x="2094" y="2852"/>
                      <a:pt x="2550" y="2863"/>
                      <a:pt x="3005" y="2763"/>
                    </a:cubicBezTo>
                    <a:cubicBezTo>
                      <a:pt x="3183" y="2727"/>
                      <a:pt x="3336" y="2668"/>
                      <a:pt x="3307" y="2449"/>
                    </a:cubicBezTo>
                    <a:cubicBezTo>
                      <a:pt x="3230" y="1858"/>
                      <a:pt x="3188" y="1255"/>
                      <a:pt x="3011" y="687"/>
                    </a:cubicBezTo>
                    <a:cubicBezTo>
                      <a:pt x="2905" y="356"/>
                      <a:pt x="2780" y="249"/>
                      <a:pt x="2431" y="261"/>
                    </a:cubicBezTo>
                    <a:cubicBezTo>
                      <a:pt x="1988" y="267"/>
                      <a:pt x="1544" y="308"/>
                      <a:pt x="1101" y="326"/>
                    </a:cubicBezTo>
                    <a:cubicBezTo>
                      <a:pt x="793" y="332"/>
                      <a:pt x="616" y="480"/>
                      <a:pt x="539" y="776"/>
                    </a:cubicBezTo>
                    <a:cubicBezTo>
                      <a:pt x="421" y="1284"/>
                      <a:pt x="273" y="1799"/>
                      <a:pt x="302" y="2337"/>
                    </a:cubicBezTo>
                    <a:cubicBezTo>
                      <a:pt x="320" y="2721"/>
                      <a:pt x="409" y="2822"/>
                      <a:pt x="799" y="2846"/>
                    </a:cubicBezTo>
                    <a:cubicBezTo>
                      <a:pt x="1083" y="2863"/>
                      <a:pt x="1355" y="2846"/>
                      <a:pt x="1515" y="2846"/>
                    </a:cubicBezTo>
                    <a:close/>
                    <a:moveTo>
                      <a:pt x="5063" y="2846"/>
                    </a:moveTo>
                    <a:cubicBezTo>
                      <a:pt x="5525" y="2863"/>
                      <a:pt x="5980" y="2869"/>
                      <a:pt x="6435" y="2763"/>
                    </a:cubicBezTo>
                    <a:cubicBezTo>
                      <a:pt x="6613" y="2727"/>
                      <a:pt x="6761" y="2662"/>
                      <a:pt x="6731" y="2438"/>
                    </a:cubicBezTo>
                    <a:cubicBezTo>
                      <a:pt x="6654" y="1864"/>
                      <a:pt x="6613" y="1278"/>
                      <a:pt x="6441" y="717"/>
                    </a:cubicBezTo>
                    <a:cubicBezTo>
                      <a:pt x="6329" y="350"/>
                      <a:pt x="6205" y="243"/>
                      <a:pt x="5803" y="261"/>
                    </a:cubicBezTo>
                    <a:cubicBezTo>
                      <a:pt x="5347" y="267"/>
                      <a:pt x="4886" y="308"/>
                      <a:pt x="4436" y="332"/>
                    </a:cubicBezTo>
                    <a:cubicBezTo>
                      <a:pt x="4170" y="350"/>
                      <a:pt x="4040" y="510"/>
                      <a:pt x="3981" y="746"/>
                    </a:cubicBezTo>
                    <a:cubicBezTo>
                      <a:pt x="3845" y="1273"/>
                      <a:pt x="3703" y="1799"/>
                      <a:pt x="3727" y="2343"/>
                    </a:cubicBezTo>
                    <a:cubicBezTo>
                      <a:pt x="3744" y="2704"/>
                      <a:pt x="3833" y="2816"/>
                      <a:pt x="4188" y="2840"/>
                    </a:cubicBezTo>
                    <a:cubicBezTo>
                      <a:pt x="4484" y="2863"/>
                      <a:pt x="4779" y="2846"/>
                      <a:pt x="5063" y="28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97877" y="3446567"/>
            <a:ext cx="3675185" cy="10521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0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4"/>
          <p:cNvSpPr txBox="1">
            <a:spLocks noGrp="1"/>
          </p:cNvSpPr>
          <p:nvPr>
            <p:ph type="ctrTitle"/>
          </p:nvPr>
        </p:nvSpPr>
        <p:spPr>
          <a:xfrm>
            <a:off x="722153" y="545603"/>
            <a:ext cx="7717500" cy="141211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8800" dirty="0"/>
              <a:t>Unit 8: Films</a:t>
            </a:r>
            <a:endParaRPr sz="8800" dirty="0"/>
          </a:p>
        </p:txBody>
      </p:sp>
      <p:sp>
        <p:nvSpPr>
          <p:cNvPr id="977" name="Google Shape;977;p44"/>
          <p:cNvSpPr txBox="1">
            <a:spLocks noGrp="1"/>
          </p:cNvSpPr>
          <p:nvPr>
            <p:ph type="subTitle" idx="1"/>
          </p:nvPr>
        </p:nvSpPr>
        <p:spPr>
          <a:xfrm>
            <a:off x="713250" y="1847347"/>
            <a:ext cx="7717500" cy="3607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grpSp>
        <p:nvGrpSpPr>
          <p:cNvPr id="978" name="Google Shape;978;p44"/>
          <p:cNvGrpSpPr/>
          <p:nvPr/>
        </p:nvGrpSpPr>
        <p:grpSpPr>
          <a:xfrm>
            <a:off x="3146782" y="2605035"/>
            <a:ext cx="2850439" cy="1982034"/>
            <a:chOff x="3146782" y="2605035"/>
            <a:chExt cx="2850439" cy="1982034"/>
          </a:xfrm>
        </p:grpSpPr>
        <p:sp>
          <p:nvSpPr>
            <p:cNvPr id="979" name="Google Shape;979;p44"/>
            <p:cNvSpPr/>
            <p:nvPr/>
          </p:nvSpPr>
          <p:spPr>
            <a:xfrm>
              <a:off x="4000970" y="4466818"/>
              <a:ext cx="45819" cy="38685"/>
            </a:xfrm>
            <a:custGeom>
              <a:avLst/>
              <a:gdLst/>
              <a:ahLst/>
              <a:cxnLst/>
              <a:rect l="l" t="t" r="r" b="b"/>
              <a:pathLst>
                <a:path w="208" h="208" extrusionOk="0">
                  <a:moveTo>
                    <a:pt x="107" y="1"/>
                  </a:moveTo>
                  <a:cubicBezTo>
                    <a:pt x="48" y="1"/>
                    <a:pt x="1" y="48"/>
                    <a:pt x="1" y="101"/>
                  </a:cubicBezTo>
                  <a:cubicBezTo>
                    <a:pt x="1" y="160"/>
                    <a:pt x="48" y="208"/>
                    <a:pt x="107" y="208"/>
                  </a:cubicBezTo>
                  <a:cubicBezTo>
                    <a:pt x="160" y="208"/>
                    <a:pt x="208" y="160"/>
                    <a:pt x="208" y="101"/>
                  </a:cubicBezTo>
                  <a:cubicBezTo>
                    <a:pt x="208" y="48"/>
                    <a:pt x="160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4"/>
            <p:cNvSpPr/>
            <p:nvPr/>
          </p:nvSpPr>
          <p:spPr>
            <a:xfrm>
              <a:off x="3146782" y="2605035"/>
              <a:ext cx="2850439" cy="1982034"/>
            </a:xfrm>
            <a:custGeom>
              <a:avLst/>
              <a:gdLst/>
              <a:ahLst/>
              <a:cxnLst/>
              <a:rect l="l" t="t" r="r" b="b"/>
              <a:pathLst>
                <a:path w="15762" h="10960" extrusionOk="0">
                  <a:moveTo>
                    <a:pt x="13810" y="2757"/>
                  </a:moveTo>
                  <a:cubicBezTo>
                    <a:pt x="13751" y="2828"/>
                    <a:pt x="13692" y="2905"/>
                    <a:pt x="13632" y="2970"/>
                  </a:cubicBezTo>
                  <a:cubicBezTo>
                    <a:pt x="13573" y="3035"/>
                    <a:pt x="13508" y="3094"/>
                    <a:pt x="13426" y="3135"/>
                  </a:cubicBezTo>
                  <a:cubicBezTo>
                    <a:pt x="13349" y="3171"/>
                    <a:pt x="13272" y="3153"/>
                    <a:pt x="13207" y="3112"/>
                  </a:cubicBezTo>
                  <a:cubicBezTo>
                    <a:pt x="13124" y="3059"/>
                    <a:pt x="13118" y="2988"/>
                    <a:pt x="13153" y="2905"/>
                  </a:cubicBezTo>
                  <a:cubicBezTo>
                    <a:pt x="13189" y="2822"/>
                    <a:pt x="13207" y="2733"/>
                    <a:pt x="13183" y="2621"/>
                  </a:cubicBezTo>
                  <a:cubicBezTo>
                    <a:pt x="13029" y="2721"/>
                    <a:pt x="12887" y="2810"/>
                    <a:pt x="12739" y="2887"/>
                  </a:cubicBezTo>
                  <a:cubicBezTo>
                    <a:pt x="12674" y="2928"/>
                    <a:pt x="12657" y="2988"/>
                    <a:pt x="12657" y="3059"/>
                  </a:cubicBezTo>
                  <a:cubicBezTo>
                    <a:pt x="12645" y="3230"/>
                    <a:pt x="12562" y="3354"/>
                    <a:pt x="12379" y="3378"/>
                  </a:cubicBezTo>
                  <a:cubicBezTo>
                    <a:pt x="12325" y="3384"/>
                    <a:pt x="12290" y="3408"/>
                    <a:pt x="12249" y="3443"/>
                  </a:cubicBezTo>
                  <a:cubicBezTo>
                    <a:pt x="11509" y="4111"/>
                    <a:pt x="10640" y="4537"/>
                    <a:pt x="9688" y="4797"/>
                  </a:cubicBezTo>
                  <a:cubicBezTo>
                    <a:pt x="9664" y="4803"/>
                    <a:pt x="9646" y="4809"/>
                    <a:pt x="9629" y="4827"/>
                  </a:cubicBezTo>
                  <a:cubicBezTo>
                    <a:pt x="9635" y="4851"/>
                    <a:pt x="9635" y="4886"/>
                    <a:pt x="9646" y="4898"/>
                  </a:cubicBezTo>
                  <a:cubicBezTo>
                    <a:pt x="10167" y="5679"/>
                    <a:pt x="10664" y="6453"/>
                    <a:pt x="11202" y="7216"/>
                  </a:cubicBezTo>
                  <a:cubicBezTo>
                    <a:pt x="11645" y="7837"/>
                    <a:pt x="12083" y="8458"/>
                    <a:pt x="12592" y="9026"/>
                  </a:cubicBezTo>
                  <a:cubicBezTo>
                    <a:pt x="12621" y="9061"/>
                    <a:pt x="12657" y="9097"/>
                    <a:pt x="12674" y="9144"/>
                  </a:cubicBezTo>
                  <a:cubicBezTo>
                    <a:pt x="12739" y="9357"/>
                    <a:pt x="12645" y="9499"/>
                    <a:pt x="12414" y="9481"/>
                  </a:cubicBezTo>
                  <a:cubicBezTo>
                    <a:pt x="12042" y="9452"/>
                    <a:pt x="11675" y="9452"/>
                    <a:pt x="11296" y="9440"/>
                  </a:cubicBezTo>
                  <a:cubicBezTo>
                    <a:pt x="10498" y="9416"/>
                    <a:pt x="9694" y="9363"/>
                    <a:pt x="8895" y="9351"/>
                  </a:cubicBezTo>
                  <a:cubicBezTo>
                    <a:pt x="8008" y="9328"/>
                    <a:pt x="7121" y="9351"/>
                    <a:pt x="6228" y="9381"/>
                  </a:cubicBezTo>
                  <a:cubicBezTo>
                    <a:pt x="5294" y="9410"/>
                    <a:pt x="4371" y="9393"/>
                    <a:pt x="3437" y="9393"/>
                  </a:cubicBezTo>
                  <a:cubicBezTo>
                    <a:pt x="3159" y="9393"/>
                    <a:pt x="2875" y="9304"/>
                    <a:pt x="2597" y="9345"/>
                  </a:cubicBezTo>
                  <a:cubicBezTo>
                    <a:pt x="2508" y="9357"/>
                    <a:pt x="2384" y="9375"/>
                    <a:pt x="2342" y="9245"/>
                  </a:cubicBezTo>
                  <a:cubicBezTo>
                    <a:pt x="2313" y="9127"/>
                    <a:pt x="2283" y="8996"/>
                    <a:pt x="2396" y="8890"/>
                  </a:cubicBezTo>
                  <a:cubicBezTo>
                    <a:pt x="2520" y="8772"/>
                    <a:pt x="2638" y="8636"/>
                    <a:pt x="2774" y="8523"/>
                  </a:cubicBezTo>
                  <a:cubicBezTo>
                    <a:pt x="3129" y="8228"/>
                    <a:pt x="3431" y="7879"/>
                    <a:pt x="3732" y="7542"/>
                  </a:cubicBezTo>
                  <a:cubicBezTo>
                    <a:pt x="4247" y="6962"/>
                    <a:pt x="4749" y="6371"/>
                    <a:pt x="5252" y="5785"/>
                  </a:cubicBezTo>
                  <a:cubicBezTo>
                    <a:pt x="5524" y="5472"/>
                    <a:pt x="5802" y="5158"/>
                    <a:pt x="6080" y="4851"/>
                  </a:cubicBezTo>
                  <a:cubicBezTo>
                    <a:pt x="6033" y="4762"/>
                    <a:pt x="5962" y="4768"/>
                    <a:pt x="5903" y="4750"/>
                  </a:cubicBezTo>
                  <a:cubicBezTo>
                    <a:pt x="5022" y="4484"/>
                    <a:pt x="4217" y="4082"/>
                    <a:pt x="3519" y="3467"/>
                  </a:cubicBezTo>
                  <a:cubicBezTo>
                    <a:pt x="3490" y="3443"/>
                    <a:pt x="3460" y="3402"/>
                    <a:pt x="3431" y="3390"/>
                  </a:cubicBezTo>
                  <a:cubicBezTo>
                    <a:pt x="3194" y="3360"/>
                    <a:pt x="3094" y="3230"/>
                    <a:pt x="3099" y="2999"/>
                  </a:cubicBezTo>
                  <a:cubicBezTo>
                    <a:pt x="3099" y="2940"/>
                    <a:pt x="3052" y="2911"/>
                    <a:pt x="3011" y="2887"/>
                  </a:cubicBezTo>
                  <a:cubicBezTo>
                    <a:pt x="2863" y="2816"/>
                    <a:pt x="2727" y="2727"/>
                    <a:pt x="2591" y="2615"/>
                  </a:cubicBezTo>
                  <a:cubicBezTo>
                    <a:pt x="2538" y="2721"/>
                    <a:pt x="2561" y="2798"/>
                    <a:pt x="2591" y="2881"/>
                  </a:cubicBezTo>
                  <a:cubicBezTo>
                    <a:pt x="2626" y="2970"/>
                    <a:pt x="2632" y="3053"/>
                    <a:pt x="2544" y="3118"/>
                  </a:cubicBezTo>
                  <a:cubicBezTo>
                    <a:pt x="2449" y="3183"/>
                    <a:pt x="2360" y="3171"/>
                    <a:pt x="2271" y="3112"/>
                  </a:cubicBezTo>
                  <a:cubicBezTo>
                    <a:pt x="2135" y="3023"/>
                    <a:pt x="2059" y="2887"/>
                    <a:pt x="1946" y="2751"/>
                  </a:cubicBezTo>
                  <a:cubicBezTo>
                    <a:pt x="1881" y="2869"/>
                    <a:pt x="1917" y="2976"/>
                    <a:pt x="1917" y="3088"/>
                  </a:cubicBezTo>
                  <a:cubicBezTo>
                    <a:pt x="1928" y="4029"/>
                    <a:pt x="1988" y="4969"/>
                    <a:pt x="1970" y="5903"/>
                  </a:cubicBezTo>
                  <a:cubicBezTo>
                    <a:pt x="1946" y="6980"/>
                    <a:pt x="1899" y="8056"/>
                    <a:pt x="1863" y="9127"/>
                  </a:cubicBezTo>
                  <a:cubicBezTo>
                    <a:pt x="1857" y="9292"/>
                    <a:pt x="1869" y="9381"/>
                    <a:pt x="2064" y="9440"/>
                  </a:cubicBezTo>
                  <a:cubicBezTo>
                    <a:pt x="2449" y="9558"/>
                    <a:pt x="2680" y="9830"/>
                    <a:pt x="2768" y="10232"/>
                  </a:cubicBezTo>
                  <a:cubicBezTo>
                    <a:pt x="2786" y="10339"/>
                    <a:pt x="2774" y="10422"/>
                    <a:pt x="2685" y="10481"/>
                  </a:cubicBezTo>
                  <a:cubicBezTo>
                    <a:pt x="2603" y="10540"/>
                    <a:pt x="2532" y="10599"/>
                    <a:pt x="2443" y="10635"/>
                  </a:cubicBezTo>
                  <a:cubicBezTo>
                    <a:pt x="1804" y="10913"/>
                    <a:pt x="1160" y="10954"/>
                    <a:pt x="497" y="10723"/>
                  </a:cubicBezTo>
                  <a:cubicBezTo>
                    <a:pt x="379" y="10682"/>
                    <a:pt x="267" y="10617"/>
                    <a:pt x="172" y="10534"/>
                  </a:cubicBezTo>
                  <a:cubicBezTo>
                    <a:pt x="18" y="10410"/>
                    <a:pt x="0" y="10368"/>
                    <a:pt x="83" y="10191"/>
                  </a:cubicBezTo>
                  <a:cubicBezTo>
                    <a:pt x="213" y="9907"/>
                    <a:pt x="438" y="9700"/>
                    <a:pt x="716" y="9570"/>
                  </a:cubicBezTo>
                  <a:cubicBezTo>
                    <a:pt x="864" y="9505"/>
                    <a:pt x="917" y="9422"/>
                    <a:pt x="911" y="9263"/>
                  </a:cubicBezTo>
                  <a:cubicBezTo>
                    <a:pt x="852" y="8109"/>
                    <a:pt x="893" y="6956"/>
                    <a:pt x="828" y="5803"/>
                  </a:cubicBezTo>
                  <a:cubicBezTo>
                    <a:pt x="799" y="5217"/>
                    <a:pt x="817" y="4626"/>
                    <a:pt x="823" y="4040"/>
                  </a:cubicBezTo>
                  <a:cubicBezTo>
                    <a:pt x="823" y="3851"/>
                    <a:pt x="828" y="3650"/>
                    <a:pt x="805" y="3461"/>
                  </a:cubicBezTo>
                  <a:cubicBezTo>
                    <a:pt x="775" y="3118"/>
                    <a:pt x="787" y="2781"/>
                    <a:pt x="793" y="2432"/>
                  </a:cubicBezTo>
                  <a:cubicBezTo>
                    <a:pt x="799" y="2313"/>
                    <a:pt x="852" y="2177"/>
                    <a:pt x="704" y="2089"/>
                  </a:cubicBezTo>
                  <a:cubicBezTo>
                    <a:pt x="651" y="2059"/>
                    <a:pt x="681" y="1964"/>
                    <a:pt x="686" y="1899"/>
                  </a:cubicBezTo>
                  <a:cubicBezTo>
                    <a:pt x="716" y="1722"/>
                    <a:pt x="793" y="1568"/>
                    <a:pt x="941" y="1426"/>
                  </a:cubicBezTo>
                  <a:cubicBezTo>
                    <a:pt x="823" y="1290"/>
                    <a:pt x="704" y="1172"/>
                    <a:pt x="651" y="995"/>
                  </a:cubicBezTo>
                  <a:cubicBezTo>
                    <a:pt x="539" y="598"/>
                    <a:pt x="757" y="184"/>
                    <a:pt x="1154" y="72"/>
                  </a:cubicBezTo>
                  <a:cubicBezTo>
                    <a:pt x="1408" y="1"/>
                    <a:pt x="1674" y="78"/>
                    <a:pt x="1822" y="267"/>
                  </a:cubicBezTo>
                  <a:cubicBezTo>
                    <a:pt x="1976" y="462"/>
                    <a:pt x="2011" y="847"/>
                    <a:pt x="1869" y="1071"/>
                  </a:cubicBezTo>
                  <a:cubicBezTo>
                    <a:pt x="1810" y="1166"/>
                    <a:pt x="1733" y="1255"/>
                    <a:pt x="1645" y="1367"/>
                  </a:cubicBezTo>
                  <a:cubicBezTo>
                    <a:pt x="1781" y="1485"/>
                    <a:pt x="1863" y="1645"/>
                    <a:pt x="1940" y="1834"/>
                  </a:cubicBezTo>
                  <a:cubicBezTo>
                    <a:pt x="1958" y="1805"/>
                    <a:pt x="1982" y="1781"/>
                    <a:pt x="1999" y="1757"/>
                  </a:cubicBezTo>
                  <a:cubicBezTo>
                    <a:pt x="2212" y="1373"/>
                    <a:pt x="2816" y="1349"/>
                    <a:pt x="3076" y="1894"/>
                  </a:cubicBezTo>
                  <a:cubicBezTo>
                    <a:pt x="3129" y="2012"/>
                    <a:pt x="3153" y="2130"/>
                    <a:pt x="3165" y="2260"/>
                  </a:cubicBezTo>
                  <a:cubicBezTo>
                    <a:pt x="3188" y="2497"/>
                    <a:pt x="3241" y="2526"/>
                    <a:pt x="3466" y="2473"/>
                  </a:cubicBezTo>
                  <a:cubicBezTo>
                    <a:pt x="3655" y="2438"/>
                    <a:pt x="3815" y="2503"/>
                    <a:pt x="3851" y="2698"/>
                  </a:cubicBezTo>
                  <a:cubicBezTo>
                    <a:pt x="3898" y="2911"/>
                    <a:pt x="4028" y="3047"/>
                    <a:pt x="4194" y="3147"/>
                  </a:cubicBezTo>
                  <a:cubicBezTo>
                    <a:pt x="4785" y="3532"/>
                    <a:pt x="5376" y="3916"/>
                    <a:pt x="6086" y="4058"/>
                  </a:cubicBezTo>
                  <a:cubicBezTo>
                    <a:pt x="6110" y="4064"/>
                    <a:pt x="6122" y="4064"/>
                    <a:pt x="6145" y="4070"/>
                  </a:cubicBezTo>
                  <a:cubicBezTo>
                    <a:pt x="6630" y="4200"/>
                    <a:pt x="6642" y="4206"/>
                    <a:pt x="6926" y="3768"/>
                  </a:cubicBezTo>
                  <a:cubicBezTo>
                    <a:pt x="7062" y="3579"/>
                    <a:pt x="7192" y="3378"/>
                    <a:pt x="7310" y="3177"/>
                  </a:cubicBezTo>
                  <a:cubicBezTo>
                    <a:pt x="7387" y="3053"/>
                    <a:pt x="7482" y="3005"/>
                    <a:pt x="7630" y="3017"/>
                  </a:cubicBezTo>
                  <a:cubicBezTo>
                    <a:pt x="7843" y="3023"/>
                    <a:pt x="8061" y="3017"/>
                    <a:pt x="8274" y="2999"/>
                  </a:cubicBezTo>
                  <a:cubicBezTo>
                    <a:pt x="8416" y="2994"/>
                    <a:pt x="8487" y="3053"/>
                    <a:pt x="8540" y="3171"/>
                  </a:cubicBezTo>
                  <a:cubicBezTo>
                    <a:pt x="8688" y="3479"/>
                    <a:pt x="8872" y="3762"/>
                    <a:pt x="9073" y="4052"/>
                  </a:cubicBezTo>
                  <a:cubicBezTo>
                    <a:pt x="9144" y="4153"/>
                    <a:pt x="9203" y="4176"/>
                    <a:pt x="9339" y="4147"/>
                  </a:cubicBezTo>
                  <a:cubicBezTo>
                    <a:pt x="10102" y="3993"/>
                    <a:pt x="10782" y="3668"/>
                    <a:pt x="11415" y="3236"/>
                  </a:cubicBezTo>
                  <a:cubicBezTo>
                    <a:pt x="11622" y="3094"/>
                    <a:pt x="11829" y="2958"/>
                    <a:pt x="11888" y="2668"/>
                  </a:cubicBezTo>
                  <a:cubicBezTo>
                    <a:pt x="11923" y="2497"/>
                    <a:pt x="12095" y="2438"/>
                    <a:pt x="12296" y="2491"/>
                  </a:cubicBezTo>
                  <a:cubicBezTo>
                    <a:pt x="12467" y="2532"/>
                    <a:pt x="12544" y="2491"/>
                    <a:pt x="12574" y="2319"/>
                  </a:cubicBezTo>
                  <a:cubicBezTo>
                    <a:pt x="12592" y="2213"/>
                    <a:pt x="12592" y="2106"/>
                    <a:pt x="12627" y="2000"/>
                  </a:cubicBezTo>
                  <a:cubicBezTo>
                    <a:pt x="12716" y="1746"/>
                    <a:pt x="12870" y="1550"/>
                    <a:pt x="13148" y="1497"/>
                  </a:cubicBezTo>
                  <a:cubicBezTo>
                    <a:pt x="13420" y="1438"/>
                    <a:pt x="13621" y="1568"/>
                    <a:pt x="13769" y="1793"/>
                  </a:cubicBezTo>
                  <a:cubicBezTo>
                    <a:pt x="13774" y="1811"/>
                    <a:pt x="13798" y="1817"/>
                    <a:pt x="13810" y="1823"/>
                  </a:cubicBezTo>
                  <a:cubicBezTo>
                    <a:pt x="13893" y="1669"/>
                    <a:pt x="13952" y="1497"/>
                    <a:pt x="14100" y="1397"/>
                  </a:cubicBezTo>
                  <a:cubicBezTo>
                    <a:pt x="14070" y="1290"/>
                    <a:pt x="13987" y="1255"/>
                    <a:pt x="13934" y="1184"/>
                  </a:cubicBezTo>
                  <a:cubicBezTo>
                    <a:pt x="13757" y="935"/>
                    <a:pt x="13739" y="575"/>
                    <a:pt x="13899" y="326"/>
                  </a:cubicBezTo>
                  <a:cubicBezTo>
                    <a:pt x="14046" y="96"/>
                    <a:pt x="14378" y="1"/>
                    <a:pt x="14656" y="107"/>
                  </a:cubicBezTo>
                  <a:cubicBezTo>
                    <a:pt x="15141" y="303"/>
                    <a:pt x="15288" y="900"/>
                    <a:pt x="14940" y="1302"/>
                  </a:cubicBezTo>
                  <a:cubicBezTo>
                    <a:pt x="14904" y="1343"/>
                    <a:pt x="14863" y="1379"/>
                    <a:pt x="14803" y="1426"/>
                  </a:cubicBezTo>
                  <a:cubicBezTo>
                    <a:pt x="14898" y="1550"/>
                    <a:pt x="14993" y="1663"/>
                    <a:pt x="15022" y="1811"/>
                  </a:cubicBezTo>
                  <a:cubicBezTo>
                    <a:pt x="15046" y="1935"/>
                    <a:pt x="15135" y="2071"/>
                    <a:pt x="14969" y="2177"/>
                  </a:cubicBezTo>
                  <a:cubicBezTo>
                    <a:pt x="14910" y="2219"/>
                    <a:pt x="14951" y="2308"/>
                    <a:pt x="14940" y="2378"/>
                  </a:cubicBezTo>
                  <a:cubicBezTo>
                    <a:pt x="14934" y="3502"/>
                    <a:pt x="14957" y="4626"/>
                    <a:pt x="14922" y="5750"/>
                  </a:cubicBezTo>
                  <a:cubicBezTo>
                    <a:pt x="14874" y="6909"/>
                    <a:pt x="14898" y="8080"/>
                    <a:pt x="14839" y="9239"/>
                  </a:cubicBezTo>
                  <a:cubicBezTo>
                    <a:pt x="14833" y="9422"/>
                    <a:pt x="14869" y="9541"/>
                    <a:pt x="15058" y="9623"/>
                  </a:cubicBezTo>
                  <a:cubicBezTo>
                    <a:pt x="15318" y="9736"/>
                    <a:pt x="15513" y="9925"/>
                    <a:pt x="15643" y="10179"/>
                  </a:cubicBezTo>
                  <a:cubicBezTo>
                    <a:pt x="15762" y="10392"/>
                    <a:pt x="15738" y="10445"/>
                    <a:pt x="15555" y="10593"/>
                  </a:cubicBezTo>
                  <a:cubicBezTo>
                    <a:pt x="15377" y="10723"/>
                    <a:pt x="15182" y="10806"/>
                    <a:pt x="14969" y="10853"/>
                  </a:cubicBezTo>
                  <a:cubicBezTo>
                    <a:pt x="14395" y="10960"/>
                    <a:pt x="13828" y="10918"/>
                    <a:pt x="13284" y="10664"/>
                  </a:cubicBezTo>
                  <a:cubicBezTo>
                    <a:pt x="13207" y="10629"/>
                    <a:pt x="13136" y="10570"/>
                    <a:pt x="13065" y="10516"/>
                  </a:cubicBezTo>
                  <a:cubicBezTo>
                    <a:pt x="12976" y="10451"/>
                    <a:pt x="12958" y="10368"/>
                    <a:pt x="12982" y="10262"/>
                  </a:cubicBezTo>
                  <a:cubicBezTo>
                    <a:pt x="13065" y="9860"/>
                    <a:pt x="13301" y="9582"/>
                    <a:pt x="13686" y="9470"/>
                  </a:cubicBezTo>
                  <a:cubicBezTo>
                    <a:pt x="13887" y="9410"/>
                    <a:pt x="13887" y="9316"/>
                    <a:pt x="13887" y="9156"/>
                  </a:cubicBezTo>
                  <a:cubicBezTo>
                    <a:pt x="13881" y="7908"/>
                    <a:pt x="13751" y="6660"/>
                    <a:pt x="13780" y="5401"/>
                  </a:cubicBezTo>
                  <a:cubicBezTo>
                    <a:pt x="13798" y="4590"/>
                    <a:pt x="13816" y="3786"/>
                    <a:pt x="13839" y="2970"/>
                  </a:cubicBezTo>
                  <a:cubicBezTo>
                    <a:pt x="13851" y="2881"/>
                    <a:pt x="13869" y="2822"/>
                    <a:pt x="13810" y="2757"/>
                  </a:cubicBezTo>
                  <a:close/>
                  <a:moveTo>
                    <a:pt x="1095" y="285"/>
                  </a:moveTo>
                  <a:cubicBezTo>
                    <a:pt x="1006" y="309"/>
                    <a:pt x="941" y="362"/>
                    <a:pt x="905" y="450"/>
                  </a:cubicBezTo>
                  <a:cubicBezTo>
                    <a:pt x="757" y="604"/>
                    <a:pt x="769" y="788"/>
                    <a:pt x="828" y="965"/>
                  </a:cubicBezTo>
                  <a:cubicBezTo>
                    <a:pt x="893" y="1184"/>
                    <a:pt x="1095" y="1308"/>
                    <a:pt x="1296" y="1284"/>
                  </a:cubicBezTo>
                  <a:cubicBezTo>
                    <a:pt x="1574" y="1249"/>
                    <a:pt x="1810" y="935"/>
                    <a:pt x="1775" y="652"/>
                  </a:cubicBezTo>
                  <a:cubicBezTo>
                    <a:pt x="1739" y="255"/>
                    <a:pt x="1479" y="119"/>
                    <a:pt x="1095" y="285"/>
                  </a:cubicBezTo>
                  <a:close/>
                  <a:moveTo>
                    <a:pt x="14626" y="267"/>
                  </a:moveTo>
                  <a:cubicBezTo>
                    <a:pt x="14490" y="184"/>
                    <a:pt x="14360" y="196"/>
                    <a:pt x="14218" y="255"/>
                  </a:cubicBezTo>
                  <a:cubicBezTo>
                    <a:pt x="13857" y="533"/>
                    <a:pt x="13893" y="1012"/>
                    <a:pt x="14295" y="1225"/>
                  </a:cubicBezTo>
                  <a:cubicBezTo>
                    <a:pt x="14543" y="1361"/>
                    <a:pt x="14803" y="1273"/>
                    <a:pt x="14916" y="1006"/>
                  </a:cubicBezTo>
                  <a:cubicBezTo>
                    <a:pt x="15052" y="693"/>
                    <a:pt x="14951" y="439"/>
                    <a:pt x="14626" y="267"/>
                  </a:cubicBezTo>
                  <a:close/>
                  <a:moveTo>
                    <a:pt x="12237" y="8979"/>
                  </a:moveTo>
                  <a:cubicBezTo>
                    <a:pt x="12231" y="8860"/>
                    <a:pt x="12172" y="8819"/>
                    <a:pt x="12136" y="8766"/>
                  </a:cubicBezTo>
                  <a:cubicBezTo>
                    <a:pt x="11781" y="8287"/>
                    <a:pt x="11415" y="7814"/>
                    <a:pt x="11060" y="7340"/>
                  </a:cubicBezTo>
                  <a:cubicBezTo>
                    <a:pt x="10516" y="6601"/>
                    <a:pt x="10054" y="5803"/>
                    <a:pt x="9534" y="5046"/>
                  </a:cubicBezTo>
                  <a:cubicBezTo>
                    <a:pt x="9428" y="4904"/>
                    <a:pt x="9345" y="4862"/>
                    <a:pt x="9179" y="4898"/>
                  </a:cubicBezTo>
                  <a:cubicBezTo>
                    <a:pt x="8771" y="4993"/>
                    <a:pt x="8357" y="5040"/>
                    <a:pt x="7925" y="5046"/>
                  </a:cubicBezTo>
                  <a:cubicBezTo>
                    <a:pt x="7446" y="5052"/>
                    <a:pt x="6973" y="4987"/>
                    <a:pt x="6506" y="4898"/>
                  </a:cubicBezTo>
                  <a:cubicBezTo>
                    <a:pt x="6370" y="4868"/>
                    <a:pt x="6269" y="4898"/>
                    <a:pt x="6175" y="5010"/>
                  </a:cubicBezTo>
                  <a:cubicBezTo>
                    <a:pt x="5583" y="5696"/>
                    <a:pt x="4986" y="6382"/>
                    <a:pt x="4389" y="7062"/>
                  </a:cubicBezTo>
                  <a:cubicBezTo>
                    <a:pt x="3874" y="7642"/>
                    <a:pt x="3401" y="8257"/>
                    <a:pt x="2798" y="8742"/>
                  </a:cubicBezTo>
                  <a:cubicBezTo>
                    <a:pt x="2762" y="8772"/>
                    <a:pt x="2715" y="8801"/>
                    <a:pt x="2762" y="8878"/>
                  </a:cubicBezTo>
                  <a:lnTo>
                    <a:pt x="3744" y="8878"/>
                  </a:lnTo>
                  <a:cubicBezTo>
                    <a:pt x="4779" y="8878"/>
                    <a:pt x="5814" y="8778"/>
                    <a:pt x="6849" y="8766"/>
                  </a:cubicBezTo>
                  <a:cubicBezTo>
                    <a:pt x="7588" y="8748"/>
                    <a:pt x="8333" y="8766"/>
                    <a:pt x="9073" y="8795"/>
                  </a:cubicBezTo>
                  <a:cubicBezTo>
                    <a:pt x="9794" y="8825"/>
                    <a:pt x="10516" y="8860"/>
                    <a:pt x="11237" y="8908"/>
                  </a:cubicBezTo>
                  <a:cubicBezTo>
                    <a:pt x="11574" y="8920"/>
                    <a:pt x="11900" y="8996"/>
                    <a:pt x="12237" y="8979"/>
                  </a:cubicBezTo>
                  <a:close/>
                  <a:moveTo>
                    <a:pt x="1798" y="5371"/>
                  </a:moveTo>
                  <a:cubicBezTo>
                    <a:pt x="1804" y="4590"/>
                    <a:pt x="1775" y="3792"/>
                    <a:pt x="1745" y="2994"/>
                  </a:cubicBezTo>
                  <a:cubicBezTo>
                    <a:pt x="1739" y="2739"/>
                    <a:pt x="1739" y="2479"/>
                    <a:pt x="1739" y="2231"/>
                  </a:cubicBezTo>
                  <a:cubicBezTo>
                    <a:pt x="1739" y="2106"/>
                    <a:pt x="1686" y="2053"/>
                    <a:pt x="1562" y="2065"/>
                  </a:cubicBezTo>
                  <a:cubicBezTo>
                    <a:pt x="1414" y="2089"/>
                    <a:pt x="1272" y="2106"/>
                    <a:pt x="1124" y="2118"/>
                  </a:cubicBezTo>
                  <a:cubicBezTo>
                    <a:pt x="1030" y="2124"/>
                    <a:pt x="988" y="2166"/>
                    <a:pt x="988" y="2260"/>
                  </a:cubicBezTo>
                  <a:cubicBezTo>
                    <a:pt x="976" y="2526"/>
                    <a:pt x="929" y="2792"/>
                    <a:pt x="959" y="3053"/>
                  </a:cubicBezTo>
                  <a:cubicBezTo>
                    <a:pt x="1024" y="3620"/>
                    <a:pt x="976" y="4182"/>
                    <a:pt x="988" y="4750"/>
                  </a:cubicBezTo>
                  <a:cubicBezTo>
                    <a:pt x="1006" y="5856"/>
                    <a:pt x="1035" y="6956"/>
                    <a:pt x="1053" y="8062"/>
                  </a:cubicBezTo>
                  <a:cubicBezTo>
                    <a:pt x="1059" y="8559"/>
                    <a:pt x="1053" y="9061"/>
                    <a:pt x="1065" y="9558"/>
                  </a:cubicBezTo>
                  <a:cubicBezTo>
                    <a:pt x="1077" y="9777"/>
                    <a:pt x="1136" y="9824"/>
                    <a:pt x="1361" y="9818"/>
                  </a:cubicBezTo>
                  <a:cubicBezTo>
                    <a:pt x="1627" y="9807"/>
                    <a:pt x="1686" y="9771"/>
                    <a:pt x="1686" y="9558"/>
                  </a:cubicBezTo>
                  <a:cubicBezTo>
                    <a:pt x="1698" y="8168"/>
                    <a:pt x="1822" y="6785"/>
                    <a:pt x="1798" y="5371"/>
                  </a:cubicBezTo>
                  <a:close/>
                  <a:moveTo>
                    <a:pt x="13970" y="5217"/>
                  </a:moveTo>
                  <a:cubicBezTo>
                    <a:pt x="13970" y="6004"/>
                    <a:pt x="13970" y="6637"/>
                    <a:pt x="14005" y="7275"/>
                  </a:cubicBezTo>
                  <a:cubicBezTo>
                    <a:pt x="14046" y="8026"/>
                    <a:pt x="14058" y="8772"/>
                    <a:pt x="14076" y="9529"/>
                  </a:cubicBezTo>
                  <a:cubicBezTo>
                    <a:pt x="14088" y="9765"/>
                    <a:pt x="14100" y="9789"/>
                    <a:pt x="14313" y="9807"/>
                  </a:cubicBezTo>
                  <a:cubicBezTo>
                    <a:pt x="14632" y="9848"/>
                    <a:pt x="14691" y="9795"/>
                    <a:pt x="14697" y="9470"/>
                  </a:cubicBezTo>
                  <a:lnTo>
                    <a:pt x="14697" y="9144"/>
                  </a:lnTo>
                  <a:cubicBezTo>
                    <a:pt x="14715" y="8026"/>
                    <a:pt x="14697" y="6921"/>
                    <a:pt x="14768" y="5803"/>
                  </a:cubicBezTo>
                  <a:cubicBezTo>
                    <a:pt x="14827" y="4827"/>
                    <a:pt x="14721" y="3851"/>
                    <a:pt x="14815" y="2875"/>
                  </a:cubicBezTo>
                  <a:cubicBezTo>
                    <a:pt x="14827" y="2798"/>
                    <a:pt x="14827" y="2721"/>
                    <a:pt x="14809" y="2639"/>
                  </a:cubicBezTo>
                  <a:cubicBezTo>
                    <a:pt x="14780" y="2473"/>
                    <a:pt x="14857" y="2266"/>
                    <a:pt x="14744" y="2160"/>
                  </a:cubicBezTo>
                  <a:cubicBezTo>
                    <a:pt x="14632" y="2047"/>
                    <a:pt x="14425" y="2106"/>
                    <a:pt x="14271" y="2077"/>
                  </a:cubicBezTo>
                  <a:cubicBezTo>
                    <a:pt x="14058" y="2041"/>
                    <a:pt x="14035" y="2059"/>
                    <a:pt x="14035" y="2284"/>
                  </a:cubicBezTo>
                  <a:cubicBezTo>
                    <a:pt x="14035" y="3319"/>
                    <a:pt x="13946" y="4336"/>
                    <a:pt x="13970" y="5217"/>
                  </a:cubicBezTo>
                  <a:close/>
                  <a:moveTo>
                    <a:pt x="11929" y="3076"/>
                  </a:moveTo>
                  <a:cubicBezTo>
                    <a:pt x="11852" y="3135"/>
                    <a:pt x="11781" y="3195"/>
                    <a:pt x="11699" y="3242"/>
                  </a:cubicBezTo>
                  <a:cubicBezTo>
                    <a:pt x="11208" y="3567"/>
                    <a:pt x="10729" y="3910"/>
                    <a:pt x="10161" y="4082"/>
                  </a:cubicBezTo>
                  <a:cubicBezTo>
                    <a:pt x="9623" y="4241"/>
                    <a:pt x="9073" y="4389"/>
                    <a:pt x="8517" y="4502"/>
                  </a:cubicBezTo>
                  <a:cubicBezTo>
                    <a:pt x="8073" y="4590"/>
                    <a:pt x="7624" y="4590"/>
                    <a:pt x="7180" y="4484"/>
                  </a:cubicBezTo>
                  <a:cubicBezTo>
                    <a:pt x="6737" y="4383"/>
                    <a:pt x="6287" y="4271"/>
                    <a:pt x="5844" y="4153"/>
                  </a:cubicBezTo>
                  <a:cubicBezTo>
                    <a:pt x="5530" y="4070"/>
                    <a:pt x="5229" y="3952"/>
                    <a:pt x="4945" y="3792"/>
                  </a:cubicBezTo>
                  <a:cubicBezTo>
                    <a:pt x="4560" y="3567"/>
                    <a:pt x="4176" y="3348"/>
                    <a:pt x="3821" y="3065"/>
                  </a:cubicBezTo>
                  <a:cubicBezTo>
                    <a:pt x="3785" y="3094"/>
                    <a:pt x="3762" y="3118"/>
                    <a:pt x="3744" y="3141"/>
                  </a:cubicBezTo>
                  <a:cubicBezTo>
                    <a:pt x="3602" y="3295"/>
                    <a:pt x="3602" y="3307"/>
                    <a:pt x="3750" y="3437"/>
                  </a:cubicBezTo>
                  <a:cubicBezTo>
                    <a:pt x="3780" y="3455"/>
                    <a:pt x="3809" y="3479"/>
                    <a:pt x="3845" y="3508"/>
                  </a:cubicBezTo>
                  <a:cubicBezTo>
                    <a:pt x="4318" y="3892"/>
                    <a:pt x="4850" y="4182"/>
                    <a:pt x="5418" y="4401"/>
                  </a:cubicBezTo>
                  <a:cubicBezTo>
                    <a:pt x="6145" y="4685"/>
                    <a:pt x="6896" y="4833"/>
                    <a:pt x="7677" y="4857"/>
                  </a:cubicBezTo>
                  <a:cubicBezTo>
                    <a:pt x="8132" y="4868"/>
                    <a:pt x="8582" y="4827"/>
                    <a:pt x="9043" y="4750"/>
                  </a:cubicBezTo>
                  <a:cubicBezTo>
                    <a:pt x="10131" y="4573"/>
                    <a:pt x="11095" y="4153"/>
                    <a:pt x="11965" y="3473"/>
                  </a:cubicBezTo>
                  <a:cubicBezTo>
                    <a:pt x="12160" y="3319"/>
                    <a:pt x="12160" y="3301"/>
                    <a:pt x="11977" y="3118"/>
                  </a:cubicBezTo>
                  <a:cubicBezTo>
                    <a:pt x="11971" y="3094"/>
                    <a:pt x="11947" y="3088"/>
                    <a:pt x="11929" y="3076"/>
                  </a:cubicBezTo>
                  <a:close/>
                  <a:moveTo>
                    <a:pt x="12491" y="9257"/>
                  </a:moveTo>
                  <a:cubicBezTo>
                    <a:pt x="12213" y="9138"/>
                    <a:pt x="11959" y="9144"/>
                    <a:pt x="11710" y="9121"/>
                  </a:cubicBezTo>
                  <a:cubicBezTo>
                    <a:pt x="10675" y="9008"/>
                    <a:pt x="9629" y="8973"/>
                    <a:pt x="8588" y="8943"/>
                  </a:cubicBezTo>
                  <a:cubicBezTo>
                    <a:pt x="7304" y="8914"/>
                    <a:pt x="6027" y="8937"/>
                    <a:pt x="4749" y="9032"/>
                  </a:cubicBezTo>
                  <a:cubicBezTo>
                    <a:pt x="4164" y="9073"/>
                    <a:pt x="3573" y="9050"/>
                    <a:pt x="2987" y="9050"/>
                  </a:cubicBezTo>
                  <a:cubicBezTo>
                    <a:pt x="2863" y="9050"/>
                    <a:pt x="2739" y="9050"/>
                    <a:pt x="2603" y="9056"/>
                  </a:cubicBezTo>
                  <a:cubicBezTo>
                    <a:pt x="2561" y="9056"/>
                    <a:pt x="2526" y="9073"/>
                    <a:pt x="2526" y="9121"/>
                  </a:cubicBezTo>
                  <a:cubicBezTo>
                    <a:pt x="2526" y="9174"/>
                    <a:pt x="2567" y="9197"/>
                    <a:pt x="2603" y="9180"/>
                  </a:cubicBezTo>
                  <a:cubicBezTo>
                    <a:pt x="2892" y="9091"/>
                    <a:pt x="3165" y="9209"/>
                    <a:pt x="3448" y="9209"/>
                  </a:cubicBezTo>
                  <a:cubicBezTo>
                    <a:pt x="4436" y="9203"/>
                    <a:pt x="5424" y="9203"/>
                    <a:pt x="6411" y="9209"/>
                  </a:cubicBezTo>
                  <a:cubicBezTo>
                    <a:pt x="6902" y="9209"/>
                    <a:pt x="7387" y="9180"/>
                    <a:pt x="7878" y="9180"/>
                  </a:cubicBezTo>
                  <a:cubicBezTo>
                    <a:pt x="9049" y="9186"/>
                    <a:pt x="10220" y="9221"/>
                    <a:pt x="11385" y="9268"/>
                  </a:cubicBezTo>
                  <a:cubicBezTo>
                    <a:pt x="11663" y="9274"/>
                    <a:pt x="11935" y="9257"/>
                    <a:pt x="12207" y="9304"/>
                  </a:cubicBezTo>
                  <a:cubicBezTo>
                    <a:pt x="12284" y="9322"/>
                    <a:pt x="12379" y="9334"/>
                    <a:pt x="12491" y="9257"/>
                  </a:cubicBezTo>
                  <a:close/>
                  <a:moveTo>
                    <a:pt x="6843" y="4206"/>
                  </a:moveTo>
                  <a:cubicBezTo>
                    <a:pt x="7571" y="4443"/>
                    <a:pt x="8268" y="4448"/>
                    <a:pt x="8978" y="4182"/>
                  </a:cubicBezTo>
                  <a:cubicBezTo>
                    <a:pt x="8860" y="3993"/>
                    <a:pt x="8765" y="3822"/>
                    <a:pt x="8653" y="3668"/>
                  </a:cubicBezTo>
                  <a:cubicBezTo>
                    <a:pt x="8535" y="3502"/>
                    <a:pt x="8505" y="3242"/>
                    <a:pt x="8310" y="3177"/>
                  </a:cubicBezTo>
                  <a:cubicBezTo>
                    <a:pt x="8126" y="3118"/>
                    <a:pt x="7908" y="3165"/>
                    <a:pt x="7701" y="3165"/>
                  </a:cubicBezTo>
                  <a:lnTo>
                    <a:pt x="7641" y="3165"/>
                  </a:lnTo>
                  <a:cubicBezTo>
                    <a:pt x="7582" y="3165"/>
                    <a:pt x="7529" y="3183"/>
                    <a:pt x="7494" y="3236"/>
                  </a:cubicBezTo>
                  <a:cubicBezTo>
                    <a:pt x="7275" y="3555"/>
                    <a:pt x="7068" y="3875"/>
                    <a:pt x="6843" y="4206"/>
                  </a:cubicBezTo>
                  <a:close/>
                  <a:moveTo>
                    <a:pt x="1905" y="9558"/>
                  </a:moveTo>
                  <a:cubicBezTo>
                    <a:pt x="1822" y="9884"/>
                    <a:pt x="1763" y="9943"/>
                    <a:pt x="1491" y="9978"/>
                  </a:cubicBezTo>
                  <a:cubicBezTo>
                    <a:pt x="1166" y="10025"/>
                    <a:pt x="1006" y="9954"/>
                    <a:pt x="852" y="9688"/>
                  </a:cubicBezTo>
                  <a:cubicBezTo>
                    <a:pt x="698" y="9789"/>
                    <a:pt x="527" y="9860"/>
                    <a:pt x="409" y="10008"/>
                  </a:cubicBezTo>
                  <a:cubicBezTo>
                    <a:pt x="172" y="10321"/>
                    <a:pt x="113" y="10345"/>
                    <a:pt x="533" y="10546"/>
                  </a:cubicBezTo>
                  <a:cubicBezTo>
                    <a:pt x="941" y="10735"/>
                    <a:pt x="1373" y="10712"/>
                    <a:pt x="1798" y="10652"/>
                  </a:cubicBezTo>
                  <a:cubicBezTo>
                    <a:pt x="2023" y="10623"/>
                    <a:pt x="2236" y="10564"/>
                    <a:pt x="2437" y="10445"/>
                  </a:cubicBezTo>
                  <a:cubicBezTo>
                    <a:pt x="2614" y="10339"/>
                    <a:pt x="2626" y="10309"/>
                    <a:pt x="2555" y="10114"/>
                  </a:cubicBezTo>
                  <a:cubicBezTo>
                    <a:pt x="2449" y="9801"/>
                    <a:pt x="2212" y="9641"/>
                    <a:pt x="1905" y="9558"/>
                  </a:cubicBezTo>
                  <a:close/>
                  <a:moveTo>
                    <a:pt x="13863" y="9558"/>
                  </a:moveTo>
                  <a:cubicBezTo>
                    <a:pt x="13591" y="9617"/>
                    <a:pt x="13384" y="9765"/>
                    <a:pt x="13260" y="10008"/>
                  </a:cubicBezTo>
                  <a:cubicBezTo>
                    <a:pt x="13118" y="10280"/>
                    <a:pt x="13148" y="10363"/>
                    <a:pt x="13420" y="10487"/>
                  </a:cubicBezTo>
                  <a:cubicBezTo>
                    <a:pt x="13916" y="10712"/>
                    <a:pt x="14443" y="10735"/>
                    <a:pt x="14963" y="10635"/>
                  </a:cubicBezTo>
                  <a:cubicBezTo>
                    <a:pt x="15135" y="10605"/>
                    <a:pt x="15300" y="10534"/>
                    <a:pt x="15448" y="10428"/>
                  </a:cubicBezTo>
                  <a:cubicBezTo>
                    <a:pt x="15549" y="10357"/>
                    <a:pt x="15555" y="10292"/>
                    <a:pt x="15495" y="10185"/>
                  </a:cubicBezTo>
                  <a:cubicBezTo>
                    <a:pt x="15359" y="9954"/>
                    <a:pt x="15158" y="9789"/>
                    <a:pt x="14898" y="9682"/>
                  </a:cubicBezTo>
                  <a:cubicBezTo>
                    <a:pt x="14798" y="9984"/>
                    <a:pt x="14561" y="10002"/>
                    <a:pt x="14307" y="9972"/>
                  </a:cubicBezTo>
                  <a:cubicBezTo>
                    <a:pt x="14011" y="9949"/>
                    <a:pt x="13958" y="9889"/>
                    <a:pt x="13863" y="9558"/>
                  </a:cubicBezTo>
                  <a:close/>
                  <a:moveTo>
                    <a:pt x="13609" y="1929"/>
                  </a:moveTo>
                  <a:cubicBezTo>
                    <a:pt x="13514" y="1639"/>
                    <a:pt x="13260" y="1545"/>
                    <a:pt x="13017" y="1704"/>
                  </a:cubicBezTo>
                  <a:cubicBezTo>
                    <a:pt x="12887" y="1805"/>
                    <a:pt x="12805" y="1935"/>
                    <a:pt x="12781" y="2101"/>
                  </a:cubicBezTo>
                  <a:cubicBezTo>
                    <a:pt x="12751" y="2296"/>
                    <a:pt x="12745" y="2509"/>
                    <a:pt x="12562" y="2651"/>
                  </a:cubicBezTo>
                  <a:cubicBezTo>
                    <a:pt x="12532" y="2674"/>
                    <a:pt x="12544" y="2704"/>
                    <a:pt x="12562" y="2733"/>
                  </a:cubicBezTo>
                  <a:cubicBezTo>
                    <a:pt x="12568" y="2751"/>
                    <a:pt x="12598" y="2763"/>
                    <a:pt x="12603" y="2757"/>
                  </a:cubicBezTo>
                  <a:cubicBezTo>
                    <a:pt x="12739" y="2716"/>
                    <a:pt x="12852" y="2639"/>
                    <a:pt x="12958" y="2556"/>
                  </a:cubicBezTo>
                  <a:cubicBezTo>
                    <a:pt x="13041" y="2491"/>
                    <a:pt x="12970" y="2408"/>
                    <a:pt x="12958" y="2343"/>
                  </a:cubicBezTo>
                  <a:cubicBezTo>
                    <a:pt x="12941" y="2112"/>
                    <a:pt x="13006" y="2018"/>
                    <a:pt x="13236" y="1988"/>
                  </a:cubicBezTo>
                  <a:cubicBezTo>
                    <a:pt x="13360" y="1959"/>
                    <a:pt x="13485" y="1953"/>
                    <a:pt x="13609" y="1929"/>
                  </a:cubicBezTo>
                  <a:close/>
                  <a:moveTo>
                    <a:pt x="2141" y="1929"/>
                  </a:moveTo>
                  <a:cubicBezTo>
                    <a:pt x="2266" y="1941"/>
                    <a:pt x="2378" y="1959"/>
                    <a:pt x="2478" y="1970"/>
                  </a:cubicBezTo>
                  <a:cubicBezTo>
                    <a:pt x="2774" y="2012"/>
                    <a:pt x="2851" y="2089"/>
                    <a:pt x="2792" y="2361"/>
                  </a:cubicBezTo>
                  <a:cubicBezTo>
                    <a:pt x="2762" y="2497"/>
                    <a:pt x="2798" y="2562"/>
                    <a:pt x="2898" y="2621"/>
                  </a:cubicBezTo>
                  <a:cubicBezTo>
                    <a:pt x="2958" y="2651"/>
                    <a:pt x="3017" y="2698"/>
                    <a:pt x="3076" y="2727"/>
                  </a:cubicBezTo>
                  <a:cubicBezTo>
                    <a:pt x="3123" y="2751"/>
                    <a:pt x="3165" y="2781"/>
                    <a:pt x="3206" y="2727"/>
                  </a:cubicBezTo>
                  <a:cubicBezTo>
                    <a:pt x="3224" y="2692"/>
                    <a:pt x="3212" y="2645"/>
                    <a:pt x="3176" y="2621"/>
                  </a:cubicBezTo>
                  <a:cubicBezTo>
                    <a:pt x="3028" y="2509"/>
                    <a:pt x="3005" y="2349"/>
                    <a:pt x="2987" y="2177"/>
                  </a:cubicBezTo>
                  <a:cubicBezTo>
                    <a:pt x="2975" y="2012"/>
                    <a:pt x="2910" y="1864"/>
                    <a:pt x="2774" y="1740"/>
                  </a:cubicBezTo>
                  <a:cubicBezTo>
                    <a:pt x="2555" y="1545"/>
                    <a:pt x="2295" y="1610"/>
                    <a:pt x="2141" y="1929"/>
                  </a:cubicBezTo>
                  <a:close/>
                  <a:moveTo>
                    <a:pt x="14011" y="1876"/>
                  </a:moveTo>
                  <a:cubicBezTo>
                    <a:pt x="14100" y="1894"/>
                    <a:pt x="14165" y="1905"/>
                    <a:pt x="14236" y="1911"/>
                  </a:cubicBezTo>
                  <a:cubicBezTo>
                    <a:pt x="14413" y="1935"/>
                    <a:pt x="14579" y="1953"/>
                    <a:pt x="14756" y="1964"/>
                  </a:cubicBezTo>
                  <a:cubicBezTo>
                    <a:pt x="14886" y="1970"/>
                    <a:pt x="14910" y="1935"/>
                    <a:pt x="14874" y="1811"/>
                  </a:cubicBezTo>
                  <a:cubicBezTo>
                    <a:pt x="14809" y="1586"/>
                    <a:pt x="14656" y="1480"/>
                    <a:pt x="14419" y="1468"/>
                  </a:cubicBezTo>
                  <a:cubicBezTo>
                    <a:pt x="14200" y="1462"/>
                    <a:pt x="14117" y="1545"/>
                    <a:pt x="14011" y="1876"/>
                  </a:cubicBezTo>
                  <a:close/>
                  <a:moveTo>
                    <a:pt x="1757" y="1870"/>
                  </a:moveTo>
                  <a:cubicBezTo>
                    <a:pt x="1645" y="1527"/>
                    <a:pt x="1556" y="1456"/>
                    <a:pt x="1313" y="1468"/>
                  </a:cubicBezTo>
                  <a:cubicBezTo>
                    <a:pt x="1083" y="1485"/>
                    <a:pt x="929" y="1621"/>
                    <a:pt x="882" y="1840"/>
                  </a:cubicBezTo>
                  <a:cubicBezTo>
                    <a:pt x="858" y="1929"/>
                    <a:pt x="888" y="1982"/>
                    <a:pt x="976" y="1964"/>
                  </a:cubicBezTo>
                  <a:cubicBezTo>
                    <a:pt x="1231" y="1929"/>
                    <a:pt x="1491" y="1935"/>
                    <a:pt x="1757" y="1870"/>
                  </a:cubicBezTo>
                  <a:close/>
                  <a:moveTo>
                    <a:pt x="2337" y="2408"/>
                  </a:moveTo>
                  <a:lnTo>
                    <a:pt x="2455" y="2408"/>
                  </a:lnTo>
                  <a:cubicBezTo>
                    <a:pt x="2555" y="2408"/>
                    <a:pt x="2632" y="2384"/>
                    <a:pt x="2632" y="2266"/>
                  </a:cubicBezTo>
                  <a:cubicBezTo>
                    <a:pt x="2632" y="2160"/>
                    <a:pt x="2555" y="2142"/>
                    <a:pt x="2478" y="2136"/>
                  </a:cubicBezTo>
                  <a:cubicBezTo>
                    <a:pt x="2348" y="2130"/>
                    <a:pt x="2206" y="2118"/>
                    <a:pt x="2070" y="2118"/>
                  </a:cubicBezTo>
                  <a:cubicBezTo>
                    <a:pt x="1999" y="2118"/>
                    <a:pt x="1905" y="2083"/>
                    <a:pt x="1911" y="2213"/>
                  </a:cubicBezTo>
                  <a:cubicBezTo>
                    <a:pt x="1911" y="2313"/>
                    <a:pt x="1928" y="2384"/>
                    <a:pt x="2053" y="2384"/>
                  </a:cubicBezTo>
                  <a:cubicBezTo>
                    <a:pt x="2130" y="2396"/>
                    <a:pt x="2218" y="2402"/>
                    <a:pt x="2337" y="2408"/>
                  </a:cubicBezTo>
                  <a:close/>
                  <a:moveTo>
                    <a:pt x="13508" y="2118"/>
                  </a:moveTo>
                  <a:cubicBezTo>
                    <a:pt x="13467" y="2124"/>
                    <a:pt x="13355" y="2136"/>
                    <a:pt x="13248" y="2148"/>
                  </a:cubicBezTo>
                  <a:cubicBezTo>
                    <a:pt x="13171" y="2160"/>
                    <a:pt x="13130" y="2201"/>
                    <a:pt x="13142" y="2290"/>
                  </a:cubicBezTo>
                  <a:cubicBezTo>
                    <a:pt x="13148" y="2373"/>
                    <a:pt x="13201" y="2414"/>
                    <a:pt x="13272" y="2408"/>
                  </a:cubicBezTo>
                  <a:cubicBezTo>
                    <a:pt x="13437" y="2408"/>
                    <a:pt x="13603" y="2402"/>
                    <a:pt x="13769" y="2384"/>
                  </a:cubicBezTo>
                  <a:cubicBezTo>
                    <a:pt x="13881" y="2378"/>
                    <a:pt x="13863" y="2284"/>
                    <a:pt x="13863" y="2207"/>
                  </a:cubicBezTo>
                  <a:cubicBezTo>
                    <a:pt x="13869" y="2130"/>
                    <a:pt x="13804" y="2118"/>
                    <a:pt x="13745" y="2130"/>
                  </a:cubicBezTo>
                  <a:cubicBezTo>
                    <a:pt x="13686" y="2118"/>
                    <a:pt x="13627" y="2118"/>
                    <a:pt x="13508" y="2118"/>
                  </a:cubicBezTo>
                  <a:close/>
                  <a:moveTo>
                    <a:pt x="12391" y="3195"/>
                  </a:moveTo>
                  <a:cubicBezTo>
                    <a:pt x="12467" y="3171"/>
                    <a:pt x="12509" y="3112"/>
                    <a:pt x="12491" y="3047"/>
                  </a:cubicBezTo>
                  <a:cubicBezTo>
                    <a:pt x="12444" y="2899"/>
                    <a:pt x="12373" y="2757"/>
                    <a:pt x="12260" y="2651"/>
                  </a:cubicBezTo>
                  <a:cubicBezTo>
                    <a:pt x="12184" y="2585"/>
                    <a:pt x="12113" y="2633"/>
                    <a:pt x="12077" y="2710"/>
                  </a:cubicBezTo>
                  <a:cubicBezTo>
                    <a:pt x="11994" y="2852"/>
                    <a:pt x="12231" y="3201"/>
                    <a:pt x="12391" y="3195"/>
                  </a:cubicBezTo>
                  <a:close/>
                  <a:moveTo>
                    <a:pt x="3720" y="2781"/>
                  </a:moveTo>
                  <a:cubicBezTo>
                    <a:pt x="3715" y="2721"/>
                    <a:pt x="3691" y="2668"/>
                    <a:pt x="3632" y="2639"/>
                  </a:cubicBezTo>
                  <a:cubicBezTo>
                    <a:pt x="3567" y="2609"/>
                    <a:pt x="3513" y="2633"/>
                    <a:pt x="3484" y="2680"/>
                  </a:cubicBezTo>
                  <a:cubicBezTo>
                    <a:pt x="3407" y="2792"/>
                    <a:pt x="3318" y="2905"/>
                    <a:pt x="3289" y="3035"/>
                  </a:cubicBezTo>
                  <a:cubicBezTo>
                    <a:pt x="3259" y="3130"/>
                    <a:pt x="3348" y="3212"/>
                    <a:pt x="3437" y="3183"/>
                  </a:cubicBezTo>
                  <a:cubicBezTo>
                    <a:pt x="3549" y="3141"/>
                    <a:pt x="3720" y="2905"/>
                    <a:pt x="3720" y="2781"/>
                  </a:cubicBezTo>
                  <a:close/>
                  <a:moveTo>
                    <a:pt x="2419" y="2970"/>
                  </a:moveTo>
                  <a:cubicBezTo>
                    <a:pt x="2366" y="2568"/>
                    <a:pt x="2366" y="2568"/>
                    <a:pt x="2124" y="2609"/>
                  </a:cubicBezTo>
                  <a:cubicBezTo>
                    <a:pt x="2206" y="2804"/>
                    <a:pt x="2206" y="2804"/>
                    <a:pt x="2419" y="2970"/>
                  </a:cubicBezTo>
                  <a:close/>
                  <a:moveTo>
                    <a:pt x="13337" y="2988"/>
                  </a:moveTo>
                  <a:cubicBezTo>
                    <a:pt x="13485" y="2905"/>
                    <a:pt x="13562" y="2804"/>
                    <a:pt x="13621" y="2698"/>
                  </a:cubicBezTo>
                  <a:cubicBezTo>
                    <a:pt x="13656" y="2639"/>
                    <a:pt x="13656" y="2585"/>
                    <a:pt x="13567" y="2580"/>
                  </a:cubicBezTo>
                  <a:cubicBezTo>
                    <a:pt x="13449" y="2574"/>
                    <a:pt x="13360" y="2585"/>
                    <a:pt x="13366" y="2739"/>
                  </a:cubicBezTo>
                  <a:cubicBezTo>
                    <a:pt x="13378" y="2804"/>
                    <a:pt x="13360" y="2875"/>
                    <a:pt x="13337" y="2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4"/>
            <p:cNvSpPr/>
            <p:nvPr/>
          </p:nvSpPr>
          <p:spPr>
            <a:xfrm>
              <a:off x="3636680" y="3483198"/>
              <a:ext cx="1723067" cy="749954"/>
            </a:xfrm>
            <a:custGeom>
              <a:avLst/>
              <a:gdLst/>
              <a:ahLst/>
              <a:cxnLst/>
              <a:rect l="l" t="t" r="r" b="b"/>
              <a:pathLst>
                <a:path w="9528" h="4147" extrusionOk="0">
                  <a:moveTo>
                    <a:pt x="9528" y="4123"/>
                  </a:moveTo>
                  <a:cubicBezTo>
                    <a:pt x="9191" y="4146"/>
                    <a:pt x="8865" y="4064"/>
                    <a:pt x="8528" y="4046"/>
                  </a:cubicBezTo>
                  <a:cubicBezTo>
                    <a:pt x="7807" y="3998"/>
                    <a:pt x="7091" y="3963"/>
                    <a:pt x="6364" y="3933"/>
                  </a:cubicBezTo>
                  <a:cubicBezTo>
                    <a:pt x="5624" y="3904"/>
                    <a:pt x="4879" y="3886"/>
                    <a:pt x="4140" y="3904"/>
                  </a:cubicBezTo>
                  <a:cubicBezTo>
                    <a:pt x="3105" y="3916"/>
                    <a:pt x="2070" y="4010"/>
                    <a:pt x="1035" y="4010"/>
                  </a:cubicBezTo>
                  <a:lnTo>
                    <a:pt x="53" y="4010"/>
                  </a:lnTo>
                  <a:cubicBezTo>
                    <a:pt x="0" y="3939"/>
                    <a:pt x="53" y="3910"/>
                    <a:pt x="89" y="3880"/>
                  </a:cubicBezTo>
                  <a:cubicBezTo>
                    <a:pt x="686" y="3383"/>
                    <a:pt x="1165" y="2780"/>
                    <a:pt x="1680" y="2201"/>
                  </a:cubicBezTo>
                  <a:cubicBezTo>
                    <a:pt x="2277" y="1520"/>
                    <a:pt x="2874" y="834"/>
                    <a:pt x="3466" y="148"/>
                  </a:cubicBezTo>
                  <a:cubicBezTo>
                    <a:pt x="3560" y="36"/>
                    <a:pt x="3661" y="6"/>
                    <a:pt x="3797" y="36"/>
                  </a:cubicBezTo>
                  <a:cubicBezTo>
                    <a:pt x="4270" y="125"/>
                    <a:pt x="4737" y="190"/>
                    <a:pt x="5216" y="184"/>
                  </a:cubicBezTo>
                  <a:cubicBezTo>
                    <a:pt x="5642" y="178"/>
                    <a:pt x="6056" y="131"/>
                    <a:pt x="6470" y="36"/>
                  </a:cubicBezTo>
                  <a:cubicBezTo>
                    <a:pt x="6636" y="1"/>
                    <a:pt x="6724" y="36"/>
                    <a:pt x="6825" y="184"/>
                  </a:cubicBezTo>
                  <a:cubicBezTo>
                    <a:pt x="7345" y="941"/>
                    <a:pt x="7807" y="1739"/>
                    <a:pt x="8351" y="2479"/>
                  </a:cubicBezTo>
                  <a:cubicBezTo>
                    <a:pt x="8706" y="2958"/>
                    <a:pt x="9072" y="3431"/>
                    <a:pt x="9427" y="3904"/>
                  </a:cubicBezTo>
                  <a:cubicBezTo>
                    <a:pt x="9469" y="3963"/>
                    <a:pt x="9528" y="4004"/>
                    <a:pt x="9528" y="412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4"/>
            <p:cNvSpPr/>
            <p:nvPr/>
          </p:nvSpPr>
          <p:spPr>
            <a:xfrm>
              <a:off x="3314602" y="2975217"/>
              <a:ext cx="161673" cy="1404423"/>
            </a:xfrm>
            <a:custGeom>
              <a:avLst/>
              <a:gdLst/>
              <a:ahLst/>
              <a:cxnLst/>
              <a:rect l="l" t="t" r="r" b="b"/>
              <a:pathLst>
                <a:path w="894" h="7766" extrusionOk="0">
                  <a:moveTo>
                    <a:pt x="870" y="3324"/>
                  </a:moveTo>
                  <a:cubicBezTo>
                    <a:pt x="894" y="4732"/>
                    <a:pt x="770" y="6121"/>
                    <a:pt x="758" y="7505"/>
                  </a:cubicBezTo>
                  <a:cubicBezTo>
                    <a:pt x="758" y="7718"/>
                    <a:pt x="699" y="7754"/>
                    <a:pt x="433" y="7760"/>
                  </a:cubicBezTo>
                  <a:cubicBezTo>
                    <a:pt x="208" y="7766"/>
                    <a:pt x="149" y="7724"/>
                    <a:pt x="137" y="7505"/>
                  </a:cubicBezTo>
                  <a:cubicBezTo>
                    <a:pt x="125" y="7009"/>
                    <a:pt x="131" y="6506"/>
                    <a:pt x="125" y="6009"/>
                  </a:cubicBezTo>
                  <a:cubicBezTo>
                    <a:pt x="102" y="4909"/>
                    <a:pt x="72" y="3809"/>
                    <a:pt x="60" y="2697"/>
                  </a:cubicBezTo>
                  <a:cubicBezTo>
                    <a:pt x="48" y="2129"/>
                    <a:pt x="96" y="1568"/>
                    <a:pt x="31" y="1000"/>
                  </a:cubicBezTo>
                  <a:cubicBezTo>
                    <a:pt x="1" y="740"/>
                    <a:pt x="42" y="473"/>
                    <a:pt x="60" y="207"/>
                  </a:cubicBezTo>
                  <a:cubicBezTo>
                    <a:pt x="60" y="113"/>
                    <a:pt x="102" y="65"/>
                    <a:pt x="196" y="65"/>
                  </a:cubicBezTo>
                  <a:cubicBezTo>
                    <a:pt x="344" y="59"/>
                    <a:pt x="486" y="36"/>
                    <a:pt x="634" y="12"/>
                  </a:cubicBezTo>
                  <a:cubicBezTo>
                    <a:pt x="758" y="0"/>
                    <a:pt x="811" y="42"/>
                    <a:pt x="811" y="178"/>
                  </a:cubicBezTo>
                  <a:cubicBezTo>
                    <a:pt x="811" y="426"/>
                    <a:pt x="811" y="686"/>
                    <a:pt x="817" y="935"/>
                  </a:cubicBezTo>
                  <a:cubicBezTo>
                    <a:pt x="847" y="1745"/>
                    <a:pt x="876" y="2549"/>
                    <a:pt x="870" y="33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4"/>
            <p:cNvSpPr/>
            <p:nvPr/>
          </p:nvSpPr>
          <p:spPr>
            <a:xfrm>
              <a:off x="5668607" y="2975217"/>
              <a:ext cx="164928" cy="1411837"/>
            </a:xfrm>
            <a:custGeom>
              <a:avLst/>
              <a:gdLst/>
              <a:ahLst/>
              <a:cxnLst/>
              <a:rect l="l" t="t" r="r" b="b"/>
              <a:pathLst>
                <a:path w="912" h="7807" extrusionOk="0">
                  <a:moveTo>
                    <a:pt x="25" y="3170"/>
                  </a:moveTo>
                  <a:cubicBezTo>
                    <a:pt x="1" y="2289"/>
                    <a:pt x="90" y="1272"/>
                    <a:pt x="90" y="243"/>
                  </a:cubicBezTo>
                  <a:cubicBezTo>
                    <a:pt x="90" y="24"/>
                    <a:pt x="113" y="0"/>
                    <a:pt x="326" y="36"/>
                  </a:cubicBezTo>
                  <a:cubicBezTo>
                    <a:pt x="486" y="65"/>
                    <a:pt x="693" y="6"/>
                    <a:pt x="799" y="119"/>
                  </a:cubicBezTo>
                  <a:cubicBezTo>
                    <a:pt x="912" y="231"/>
                    <a:pt x="835" y="438"/>
                    <a:pt x="864" y="598"/>
                  </a:cubicBezTo>
                  <a:cubicBezTo>
                    <a:pt x="882" y="674"/>
                    <a:pt x="882" y="751"/>
                    <a:pt x="870" y="834"/>
                  </a:cubicBezTo>
                  <a:cubicBezTo>
                    <a:pt x="776" y="1810"/>
                    <a:pt x="882" y="2786"/>
                    <a:pt x="823" y="3762"/>
                  </a:cubicBezTo>
                  <a:cubicBezTo>
                    <a:pt x="752" y="4874"/>
                    <a:pt x="776" y="5985"/>
                    <a:pt x="752" y="7103"/>
                  </a:cubicBezTo>
                  <a:lnTo>
                    <a:pt x="752" y="7428"/>
                  </a:lnTo>
                  <a:cubicBezTo>
                    <a:pt x="746" y="7754"/>
                    <a:pt x="681" y="7807"/>
                    <a:pt x="368" y="7771"/>
                  </a:cubicBezTo>
                  <a:cubicBezTo>
                    <a:pt x="155" y="7742"/>
                    <a:pt x="143" y="7724"/>
                    <a:pt x="131" y="7488"/>
                  </a:cubicBezTo>
                  <a:cubicBezTo>
                    <a:pt x="113" y="6736"/>
                    <a:pt x="101" y="5985"/>
                    <a:pt x="60" y="5234"/>
                  </a:cubicBezTo>
                  <a:cubicBezTo>
                    <a:pt x="31" y="4590"/>
                    <a:pt x="25" y="3957"/>
                    <a:pt x="25" y="31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4"/>
            <p:cNvSpPr/>
            <p:nvPr/>
          </p:nvSpPr>
          <p:spPr>
            <a:xfrm>
              <a:off x="3799256" y="3158047"/>
              <a:ext cx="1546565" cy="326421"/>
            </a:xfrm>
            <a:custGeom>
              <a:avLst/>
              <a:gdLst/>
              <a:ahLst/>
              <a:cxnLst/>
              <a:rect l="l" t="t" r="r" b="b"/>
              <a:pathLst>
                <a:path w="8552" h="1805" extrusionOk="0">
                  <a:moveTo>
                    <a:pt x="8321" y="18"/>
                  </a:moveTo>
                  <a:cubicBezTo>
                    <a:pt x="8351" y="30"/>
                    <a:pt x="8363" y="36"/>
                    <a:pt x="8374" y="54"/>
                  </a:cubicBezTo>
                  <a:cubicBezTo>
                    <a:pt x="8552" y="237"/>
                    <a:pt x="8552" y="255"/>
                    <a:pt x="8363" y="409"/>
                  </a:cubicBezTo>
                  <a:cubicBezTo>
                    <a:pt x="7505" y="1089"/>
                    <a:pt x="6529" y="1509"/>
                    <a:pt x="5441" y="1686"/>
                  </a:cubicBezTo>
                  <a:cubicBezTo>
                    <a:pt x="4986" y="1763"/>
                    <a:pt x="4530" y="1804"/>
                    <a:pt x="4075" y="1793"/>
                  </a:cubicBezTo>
                  <a:cubicBezTo>
                    <a:pt x="3300" y="1763"/>
                    <a:pt x="2543" y="1615"/>
                    <a:pt x="1822" y="1337"/>
                  </a:cubicBezTo>
                  <a:cubicBezTo>
                    <a:pt x="1248" y="1124"/>
                    <a:pt x="728" y="829"/>
                    <a:pt x="243" y="444"/>
                  </a:cubicBezTo>
                  <a:cubicBezTo>
                    <a:pt x="219" y="421"/>
                    <a:pt x="177" y="403"/>
                    <a:pt x="148" y="373"/>
                  </a:cubicBezTo>
                  <a:cubicBezTo>
                    <a:pt x="0" y="237"/>
                    <a:pt x="0" y="231"/>
                    <a:pt x="142" y="77"/>
                  </a:cubicBezTo>
                  <a:cubicBezTo>
                    <a:pt x="166" y="54"/>
                    <a:pt x="189" y="36"/>
                    <a:pt x="225" y="1"/>
                  </a:cubicBezTo>
                  <a:cubicBezTo>
                    <a:pt x="574" y="284"/>
                    <a:pt x="964" y="503"/>
                    <a:pt x="1348" y="728"/>
                  </a:cubicBezTo>
                  <a:cubicBezTo>
                    <a:pt x="1626" y="888"/>
                    <a:pt x="1934" y="1006"/>
                    <a:pt x="2242" y="1089"/>
                  </a:cubicBezTo>
                  <a:cubicBezTo>
                    <a:pt x="2685" y="1207"/>
                    <a:pt x="3129" y="1319"/>
                    <a:pt x="3578" y="1420"/>
                  </a:cubicBezTo>
                  <a:cubicBezTo>
                    <a:pt x="4022" y="1526"/>
                    <a:pt x="4477" y="1526"/>
                    <a:pt x="4921" y="1438"/>
                  </a:cubicBezTo>
                  <a:cubicBezTo>
                    <a:pt x="5471" y="1319"/>
                    <a:pt x="6021" y="1172"/>
                    <a:pt x="6559" y="1012"/>
                  </a:cubicBezTo>
                  <a:cubicBezTo>
                    <a:pt x="7127" y="846"/>
                    <a:pt x="7612" y="503"/>
                    <a:pt x="8096" y="178"/>
                  </a:cubicBezTo>
                  <a:cubicBezTo>
                    <a:pt x="8173" y="137"/>
                    <a:pt x="8244" y="66"/>
                    <a:pt x="8321" y="1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4"/>
            <p:cNvSpPr/>
            <p:nvPr/>
          </p:nvSpPr>
          <p:spPr>
            <a:xfrm>
              <a:off x="3603405" y="4216870"/>
              <a:ext cx="1802457" cy="76135"/>
            </a:xfrm>
            <a:custGeom>
              <a:avLst/>
              <a:gdLst/>
              <a:ahLst/>
              <a:cxnLst/>
              <a:rect l="l" t="t" r="r" b="b"/>
              <a:pathLst>
                <a:path w="9967" h="421" extrusionOk="0">
                  <a:moveTo>
                    <a:pt x="9966" y="344"/>
                  </a:moveTo>
                  <a:cubicBezTo>
                    <a:pt x="9854" y="421"/>
                    <a:pt x="9759" y="409"/>
                    <a:pt x="9682" y="391"/>
                  </a:cubicBezTo>
                  <a:cubicBezTo>
                    <a:pt x="9410" y="344"/>
                    <a:pt x="9138" y="361"/>
                    <a:pt x="8860" y="355"/>
                  </a:cubicBezTo>
                  <a:cubicBezTo>
                    <a:pt x="7695" y="314"/>
                    <a:pt x="6518" y="273"/>
                    <a:pt x="5353" y="267"/>
                  </a:cubicBezTo>
                  <a:cubicBezTo>
                    <a:pt x="4862" y="267"/>
                    <a:pt x="4377" y="296"/>
                    <a:pt x="3886" y="296"/>
                  </a:cubicBezTo>
                  <a:cubicBezTo>
                    <a:pt x="2899" y="290"/>
                    <a:pt x="1911" y="296"/>
                    <a:pt x="923" y="296"/>
                  </a:cubicBezTo>
                  <a:cubicBezTo>
                    <a:pt x="640" y="296"/>
                    <a:pt x="367" y="178"/>
                    <a:pt x="78" y="267"/>
                  </a:cubicBezTo>
                  <a:cubicBezTo>
                    <a:pt x="42" y="284"/>
                    <a:pt x="1" y="249"/>
                    <a:pt x="1" y="208"/>
                  </a:cubicBezTo>
                  <a:cubicBezTo>
                    <a:pt x="1" y="166"/>
                    <a:pt x="36" y="143"/>
                    <a:pt x="78" y="143"/>
                  </a:cubicBezTo>
                  <a:cubicBezTo>
                    <a:pt x="208" y="137"/>
                    <a:pt x="332" y="137"/>
                    <a:pt x="462" y="137"/>
                  </a:cubicBezTo>
                  <a:cubicBezTo>
                    <a:pt x="1048" y="125"/>
                    <a:pt x="1639" y="154"/>
                    <a:pt x="2224" y="119"/>
                  </a:cubicBezTo>
                  <a:cubicBezTo>
                    <a:pt x="3502" y="24"/>
                    <a:pt x="4779" y="1"/>
                    <a:pt x="6063" y="30"/>
                  </a:cubicBezTo>
                  <a:cubicBezTo>
                    <a:pt x="7104" y="54"/>
                    <a:pt x="8145" y="95"/>
                    <a:pt x="9185" y="208"/>
                  </a:cubicBezTo>
                  <a:cubicBezTo>
                    <a:pt x="9434" y="231"/>
                    <a:pt x="9688" y="225"/>
                    <a:pt x="9966" y="34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4"/>
            <p:cNvSpPr/>
            <p:nvPr/>
          </p:nvSpPr>
          <p:spPr>
            <a:xfrm>
              <a:off x="4384276" y="3168716"/>
              <a:ext cx="386280" cy="240882"/>
            </a:xfrm>
            <a:custGeom>
              <a:avLst/>
              <a:gdLst/>
              <a:ahLst/>
              <a:cxnLst/>
              <a:rect l="l" t="t" r="r" b="b"/>
              <a:pathLst>
                <a:path w="2136" h="1332" extrusionOk="0">
                  <a:moveTo>
                    <a:pt x="0" y="1089"/>
                  </a:moveTo>
                  <a:cubicBezTo>
                    <a:pt x="225" y="746"/>
                    <a:pt x="432" y="438"/>
                    <a:pt x="651" y="119"/>
                  </a:cubicBezTo>
                  <a:cubicBezTo>
                    <a:pt x="686" y="66"/>
                    <a:pt x="739" y="48"/>
                    <a:pt x="798" y="48"/>
                  </a:cubicBezTo>
                  <a:lnTo>
                    <a:pt x="852" y="48"/>
                  </a:lnTo>
                  <a:cubicBezTo>
                    <a:pt x="1059" y="48"/>
                    <a:pt x="1283" y="1"/>
                    <a:pt x="1467" y="60"/>
                  </a:cubicBezTo>
                  <a:cubicBezTo>
                    <a:pt x="1662" y="125"/>
                    <a:pt x="1692" y="385"/>
                    <a:pt x="1810" y="551"/>
                  </a:cubicBezTo>
                  <a:cubicBezTo>
                    <a:pt x="1928" y="705"/>
                    <a:pt x="2017" y="876"/>
                    <a:pt x="2135" y="1065"/>
                  </a:cubicBezTo>
                  <a:cubicBezTo>
                    <a:pt x="1419" y="1331"/>
                    <a:pt x="722" y="1326"/>
                    <a:pt x="0" y="1089"/>
                  </a:cubicBezTo>
                  <a:close/>
                </a:path>
              </a:pathLst>
            </a:custGeom>
            <a:solidFill>
              <a:srgbClr val="B82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4"/>
            <p:cNvSpPr/>
            <p:nvPr/>
          </p:nvSpPr>
          <p:spPr>
            <a:xfrm>
              <a:off x="3168121" y="4333512"/>
              <a:ext cx="453734" cy="214118"/>
            </a:xfrm>
            <a:custGeom>
              <a:avLst/>
              <a:gdLst/>
              <a:ahLst/>
              <a:cxnLst/>
              <a:rect l="l" t="t" r="r" b="b"/>
              <a:pathLst>
                <a:path w="2509" h="1184" extrusionOk="0">
                  <a:moveTo>
                    <a:pt x="1787" y="0"/>
                  </a:moveTo>
                  <a:cubicBezTo>
                    <a:pt x="2094" y="83"/>
                    <a:pt x="2331" y="243"/>
                    <a:pt x="2443" y="562"/>
                  </a:cubicBezTo>
                  <a:cubicBezTo>
                    <a:pt x="2508" y="763"/>
                    <a:pt x="2496" y="787"/>
                    <a:pt x="2325" y="893"/>
                  </a:cubicBezTo>
                  <a:cubicBezTo>
                    <a:pt x="2124" y="1012"/>
                    <a:pt x="1911" y="1071"/>
                    <a:pt x="1686" y="1100"/>
                  </a:cubicBezTo>
                  <a:cubicBezTo>
                    <a:pt x="1260" y="1159"/>
                    <a:pt x="823" y="1183"/>
                    <a:pt x="427" y="994"/>
                  </a:cubicBezTo>
                  <a:cubicBezTo>
                    <a:pt x="1" y="799"/>
                    <a:pt x="60" y="769"/>
                    <a:pt x="296" y="456"/>
                  </a:cubicBezTo>
                  <a:cubicBezTo>
                    <a:pt x="415" y="302"/>
                    <a:pt x="586" y="231"/>
                    <a:pt x="740" y="142"/>
                  </a:cubicBezTo>
                  <a:cubicBezTo>
                    <a:pt x="900" y="414"/>
                    <a:pt x="1053" y="479"/>
                    <a:pt x="1379" y="426"/>
                  </a:cubicBezTo>
                  <a:cubicBezTo>
                    <a:pt x="1645" y="385"/>
                    <a:pt x="1698" y="326"/>
                    <a:pt x="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4"/>
            <p:cNvSpPr/>
            <p:nvPr/>
          </p:nvSpPr>
          <p:spPr>
            <a:xfrm>
              <a:off x="5518871" y="4333512"/>
              <a:ext cx="443064" cy="214118"/>
            </a:xfrm>
            <a:custGeom>
              <a:avLst/>
              <a:gdLst/>
              <a:ahLst/>
              <a:cxnLst/>
              <a:rect l="l" t="t" r="r" b="b"/>
              <a:pathLst>
                <a:path w="2450" h="1184" extrusionOk="0">
                  <a:moveTo>
                    <a:pt x="746" y="0"/>
                  </a:moveTo>
                  <a:cubicBezTo>
                    <a:pt x="841" y="331"/>
                    <a:pt x="900" y="391"/>
                    <a:pt x="1190" y="420"/>
                  </a:cubicBezTo>
                  <a:cubicBezTo>
                    <a:pt x="1444" y="450"/>
                    <a:pt x="1675" y="426"/>
                    <a:pt x="1781" y="130"/>
                  </a:cubicBezTo>
                  <a:cubicBezTo>
                    <a:pt x="2047" y="237"/>
                    <a:pt x="2242" y="408"/>
                    <a:pt x="2378" y="633"/>
                  </a:cubicBezTo>
                  <a:cubicBezTo>
                    <a:pt x="2449" y="740"/>
                    <a:pt x="2438" y="805"/>
                    <a:pt x="2325" y="881"/>
                  </a:cubicBezTo>
                  <a:cubicBezTo>
                    <a:pt x="2177" y="976"/>
                    <a:pt x="2018" y="1047"/>
                    <a:pt x="1846" y="1083"/>
                  </a:cubicBezTo>
                  <a:cubicBezTo>
                    <a:pt x="1326" y="1183"/>
                    <a:pt x="799" y="1159"/>
                    <a:pt x="303" y="935"/>
                  </a:cubicBezTo>
                  <a:cubicBezTo>
                    <a:pt x="31" y="810"/>
                    <a:pt x="1" y="734"/>
                    <a:pt x="137" y="456"/>
                  </a:cubicBezTo>
                  <a:cubicBezTo>
                    <a:pt x="267" y="207"/>
                    <a:pt x="474" y="59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5652693" y="2653320"/>
              <a:ext cx="215022" cy="199108"/>
            </a:xfrm>
            <a:custGeom>
              <a:avLst/>
              <a:gdLst/>
              <a:ahLst/>
              <a:cxnLst/>
              <a:rect l="l" t="t" r="r" b="b"/>
              <a:pathLst>
                <a:path w="1189" h="1101" extrusionOk="0">
                  <a:moveTo>
                    <a:pt x="769" y="0"/>
                  </a:moveTo>
                  <a:cubicBezTo>
                    <a:pt x="1094" y="178"/>
                    <a:pt x="1189" y="426"/>
                    <a:pt x="1059" y="745"/>
                  </a:cubicBezTo>
                  <a:cubicBezTo>
                    <a:pt x="946" y="1011"/>
                    <a:pt x="686" y="1100"/>
                    <a:pt x="438" y="964"/>
                  </a:cubicBezTo>
                  <a:cubicBezTo>
                    <a:pt x="36" y="751"/>
                    <a:pt x="0" y="272"/>
                    <a:pt x="361" y="0"/>
                  </a:cubicBezTo>
                  <a:cubicBezTo>
                    <a:pt x="379" y="12"/>
                    <a:pt x="391" y="36"/>
                    <a:pt x="402" y="47"/>
                  </a:cubicBezTo>
                  <a:cubicBezTo>
                    <a:pt x="385" y="77"/>
                    <a:pt x="361" y="118"/>
                    <a:pt x="337" y="148"/>
                  </a:cubicBezTo>
                  <a:cubicBezTo>
                    <a:pt x="266" y="266"/>
                    <a:pt x="302" y="373"/>
                    <a:pt x="396" y="456"/>
                  </a:cubicBezTo>
                  <a:cubicBezTo>
                    <a:pt x="473" y="521"/>
                    <a:pt x="562" y="550"/>
                    <a:pt x="663" y="503"/>
                  </a:cubicBezTo>
                  <a:cubicBezTo>
                    <a:pt x="787" y="432"/>
                    <a:pt x="805" y="331"/>
                    <a:pt x="799" y="207"/>
                  </a:cubicBezTo>
                  <a:cubicBezTo>
                    <a:pt x="787" y="148"/>
                    <a:pt x="757" y="95"/>
                    <a:pt x="722" y="47"/>
                  </a:cubicBezTo>
                  <a:cubicBezTo>
                    <a:pt x="745" y="24"/>
                    <a:pt x="751" y="12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3284763" y="2626555"/>
              <a:ext cx="191512" cy="216107"/>
            </a:xfrm>
            <a:custGeom>
              <a:avLst/>
              <a:gdLst/>
              <a:ahLst/>
              <a:cxnLst/>
              <a:rect l="l" t="t" r="r" b="b"/>
              <a:pathLst>
                <a:path w="1059" h="1195" extrusionOk="0">
                  <a:moveTo>
                    <a:pt x="332" y="166"/>
                  </a:moveTo>
                  <a:cubicBezTo>
                    <a:pt x="710" y="0"/>
                    <a:pt x="970" y="136"/>
                    <a:pt x="1018" y="538"/>
                  </a:cubicBezTo>
                  <a:cubicBezTo>
                    <a:pt x="1059" y="828"/>
                    <a:pt x="817" y="1136"/>
                    <a:pt x="539" y="1171"/>
                  </a:cubicBezTo>
                  <a:cubicBezTo>
                    <a:pt x="337" y="1195"/>
                    <a:pt x="142" y="1071"/>
                    <a:pt x="77" y="858"/>
                  </a:cubicBezTo>
                  <a:cubicBezTo>
                    <a:pt x="18" y="669"/>
                    <a:pt x="0" y="491"/>
                    <a:pt x="148" y="337"/>
                  </a:cubicBezTo>
                  <a:cubicBezTo>
                    <a:pt x="166" y="343"/>
                    <a:pt x="172" y="361"/>
                    <a:pt x="184" y="367"/>
                  </a:cubicBezTo>
                  <a:cubicBezTo>
                    <a:pt x="172" y="621"/>
                    <a:pt x="237" y="740"/>
                    <a:pt x="385" y="751"/>
                  </a:cubicBezTo>
                  <a:cubicBezTo>
                    <a:pt x="550" y="769"/>
                    <a:pt x="734" y="598"/>
                    <a:pt x="740" y="432"/>
                  </a:cubicBezTo>
                  <a:cubicBezTo>
                    <a:pt x="746" y="284"/>
                    <a:pt x="639" y="207"/>
                    <a:pt x="444" y="190"/>
                  </a:cubicBezTo>
                  <a:cubicBezTo>
                    <a:pt x="414" y="190"/>
                    <a:pt x="385" y="195"/>
                    <a:pt x="355" y="195"/>
                  </a:cubicBezTo>
                  <a:cubicBezTo>
                    <a:pt x="349" y="184"/>
                    <a:pt x="343" y="172"/>
                    <a:pt x="332" y="16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5414164" y="2884254"/>
              <a:ext cx="193682" cy="218458"/>
            </a:xfrm>
            <a:custGeom>
              <a:avLst/>
              <a:gdLst/>
              <a:ahLst/>
              <a:cxnLst/>
              <a:rect l="l" t="t" r="r" b="b"/>
              <a:pathLst>
                <a:path w="1071" h="1208" extrusionOk="0">
                  <a:moveTo>
                    <a:pt x="1071" y="385"/>
                  </a:moveTo>
                  <a:lnTo>
                    <a:pt x="698" y="426"/>
                  </a:lnTo>
                  <a:cubicBezTo>
                    <a:pt x="468" y="456"/>
                    <a:pt x="403" y="557"/>
                    <a:pt x="420" y="781"/>
                  </a:cubicBezTo>
                  <a:cubicBezTo>
                    <a:pt x="432" y="858"/>
                    <a:pt x="503" y="935"/>
                    <a:pt x="420" y="1000"/>
                  </a:cubicBezTo>
                  <a:cubicBezTo>
                    <a:pt x="320" y="1077"/>
                    <a:pt x="201" y="1160"/>
                    <a:pt x="65" y="1195"/>
                  </a:cubicBezTo>
                  <a:cubicBezTo>
                    <a:pt x="54" y="1207"/>
                    <a:pt x="30" y="1189"/>
                    <a:pt x="24" y="1177"/>
                  </a:cubicBezTo>
                  <a:cubicBezTo>
                    <a:pt x="6" y="1154"/>
                    <a:pt x="0" y="1118"/>
                    <a:pt x="24" y="1095"/>
                  </a:cubicBezTo>
                  <a:cubicBezTo>
                    <a:pt x="207" y="953"/>
                    <a:pt x="213" y="746"/>
                    <a:pt x="243" y="539"/>
                  </a:cubicBezTo>
                  <a:cubicBezTo>
                    <a:pt x="267" y="379"/>
                    <a:pt x="349" y="243"/>
                    <a:pt x="479" y="148"/>
                  </a:cubicBezTo>
                  <a:cubicBezTo>
                    <a:pt x="722" y="1"/>
                    <a:pt x="976" y="95"/>
                    <a:pt x="1071" y="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3533962" y="2884254"/>
              <a:ext cx="198023" cy="224787"/>
            </a:xfrm>
            <a:custGeom>
              <a:avLst/>
              <a:gdLst/>
              <a:ahLst/>
              <a:cxnLst/>
              <a:rect l="l" t="t" r="r" b="b"/>
              <a:pathLst>
                <a:path w="1095" h="1243" extrusionOk="0">
                  <a:moveTo>
                    <a:pt x="0" y="385"/>
                  </a:moveTo>
                  <a:cubicBezTo>
                    <a:pt x="154" y="66"/>
                    <a:pt x="414" y="1"/>
                    <a:pt x="639" y="202"/>
                  </a:cubicBezTo>
                  <a:cubicBezTo>
                    <a:pt x="775" y="320"/>
                    <a:pt x="840" y="468"/>
                    <a:pt x="858" y="633"/>
                  </a:cubicBezTo>
                  <a:cubicBezTo>
                    <a:pt x="870" y="805"/>
                    <a:pt x="893" y="970"/>
                    <a:pt x="1041" y="1077"/>
                  </a:cubicBezTo>
                  <a:cubicBezTo>
                    <a:pt x="1071" y="1101"/>
                    <a:pt x="1094" y="1148"/>
                    <a:pt x="1071" y="1183"/>
                  </a:cubicBezTo>
                  <a:cubicBezTo>
                    <a:pt x="1035" y="1243"/>
                    <a:pt x="988" y="1207"/>
                    <a:pt x="947" y="1183"/>
                  </a:cubicBezTo>
                  <a:cubicBezTo>
                    <a:pt x="887" y="1154"/>
                    <a:pt x="822" y="1107"/>
                    <a:pt x="769" y="1077"/>
                  </a:cubicBezTo>
                  <a:cubicBezTo>
                    <a:pt x="657" y="1018"/>
                    <a:pt x="627" y="953"/>
                    <a:pt x="657" y="823"/>
                  </a:cubicBezTo>
                  <a:cubicBezTo>
                    <a:pt x="716" y="545"/>
                    <a:pt x="633" y="468"/>
                    <a:pt x="343" y="426"/>
                  </a:cubicBezTo>
                  <a:cubicBezTo>
                    <a:pt x="225" y="415"/>
                    <a:pt x="125" y="397"/>
                    <a:pt x="0" y="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5680362" y="2869244"/>
              <a:ext cx="163843" cy="93315"/>
            </a:xfrm>
            <a:custGeom>
              <a:avLst/>
              <a:gdLst/>
              <a:ahLst/>
              <a:cxnLst/>
              <a:rect l="l" t="t" r="r" b="b"/>
              <a:pathLst>
                <a:path w="906" h="516" extrusionOk="0">
                  <a:moveTo>
                    <a:pt x="1" y="415"/>
                  </a:moveTo>
                  <a:cubicBezTo>
                    <a:pt x="113" y="84"/>
                    <a:pt x="190" y="1"/>
                    <a:pt x="409" y="7"/>
                  </a:cubicBezTo>
                  <a:cubicBezTo>
                    <a:pt x="634" y="13"/>
                    <a:pt x="793" y="125"/>
                    <a:pt x="864" y="350"/>
                  </a:cubicBezTo>
                  <a:cubicBezTo>
                    <a:pt x="906" y="474"/>
                    <a:pt x="882" y="515"/>
                    <a:pt x="746" y="503"/>
                  </a:cubicBezTo>
                  <a:cubicBezTo>
                    <a:pt x="569" y="486"/>
                    <a:pt x="403" y="474"/>
                    <a:pt x="226" y="450"/>
                  </a:cubicBezTo>
                  <a:cubicBezTo>
                    <a:pt x="155" y="444"/>
                    <a:pt x="90" y="433"/>
                    <a:pt x="1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3301763" y="2868159"/>
              <a:ext cx="162758" cy="95485"/>
            </a:xfrm>
            <a:custGeom>
              <a:avLst/>
              <a:gdLst/>
              <a:ahLst/>
              <a:cxnLst/>
              <a:rect l="l" t="t" r="r" b="b"/>
              <a:pathLst>
                <a:path w="900" h="528" extrusionOk="0">
                  <a:moveTo>
                    <a:pt x="900" y="415"/>
                  </a:moveTo>
                  <a:cubicBezTo>
                    <a:pt x="634" y="480"/>
                    <a:pt x="374" y="474"/>
                    <a:pt x="119" y="509"/>
                  </a:cubicBezTo>
                  <a:cubicBezTo>
                    <a:pt x="25" y="527"/>
                    <a:pt x="1" y="468"/>
                    <a:pt x="25" y="385"/>
                  </a:cubicBezTo>
                  <a:cubicBezTo>
                    <a:pt x="72" y="166"/>
                    <a:pt x="232" y="30"/>
                    <a:pt x="456" y="13"/>
                  </a:cubicBezTo>
                  <a:cubicBezTo>
                    <a:pt x="699" y="1"/>
                    <a:pt x="788" y="72"/>
                    <a:pt x="900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3492188" y="2982631"/>
              <a:ext cx="132919" cy="58955"/>
            </a:xfrm>
            <a:custGeom>
              <a:avLst/>
              <a:gdLst/>
              <a:ahLst/>
              <a:cxnLst/>
              <a:rect l="l" t="t" r="r" b="b"/>
              <a:pathLst>
                <a:path w="735" h="326" extrusionOk="0">
                  <a:moveTo>
                    <a:pt x="427" y="320"/>
                  </a:moveTo>
                  <a:cubicBezTo>
                    <a:pt x="308" y="314"/>
                    <a:pt x="231" y="308"/>
                    <a:pt x="143" y="308"/>
                  </a:cubicBezTo>
                  <a:cubicBezTo>
                    <a:pt x="13" y="308"/>
                    <a:pt x="1" y="225"/>
                    <a:pt x="1" y="137"/>
                  </a:cubicBezTo>
                  <a:cubicBezTo>
                    <a:pt x="1" y="1"/>
                    <a:pt x="95" y="42"/>
                    <a:pt x="160" y="42"/>
                  </a:cubicBezTo>
                  <a:cubicBezTo>
                    <a:pt x="296" y="42"/>
                    <a:pt x="438" y="48"/>
                    <a:pt x="568" y="54"/>
                  </a:cubicBezTo>
                  <a:cubicBezTo>
                    <a:pt x="651" y="60"/>
                    <a:pt x="734" y="78"/>
                    <a:pt x="722" y="190"/>
                  </a:cubicBezTo>
                  <a:cubicBezTo>
                    <a:pt x="722" y="308"/>
                    <a:pt x="645" y="326"/>
                    <a:pt x="545" y="326"/>
                  </a:cubicBezTo>
                  <a:cubicBezTo>
                    <a:pt x="497" y="320"/>
                    <a:pt x="444" y="320"/>
                    <a:pt x="427" y="3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5521041" y="2988056"/>
              <a:ext cx="135994" cy="51540"/>
            </a:xfrm>
            <a:custGeom>
              <a:avLst/>
              <a:gdLst/>
              <a:ahLst/>
              <a:cxnLst/>
              <a:rect l="l" t="t" r="r" b="b"/>
              <a:pathLst>
                <a:path w="752" h="285" extrusionOk="0">
                  <a:moveTo>
                    <a:pt x="379" y="0"/>
                  </a:moveTo>
                  <a:lnTo>
                    <a:pt x="616" y="0"/>
                  </a:lnTo>
                  <a:cubicBezTo>
                    <a:pt x="675" y="0"/>
                    <a:pt x="740" y="0"/>
                    <a:pt x="734" y="83"/>
                  </a:cubicBezTo>
                  <a:cubicBezTo>
                    <a:pt x="728" y="154"/>
                    <a:pt x="752" y="255"/>
                    <a:pt x="640" y="260"/>
                  </a:cubicBezTo>
                  <a:cubicBezTo>
                    <a:pt x="474" y="278"/>
                    <a:pt x="308" y="284"/>
                    <a:pt x="143" y="284"/>
                  </a:cubicBezTo>
                  <a:cubicBezTo>
                    <a:pt x="72" y="284"/>
                    <a:pt x="19" y="243"/>
                    <a:pt x="13" y="166"/>
                  </a:cubicBezTo>
                  <a:cubicBezTo>
                    <a:pt x="1" y="83"/>
                    <a:pt x="48" y="42"/>
                    <a:pt x="119" y="24"/>
                  </a:cubicBezTo>
                  <a:cubicBezTo>
                    <a:pt x="226" y="18"/>
                    <a:pt x="332" y="12"/>
                    <a:pt x="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5316872" y="3072509"/>
              <a:ext cx="90964" cy="111399"/>
            </a:xfrm>
            <a:custGeom>
              <a:avLst/>
              <a:gdLst/>
              <a:ahLst/>
              <a:cxnLst/>
              <a:rect l="l" t="t" r="r" b="b"/>
              <a:pathLst>
                <a:path w="503" h="616" extrusionOk="0">
                  <a:moveTo>
                    <a:pt x="391" y="610"/>
                  </a:moveTo>
                  <a:cubicBezTo>
                    <a:pt x="231" y="616"/>
                    <a:pt x="0" y="267"/>
                    <a:pt x="65" y="125"/>
                  </a:cubicBezTo>
                  <a:cubicBezTo>
                    <a:pt x="107" y="48"/>
                    <a:pt x="184" y="0"/>
                    <a:pt x="255" y="66"/>
                  </a:cubicBezTo>
                  <a:cubicBezTo>
                    <a:pt x="361" y="172"/>
                    <a:pt x="438" y="314"/>
                    <a:pt x="479" y="462"/>
                  </a:cubicBezTo>
                  <a:cubicBezTo>
                    <a:pt x="503" y="533"/>
                    <a:pt x="462" y="592"/>
                    <a:pt x="391" y="610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4"/>
            <p:cNvSpPr/>
            <p:nvPr/>
          </p:nvSpPr>
          <p:spPr>
            <a:xfrm>
              <a:off x="3737227" y="3076849"/>
              <a:ext cx="82464" cy="109229"/>
            </a:xfrm>
            <a:custGeom>
              <a:avLst/>
              <a:gdLst/>
              <a:ahLst/>
              <a:cxnLst/>
              <a:rect l="l" t="t" r="r" b="b"/>
              <a:pathLst>
                <a:path w="456" h="604" extrusionOk="0">
                  <a:moveTo>
                    <a:pt x="455" y="172"/>
                  </a:moveTo>
                  <a:cubicBezTo>
                    <a:pt x="455" y="296"/>
                    <a:pt x="284" y="532"/>
                    <a:pt x="166" y="574"/>
                  </a:cubicBezTo>
                  <a:cubicBezTo>
                    <a:pt x="77" y="603"/>
                    <a:pt x="0" y="526"/>
                    <a:pt x="18" y="426"/>
                  </a:cubicBezTo>
                  <a:cubicBezTo>
                    <a:pt x="59" y="296"/>
                    <a:pt x="136" y="183"/>
                    <a:pt x="213" y="71"/>
                  </a:cubicBezTo>
                  <a:cubicBezTo>
                    <a:pt x="248" y="24"/>
                    <a:pt x="302" y="0"/>
                    <a:pt x="361" y="30"/>
                  </a:cubicBezTo>
                  <a:cubicBezTo>
                    <a:pt x="426" y="59"/>
                    <a:pt x="450" y="101"/>
                    <a:pt x="455" y="172"/>
                  </a:cubicBezTo>
                  <a:close/>
                </a:path>
              </a:pathLst>
            </a:custGeom>
            <a:solidFill>
              <a:srgbClr val="E4C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3530707" y="3070339"/>
              <a:ext cx="53710" cy="71794"/>
            </a:xfrm>
            <a:custGeom>
              <a:avLst/>
              <a:gdLst/>
              <a:ahLst/>
              <a:cxnLst/>
              <a:rect l="l" t="t" r="r" b="b"/>
              <a:pathLst>
                <a:path w="297" h="397" extrusionOk="0">
                  <a:moveTo>
                    <a:pt x="296" y="397"/>
                  </a:moveTo>
                  <a:cubicBezTo>
                    <a:pt x="83" y="231"/>
                    <a:pt x="83" y="231"/>
                    <a:pt x="1" y="36"/>
                  </a:cubicBezTo>
                  <a:cubicBezTo>
                    <a:pt x="237" y="1"/>
                    <a:pt x="237" y="1"/>
                    <a:pt x="296" y="3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5558475" y="3070339"/>
              <a:ext cx="58050" cy="75050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" y="415"/>
                  </a:moveTo>
                  <a:cubicBezTo>
                    <a:pt x="19" y="302"/>
                    <a:pt x="42" y="231"/>
                    <a:pt x="30" y="166"/>
                  </a:cubicBezTo>
                  <a:cubicBezTo>
                    <a:pt x="24" y="12"/>
                    <a:pt x="113" y="1"/>
                    <a:pt x="231" y="7"/>
                  </a:cubicBezTo>
                  <a:cubicBezTo>
                    <a:pt x="320" y="12"/>
                    <a:pt x="320" y="66"/>
                    <a:pt x="285" y="125"/>
                  </a:cubicBezTo>
                  <a:cubicBezTo>
                    <a:pt x="226" y="225"/>
                    <a:pt x="149" y="326"/>
                    <a:pt x="1" y="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549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61"/>
          <p:cNvSpPr txBox="1">
            <a:spLocks noGrp="1"/>
          </p:cNvSpPr>
          <p:nvPr>
            <p:ph type="title"/>
          </p:nvPr>
        </p:nvSpPr>
        <p:spPr>
          <a:xfrm>
            <a:off x="706452" y="156669"/>
            <a:ext cx="7717500" cy="10779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1305" name="Google Shape;1305;p61"/>
          <p:cNvSpPr txBox="1">
            <a:spLocks noGrp="1"/>
          </p:cNvSpPr>
          <p:nvPr>
            <p:ph type="subTitle" idx="4294967295"/>
          </p:nvPr>
        </p:nvSpPr>
        <p:spPr>
          <a:xfrm>
            <a:off x="2610786" y="2450166"/>
            <a:ext cx="5149891" cy="4550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Use adjectives to describe films</a:t>
            </a:r>
          </a:p>
        </p:txBody>
      </p:sp>
      <p:sp>
        <p:nvSpPr>
          <p:cNvPr id="1306" name="Google Shape;1306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1924080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3"/>
                </a:solidFill>
                <a:latin typeface="Grand Hotel"/>
                <a:ea typeface="Grand Hotel"/>
                <a:cs typeface="Grand Hotel"/>
                <a:sym typeface="Grand Hotel"/>
              </a:rPr>
              <a:t>Vocabulary</a:t>
            </a:r>
            <a:endParaRPr sz="3000" b="1" dirty="0">
              <a:solidFill>
                <a:schemeClr val="accent3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312" name="Google Shape;1312;p61"/>
          <p:cNvSpPr txBox="1">
            <a:spLocks noGrp="1"/>
          </p:cNvSpPr>
          <p:nvPr>
            <p:ph type="subTitle" idx="4294967295"/>
          </p:nvPr>
        </p:nvSpPr>
        <p:spPr>
          <a:xfrm>
            <a:off x="2610787" y="3685032"/>
            <a:ext cx="6533214" cy="5679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Pronounce the sounds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ɪə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and /</a:t>
            </a:r>
            <a:r>
              <a:rPr lang="en-US" sz="2400" dirty="0" err="1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eə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/ correctly</a:t>
            </a:r>
          </a:p>
        </p:txBody>
      </p:sp>
      <p:sp>
        <p:nvSpPr>
          <p:cNvPr id="1313" name="Google Shape;1313;p61"/>
          <p:cNvSpPr txBox="1">
            <a:spLocks noGrp="1"/>
          </p:cNvSpPr>
          <p:nvPr>
            <p:ph type="subTitle" idx="4294967295"/>
          </p:nvPr>
        </p:nvSpPr>
        <p:spPr>
          <a:xfrm>
            <a:off x="2612437" y="3189155"/>
            <a:ext cx="1902000" cy="38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4"/>
                </a:solidFill>
                <a:latin typeface="Grand Hotel"/>
                <a:ea typeface="Grand Hotel"/>
                <a:cs typeface="Grand Hotel"/>
                <a:sym typeface="Grand Hotel"/>
              </a:rPr>
              <a:t>Pronunciation</a:t>
            </a:r>
            <a:endParaRPr sz="3000" b="1" dirty="0">
              <a:solidFill>
                <a:schemeClr val="accent4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1314" name="Google Shape;1314;p61"/>
          <p:cNvSpPr/>
          <p:nvPr/>
        </p:nvSpPr>
        <p:spPr>
          <a:xfrm>
            <a:off x="7104773" y="4535078"/>
            <a:ext cx="74943" cy="74943"/>
          </a:xfrm>
          <a:custGeom>
            <a:avLst/>
            <a:gdLst/>
            <a:ahLst/>
            <a:cxnLst/>
            <a:rect l="l" t="t" r="r" b="b"/>
            <a:pathLst>
              <a:path w="527" h="527" extrusionOk="0">
                <a:moveTo>
                  <a:pt x="136" y="0"/>
                </a:moveTo>
                <a:lnTo>
                  <a:pt x="124" y="219"/>
                </a:lnTo>
                <a:lnTo>
                  <a:pt x="0" y="396"/>
                </a:lnTo>
                <a:lnTo>
                  <a:pt x="219" y="402"/>
                </a:lnTo>
                <a:lnTo>
                  <a:pt x="396" y="526"/>
                </a:lnTo>
                <a:lnTo>
                  <a:pt x="408" y="314"/>
                </a:lnTo>
                <a:lnTo>
                  <a:pt x="527" y="136"/>
                </a:lnTo>
                <a:lnTo>
                  <a:pt x="314" y="130"/>
                </a:lnTo>
                <a:lnTo>
                  <a:pt x="13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61"/>
          <p:cNvSpPr/>
          <p:nvPr/>
        </p:nvSpPr>
        <p:spPr>
          <a:xfrm>
            <a:off x="7906678" y="3296665"/>
            <a:ext cx="174204" cy="175057"/>
          </a:xfrm>
          <a:custGeom>
            <a:avLst/>
            <a:gdLst/>
            <a:ahLst/>
            <a:cxnLst/>
            <a:rect l="l" t="t" r="r" b="b"/>
            <a:pathLst>
              <a:path w="1225" h="1231" extrusionOk="0">
                <a:moveTo>
                  <a:pt x="964" y="0"/>
                </a:moveTo>
                <a:lnTo>
                  <a:pt x="515" y="272"/>
                </a:lnTo>
                <a:lnTo>
                  <a:pt x="0" y="266"/>
                </a:lnTo>
                <a:lnTo>
                  <a:pt x="272" y="710"/>
                </a:lnTo>
                <a:lnTo>
                  <a:pt x="255" y="1230"/>
                </a:lnTo>
                <a:lnTo>
                  <a:pt x="710" y="958"/>
                </a:lnTo>
                <a:lnTo>
                  <a:pt x="1224" y="976"/>
                </a:lnTo>
                <a:lnTo>
                  <a:pt x="952" y="521"/>
                </a:lnTo>
                <a:lnTo>
                  <a:pt x="9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61"/>
          <p:cNvSpPr/>
          <p:nvPr/>
        </p:nvSpPr>
        <p:spPr>
          <a:xfrm>
            <a:off x="7408871" y="4094717"/>
            <a:ext cx="164107" cy="162543"/>
          </a:xfrm>
          <a:custGeom>
            <a:avLst/>
            <a:gdLst/>
            <a:ahLst/>
            <a:cxnLst/>
            <a:rect l="l" t="t" r="r" b="b"/>
            <a:pathLst>
              <a:path w="1154" h="1143" extrusionOk="0">
                <a:moveTo>
                  <a:pt x="544" y="1"/>
                </a:moveTo>
                <a:lnTo>
                  <a:pt x="361" y="385"/>
                </a:lnTo>
                <a:lnTo>
                  <a:pt x="0" y="604"/>
                </a:lnTo>
                <a:lnTo>
                  <a:pt x="385" y="787"/>
                </a:lnTo>
                <a:lnTo>
                  <a:pt x="610" y="1142"/>
                </a:lnTo>
                <a:lnTo>
                  <a:pt x="793" y="758"/>
                </a:lnTo>
                <a:lnTo>
                  <a:pt x="1154" y="539"/>
                </a:lnTo>
                <a:lnTo>
                  <a:pt x="769" y="356"/>
                </a:lnTo>
                <a:lnTo>
                  <a:pt x="5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1"/>
          <p:cNvSpPr/>
          <p:nvPr/>
        </p:nvSpPr>
        <p:spPr>
          <a:xfrm>
            <a:off x="7573300" y="4541200"/>
            <a:ext cx="2625" cy="3175"/>
          </a:xfrm>
          <a:custGeom>
            <a:avLst/>
            <a:gdLst/>
            <a:ahLst/>
            <a:cxnLst/>
            <a:rect l="l" t="t" r="r" b="b"/>
            <a:pathLst>
              <a:path w="105" h="127" extrusionOk="0">
                <a:moveTo>
                  <a:pt x="105" y="1"/>
                </a:moveTo>
                <a:lnTo>
                  <a:pt x="105" y="1"/>
                </a:lnTo>
                <a:cubicBezTo>
                  <a:pt x="63" y="22"/>
                  <a:pt x="21" y="64"/>
                  <a:pt x="0" y="126"/>
                </a:cubicBezTo>
                <a:cubicBezTo>
                  <a:pt x="21" y="64"/>
                  <a:pt x="84" y="22"/>
                  <a:pt x="105" y="1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1"/>
          <p:cNvSpPr/>
          <p:nvPr/>
        </p:nvSpPr>
        <p:spPr>
          <a:xfrm>
            <a:off x="8369950" y="4716450"/>
            <a:ext cx="1075" cy="550"/>
          </a:xfrm>
          <a:custGeom>
            <a:avLst/>
            <a:gdLst/>
            <a:ahLst/>
            <a:cxnLst/>
            <a:rect l="l" t="t" r="r" b="b"/>
            <a:pathLst>
              <a:path w="43" h="22" extrusionOk="0">
                <a:moveTo>
                  <a:pt x="43" y="0"/>
                </a:moveTo>
                <a:cubicBezTo>
                  <a:pt x="22" y="0"/>
                  <a:pt x="22" y="21"/>
                  <a:pt x="1" y="21"/>
                </a:cubicBezTo>
                <a:cubicBezTo>
                  <a:pt x="22" y="21"/>
                  <a:pt x="22" y="21"/>
                  <a:pt x="43" y="0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61"/>
          <p:cNvSpPr/>
          <p:nvPr/>
        </p:nvSpPr>
        <p:spPr>
          <a:xfrm>
            <a:off x="8371525" y="4714350"/>
            <a:ext cx="1075" cy="1075"/>
          </a:xfrm>
          <a:custGeom>
            <a:avLst/>
            <a:gdLst/>
            <a:ahLst/>
            <a:cxnLst/>
            <a:rect l="l" t="t" r="r" b="b"/>
            <a:pathLst>
              <a:path w="43" h="43" extrusionOk="0">
                <a:moveTo>
                  <a:pt x="43" y="1"/>
                </a:moveTo>
                <a:cubicBezTo>
                  <a:pt x="43" y="1"/>
                  <a:pt x="1" y="22"/>
                  <a:pt x="1" y="43"/>
                </a:cubicBezTo>
                <a:cubicBezTo>
                  <a:pt x="1" y="22"/>
                  <a:pt x="43" y="22"/>
                  <a:pt x="43" y="1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61"/>
          <p:cNvSpPr/>
          <p:nvPr/>
        </p:nvSpPr>
        <p:spPr>
          <a:xfrm>
            <a:off x="7523600" y="4937725"/>
            <a:ext cx="2650" cy="3675"/>
          </a:xfrm>
          <a:custGeom>
            <a:avLst/>
            <a:gdLst/>
            <a:ahLst/>
            <a:cxnLst/>
            <a:rect l="l" t="t" r="r" b="b"/>
            <a:pathLst>
              <a:path w="106" h="147" extrusionOk="0">
                <a:moveTo>
                  <a:pt x="105" y="0"/>
                </a:moveTo>
                <a:cubicBezTo>
                  <a:pt x="99" y="12"/>
                  <a:pt x="94" y="23"/>
                  <a:pt x="87" y="35"/>
                </a:cubicBezTo>
                <a:lnTo>
                  <a:pt x="87" y="35"/>
                </a:lnTo>
                <a:cubicBezTo>
                  <a:pt x="94" y="25"/>
                  <a:pt x="101" y="13"/>
                  <a:pt x="105" y="0"/>
                </a:cubicBezTo>
                <a:close/>
                <a:moveTo>
                  <a:pt x="87" y="35"/>
                </a:moveTo>
                <a:cubicBezTo>
                  <a:pt x="59" y="74"/>
                  <a:pt x="17" y="97"/>
                  <a:pt x="1" y="147"/>
                </a:cubicBezTo>
                <a:cubicBezTo>
                  <a:pt x="46" y="101"/>
                  <a:pt x="69" y="67"/>
                  <a:pt x="87" y="35"/>
                </a:cubicBezTo>
                <a:close/>
              </a:path>
            </a:pathLst>
          </a:custGeom>
          <a:solidFill>
            <a:srgbClr val="DA16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1" name="Google Shape;1321;p61"/>
          <p:cNvGrpSpPr/>
          <p:nvPr/>
        </p:nvGrpSpPr>
        <p:grpSpPr>
          <a:xfrm>
            <a:off x="1623065" y="3109315"/>
            <a:ext cx="644675" cy="1129102"/>
            <a:chOff x="7468700" y="4103550"/>
            <a:chExt cx="954650" cy="1672000"/>
          </a:xfrm>
        </p:grpSpPr>
        <p:sp>
          <p:nvSpPr>
            <p:cNvPr id="1322" name="Google Shape;1322;p61"/>
            <p:cNvSpPr/>
            <p:nvPr/>
          </p:nvSpPr>
          <p:spPr>
            <a:xfrm>
              <a:off x="7707733" y="4550152"/>
              <a:ext cx="113766" cy="113624"/>
            </a:xfrm>
            <a:custGeom>
              <a:avLst/>
              <a:gdLst/>
              <a:ahLst/>
              <a:cxnLst/>
              <a:rect l="l" t="t" r="r" b="b"/>
              <a:pathLst>
                <a:path w="800" h="799" extrusionOk="0">
                  <a:moveTo>
                    <a:pt x="456" y="1"/>
                  </a:moveTo>
                  <a:lnTo>
                    <a:pt x="279" y="237"/>
                  </a:lnTo>
                  <a:lnTo>
                    <a:pt x="1" y="338"/>
                  </a:lnTo>
                  <a:lnTo>
                    <a:pt x="237" y="515"/>
                  </a:lnTo>
                  <a:lnTo>
                    <a:pt x="332" y="799"/>
                  </a:lnTo>
                  <a:lnTo>
                    <a:pt x="515" y="568"/>
                  </a:lnTo>
                  <a:lnTo>
                    <a:pt x="799" y="468"/>
                  </a:lnTo>
                  <a:lnTo>
                    <a:pt x="563" y="279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1"/>
            <p:cNvSpPr/>
            <p:nvPr/>
          </p:nvSpPr>
          <p:spPr>
            <a:xfrm>
              <a:off x="7648625" y="4132125"/>
              <a:ext cx="61225" cy="98700"/>
            </a:xfrm>
            <a:custGeom>
              <a:avLst/>
              <a:gdLst/>
              <a:ahLst/>
              <a:cxnLst/>
              <a:rect l="l" t="t" r="r" b="b"/>
              <a:pathLst>
                <a:path w="2449" h="3948" extrusionOk="0">
                  <a:moveTo>
                    <a:pt x="1127" y="1"/>
                  </a:moveTo>
                  <a:cubicBezTo>
                    <a:pt x="185" y="1"/>
                    <a:pt x="0" y="3642"/>
                    <a:pt x="0" y="3642"/>
                  </a:cubicBezTo>
                  <a:cubicBezTo>
                    <a:pt x="0" y="3642"/>
                    <a:pt x="1627" y="3947"/>
                    <a:pt x="1953" y="3947"/>
                  </a:cubicBezTo>
                  <a:cubicBezTo>
                    <a:pt x="1989" y="3947"/>
                    <a:pt x="2009" y="3944"/>
                    <a:pt x="2009" y="3935"/>
                  </a:cubicBezTo>
                  <a:cubicBezTo>
                    <a:pt x="2009" y="3873"/>
                    <a:pt x="2176" y="2157"/>
                    <a:pt x="2302" y="1676"/>
                  </a:cubicBezTo>
                  <a:cubicBezTo>
                    <a:pt x="2448" y="1215"/>
                    <a:pt x="2407" y="85"/>
                    <a:pt x="2344" y="64"/>
                  </a:cubicBezTo>
                  <a:cubicBezTo>
                    <a:pt x="2330" y="64"/>
                    <a:pt x="2300" y="67"/>
                    <a:pt x="2230" y="67"/>
                  </a:cubicBezTo>
                  <a:cubicBezTo>
                    <a:pt x="2090" y="67"/>
                    <a:pt x="1793" y="57"/>
                    <a:pt x="1151" y="2"/>
                  </a:cubicBezTo>
                  <a:cubicBezTo>
                    <a:pt x="1143" y="1"/>
                    <a:pt x="1135" y="1"/>
                    <a:pt x="1127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1"/>
            <p:cNvSpPr/>
            <p:nvPr/>
          </p:nvSpPr>
          <p:spPr>
            <a:xfrm>
              <a:off x="8199950" y="4128450"/>
              <a:ext cx="61225" cy="105500"/>
            </a:xfrm>
            <a:custGeom>
              <a:avLst/>
              <a:gdLst/>
              <a:ahLst/>
              <a:cxnLst/>
              <a:rect l="l" t="t" r="r" b="b"/>
              <a:pathLst>
                <a:path w="2449" h="4220" extrusionOk="0">
                  <a:moveTo>
                    <a:pt x="1328" y="1"/>
                  </a:moveTo>
                  <a:cubicBezTo>
                    <a:pt x="1318" y="1"/>
                    <a:pt x="1308" y="1"/>
                    <a:pt x="1298" y="2"/>
                  </a:cubicBezTo>
                  <a:cubicBezTo>
                    <a:pt x="817" y="44"/>
                    <a:pt x="529" y="55"/>
                    <a:pt x="356" y="55"/>
                  </a:cubicBezTo>
                  <a:cubicBezTo>
                    <a:pt x="184" y="55"/>
                    <a:pt x="126" y="44"/>
                    <a:pt x="105" y="44"/>
                  </a:cubicBezTo>
                  <a:cubicBezTo>
                    <a:pt x="43" y="86"/>
                    <a:pt x="1" y="1279"/>
                    <a:pt x="147" y="1781"/>
                  </a:cubicBezTo>
                  <a:cubicBezTo>
                    <a:pt x="273" y="2283"/>
                    <a:pt x="440" y="4124"/>
                    <a:pt x="440" y="4208"/>
                  </a:cubicBezTo>
                  <a:cubicBezTo>
                    <a:pt x="438" y="4216"/>
                    <a:pt x="456" y="4220"/>
                    <a:pt x="491" y="4220"/>
                  </a:cubicBezTo>
                  <a:cubicBezTo>
                    <a:pt x="805" y="4220"/>
                    <a:pt x="2449" y="3915"/>
                    <a:pt x="2449" y="3915"/>
                  </a:cubicBezTo>
                  <a:cubicBezTo>
                    <a:pt x="2449" y="3915"/>
                    <a:pt x="2264" y="1"/>
                    <a:pt x="1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1"/>
            <p:cNvSpPr/>
            <p:nvPr/>
          </p:nvSpPr>
          <p:spPr>
            <a:xfrm>
              <a:off x="7587950" y="4688200"/>
              <a:ext cx="2625" cy="3175"/>
            </a:xfrm>
            <a:custGeom>
              <a:avLst/>
              <a:gdLst/>
              <a:ahLst/>
              <a:cxnLst/>
              <a:rect l="l" t="t" r="r" b="b"/>
              <a:pathLst>
                <a:path w="105" h="127" extrusionOk="0">
                  <a:moveTo>
                    <a:pt x="0" y="1"/>
                  </a:moveTo>
                  <a:cubicBezTo>
                    <a:pt x="21" y="42"/>
                    <a:pt x="42" y="105"/>
                    <a:pt x="105" y="126"/>
                  </a:cubicBezTo>
                  <a:cubicBezTo>
                    <a:pt x="63" y="84"/>
                    <a:pt x="21" y="42"/>
                    <a:pt x="0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1"/>
            <p:cNvSpPr/>
            <p:nvPr/>
          </p:nvSpPr>
          <p:spPr>
            <a:xfrm>
              <a:off x="7605200" y="4708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1"/>
            <p:cNvSpPr/>
            <p:nvPr/>
          </p:nvSpPr>
          <p:spPr>
            <a:xfrm>
              <a:off x="7564925" y="4233100"/>
              <a:ext cx="834875" cy="512375"/>
            </a:xfrm>
            <a:custGeom>
              <a:avLst/>
              <a:gdLst/>
              <a:ahLst/>
              <a:cxnLst/>
              <a:rect l="l" t="t" r="r" b="b"/>
              <a:pathLst>
                <a:path w="33395" h="20495" extrusionOk="0">
                  <a:moveTo>
                    <a:pt x="24816" y="6194"/>
                  </a:moveTo>
                  <a:cubicBezTo>
                    <a:pt x="24837" y="6215"/>
                    <a:pt x="24837" y="6257"/>
                    <a:pt x="24837" y="6278"/>
                  </a:cubicBezTo>
                  <a:cubicBezTo>
                    <a:pt x="24816" y="6299"/>
                    <a:pt x="24795" y="6320"/>
                    <a:pt x="24774" y="6320"/>
                  </a:cubicBezTo>
                  <a:cubicBezTo>
                    <a:pt x="24711" y="6320"/>
                    <a:pt x="24690" y="6278"/>
                    <a:pt x="24732" y="6215"/>
                  </a:cubicBezTo>
                  <a:cubicBezTo>
                    <a:pt x="24732" y="6194"/>
                    <a:pt x="24816" y="6194"/>
                    <a:pt x="24816" y="6194"/>
                  </a:cubicBezTo>
                  <a:close/>
                  <a:moveTo>
                    <a:pt x="17472" y="2721"/>
                  </a:moveTo>
                  <a:cubicBezTo>
                    <a:pt x="17807" y="3976"/>
                    <a:pt x="18455" y="5127"/>
                    <a:pt x="18518" y="6487"/>
                  </a:cubicBezTo>
                  <a:cubicBezTo>
                    <a:pt x="18539" y="7073"/>
                    <a:pt x="18915" y="7554"/>
                    <a:pt x="19250" y="8015"/>
                  </a:cubicBezTo>
                  <a:cubicBezTo>
                    <a:pt x="19543" y="8412"/>
                    <a:pt x="20003" y="8538"/>
                    <a:pt x="20422" y="8621"/>
                  </a:cubicBezTo>
                  <a:cubicBezTo>
                    <a:pt x="20659" y="8667"/>
                    <a:pt x="20908" y="8697"/>
                    <a:pt x="21158" y="8697"/>
                  </a:cubicBezTo>
                  <a:cubicBezTo>
                    <a:pt x="21482" y="8697"/>
                    <a:pt x="21810" y="8647"/>
                    <a:pt x="22117" y="8517"/>
                  </a:cubicBezTo>
                  <a:cubicBezTo>
                    <a:pt x="22428" y="8399"/>
                    <a:pt x="22740" y="8347"/>
                    <a:pt x="23051" y="8347"/>
                  </a:cubicBezTo>
                  <a:cubicBezTo>
                    <a:pt x="23346" y="8347"/>
                    <a:pt x="23642" y="8394"/>
                    <a:pt x="23937" y="8475"/>
                  </a:cubicBezTo>
                  <a:cubicBezTo>
                    <a:pt x="23979" y="8684"/>
                    <a:pt x="23833" y="8726"/>
                    <a:pt x="23749" y="8810"/>
                  </a:cubicBezTo>
                  <a:cubicBezTo>
                    <a:pt x="22954" y="9542"/>
                    <a:pt x="22368" y="10442"/>
                    <a:pt x="21845" y="11342"/>
                  </a:cubicBezTo>
                  <a:cubicBezTo>
                    <a:pt x="21259" y="12346"/>
                    <a:pt x="21175" y="13413"/>
                    <a:pt x="21782" y="14459"/>
                  </a:cubicBezTo>
                  <a:cubicBezTo>
                    <a:pt x="22012" y="14878"/>
                    <a:pt x="21949" y="15317"/>
                    <a:pt x="21908" y="15756"/>
                  </a:cubicBezTo>
                  <a:cubicBezTo>
                    <a:pt x="21908" y="15885"/>
                    <a:pt x="21859" y="15949"/>
                    <a:pt x="21735" y="15949"/>
                  </a:cubicBezTo>
                  <a:cubicBezTo>
                    <a:pt x="21718" y="15949"/>
                    <a:pt x="21698" y="15947"/>
                    <a:pt x="21677" y="15945"/>
                  </a:cubicBezTo>
                  <a:cubicBezTo>
                    <a:pt x="21384" y="15924"/>
                    <a:pt x="21112" y="15945"/>
                    <a:pt x="20840" y="15798"/>
                  </a:cubicBezTo>
                  <a:cubicBezTo>
                    <a:pt x="20443" y="15589"/>
                    <a:pt x="20087" y="15338"/>
                    <a:pt x="19690" y="15129"/>
                  </a:cubicBezTo>
                  <a:cubicBezTo>
                    <a:pt x="19125" y="14752"/>
                    <a:pt x="18434" y="14501"/>
                    <a:pt x="17911" y="14020"/>
                  </a:cubicBezTo>
                  <a:cubicBezTo>
                    <a:pt x="17655" y="13782"/>
                    <a:pt x="17407" y="13666"/>
                    <a:pt x="17168" y="13666"/>
                  </a:cubicBezTo>
                  <a:cubicBezTo>
                    <a:pt x="16880" y="13666"/>
                    <a:pt x="16605" y="13835"/>
                    <a:pt x="16342" y="14166"/>
                  </a:cubicBezTo>
                  <a:cubicBezTo>
                    <a:pt x="16133" y="14438"/>
                    <a:pt x="15840" y="14501"/>
                    <a:pt x="15610" y="14710"/>
                  </a:cubicBezTo>
                  <a:cubicBezTo>
                    <a:pt x="14877" y="15380"/>
                    <a:pt x="13998" y="15715"/>
                    <a:pt x="13078" y="16070"/>
                  </a:cubicBezTo>
                  <a:cubicBezTo>
                    <a:pt x="12680" y="16238"/>
                    <a:pt x="12283" y="16426"/>
                    <a:pt x="11969" y="16677"/>
                  </a:cubicBezTo>
                  <a:cubicBezTo>
                    <a:pt x="11818" y="16808"/>
                    <a:pt x="11667" y="16842"/>
                    <a:pt x="11520" y="16842"/>
                  </a:cubicBezTo>
                  <a:cubicBezTo>
                    <a:pt x="11362" y="16842"/>
                    <a:pt x="11210" y="16803"/>
                    <a:pt x="11069" y="16803"/>
                  </a:cubicBezTo>
                  <a:cubicBezTo>
                    <a:pt x="10902" y="16803"/>
                    <a:pt x="10902" y="16656"/>
                    <a:pt x="10923" y="16552"/>
                  </a:cubicBezTo>
                  <a:cubicBezTo>
                    <a:pt x="10964" y="16217"/>
                    <a:pt x="11027" y="15861"/>
                    <a:pt x="11216" y="15547"/>
                  </a:cubicBezTo>
                  <a:cubicBezTo>
                    <a:pt x="11488" y="15087"/>
                    <a:pt x="11739" y="14606"/>
                    <a:pt x="11634" y="14041"/>
                  </a:cubicBezTo>
                  <a:cubicBezTo>
                    <a:pt x="12220" y="14020"/>
                    <a:pt x="12534" y="13727"/>
                    <a:pt x="12659" y="13204"/>
                  </a:cubicBezTo>
                  <a:cubicBezTo>
                    <a:pt x="12764" y="12869"/>
                    <a:pt x="12638" y="12597"/>
                    <a:pt x="12450" y="12346"/>
                  </a:cubicBezTo>
                  <a:cubicBezTo>
                    <a:pt x="11948" y="11634"/>
                    <a:pt x="11446" y="10986"/>
                    <a:pt x="10860" y="10358"/>
                  </a:cubicBezTo>
                  <a:cubicBezTo>
                    <a:pt x="10546" y="10044"/>
                    <a:pt x="10232" y="9668"/>
                    <a:pt x="9856" y="9270"/>
                  </a:cubicBezTo>
                  <a:cubicBezTo>
                    <a:pt x="10860" y="9103"/>
                    <a:pt x="11634" y="8580"/>
                    <a:pt x="12429" y="8161"/>
                  </a:cubicBezTo>
                  <a:cubicBezTo>
                    <a:pt x="13517" y="7554"/>
                    <a:pt x="14563" y="6822"/>
                    <a:pt x="15191" y="5692"/>
                  </a:cubicBezTo>
                  <a:cubicBezTo>
                    <a:pt x="15275" y="5567"/>
                    <a:pt x="15358" y="5441"/>
                    <a:pt x="15505" y="5357"/>
                  </a:cubicBezTo>
                  <a:cubicBezTo>
                    <a:pt x="15589" y="5044"/>
                    <a:pt x="15798" y="4792"/>
                    <a:pt x="15986" y="4541"/>
                  </a:cubicBezTo>
                  <a:cubicBezTo>
                    <a:pt x="16091" y="4186"/>
                    <a:pt x="16279" y="3851"/>
                    <a:pt x="16467" y="3495"/>
                  </a:cubicBezTo>
                  <a:cubicBezTo>
                    <a:pt x="16614" y="3286"/>
                    <a:pt x="16405" y="2951"/>
                    <a:pt x="16718" y="2847"/>
                  </a:cubicBezTo>
                  <a:cubicBezTo>
                    <a:pt x="16928" y="2763"/>
                    <a:pt x="17158" y="2763"/>
                    <a:pt x="17388" y="2721"/>
                  </a:cubicBezTo>
                  <a:close/>
                  <a:moveTo>
                    <a:pt x="20610" y="1"/>
                  </a:moveTo>
                  <a:cubicBezTo>
                    <a:pt x="20489" y="70"/>
                    <a:pt x="20396" y="111"/>
                    <a:pt x="20285" y="111"/>
                  </a:cubicBezTo>
                  <a:cubicBezTo>
                    <a:pt x="20262" y="111"/>
                    <a:pt x="20238" y="109"/>
                    <a:pt x="20213" y="106"/>
                  </a:cubicBezTo>
                  <a:cubicBezTo>
                    <a:pt x="19920" y="126"/>
                    <a:pt x="19637" y="132"/>
                    <a:pt x="19357" y="132"/>
                  </a:cubicBezTo>
                  <a:cubicBezTo>
                    <a:pt x="19078" y="132"/>
                    <a:pt x="18800" y="126"/>
                    <a:pt x="18518" y="126"/>
                  </a:cubicBezTo>
                  <a:cubicBezTo>
                    <a:pt x="18455" y="189"/>
                    <a:pt x="18371" y="189"/>
                    <a:pt x="18309" y="189"/>
                  </a:cubicBezTo>
                  <a:lnTo>
                    <a:pt x="17911" y="252"/>
                  </a:lnTo>
                  <a:cubicBezTo>
                    <a:pt x="17890" y="315"/>
                    <a:pt x="17827" y="336"/>
                    <a:pt x="17786" y="336"/>
                  </a:cubicBezTo>
                  <a:cubicBezTo>
                    <a:pt x="17632" y="435"/>
                    <a:pt x="17479" y="472"/>
                    <a:pt x="17328" y="472"/>
                  </a:cubicBezTo>
                  <a:cubicBezTo>
                    <a:pt x="17127" y="472"/>
                    <a:pt x="16930" y="407"/>
                    <a:pt x="16739" y="336"/>
                  </a:cubicBezTo>
                  <a:cubicBezTo>
                    <a:pt x="16572" y="336"/>
                    <a:pt x="16446" y="336"/>
                    <a:pt x="16321" y="252"/>
                  </a:cubicBezTo>
                  <a:cubicBezTo>
                    <a:pt x="16279" y="252"/>
                    <a:pt x="16279" y="231"/>
                    <a:pt x="16258" y="231"/>
                  </a:cubicBezTo>
                  <a:cubicBezTo>
                    <a:pt x="16070" y="231"/>
                    <a:pt x="15902" y="231"/>
                    <a:pt x="15756" y="126"/>
                  </a:cubicBezTo>
                  <a:cubicBezTo>
                    <a:pt x="14710" y="126"/>
                    <a:pt x="13643" y="147"/>
                    <a:pt x="12597" y="147"/>
                  </a:cubicBezTo>
                  <a:cubicBezTo>
                    <a:pt x="12032" y="147"/>
                    <a:pt x="11467" y="170"/>
                    <a:pt x="10902" y="170"/>
                  </a:cubicBezTo>
                  <a:cubicBezTo>
                    <a:pt x="10525" y="170"/>
                    <a:pt x="10148" y="160"/>
                    <a:pt x="9772" y="126"/>
                  </a:cubicBezTo>
                  <a:lnTo>
                    <a:pt x="9667" y="126"/>
                  </a:lnTo>
                  <a:cubicBezTo>
                    <a:pt x="9488" y="160"/>
                    <a:pt x="9315" y="182"/>
                    <a:pt x="9141" y="182"/>
                  </a:cubicBezTo>
                  <a:cubicBezTo>
                    <a:pt x="8991" y="182"/>
                    <a:pt x="8839" y="165"/>
                    <a:pt x="8684" y="126"/>
                  </a:cubicBezTo>
                  <a:cubicBezTo>
                    <a:pt x="8448" y="221"/>
                    <a:pt x="8189" y="232"/>
                    <a:pt x="7942" y="232"/>
                  </a:cubicBezTo>
                  <a:cubicBezTo>
                    <a:pt x="7860" y="232"/>
                    <a:pt x="7779" y="231"/>
                    <a:pt x="7700" y="231"/>
                  </a:cubicBezTo>
                  <a:lnTo>
                    <a:pt x="7491" y="231"/>
                  </a:lnTo>
                  <a:cubicBezTo>
                    <a:pt x="7387" y="336"/>
                    <a:pt x="7261" y="336"/>
                    <a:pt x="7135" y="336"/>
                  </a:cubicBezTo>
                  <a:cubicBezTo>
                    <a:pt x="6873" y="458"/>
                    <a:pt x="6614" y="491"/>
                    <a:pt x="6356" y="491"/>
                  </a:cubicBezTo>
                  <a:cubicBezTo>
                    <a:pt x="6039" y="491"/>
                    <a:pt x="5722" y="440"/>
                    <a:pt x="5399" y="440"/>
                  </a:cubicBezTo>
                  <a:cubicBezTo>
                    <a:pt x="5326" y="472"/>
                    <a:pt x="5247" y="487"/>
                    <a:pt x="5169" y="487"/>
                  </a:cubicBezTo>
                  <a:cubicBezTo>
                    <a:pt x="5090" y="487"/>
                    <a:pt x="5012" y="472"/>
                    <a:pt x="4938" y="440"/>
                  </a:cubicBezTo>
                  <a:cubicBezTo>
                    <a:pt x="4520" y="440"/>
                    <a:pt x="4102" y="440"/>
                    <a:pt x="3683" y="461"/>
                  </a:cubicBezTo>
                  <a:cubicBezTo>
                    <a:pt x="3607" y="537"/>
                    <a:pt x="3531" y="591"/>
                    <a:pt x="3448" y="591"/>
                  </a:cubicBezTo>
                  <a:cubicBezTo>
                    <a:pt x="3416" y="591"/>
                    <a:pt x="3383" y="583"/>
                    <a:pt x="3348" y="566"/>
                  </a:cubicBezTo>
                  <a:cubicBezTo>
                    <a:pt x="3286" y="650"/>
                    <a:pt x="3202" y="670"/>
                    <a:pt x="3097" y="670"/>
                  </a:cubicBezTo>
                  <a:cubicBezTo>
                    <a:pt x="3034" y="817"/>
                    <a:pt x="2930" y="880"/>
                    <a:pt x="2762" y="922"/>
                  </a:cubicBezTo>
                  <a:cubicBezTo>
                    <a:pt x="2574" y="1131"/>
                    <a:pt x="2407" y="1298"/>
                    <a:pt x="2218" y="1507"/>
                  </a:cubicBezTo>
                  <a:cubicBezTo>
                    <a:pt x="2197" y="1612"/>
                    <a:pt x="2156" y="1675"/>
                    <a:pt x="2051" y="1717"/>
                  </a:cubicBezTo>
                  <a:cubicBezTo>
                    <a:pt x="2051" y="1800"/>
                    <a:pt x="2009" y="1821"/>
                    <a:pt x="1946" y="1863"/>
                  </a:cubicBezTo>
                  <a:cubicBezTo>
                    <a:pt x="1946" y="1905"/>
                    <a:pt x="1925" y="1968"/>
                    <a:pt x="1842" y="1989"/>
                  </a:cubicBezTo>
                  <a:cubicBezTo>
                    <a:pt x="1821" y="2072"/>
                    <a:pt x="1800" y="2135"/>
                    <a:pt x="1716" y="2198"/>
                  </a:cubicBezTo>
                  <a:cubicBezTo>
                    <a:pt x="1674" y="2428"/>
                    <a:pt x="1507" y="2595"/>
                    <a:pt x="1381" y="2763"/>
                  </a:cubicBezTo>
                  <a:cubicBezTo>
                    <a:pt x="1319" y="3244"/>
                    <a:pt x="1423" y="3746"/>
                    <a:pt x="1277" y="4186"/>
                  </a:cubicBezTo>
                  <a:cubicBezTo>
                    <a:pt x="1298" y="4207"/>
                    <a:pt x="1298" y="4227"/>
                    <a:pt x="1256" y="4269"/>
                  </a:cubicBezTo>
                  <a:cubicBezTo>
                    <a:pt x="1256" y="4437"/>
                    <a:pt x="1256" y="4625"/>
                    <a:pt x="1151" y="4751"/>
                  </a:cubicBezTo>
                  <a:lnTo>
                    <a:pt x="1172" y="4792"/>
                  </a:lnTo>
                  <a:lnTo>
                    <a:pt x="1151" y="4813"/>
                  </a:lnTo>
                  <a:cubicBezTo>
                    <a:pt x="1151" y="5127"/>
                    <a:pt x="1172" y="5462"/>
                    <a:pt x="1047" y="5776"/>
                  </a:cubicBezTo>
                  <a:cubicBezTo>
                    <a:pt x="1068" y="5839"/>
                    <a:pt x="1068" y="5901"/>
                    <a:pt x="1047" y="5964"/>
                  </a:cubicBezTo>
                  <a:cubicBezTo>
                    <a:pt x="1047" y="7303"/>
                    <a:pt x="1047" y="8621"/>
                    <a:pt x="1068" y="9961"/>
                  </a:cubicBezTo>
                  <a:cubicBezTo>
                    <a:pt x="1068" y="10128"/>
                    <a:pt x="1068" y="10274"/>
                    <a:pt x="942" y="10400"/>
                  </a:cubicBezTo>
                  <a:cubicBezTo>
                    <a:pt x="963" y="10442"/>
                    <a:pt x="942" y="10484"/>
                    <a:pt x="900" y="10505"/>
                  </a:cubicBezTo>
                  <a:cubicBezTo>
                    <a:pt x="900" y="10609"/>
                    <a:pt x="879" y="10693"/>
                    <a:pt x="796" y="10756"/>
                  </a:cubicBezTo>
                  <a:cubicBezTo>
                    <a:pt x="796" y="10860"/>
                    <a:pt x="775" y="10965"/>
                    <a:pt x="691" y="11007"/>
                  </a:cubicBezTo>
                  <a:cubicBezTo>
                    <a:pt x="733" y="11028"/>
                    <a:pt x="691" y="11070"/>
                    <a:pt x="670" y="11090"/>
                  </a:cubicBezTo>
                  <a:cubicBezTo>
                    <a:pt x="670" y="11300"/>
                    <a:pt x="670" y="11488"/>
                    <a:pt x="628" y="11697"/>
                  </a:cubicBezTo>
                  <a:cubicBezTo>
                    <a:pt x="628" y="11739"/>
                    <a:pt x="586" y="11802"/>
                    <a:pt x="565" y="11823"/>
                  </a:cubicBezTo>
                  <a:lnTo>
                    <a:pt x="565" y="11844"/>
                  </a:lnTo>
                  <a:cubicBezTo>
                    <a:pt x="628" y="11948"/>
                    <a:pt x="628" y="12053"/>
                    <a:pt x="565" y="12158"/>
                  </a:cubicBezTo>
                  <a:cubicBezTo>
                    <a:pt x="586" y="12220"/>
                    <a:pt x="586" y="12283"/>
                    <a:pt x="545" y="12346"/>
                  </a:cubicBezTo>
                  <a:cubicBezTo>
                    <a:pt x="545" y="12430"/>
                    <a:pt x="524" y="12450"/>
                    <a:pt x="440" y="12471"/>
                  </a:cubicBezTo>
                  <a:cubicBezTo>
                    <a:pt x="419" y="12534"/>
                    <a:pt x="377" y="12576"/>
                    <a:pt x="335" y="12576"/>
                  </a:cubicBezTo>
                  <a:cubicBezTo>
                    <a:pt x="335" y="12660"/>
                    <a:pt x="314" y="12764"/>
                    <a:pt x="231" y="12806"/>
                  </a:cubicBezTo>
                  <a:cubicBezTo>
                    <a:pt x="231" y="12911"/>
                    <a:pt x="210" y="13015"/>
                    <a:pt x="126" y="13078"/>
                  </a:cubicBezTo>
                  <a:cubicBezTo>
                    <a:pt x="147" y="13099"/>
                    <a:pt x="126" y="13120"/>
                    <a:pt x="105" y="13162"/>
                  </a:cubicBezTo>
                  <a:cubicBezTo>
                    <a:pt x="105" y="13287"/>
                    <a:pt x="105" y="13434"/>
                    <a:pt x="1" y="13539"/>
                  </a:cubicBezTo>
                  <a:lnTo>
                    <a:pt x="21" y="13580"/>
                  </a:lnTo>
                  <a:lnTo>
                    <a:pt x="1" y="13601"/>
                  </a:lnTo>
                  <a:lnTo>
                    <a:pt x="1" y="14752"/>
                  </a:lnTo>
                  <a:cubicBezTo>
                    <a:pt x="105" y="14878"/>
                    <a:pt x="105" y="15045"/>
                    <a:pt x="105" y="15212"/>
                  </a:cubicBezTo>
                  <a:cubicBezTo>
                    <a:pt x="210" y="15296"/>
                    <a:pt x="210" y="15422"/>
                    <a:pt x="231" y="15568"/>
                  </a:cubicBezTo>
                  <a:cubicBezTo>
                    <a:pt x="356" y="15631"/>
                    <a:pt x="419" y="15777"/>
                    <a:pt x="419" y="15924"/>
                  </a:cubicBezTo>
                  <a:cubicBezTo>
                    <a:pt x="482" y="15987"/>
                    <a:pt x="545" y="16049"/>
                    <a:pt x="524" y="16154"/>
                  </a:cubicBezTo>
                  <a:cubicBezTo>
                    <a:pt x="586" y="16342"/>
                    <a:pt x="586" y="16531"/>
                    <a:pt x="545" y="16719"/>
                  </a:cubicBezTo>
                  <a:cubicBezTo>
                    <a:pt x="649" y="16865"/>
                    <a:pt x="649" y="16991"/>
                    <a:pt x="545" y="17158"/>
                  </a:cubicBezTo>
                  <a:lnTo>
                    <a:pt x="545" y="17179"/>
                  </a:lnTo>
                  <a:cubicBezTo>
                    <a:pt x="628" y="17305"/>
                    <a:pt x="670" y="17409"/>
                    <a:pt x="649" y="17577"/>
                  </a:cubicBezTo>
                  <a:lnTo>
                    <a:pt x="670" y="17598"/>
                  </a:lnTo>
                  <a:lnTo>
                    <a:pt x="649" y="17619"/>
                  </a:lnTo>
                  <a:cubicBezTo>
                    <a:pt x="733" y="17702"/>
                    <a:pt x="754" y="17786"/>
                    <a:pt x="775" y="17891"/>
                  </a:cubicBezTo>
                  <a:cubicBezTo>
                    <a:pt x="900" y="17974"/>
                    <a:pt x="963" y="18100"/>
                    <a:pt x="984" y="18246"/>
                  </a:cubicBezTo>
                  <a:cubicBezTo>
                    <a:pt x="1047" y="18288"/>
                    <a:pt x="1089" y="18309"/>
                    <a:pt x="1089" y="18393"/>
                  </a:cubicBezTo>
                  <a:cubicBezTo>
                    <a:pt x="1214" y="18456"/>
                    <a:pt x="1319" y="18539"/>
                    <a:pt x="1361" y="18707"/>
                  </a:cubicBezTo>
                  <a:cubicBezTo>
                    <a:pt x="1402" y="18728"/>
                    <a:pt x="1423" y="18769"/>
                    <a:pt x="1465" y="18832"/>
                  </a:cubicBezTo>
                  <a:cubicBezTo>
                    <a:pt x="1507" y="18853"/>
                    <a:pt x="1570" y="18874"/>
                    <a:pt x="1570" y="18937"/>
                  </a:cubicBezTo>
                  <a:cubicBezTo>
                    <a:pt x="1612" y="18937"/>
                    <a:pt x="1674" y="18979"/>
                    <a:pt x="1695" y="19041"/>
                  </a:cubicBezTo>
                  <a:cubicBezTo>
                    <a:pt x="1737" y="19041"/>
                    <a:pt x="1800" y="19083"/>
                    <a:pt x="1821" y="19146"/>
                  </a:cubicBezTo>
                  <a:cubicBezTo>
                    <a:pt x="1946" y="19188"/>
                    <a:pt x="2093" y="19272"/>
                    <a:pt x="2156" y="19397"/>
                  </a:cubicBezTo>
                  <a:cubicBezTo>
                    <a:pt x="2218" y="19397"/>
                    <a:pt x="2260" y="19439"/>
                    <a:pt x="2302" y="19502"/>
                  </a:cubicBezTo>
                  <a:cubicBezTo>
                    <a:pt x="2365" y="19544"/>
                    <a:pt x="2449" y="19565"/>
                    <a:pt x="2511" y="19669"/>
                  </a:cubicBezTo>
                  <a:cubicBezTo>
                    <a:pt x="2553" y="19669"/>
                    <a:pt x="2616" y="19690"/>
                    <a:pt x="2637" y="19753"/>
                  </a:cubicBezTo>
                  <a:cubicBezTo>
                    <a:pt x="2742" y="19774"/>
                    <a:pt x="2825" y="19795"/>
                    <a:pt x="2846" y="19878"/>
                  </a:cubicBezTo>
                  <a:cubicBezTo>
                    <a:pt x="2930" y="19878"/>
                    <a:pt x="2972" y="19920"/>
                    <a:pt x="2993" y="19983"/>
                  </a:cubicBezTo>
                  <a:lnTo>
                    <a:pt x="3034" y="19983"/>
                  </a:lnTo>
                  <a:lnTo>
                    <a:pt x="3055" y="20004"/>
                  </a:lnTo>
                  <a:cubicBezTo>
                    <a:pt x="3160" y="20004"/>
                    <a:pt x="3244" y="20025"/>
                    <a:pt x="3286" y="20109"/>
                  </a:cubicBezTo>
                  <a:cubicBezTo>
                    <a:pt x="3411" y="20109"/>
                    <a:pt x="3578" y="20129"/>
                    <a:pt x="3683" y="20192"/>
                  </a:cubicBezTo>
                  <a:cubicBezTo>
                    <a:pt x="3704" y="20192"/>
                    <a:pt x="3725" y="20213"/>
                    <a:pt x="3725" y="20213"/>
                  </a:cubicBezTo>
                  <a:cubicBezTo>
                    <a:pt x="3871" y="20213"/>
                    <a:pt x="3997" y="20234"/>
                    <a:pt x="4122" y="20318"/>
                  </a:cubicBezTo>
                  <a:cubicBezTo>
                    <a:pt x="4192" y="20309"/>
                    <a:pt x="4254" y="20304"/>
                    <a:pt x="4312" y="20304"/>
                  </a:cubicBezTo>
                  <a:cubicBezTo>
                    <a:pt x="4394" y="20304"/>
                    <a:pt x="4467" y="20314"/>
                    <a:pt x="4541" y="20339"/>
                  </a:cubicBezTo>
                  <a:cubicBezTo>
                    <a:pt x="4656" y="20328"/>
                    <a:pt x="4776" y="20323"/>
                    <a:pt x="4894" y="20323"/>
                  </a:cubicBezTo>
                  <a:cubicBezTo>
                    <a:pt x="5012" y="20323"/>
                    <a:pt x="5127" y="20328"/>
                    <a:pt x="5231" y="20339"/>
                  </a:cubicBezTo>
                  <a:lnTo>
                    <a:pt x="5273" y="20318"/>
                  </a:lnTo>
                  <a:lnTo>
                    <a:pt x="5336" y="20318"/>
                  </a:lnTo>
                  <a:cubicBezTo>
                    <a:pt x="5545" y="20171"/>
                    <a:pt x="5838" y="20129"/>
                    <a:pt x="6110" y="20109"/>
                  </a:cubicBezTo>
                  <a:cubicBezTo>
                    <a:pt x="6256" y="20060"/>
                    <a:pt x="6394" y="20026"/>
                    <a:pt x="6530" y="20026"/>
                  </a:cubicBezTo>
                  <a:cubicBezTo>
                    <a:pt x="6628" y="20026"/>
                    <a:pt x="6725" y="20044"/>
                    <a:pt x="6822" y="20088"/>
                  </a:cubicBezTo>
                  <a:cubicBezTo>
                    <a:pt x="7052" y="20171"/>
                    <a:pt x="7324" y="20171"/>
                    <a:pt x="7533" y="20297"/>
                  </a:cubicBezTo>
                  <a:cubicBezTo>
                    <a:pt x="8140" y="20401"/>
                    <a:pt x="8768" y="20485"/>
                    <a:pt x="9353" y="20485"/>
                  </a:cubicBezTo>
                  <a:cubicBezTo>
                    <a:pt x="9409" y="20485"/>
                    <a:pt x="9465" y="20494"/>
                    <a:pt x="9521" y="20494"/>
                  </a:cubicBezTo>
                  <a:cubicBezTo>
                    <a:pt x="9549" y="20494"/>
                    <a:pt x="9577" y="20492"/>
                    <a:pt x="9604" y="20485"/>
                  </a:cubicBezTo>
                  <a:cubicBezTo>
                    <a:pt x="10018" y="20372"/>
                    <a:pt x="10443" y="20348"/>
                    <a:pt x="10874" y="20348"/>
                  </a:cubicBezTo>
                  <a:cubicBezTo>
                    <a:pt x="11198" y="20348"/>
                    <a:pt x="11526" y="20362"/>
                    <a:pt x="11853" y="20362"/>
                  </a:cubicBezTo>
                  <a:cubicBezTo>
                    <a:pt x="12059" y="20362"/>
                    <a:pt x="12266" y="20357"/>
                    <a:pt x="12471" y="20339"/>
                  </a:cubicBezTo>
                  <a:cubicBezTo>
                    <a:pt x="12759" y="20313"/>
                    <a:pt x="13048" y="20304"/>
                    <a:pt x="13336" y="20304"/>
                  </a:cubicBezTo>
                  <a:cubicBezTo>
                    <a:pt x="14169" y="20304"/>
                    <a:pt x="15002" y="20382"/>
                    <a:pt x="15834" y="20382"/>
                  </a:cubicBezTo>
                  <a:cubicBezTo>
                    <a:pt x="15906" y="20382"/>
                    <a:pt x="15977" y="20382"/>
                    <a:pt x="16049" y="20381"/>
                  </a:cubicBezTo>
                  <a:cubicBezTo>
                    <a:pt x="16303" y="20381"/>
                    <a:pt x="16560" y="20394"/>
                    <a:pt x="16814" y="20394"/>
                  </a:cubicBezTo>
                  <a:cubicBezTo>
                    <a:pt x="17273" y="20394"/>
                    <a:pt x="17724" y="20351"/>
                    <a:pt x="18141" y="20109"/>
                  </a:cubicBezTo>
                  <a:cubicBezTo>
                    <a:pt x="18183" y="20088"/>
                    <a:pt x="18230" y="20082"/>
                    <a:pt x="18280" y="20082"/>
                  </a:cubicBezTo>
                  <a:cubicBezTo>
                    <a:pt x="18330" y="20082"/>
                    <a:pt x="18382" y="20088"/>
                    <a:pt x="18434" y="20088"/>
                  </a:cubicBezTo>
                  <a:cubicBezTo>
                    <a:pt x="18612" y="20088"/>
                    <a:pt x="18790" y="20090"/>
                    <a:pt x="18967" y="20090"/>
                  </a:cubicBezTo>
                  <a:cubicBezTo>
                    <a:pt x="19500" y="20090"/>
                    <a:pt x="20030" y="20067"/>
                    <a:pt x="20547" y="19878"/>
                  </a:cubicBezTo>
                  <a:cubicBezTo>
                    <a:pt x="20597" y="19854"/>
                    <a:pt x="20656" y="19845"/>
                    <a:pt x="20719" y="19845"/>
                  </a:cubicBezTo>
                  <a:cubicBezTo>
                    <a:pt x="20818" y="19845"/>
                    <a:pt x="20927" y="19866"/>
                    <a:pt x="21029" y="19878"/>
                  </a:cubicBezTo>
                  <a:cubicBezTo>
                    <a:pt x="21519" y="19946"/>
                    <a:pt x="22009" y="19973"/>
                    <a:pt x="22501" y="19973"/>
                  </a:cubicBezTo>
                  <a:cubicBezTo>
                    <a:pt x="23080" y="19973"/>
                    <a:pt x="23663" y="19935"/>
                    <a:pt x="24251" y="19878"/>
                  </a:cubicBezTo>
                  <a:cubicBezTo>
                    <a:pt x="24572" y="19850"/>
                    <a:pt x="24893" y="19841"/>
                    <a:pt x="25213" y="19841"/>
                  </a:cubicBezTo>
                  <a:cubicBezTo>
                    <a:pt x="25853" y="19841"/>
                    <a:pt x="26490" y="19878"/>
                    <a:pt x="27118" y="19878"/>
                  </a:cubicBezTo>
                  <a:cubicBezTo>
                    <a:pt x="27406" y="19475"/>
                    <a:pt x="27704" y="19279"/>
                    <a:pt x="28061" y="19279"/>
                  </a:cubicBezTo>
                  <a:cubicBezTo>
                    <a:pt x="28221" y="19279"/>
                    <a:pt x="28394" y="19319"/>
                    <a:pt x="28582" y="19397"/>
                  </a:cubicBezTo>
                  <a:cubicBezTo>
                    <a:pt x="28875" y="19544"/>
                    <a:pt x="28917" y="19857"/>
                    <a:pt x="29022" y="20109"/>
                  </a:cubicBezTo>
                  <a:lnTo>
                    <a:pt x="29273" y="20192"/>
                  </a:lnTo>
                  <a:cubicBezTo>
                    <a:pt x="29330" y="20169"/>
                    <a:pt x="29387" y="20153"/>
                    <a:pt x="29441" y="20153"/>
                  </a:cubicBezTo>
                  <a:cubicBezTo>
                    <a:pt x="29486" y="20153"/>
                    <a:pt x="29528" y="20164"/>
                    <a:pt x="29566" y="20192"/>
                  </a:cubicBezTo>
                  <a:lnTo>
                    <a:pt x="30382" y="20192"/>
                  </a:lnTo>
                  <a:lnTo>
                    <a:pt x="30403" y="20150"/>
                  </a:lnTo>
                  <a:lnTo>
                    <a:pt x="30444" y="20192"/>
                  </a:lnTo>
                  <a:cubicBezTo>
                    <a:pt x="30467" y="20159"/>
                    <a:pt x="30495" y="20137"/>
                    <a:pt x="30523" y="20137"/>
                  </a:cubicBezTo>
                  <a:cubicBezTo>
                    <a:pt x="30547" y="20137"/>
                    <a:pt x="30571" y="20153"/>
                    <a:pt x="30591" y="20192"/>
                  </a:cubicBezTo>
                  <a:lnTo>
                    <a:pt x="30926" y="20192"/>
                  </a:lnTo>
                  <a:cubicBezTo>
                    <a:pt x="31114" y="20088"/>
                    <a:pt x="31302" y="19983"/>
                    <a:pt x="31511" y="19962"/>
                  </a:cubicBezTo>
                  <a:cubicBezTo>
                    <a:pt x="31700" y="19774"/>
                    <a:pt x="31867" y="19606"/>
                    <a:pt x="32076" y="19502"/>
                  </a:cubicBezTo>
                  <a:cubicBezTo>
                    <a:pt x="32118" y="19460"/>
                    <a:pt x="32139" y="19397"/>
                    <a:pt x="32181" y="19397"/>
                  </a:cubicBezTo>
                  <a:cubicBezTo>
                    <a:pt x="32181" y="19355"/>
                    <a:pt x="32244" y="19293"/>
                    <a:pt x="32286" y="19272"/>
                  </a:cubicBezTo>
                  <a:cubicBezTo>
                    <a:pt x="32348" y="19146"/>
                    <a:pt x="32432" y="19041"/>
                    <a:pt x="32537" y="18937"/>
                  </a:cubicBezTo>
                  <a:cubicBezTo>
                    <a:pt x="32558" y="18728"/>
                    <a:pt x="32662" y="18539"/>
                    <a:pt x="32767" y="18351"/>
                  </a:cubicBezTo>
                  <a:cubicBezTo>
                    <a:pt x="32767" y="18225"/>
                    <a:pt x="32788" y="18100"/>
                    <a:pt x="32892" y="18016"/>
                  </a:cubicBezTo>
                  <a:cubicBezTo>
                    <a:pt x="32976" y="17660"/>
                    <a:pt x="32892" y="17284"/>
                    <a:pt x="32976" y="16928"/>
                  </a:cubicBezTo>
                  <a:cubicBezTo>
                    <a:pt x="32976" y="16865"/>
                    <a:pt x="32997" y="16782"/>
                    <a:pt x="33018" y="16740"/>
                  </a:cubicBezTo>
                  <a:cubicBezTo>
                    <a:pt x="32997" y="16719"/>
                    <a:pt x="32997" y="16656"/>
                    <a:pt x="33060" y="16635"/>
                  </a:cubicBezTo>
                  <a:cubicBezTo>
                    <a:pt x="33060" y="16405"/>
                    <a:pt x="32997" y="16133"/>
                    <a:pt x="33164" y="15903"/>
                  </a:cubicBezTo>
                  <a:cubicBezTo>
                    <a:pt x="33123" y="15882"/>
                    <a:pt x="33123" y="15840"/>
                    <a:pt x="33185" y="15819"/>
                  </a:cubicBezTo>
                  <a:cubicBezTo>
                    <a:pt x="33185" y="15694"/>
                    <a:pt x="33185" y="15526"/>
                    <a:pt x="33290" y="15422"/>
                  </a:cubicBezTo>
                  <a:cubicBezTo>
                    <a:pt x="33269" y="15401"/>
                    <a:pt x="33269" y="15380"/>
                    <a:pt x="33290" y="15359"/>
                  </a:cubicBezTo>
                  <a:cubicBezTo>
                    <a:pt x="33290" y="15191"/>
                    <a:pt x="33269" y="15003"/>
                    <a:pt x="33395" y="14878"/>
                  </a:cubicBezTo>
                  <a:lnTo>
                    <a:pt x="33395" y="11530"/>
                  </a:lnTo>
                  <a:cubicBezTo>
                    <a:pt x="33269" y="11342"/>
                    <a:pt x="33311" y="11132"/>
                    <a:pt x="33290" y="10965"/>
                  </a:cubicBezTo>
                  <a:cubicBezTo>
                    <a:pt x="33123" y="10756"/>
                    <a:pt x="33206" y="10505"/>
                    <a:pt x="33206" y="10295"/>
                  </a:cubicBezTo>
                  <a:cubicBezTo>
                    <a:pt x="33185" y="9856"/>
                    <a:pt x="33185" y="9417"/>
                    <a:pt x="33185" y="8998"/>
                  </a:cubicBezTo>
                  <a:cubicBezTo>
                    <a:pt x="33123" y="8893"/>
                    <a:pt x="33123" y="8810"/>
                    <a:pt x="33185" y="8705"/>
                  </a:cubicBezTo>
                  <a:cubicBezTo>
                    <a:pt x="33081" y="8496"/>
                    <a:pt x="33123" y="8287"/>
                    <a:pt x="33081" y="8077"/>
                  </a:cubicBezTo>
                  <a:cubicBezTo>
                    <a:pt x="33018" y="7973"/>
                    <a:pt x="33018" y="7868"/>
                    <a:pt x="33060" y="7764"/>
                  </a:cubicBezTo>
                  <a:cubicBezTo>
                    <a:pt x="32976" y="7533"/>
                    <a:pt x="32955" y="7324"/>
                    <a:pt x="33060" y="7094"/>
                  </a:cubicBezTo>
                  <a:cubicBezTo>
                    <a:pt x="32997" y="7010"/>
                    <a:pt x="32997" y="6927"/>
                    <a:pt x="33060" y="6822"/>
                  </a:cubicBezTo>
                  <a:cubicBezTo>
                    <a:pt x="32851" y="6487"/>
                    <a:pt x="32892" y="6090"/>
                    <a:pt x="32851" y="5734"/>
                  </a:cubicBezTo>
                  <a:cubicBezTo>
                    <a:pt x="32767" y="5546"/>
                    <a:pt x="32788" y="5336"/>
                    <a:pt x="32851" y="5148"/>
                  </a:cubicBezTo>
                  <a:lnTo>
                    <a:pt x="32851" y="5044"/>
                  </a:lnTo>
                  <a:cubicBezTo>
                    <a:pt x="32641" y="4751"/>
                    <a:pt x="32704" y="4437"/>
                    <a:pt x="32746" y="4123"/>
                  </a:cubicBezTo>
                  <a:cubicBezTo>
                    <a:pt x="32683" y="4081"/>
                    <a:pt x="32683" y="4060"/>
                    <a:pt x="32746" y="3997"/>
                  </a:cubicBezTo>
                  <a:cubicBezTo>
                    <a:pt x="32767" y="3746"/>
                    <a:pt x="32579" y="3474"/>
                    <a:pt x="32641" y="3181"/>
                  </a:cubicBezTo>
                  <a:cubicBezTo>
                    <a:pt x="32495" y="3056"/>
                    <a:pt x="32537" y="2867"/>
                    <a:pt x="32537" y="2721"/>
                  </a:cubicBezTo>
                  <a:lnTo>
                    <a:pt x="32495" y="2700"/>
                  </a:lnTo>
                  <a:lnTo>
                    <a:pt x="32495" y="2658"/>
                  </a:lnTo>
                  <a:cubicBezTo>
                    <a:pt x="32348" y="2533"/>
                    <a:pt x="32286" y="2344"/>
                    <a:pt x="32286" y="2135"/>
                  </a:cubicBezTo>
                  <a:cubicBezTo>
                    <a:pt x="32223" y="2093"/>
                    <a:pt x="32160" y="2010"/>
                    <a:pt x="32160" y="1926"/>
                  </a:cubicBezTo>
                  <a:cubicBezTo>
                    <a:pt x="32118" y="1905"/>
                    <a:pt x="32055" y="1884"/>
                    <a:pt x="32055" y="1821"/>
                  </a:cubicBezTo>
                  <a:cubicBezTo>
                    <a:pt x="32014" y="1800"/>
                    <a:pt x="31951" y="1759"/>
                    <a:pt x="31951" y="1696"/>
                  </a:cubicBezTo>
                  <a:cubicBezTo>
                    <a:pt x="31909" y="1675"/>
                    <a:pt x="31846" y="1654"/>
                    <a:pt x="31825" y="1591"/>
                  </a:cubicBezTo>
                  <a:cubicBezTo>
                    <a:pt x="31763" y="1591"/>
                    <a:pt x="31721" y="1549"/>
                    <a:pt x="31700" y="1487"/>
                  </a:cubicBezTo>
                  <a:cubicBezTo>
                    <a:pt x="31449" y="1361"/>
                    <a:pt x="31239" y="1256"/>
                    <a:pt x="31009" y="1131"/>
                  </a:cubicBezTo>
                  <a:cubicBezTo>
                    <a:pt x="30905" y="1131"/>
                    <a:pt x="30821" y="1131"/>
                    <a:pt x="30779" y="1026"/>
                  </a:cubicBezTo>
                  <a:cubicBezTo>
                    <a:pt x="30695" y="1026"/>
                    <a:pt x="30591" y="963"/>
                    <a:pt x="30549" y="922"/>
                  </a:cubicBezTo>
                  <a:cubicBezTo>
                    <a:pt x="30516" y="922"/>
                    <a:pt x="30481" y="922"/>
                    <a:pt x="30447" y="922"/>
                  </a:cubicBezTo>
                  <a:cubicBezTo>
                    <a:pt x="30309" y="922"/>
                    <a:pt x="30168" y="909"/>
                    <a:pt x="30068" y="775"/>
                  </a:cubicBezTo>
                  <a:cubicBezTo>
                    <a:pt x="29963" y="775"/>
                    <a:pt x="29879" y="754"/>
                    <a:pt x="29838" y="670"/>
                  </a:cubicBezTo>
                  <a:cubicBezTo>
                    <a:pt x="29800" y="666"/>
                    <a:pt x="29762" y="665"/>
                    <a:pt x="29725" y="665"/>
                  </a:cubicBezTo>
                  <a:cubicBezTo>
                    <a:pt x="29700" y="665"/>
                    <a:pt x="29676" y="666"/>
                    <a:pt x="29652" y="666"/>
                  </a:cubicBezTo>
                  <a:cubicBezTo>
                    <a:pt x="29531" y="666"/>
                    <a:pt x="29419" y="657"/>
                    <a:pt x="29335" y="545"/>
                  </a:cubicBezTo>
                  <a:lnTo>
                    <a:pt x="29314" y="566"/>
                  </a:lnTo>
                  <a:lnTo>
                    <a:pt x="29294" y="545"/>
                  </a:lnTo>
                  <a:cubicBezTo>
                    <a:pt x="29168" y="545"/>
                    <a:pt x="29039" y="556"/>
                    <a:pt x="28910" y="556"/>
                  </a:cubicBezTo>
                  <a:cubicBezTo>
                    <a:pt x="28739" y="556"/>
                    <a:pt x="28570" y="536"/>
                    <a:pt x="28415" y="440"/>
                  </a:cubicBezTo>
                  <a:cubicBezTo>
                    <a:pt x="28394" y="451"/>
                    <a:pt x="28368" y="456"/>
                    <a:pt x="28342" y="456"/>
                  </a:cubicBezTo>
                  <a:cubicBezTo>
                    <a:pt x="28315" y="456"/>
                    <a:pt x="28289" y="451"/>
                    <a:pt x="28268" y="440"/>
                  </a:cubicBezTo>
                  <a:cubicBezTo>
                    <a:pt x="28237" y="472"/>
                    <a:pt x="28211" y="487"/>
                    <a:pt x="28185" y="487"/>
                  </a:cubicBezTo>
                  <a:cubicBezTo>
                    <a:pt x="28158" y="487"/>
                    <a:pt x="28132" y="472"/>
                    <a:pt x="28101" y="440"/>
                  </a:cubicBezTo>
                  <a:cubicBezTo>
                    <a:pt x="27954" y="440"/>
                    <a:pt x="27787" y="419"/>
                    <a:pt x="27641" y="398"/>
                  </a:cubicBezTo>
                  <a:cubicBezTo>
                    <a:pt x="27578" y="398"/>
                    <a:pt x="27557" y="357"/>
                    <a:pt x="27515" y="336"/>
                  </a:cubicBezTo>
                  <a:cubicBezTo>
                    <a:pt x="27498" y="344"/>
                    <a:pt x="27480" y="349"/>
                    <a:pt x="27465" y="349"/>
                  </a:cubicBezTo>
                  <a:cubicBezTo>
                    <a:pt x="27442" y="349"/>
                    <a:pt x="27423" y="339"/>
                    <a:pt x="27410" y="315"/>
                  </a:cubicBezTo>
                  <a:cubicBezTo>
                    <a:pt x="27385" y="318"/>
                    <a:pt x="27361" y="320"/>
                    <a:pt x="27337" y="320"/>
                  </a:cubicBezTo>
                  <a:cubicBezTo>
                    <a:pt x="27221" y="320"/>
                    <a:pt x="27117" y="279"/>
                    <a:pt x="27013" y="210"/>
                  </a:cubicBezTo>
                  <a:lnTo>
                    <a:pt x="26992" y="231"/>
                  </a:lnTo>
                  <a:lnTo>
                    <a:pt x="26950" y="210"/>
                  </a:lnTo>
                  <a:cubicBezTo>
                    <a:pt x="26743" y="218"/>
                    <a:pt x="26533" y="225"/>
                    <a:pt x="26323" y="225"/>
                  </a:cubicBezTo>
                  <a:cubicBezTo>
                    <a:pt x="25938" y="225"/>
                    <a:pt x="25550" y="200"/>
                    <a:pt x="25172" y="106"/>
                  </a:cubicBezTo>
                  <a:cubicBezTo>
                    <a:pt x="24847" y="116"/>
                    <a:pt x="24528" y="126"/>
                    <a:pt x="24209" y="126"/>
                  </a:cubicBezTo>
                  <a:cubicBezTo>
                    <a:pt x="23890" y="126"/>
                    <a:pt x="23571" y="116"/>
                    <a:pt x="23247" y="85"/>
                  </a:cubicBezTo>
                  <a:cubicBezTo>
                    <a:pt x="23037" y="85"/>
                    <a:pt x="22828" y="85"/>
                    <a:pt x="22619" y="22"/>
                  </a:cubicBezTo>
                  <a:cubicBezTo>
                    <a:pt x="22556" y="22"/>
                    <a:pt x="22535" y="1"/>
                    <a:pt x="22493" y="1"/>
                  </a:cubicBezTo>
                  <a:cubicBezTo>
                    <a:pt x="22263" y="22"/>
                    <a:pt x="22044" y="32"/>
                    <a:pt x="21826" y="32"/>
                  </a:cubicBezTo>
                  <a:cubicBezTo>
                    <a:pt x="21609" y="32"/>
                    <a:pt x="21395" y="22"/>
                    <a:pt x="21175" y="1"/>
                  </a:cubicBezTo>
                  <a:cubicBezTo>
                    <a:pt x="21077" y="56"/>
                    <a:pt x="20984" y="87"/>
                    <a:pt x="20891" y="87"/>
                  </a:cubicBezTo>
                  <a:cubicBezTo>
                    <a:pt x="20806" y="87"/>
                    <a:pt x="20721" y="61"/>
                    <a:pt x="20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1"/>
            <p:cNvSpPr/>
            <p:nvPr/>
          </p:nvSpPr>
          <p:spPr>
            <a:xfrm>
              <a:off x="7636075" y="4730575"/>
              <a:ext cx="2100" cy="550"/>
            </a:xfrm>
            <a:custGeom>
              <a:avLst/>
              <a:gdLst/>
              <a:ahLst/>
              <a:cxnLst/>
              <a:rect l="l" t="t" r="r" b="b"/>
              <a:pathLst>
                <a:path w="84" h="22" extrusionOk="0">
                  <a:moveTo>
                    <a:pt x="84" y="21"/>
                  </a:moveTo>
                  <a:cubicBezTo>
                    <a:pt x="63" y="21"/>
                    <a:pt x="21" y="21"/>
                    <a:pt x="0" y="0"/>
                  </a:cubicBezTo>
                  <a:cubicBezTo>
                    <a:pt x="21" y="21"/>
                    <a:pt x="63" y="21"/>
                    <a:pt x="84" y="2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1"/>
            <p:cNvSpPr/>
            <p:nvPr/>
          </p:nvSpPr>
          <p:spPr>
            <a:xfrm>
              <a:off x="7633975" y="4728500"/>
              <a:ext cx="1600" cy="1575"/>
            </a:xfrm>
            <a:custGeom>
              <a:avLst/>
              <a:gdLst/>
              <a:ahLst/>
              <a:cxnLst/>
              <a:rect l="l" t="t" r="r" b="b"/>
              <a:pathLst>
                <a:path w="64" h="63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42"/>
                    <a:pt x="42" y="62"/>
                    <a:pt x="63" y="62"/>
                  </a:cubicBezTo>
                  <a:cubicBezTo>
                    <a:pt x="42" y="42"/>
                    <a:pt x="1" y="41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1"/>
            <p:cNvSpPr/>
            <p:nvPr/>
          </p:nvSpPr>
          <p:spPr>
            <a:xfrm>
              <a:off x="7627175" y="4906325"/>
              <a:ext cx="1075" cy="1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42" y="1"/>
                  </a:moveTo>
                  <a:cubicBezTo>
                    <a:pt x="21" y="1"/>
                    <a:pt x="21" y="1"/>
                    <a:pt x="0" y="42"/>
                  </a:cubicBezTo>
                  <a:cubicBezTo>
                    <a:pt x="21" y="1"/>
                    <a:pt x="42" y="1"/>
                    <a:pt x="42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1"/>
            <p:cNvSpPr/>
            <p:nvPr/>
          </p:nvSpPr>
          <p:spPr>
            <a:xfrm>
              <a:off x="7513150" y="4888600"/>
              <a:ext cx="910200" cy="268825"/>
            </a:xfrm>
            <a:custGeom>
              <a:avLst/>
              <a:gdLst/>
              <a:ahLst/>
              <a:cxnLst/>
              <a:rect l="l" t="t" r="r" b="b"/>
              <a:pathLst>
                <a:path w="36408" h="10753" extrusionOk="0">
                  <a:moveTo>
                    <a:pt x="23974" y="1"/>
                  </a:moveTo>
                  <a:cubicBezTo>
                    <a:pt x="22339" y="1"/>
                    <a:pt x="20706" y="40"/>
                    <a:pt x="19082" y="40"/>
                  </a:cubicBezTo>
                  <a:cubicBezTo>
                    <a:pt x="17827" y="40"/>
                    <a:pt x="16551" y="124"/>
                    <a:pt x="15316" y="479"/>
                  </a:cubicBezTo>
                  <a:cubicBezTo>
                    <a:pt x="15244" y="494"/>
                    <a:pt x="15192" y="518"/>
                    <a:pt x="15132" y="518"/>
                  </a:cubicBezTo>
                  <a:cubicBezTo>
                    <a:pt x="15105" y="518"/>
                    <a:pt x="15077" y="513"/>
                    <a:pt x="15044" y="500"/>
                  </a:cubicBezTo>
                  <a:cubicBezTo>
                    <a:pt x="14701" y="440"/>
                    <a:pt x="14351" y="419"/>
                    <a:pt x="14000" y="419"/>
                  </a:cubicBezTo>
                  <a:cubicBezTo>
                    <a:pt x="13494" y="419"/>
                    <a:pt x="12985" y="463"/>
                    <a:pt x="12491" y="500"/>
                  </a:cubicBezTo>
                  <a:cubicBezTo>
                    <a:pt x="11529" y="584"/>
                    <a:pt x="10587" y="668"/>
                    <a:pt x="9625" y="751"/>
                  </a:cubicBezTo>
                  <a:cubicBezTo>
                    <a:pt x="9562" y="758"/>
                    <a:pt x="9504" y="763"/>
                    <a:pt x="9447" y="763"/>
                  </a:cubicBezTo>
                  <a:cubicBezTo>
                    <a:pt x="9334" y="763"/>
                    <a:pt x="9227" y="744"/>
                    <a:pt x="9102" y="689"/>
                  </a:cubicBezTo>
                  <a:cubicBezTo>
                    <a:pt x="9090" y="688"/>
                    <a:pt x="9078" y="688"/>
                    <a:pt x="9066" y="688"/>
                  </a:cubicBezTo>
                  <a:cubicBezTo>
                    <a:pt x="8861" y="688"/>
                    <a:pt x="8648" y="793"/>
                    <a:pt x="8443" y="793"/>
                  </a:cubicBezTo>
                  <a:cubicBezTo>
                    <a:pt x="8325" y="793"/>
                    <a:pt x="8208" y="758"/>
                    <a:pt x="8098" y="647"/>
                  </a:cubicBezTo>
                  <a:cubicBezTo>
                    <a:pt x="8014" y="647"/>
                    <a:pt x="7927" y="654"/>
                    <a:pt x="7839" y="654"/>
                  </a:cubicBezTo>
                  <a:cubicBezTo>
                    <a:pt x="7707" y="654"/>
                    <a:pt x="7574" y="638"/>
                    <a:pt x="7449" y="563"/>
                  </a:cubicBezTo>
                  <a:cubicBezTo>
                    <a:pt x="7406" y="572"/>
                    <a:pt x="7362" y="577"/>
                    <a:pt x="7319" y="577"/>
                  </a:cubicBezTo>
                  <a:cubicBezTo>
                    <a:pt x="7258" y="577"/>
                    <a:pt x="7196" y="567"/>
                    <a:pt x="7135" y="542"/>
                  </a:cubicBezTo>
                  <a:lnTo>
                    <a:pt x="5629" y="542"/>
                  </a:lnTo>
                  <a:cubicBezTo>
                    <a:pt x="5608" y="563"/>
                    <a:pt x="5566" y="563"/>
                    <a:pt x="5545" y="563"/>
                  </a:cubicBezTo>
                  <a:cubicBezTo>
                    <a:pt x="5398" y="668"/>
                    <a:pt x="5231" y="668"/>
                    <a:pt x="5043" y="668"/>
                  </a:cubicBezTo>
                  <a:cubicBezTo>
                    <a:pt x="5022" y="689"/>
                    <a:pt x="5001" y="689"/>
                    <a:pt x="4959" y="689"/>
                  </a:cubicBezTo>
                  <a:cubicBezTo>
                    <a:pt x="4854" y="814"/>
                    <a:pt x="4729" y="793"/>
                    <a:pt x="4603" y="814"/>
                  </a:cubicBezTo>
                  <a:cubicBezTo>
                    <a:pt x="4582" y="877"/>
                    <a:pt x="4520" y="898"/>
                    <a:pt x="4478" y="898"/>
                  </a:cubicBezTo>
                  <a:cubicBezTo>
                    <a:pt x="4436" y="961"/>
                    <a:pt x="4415" y="1003"/>
                    <a:pt x="4373" y="1003"/>
                  </a:cubicBezTo>
                  <a:cubicBezTo>
                    <a:pt x="4331" y="1065"/>
                    <a:pt x="4310" y="1107"/>
                    <a:pt x="4227" y="1107"/>
                  </a:cubicBezTo>
                  <a:cubicBezTo>
                    <a:pt x="3913" y="1159"/>
                    <a:pt x="3594" y="1180"/>
                    <a:pt x="3272" y="1180"/>
                  </a:cubicBezTo>
                  <a:cubicBezTo>
                    <a:pt x="2950" y="1180"/>
                    <a:pt x="2626" y="1159"/>
                    <a:pt x="2302" y="1128"/>
                  </a:cubicBezTo>
                  <a:cubicBezTo>
                    <a:pt x="2281" y="1170"/>
                    <a:pt x="2239" y="1170"/>
                    <a:pt x="2218" y="1170"/>
                  </a:cubicBezTo>
                  <a:cubicBezTo>
                    <a:pt x="2030" y="1212"/>
                    <a:pt x="1862" y="1212"/>
                    <a:pt x="1674" y="1233"/>
                  </a:cubicBezTo>
                  <a:cubicBezTo>
                    <a:pt x="1653" y="1275"/>
                    <a:pt x="1611" y="1275"/>
                    <a:pt x="1590" y="1275"/>
                  </a:cubicBezTo>
                  <a:cubicBezTo>
                    <a:pt x="1507" y="1337"/>
                    <a:pt x="1444" y="1379"/>
                    <a:pt x="1339" y="1379"/>
                  </a:cubicBezTo>
                  <a:lnTo>
                    <a:pt x="1297" y="1400"/>
                  </a:lnTo>
                  <a:lnTo>
                    <a:pt x="1276" y="1400"/>
                  </a:lnTo>
                  <a:cubicBezTo>
                    <a:pt x="1151" y="1547"/>
                    <a:pt x="963" y="1693"/>
                    <a:pt x="774" y="1735"/>
                  </a:cubicBezTo>
                  <a:cubicBezTo>
                    <a:pt x="753" y="1798"/>
                    <a:pt x="732" y="1839"/>
                    <a:pt x="670" y="1839"/>
                  </a:cubicBezTo>
                  <a:cubicBezTo>
                    <a:pt x="649" y="1923"/>
                    <a:pt x="628" y="2028"/>
                    <a:pt x="544" y="2049"/>
                  </a:cubicBezTo>
                  <a:cubicBezTo>
                    <a:pt x="544" y="2112"/>
                    <a:pt x="523" y="2153"/>
                    <a:pt x="439" y="2174"/>
                  </a:cubicBezTo>
                  <a:cubicBezTo>
                    <a:pt x="419" y="2321"/>
                    <a:pt x="419" y="2446"/>
                    <a:pt x="314" y="2530"/>
                  </a:cubicBezTo>
                  <a:cubicBezTo>
                    <a:pt x="314" y="2656"/>
                    <a:pt x="293" y="2781"/>
                    <a:pt x="209" y="2886"/>
                  </a:cubicBezTo>
                  <a:cubicBezTo>
                    <a:pt x="209" y="2969"/>
                    <a:pt x="209" y="3011"/>
                    <a:pt x="188" y="3095"/>
                  </a:cubicBezTo>
                  <a:cubicBezTo>
                    <a:pt x="209" y="3220"/>
                    <a:pt x="188" y="3367"/>
                    <a:pt x="84" y="3492"/>
                  </a:cubicBezTo>
                  <a:cubicBezTo>
                    <a:pt x="105" y="3597"/>
                    <a:pt x="105" y="3702"/>
                    <a:pt x="42" y="3806"/>
                  </a:cubicBezTo>
                  <a:cubicBezTo>
                    <a:pt x="0" y="4350"/>
                    <a:pt x="21" y="4873"/>
                    <a:pt x="42" y="5417"/>
                  </a:cubicBezTo>
                  <a:cubicBezTo>
                    <a:pt x="84" y="5459"/>
                    <a:pt x="84" y="5480"/>
                    <a:pt x="42" y="5501"/>
                  </a:cubicBezTo>
                  <a:cubicBezTo>
                    <a:pt x="147" y="5773"/>
                    <a:pt x="147" y="6024"/>
                    <a:pt x="42" y="6254"/>
                  </a:cubicBezTo>
                  <a:cubicBezTo>
                    <a:pt x="84" y="6526"/>
                    <a:pt x="84" y="6777"/>
                    <a:pt x="21" y="7049"/>
                  </a:cubicBezTo>
                  <a:lnTo>
                    <a:pt x="21" y="7280"/>
                  </a:lnTo>
                  <a:cubicBezTo>
                    <a:pt x="21" y="7342"/>
                    <a:pt x="42" y="7405"/>
                    <a:pt x="42" y="7468"/>
                  </a:cubicBezTo>
                  <a:cubicBezTo>
                    <a:pt x="147" y="7614"/>
                    <a:pt x="147" y="7803"/>
                    <a:pt x="147" y="7970"/>
                  </a:cubicBezTo>
                  <a:cubicBezTo>
                    <a:pt x="188" y="7991"/>
                    <a:pt x="188" y="8012"/>
                    <a:pt x="188" y="8075"/>
                  </a:cubicBezTo>
                  <a:cubicBezTo>
                    <a:pt x="335" y="8284"/>
                    <a:pt x="293" y="8535"/>
                    <a:pt x="293" y="8765"/>
                  </a:cubicBezTo>
                  <a:cubicBezTo>
                    <a:pt x="335" y="8849"/>
                    <a:pt x="335" y="8933"/>
                    <a:pt x="293" y="9016"/>
                  </a:cubicBezTo>
                  <a:cubicBezTo>
                    <a:pt x="356" y="9267"/>
                    <a:pt x="439" y="9539"/>
                    <a:pt x="544" y="9811"/>
                  </a:cubicBezTo>
                  <a:cubicBezTo>
                    <a:pt x="753" y="10021"/>
                    <a:pt x="1046" y="10167"/>
                    <a:pt x="1235" y="10397"/>
                  </a:cubicBezTo>
                  <a:cubicBezTo>
                    <a:pt x="1486" y="10397"/>
                    <a:pt x="1758" y="10397"/>
                    <a:pt x="2030" y="10418"/>
                  </a:cubicBezTo>
                  <a:lnTo>
                    <a:pt x="2134" y="10418"/>
                  </a:lnTo>
                  <a:cubicBezTo>
                    <a:pt x="2152" y="10415"/>
                    <a:pt x="2170" y="10413"/>
                    <a:pt x="2186" y="10413"/>
                  </a:cubicBezTo>
                  <a:cubicBezTo>
                    <a:pt x="2267" y="10413"/>
                    <a:pt x="2333" y="10453"/>
                    <a:pt x="2385" y="10523"/>
                  </a:cubicBezTo>
                  <a:cubicBezTo>
                    <a:pt x="2490" y="10523"/>
                    <a:pt x="2553" y="10544"/>
                    <a:pt x="2636" y="10627"/>
                  </a:cubicBezTo>
                  <a:lnTo>
                    <a:pt x="2699" y="10627"/>
                  </a:lnTo>
                  <a:lnTo>
                    <a:pt x="2741" y="10648"/>
                  </a:lnTo>
                  <a:cubicBezTo>
                    <a:pt x="2908" y="10648"/>
                    <a:pt x="3034" y="10648"/>
                    <a:pt x="3160" y="10732"/>
                  </a:cubicBezTo>
                  <a:cubicBezTo>
                    <a:pt x="3180" y="10732"/>
                    <a:pt x="3180" y="10753"/>
                    <a:pt x="3222" y="10753"/>
                  </a:cubicBezTo>
                  <a:lnTo>
                    <a:pt x="6193" y="10753"/>
                  </a:lnTo>
                  <a:cubicBezTo>
                    <a:pt x="6214" y="10732"/>
                    <a:pt x="6277" y="10732"/>
                    <a:pt x="6298" y="10732"/>
                  </a:cubicBezTo>
                  <a:cubicBezTo>
                    <a:pt x="6633" y="10565"/>
                    <a:pt x="6977" y="10537"/>
                    <a:pt x="7324" y="10537"/>
                  </a:cubicBezTo>
                  <a:cubicBezTo>
                    <a:pt x="7498" y="10537"/>
                    <a:pt x="7672" y="10544"/>
                    <a:pt x="7846" y="10544"/>
                  </a:cubicBezTo>
                  <a:cubicBezTo>
                    <a:pt x="7892" y="10498"/>
                    <a:pt x="7937" y="10464"/>
                    <a:pt x="7998" y="10464"/>
                  </a:cubicBezTo>
                  <a:cubicBezTo>
                    <a:pt x="8021" y="10464"/>
                    <a:pt x="8047" y="10469"/>
                    <a:pt x="8077" y="10481"/>
                  </a:cubicBezTo>
                  <a:cubicBezTo>
                    <a:pt x="8153" y="10435"/>
                    <a:pt x="8253" y="10366"/>
                    <a:pt x="8350" y="10366"/>
                  </a:cubicBezTo>
                  <a:cubicBezTo>
                    <a:pt x="8385" y="10366"/>
                    <a:pt x="8420" y="10375"/>
                    <a:pt x="8453" y="10397"/>
                  </a:cubicBezTo>
                  <a:cubicBezTo>
                    <a:pt x="8662" y="10528"/>
                    <a:pt x="8888" y="10553"/>
                    <a:pt x="9115" y="10553"/>
                  </a:cubicBezTo>
                  <a:cubicBezTo>
                    <a:pt x="9251" y="10553"/>
                    <a:pt x="9387" y="10544"/>
                    <a:pt x="9520" y="10544"/>
                  </a:cubicBezTo>
                  <a:cubicBezTo>
                    <a:pt x="11362" y="10523"/>
                    <a:pt x="13182" y="10586"/>
                    <a:pt x="15023" y="10334"/>
                  </a:cubicBezTo>
                  <a:cubicBezTo>
                    <a:pt x="15096" y="10328"/>
                    <a:pt x="15171" y="10324"/>
                    <a:pt x="15245" y="10324"/>
                  </a:cubicBezTo>
                  <a:cubicBezTo>
                    <a:pt x="15427" y="10324"/>
                    <a:pt x="15607" y="10350"/>
                    <a:pt x="15756" y="10439"/>
                  </a:cubicBezTo>
                  <a:cubicBezTo>
                    <a:pt x="16028" y="10627"/>
                    <a:pt x="16320" y="10627"/>
                    <a:pt x="16634" y="10648"/>
                  </a:cubicBezTo>
                  <a:cubicBezTo>
                    <a:pt x="16830" y="10660"/>
                    <a:pt x="17026" y="10665"/>
                    <a:pt x="17222" y="10665"/>
                  </a:cubicBezTo>
                  <a:cubicBezTo>
                    <a:pt x="18050" y="10665"/>
                    <a:pt x="18877" y="10574"/>
                    <a:pt x="19689" y="10523"/>
                  </a:cubicBezTo>
                  <a:cubicBezTo>
                    <a:pt x="21551" y="10397"/>
                    <a:pt x="23393" y="10230"/>
                    <a:pt x="25234" y="10230"/>
                  </a:cubicBezTo>
                  <a:cubicBezTo>
                    <a:pt x="25557" y="10230"/>
                    <a:pt x="25873" y="10244"/>
                    <a:pt x="26182" y="10244"/>
                  </a:cubicBezTo>
                  <a:cubicBezTo>
                    <a:pt x="26414" y="10244"/>
                    <a:pt x="26642" y="10236"/>
                    <a:pt x="26866" y="10209"/>
                  </a:cubicBezTo>
                  <a:cubicBezTo>
                    <a:pt x="27402" y="10148"/>
                    <a:pt x="27938" y="10109"/>
                    <a:pt x="28474" y="10109"/>
                  </a:cubicBezTo>
                  <a:cubicBezTo>
                    <a:pt x="28671" y="10109"/>
                    <a:pt x="28867" y="10114"/>
                    <a:pt x="29063" y="10125"/>
                  </a:cubicBezTo>
                  <a:cubicBezTo>
                    <a:pt x="29151" y="10125"/>
                    <a:pt x="29228" y="10053"/>
                    <a:pt x="29310" y="10053"/>
                  </a:cubicBezTo>
                  <a:cubicBezTo>
                    <a:pt x="29345" y="10053"/>
                    <a:pt x="29381" y="10067"/>
                    <a:pt x="29419" y="10104"/>
                  </a:cubicBezTo>
                  <a:cubicBezTo>
                    <a:pt x="29523" y="10104"/>
                    <a:pt x="29628" y="10104"/>
                    <a:pt x="29733" y="10125"/>
                  </a:cubicBezTo>
                  <a:cubicBezTo>
                    <a:pt x="29795" y="10167"/>
                    <a:pt x="29879" y="10188"/>
                    <a:pt x="29921" y="10209"/>
                  </a:cubicBezTo>
                  <a:cubicBezTo>
                    <a:pt x="30046" y="10188"/>
                    <a:pt x="30172" y="10125"/>
                    <a:pt x="30318" y="10125"/>
                  </a:cubicBezTo>
                  <a:cubicBezTo>
                    <a:pt x="30487" y="10135"/>
                    <a:pt x="30656" y="10139"/>
                    <a:pt x="30824" y="10139"/>
                  </a:cubicBezTo>
                  <a:cubicBezTo>
                    <a:pt x="31780" y="10139"/>
                    <a:pt x="32723" y="10002"/>
                    <a:pt x="33666" y="9895"/>
                  </a:cubicBezTo>
                  <a:lnTo>
                    <a:pt x="33687" y="9874"/>
                  </a:lnTo>
                  <a:lnTo>
                    <a:pt x="33729" y="9895"/>
                  </a:lnTo>
                  <a:cubicBezTo>
                    <a:pt x="33834" y="9790"/>
                    <a:pt x="33980" y="9790"/>
                    <a:pt x="34126" y="9790"/>
                  </a:cubicBezTo>
                  <a:cubicBezTo>
                    <a:pt x="34440" y="9686"/>
                    <a:pt x="34733" y="9560"/>
                    <a:pt x="35047" y="9435"/>
                  </a:cubicBezTo>
                  <a:cubicBezTo>
                    <a:pt x="35173" y="9330"/>
                    <a:pt x="35256" y="9163"/>
                    <a:pt x="35403" y="9079"/>
                  </a:cubicBezTo>
                  <a:cubicBezTo>
                    <a:pt x="35445" y="9037"/>
                    <a:pt x="35466" y="8974"/>
                    <a:pt x="35528" y="8974"/>
                  </a:cubicBezTo>
                  <a:cubicBezTo>
                    <a:pt x="35528" y="8933"/>
                    <a:pt x="35570" y="8870"/>
                    <a:pt x="35633" y="8849"/>
                  </a:cubicBezTo>
                  <a:cubicBezTo>
                    <a:pt x="35654" y="8702"/>
                    <a:pt x="35738" y="8556"/>
                    <a:pt x="35863" y="8451"/>
                  </a:cubicBezTo>
                  <a:lnTo>
                    <a:pt x="35863" y="8430"/>
                  </a:lnTo>
                  <a:lnTo>
                    <a:pt x="35884" y="8410"/>
                  </a:lnTo>
                  <a:cubicBezTo>
                    <a:pt x="35884" y="8305"/>
                    <a:pt x="35905" y="8221"/>
                    <a:pt x="35989" y="8179"/>
                  </a:cubicBezTo>
                  <a:cubicBezTo>
                    <a:pt x="35989" y="8096"/>
                    <a:pt x="36010" y="8075"/>
                    <a:pt x="36093" y="8033"/>
                  </a:cubicBezTo>
                  <a:cubicBezTo>
                    <a:pt x="36114" y="7991"/>
                    <a:pt x="36156" y="7928"/>
                    <a:pt x="36198" y="7928"/>
                  </a:cubicBezTo>
                  <a:cubicBezTo>
                    <a:pt x="36219" y="7865"/>
                    <a:pt x="36219" y="7761"/>
                    <a:pt x="36303" y="7698"/>
                  </a:cubicBezTo>
                  <a:cubicBezTo>
                    <a:pt x="36407" y="6631"/>
                    <a:pt x="36365" y="5564"/>
                    <a:pt x="36323" y="4476"/>
                  </a:cubicBezTo>
                  <a:cubicBezTo>
                    <a:pt x="36261" y="4371"/>
                    <a:pt x="36219" y="4267"/>
                    <a:pt x="36219" y="4141"/>
                  </a:cubicBezTo>
                  <a:cubicBezTo>
                    <a:pt x="36198" y="4120"/>
                    <a:pt x="36177" y="4099"/>
                    <a:pt x="36198" y="4036"/>
                  </a:cubicBezTo>
                  <a:cubicBezTo>
                    <a:pt x="36093" y="3932"/>
                    <a:pt x="36114" y="3806"/>
                    <a:pt x="36114" y="3681"/>
                  </a:cubicBezTo>
                  <a:cubicBezTo>
                    <a:pt x="36051" y="3618"/>
                    <a:pt x="35989" y="3534"/>
                    <a:pt x="36010" y="3430"/>
                  </a:cubicBezTo>
                  <a:cubicBezTo>
                    <a:pt x="35989" y="3409"/>
                    <a:pt x="35989" y="3388"/>
                    <a:pt x="35989" y="3367"/>
                  </a:cubicBezTo>
                  <a:cubicBezTo>
                    <a:pt x="35905" y="3304"/>
                    <a:pt x="35863" y="3200"/>
                    <a:pt x="35863" y="3095"/>
                  </a:cubicBezTo>
                  <a:cubicBezTo>
                    <a:pt x="35675" y="2886"/>
                    <a:pt x="35800" y="2635"/>
                    <a:pt x="35759" y="2425"/>
                  </a:cubicBezTo>
                  <a:cubicBezTo>
                    <a:pt x="35696" y="2384"/>
                    <a:pt x="35654" y="2342"/>
                    <a:pt x="35654" y="2279"/>
                  </a:cubicBezTo>
                  <a:cubicBezTo>
                    <a:pt x="35528" y="2216"/>
                    <a:pt x="35528" y="2070"/>
                    <a:pt x="35528" y="1944"/>
                  </a:cubicBezTo>
                  <a:cubicBezTo>
                    <a:pt x="35298" y="1860"/>
                    <a:pt x="35277" y="1651"/>
                    <a:pt x="35173" y="1505"/>
                  </a:cubicBezTo>
                  <a:cubicBezTo>
                    <a:pt x="35047" y="1484"/>
                    <a:pt x="34922" y="1505"/>
                    <a:pt x="34838" y="1400"/>
                  </a:cubicBezTo>
                  <a:cubicBezTo>
                    <a:pt x="34712" y="1379"/>
                    <a:pt x="34566" y="1337"/>
                    <a:pt x="34461" y="1275"/>
                  </a:cubicBezTo>
                  <a:cubicBezTo>
                    <a:pt x="34438" y="1282"/>
                    <a:pt x="34415" y="1287"/>
                    <a:pt x="34393" y="1287"/>
                  </a:cubicBezTo>
                  <a:cubicBezTo>
                    <a:pt x="34355" y="1287"/>
                    <a:pt x="34320" y="1273"/>
                    <a:pt x="34294" y="1233"/>
                  </a:cubicBezTo>
                  <a:cubicBezTo>
                    <a:pt x="34233" y="1233"/>
                    <a:pt x="34169" y="1238"/>
                    <a:pt x="34107" y="1238"/>
                  </a:cubicBezTo>
                  <a:cubicBezTo>
                    <a:pt x="33998" y="1238"/>
                    <a:pt x="33893" y="1221"/>
                    <a:pt x="33813" y="1128"/>
                  </a:cubicBezTo>
                  <a:cubicBezTo>
                    <a:pt x="33603" y="1023"/>
                    <a:pt x="33499" y="814"/>
                    <a:pt x="33310" y="689"/>
                  </a:cubicBezTo>
                  <a:cubicBezTo>
                    <a:pt x="33006" y="492"/>
                    <a:pt x="32655" y="341"/>
                    <a:pt x="32285" y="341"/>
                  </a:cubicBezTo>
                  <a:cubicBezTo>
                    <a:pt x="32223" y="341"/>
                    <a:pt x="32160" y="345"/>
                    <a:pt x="32097" y="354"/>
                  </a:cubicBezTo>
                  <a:cubicBezTo>
                    <a:pt x="31931" y="442"/>
                    <a:pt x="31766" y="475"/>
                    <a:pt x="31598" y="475"/>
                  </a:cubicBezTo>
                  <a:cubicBezTo>
                    <a:pt x="31406" y="475"/>
                    <a:pt x="31210" y="431"/>
                    <a:pt x="31009" y="375"/>
                  </a:cubicBezTo>
                  <a:cubicBezTo>
                    <a:pt x="30800" y="438"/>
                    <a:pt x="30569" y="500"/>
                    <a:pt x="30360" y="542"/>
                  </a:cubicBezTo>
                  <a:cubicBezTo>
                    <a:pt x="30265" y="552"/>
                    <a:pt x="30169" y="558"/>
                    <a:pt x="30074" y="558"/>
                  </a:cubicBezTo>
                  <a:cubicBezTo>
                    <a:pt x="29755" y="558"/>
                    <a:pt x="29447" y="487"/>
                    <a:pt x="29189" y="228"/>
                  </a:cubicBezTo>
                  <a:cubicBezTo>
                    <a:pt x="27453" y="45"/>
                    <a:pt x="25712" y="1"/>
                    <a:pt x="23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1"/>
            <p:cNvSpPr/>
            <p:nvPr/>
          </p:nvSpPr>
          <p:spPr>
            <a:xfrm>
              <a:off x="7622475" y="490895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lnTo>
                    <a:pt x="52" y="53"/>
                  </a:lnTo>
                  <a:cubicBezTo>
                    <a:pt x="73" y="37"/>
                    <a:pt x="94" y="21"/>
                    <a:pt x="105" y="0"/>
                  </a:cubicBezTo>
                  <a:close/>
                  <a:moveTo>
                    <a:pt x="52" y="53"/>
                  </a:moveTo>
                  <a:cubicBezTo>
                    <a:pt x="31" y="68"/>
                    <a:pt x="11" y="84"/>
                    <a:pt x="0" y="105"/>
                  </a:cubicBezTo>
                  <a:lnTo>
                    <a:pt x="52" y="53"/>
                  </a:ln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1"/>
            <p:cNvSpPr/>
            <p:nvPr/>
          </p:nvSpPr>
          <p:spPr>
            <a:xfrm>
              <a:off x="7606250" y="5156375"/>
              <a:ext cx="736000" cy="616225"/>
            </a:xfrm>
            <a:custGeom>
              <a:avLst/>
              <a:gdLst/>
              <a:ahLst/>
              <a:cxnLst/>
              <a:rect l="l" t="t" r="r" b="b"/>
              <a:pathLst>
                <a:path w="29440" h="24649" extrusionOk="0">
                  <a:moveTo>
                    <a:pt x="3976" y="0"/>
                  </a:moveTo>
                  <a:cubicBezTo>
                    <a:pt x="3892" y="0"/>
                    <a:pt x="3809" y="0"/>
                    <a:pt x="3704" y="21"/>
                  </a:cubicBezTo>
                  <a:cubicBezTo>
                    <a:pt x="3516" y="84"/>
                    <a:pt x="3306" y="84"/>
                    <a:pt x="3097" y="84"/>
                  </a:cubicBezTo>
                  <a:cubicBezTo>
                    <a:pt x="3034" y="84"/>
                    <a:pt x="2972" y="105"/>
                    <a:pt x="2888" y="126"/>
                  </a:cubicBezTo>
                  <a:cubicBezTo>
                    <a:pt x="2741" y="188"/>
                    <a:pt x="2616" y="230"/>
                    <a:pt x="2449" y="293"/>
                  </a:cubicBezTo>
                  <a:cubicBezTo>
                    <a:pt x="2428" y="356"/>
                    <a:pt x="2407" y="440"/>
                    <a:pt x="2323" y="460"/>
                  </a:cubicBezTo>
                  <a:cubicBezTo>
                    <a:pt x="2323" y="523"/>
                    <a:pt x="2302" y="565"/>
                    <a:pt x="2239" y="628"/>
                  </a:cubicBezTo>
                  <a:cubicBezTo>
                    <a:pt x="2260" y="649"/>
                    <a:pt x="2239" y="670"/>
                    <a:pt x="2218" y="712"/>
                  </a:cubicBezTo>
                  <a:cubicBezTo>
                    <a:pt x="2218" y="837"/>
                    <a:pt x="2239" y="963"/>
                    <a:pt x="2135" y="1067"/>
                  </a:cubicBezTo>
                  <a:cubicBezTo>
                    <a:pt x="2156" y="1088"/>
                    <a:pt x="2135" y="1151"/>
                    <a:pt x="2114" y="1172"/>
                  </a:cubicBezTo>
                  <a:cubicBezTo>
                    <a:pt x="2135" y="1193"/>
                    <a:pt x="2135" y="1235"/>
                    <a:pt x="2114" y="1276"/>
                  </a:cubicBezTo>
                  <a:cubicBezTo>
                    <a:pt x="2156" y="1360"/>
                    <a:pt x="2218" y="1444"/>
                    <a:pt x="2218" y="1548"/>
                  </a:cubicBezTo>
                  <a:cubicBezTo>
                    <a:pt x="2323" y="1590"/>
                    <a:pt x="2344" y="1674"/>
                    <a:pt x="2344" y="1758"/>
                  </a:cubicBezTo>
                  <a:cubicBezTo>
                    <a:pt x="2407" y="1779"/>
                    <a:pt x="2449" y="1800"/>
                    <a:pt x="2449" y="1862"/>
                  </a:cubicBezTo>
                  <a:cubicBezTo>
                    <a:pt x="2511" y="1883"/>
                    <a:pt x="2553" y="1904"/>
                    <a:pt x="2553" y="1967"/>
                  </a:cubicBezTo>
                  <a:cubicBezTo>
                    <a:pt x="2637" y="1988"/>
                    <a:pt x="2721" y="2009"/>
                    <a:pt x="2741" y="2113"/>
                  </a:cubicBezTo>
                  <a:cubicBezTo>
                    <a:pt x="2783" y="2113"/>
                    <a:pt x="2846" y="2134"/>
                    <a:pt x="2867" y="2218"/>
                  </a:cubicBezTo>
                  <a:cubicBezTo>
                    <a:pt x="2930" y="2218"/>
                    <a:pt x="2972" y="2239"/>
                    <a:pt x="2993" y="2302"/>
                  </a:cubicBezTo>
                  <a:cubicBezTo>
                    <a:pt x="3076" y="2323"/>
                    <a:pt x="3181" y="2344"/>
                    <a:pt x="3202" y="2427"/>
                  </a:cubicBezTo>
                  <a:cubicBezTo>
                    <a:pt x="3265" y="2427"/>
                    <a:pt x="3306" y="2448"/>
                    <a:pt x="3348" y="2532"/>
                  </a:cubicBezTo>
                  <a:cubicBezTo>
                    <a:pt x="3474" y="2595"/>
                    <a:pt x="3578" y="2657"/>
                    <a:pt x="3662" y="2804"/>
                  </a:cubicBezTo>
                  <a:cubicBezTo>
                    <a:pt x="3704" y="2804"/>
                    <a:pt x="3767" y="2846"/>
                    <a:pt x="3767" y="2908"/>
                  </a:cubicBezTo>
                  <a:cubicBezTo>
                    <a:pt x="3829" y="2908"/>
                    <a:pt x="3871" y="2950"/>
                    <a:pt x="3871" y="3013"/>
                  </a:cubicBezTo>
                  <a:cubicBezTo>
                    <a:pt x="3913" y="3013"/>
                    <a:pt x="3976" y="3055"/>
                    <a:pt x="3976" y="3118"/>
                  </a:cubicBezTo>
                  <a:cubicBezTo>
                    <a:pt x="4039" y="3118"/>
                    <a:pt x="4081" y="3160"/>
                    <a:pt x="4102" y="3222"/>
                  </a:cubicBezTo>
                  <a:cubicBezTo>
                    <a:pt x="4143" y="3222"/>
                    <a:pt x="4206" y="3264"/>
                    <a:pt x="4227" y="3327"/>
                  </a:cubicBezTo>
                  <a:cubicBezTo>
                    <a:pt x="4290" y="3327"/>
                    <a:pt x="4332" y="3369"/>
                    <a:pt x="4353" y="3432"/>
                  </a:cubicBezTo>
                  <a:cubicBezTo>
                    <a:pt x="4415" y="3432"/>
                    <a:pt x="4457" y="3473"/>
                    <a:pt x="4499" y="3536"/>
                  </a:cubicBezTo>
                  <a:cubicBezTo>
                    <a:pt x="4541" y="3557"/>
                    <a:pt x="4604" y="3578"/>
                    <a:pt x="4625" y="3620"/>
                  </a:cubicBezTo>
                  <a:cubicBezTo>
                    <a:pt x="4666" y="3662"/>
                    <a:pt x="4729" y="3683"/>
                    <a:pt x="4729" y="3725"/>
                  </a:cubicBezTo>
                  <a:cubicBezTo>
                    <a:pt x="4771" y="3725"/>
                    <a:pt x="4834" y="3787"/>
                    <a:pt x="4855" y="3829"/>
                  </a:cubicBezTo>
                  <a:cubicBezTo>
                    <a:pt x="4938" y="3871"/>
                    <a:pt x="5043" y="3892"/>
                    <a:pt x="5085" y="3976"/>
                  </a:cubicBezTo>
                  <a:cubicBezTo>
                    <a:pt x="5273" y="3997"/>
                    <a:pt x="5378" y="4122"/>
                    <a:pt x="5462" y="4310"/>
                  </a:cubicBezTo>
                  <a:cubicBezTo>
                    <a:pt x="5503" y="4331"/>
                    <a:pt x="5545" y="4394"/>
                    <a:pt x="5566" y="4436"/>
                  </a:cubicBezTo>
                  <a:cubicBezTo>
                    <a:pt x="5608" y="4457"/>
                    <a:pt x="5671" y="4499"/>
                    <a:pt x="5671" y="4561"/>
                  </a:cubicBezTo>
                  <a:cubicBezTo>
                    <a:pt x="5754" y="4603"/>
                    <a:pt x="5796" y="4666"/>
                    <a:pt x="5817" y="4771"/>
                  </a:cubicBezTo>
                  <a:cubicBezTo>
                    <a:pt x="5880" y="4813"/>
                    <a:pt x="5922" y="4833"/>
                    <a:pt x="5922" y="4917"/>
                  </a:cubicBezTo>
                  <a:cubicBezTo>
                    <a:pt x="5985" y="4938"/>
                    <a:pt x="6026" y="4959"/>
                    <a:pt x="6026" y="5043"/>
                  </a:cubicBezTo>
                  <a:cubicBezTo>
                    <a:pt x="6089" y="5064"/>
                    <a:pt x="6131" y="5085"/>
                    <a:pt x="6131" y="5168"/>
                  </a:cubicBezTo>
                  <a:cubicBezTo>
                    <a:pt x="6194" y="5168"/>
                    <a:pt x="6236" y="5231"/>
                    <a:pt x="6236" y="5273"/>
                  </a:cubicBezTo>
                  <a:cubicBezTo>
                    <a:pt x="6319" y="5273"/>
                    <a:pt x="6340" y="5336"/>
                    <a:pt x="6340" y="5377"/>
                  </a:cubicBezTo>
                  <a:cubicBezTo>
                    <a:pt x="6424" y="5377"/>
                    <a:pt x="6445" y="5440"/>
                    <a:pt x="6445" y="5482"/>
                  </a:cubicBezTo>
                  <a:cubicBezTo>
                    <a:pt x="6508" y="5482"/>
                    <a:pt x="6550" y="5545"/>
                    <a:pt x="6591" y="5587"/>
                  </a:cubicBezTo>
                  <a:cubicBezTo>
                    <a:pt x="6633" y="5587"/>
                    <a:pt x="6696" y="5649"/>
                    <a:pt x="6717" y="5691"/>
                  </a:cubicBezTo>
                  <a:cubicBezTo>
                    <a:pt x="6759" y="5691"/>
                    <a:pt x="6822" y="5754"/>
                    <a:pt x="6842" y="5796"/>
                  </a:cubicBezTo>
                  <a:cubicBezTo>
                    <a:pt x="6905" y="5796"/>
                    <a:pt x="6947" y="5859"/>
                    <a:pt x="6968" y="5901"/>
                  </a:cubicBezTo>
                  <a:cubicBezTo>
                    <a:pt x="7031" y="5901"/>
                    <a:pt x="7073" y="5963"/>
                    <a:pt x="7115" y="6005"/>
                  </a:cubicBezTo>
                  <a:cubicBezTo>
                    <a:pt x="7240" y="6068"/>
                    <a:pt x="7345" y="6131"/>
                    <a:pt x="7428" y="6277"/>
                  </a:cubicBezTo>
                  <a:cubicBezTo>
                    <a:pt x="7491" y="6277"/>
                    <a:pt x="7533" y="6298"/>
                    <a:pt x="7554" y="6382"/>
                  </a:cubicBezTo>
                  <a:cubicBezTo>
                    <a:pt x="7596" y="6382"/>
                    <a:pt x="7659" y="6424"/>
                    <a:pt x="7679" y="6486"/>
                  </a:cubicBezTo>
                  <a:cubicBezTo>
                    <a:pt x="7742" y="6486"/>
                    <a:pt x="7784" y="6528"/>
                    <a:pt x="7805" y="6591"/>
                  </a:cubicBezTo>
                  <a:cubicBezTo>
                    <a:pt x="7993" y="6654"/>
                    <a:pt x="8119" y="6800"/>
                    <a:pt x="8223" y="6968"/>
                  </a:cubicBezTo>
                  <a:cubicBezTo>
                    <a:pt x="8307" y="6968"/>
                    <a:pt x="8328" y="7030"/>
                    <a:pt x="8370" y="7072"/>
                  </a:cubicBezTo>
                  <a:cubicBezTo>
                    <a:pt x="8412" y="7072"/>
                    <a:pt x="8475" y="7135"/>
                    <a:pt x="8495" y="7177"/>
                  </a:cubicBezTo>
                  <a:cubicBezTo>
                    <a:pt x="8537" y="7177"/>
                    <a:pt x="8600" y="7240"/>
                    <a:pt x="8621" y="7282"/>
                  </a:cubicBezTo>
                  <a:cubicBezTo>
                    <a:pt x="8684" y="7282"/>
                    <a:pt x="8726" y="7344"/>
                    <a:pt x="8747" y="7386"/>
                  </a:cubicBezTo>
                  <a:cubicBezTo>
                    <a:pt x="8809" y="7428"/>
                    <a:pt x="8851" y="7449"/>
                    <a:pt x="8851" y="7533"/>
                  </a:cubicBezTo>
                  <a:cubicBezTo>
                    <a:pt x="8914" y="7554"/>
                    <a:pt x="8956" y="7574"/>
                    <a:pt x="8956" y="7637"/>
                  </a:cubicBezTo>
                  <a:cubicBezTo>
                    <a:pt x="9019" y="7658"/>
                    <a:pt x="9060" y="7679"/>
                    <a:pt x="9060" y="7742"/>
                  </a:cubicBezTo>
                  <a:cubicBezTo>
                    <a:pt x="9123" y="7742"/>
                    <a:pt x="9165" y="7784"/>
                    <a:pt x="9165" y="7846"/>
                  </a:cubicBezTo>
                  <a:cubicBezTo>
                    <a:pt x="9228" y="7867"/>
                    <a:pt x="9270" y="7888"/>
                    <a:pt x="9270" y="7951"/>
                  </a:cubicBezTo>
                  <a:cubicBezTo>
                    <a:pt x="9332" y="7972"/>
                    <a:pt x="9374" y="7993"/>
                    <a:pt x="9374" y="8056"/>
                  </a:cubicBezTo>
                  <a:cubicBezTo>
                    <a:pt x="9437" y="8056"/>
                    <a:pt x="9479" y="8098"/>
                    <a:pt x="9479" y="8160"/>
                  </a:cubicBezTo>
                  <a:cubicBezTo>
                    <a:pt x="9563" y="8160"/>
                    <a:pt x="9583" y="8202"/>
                    <a:pt x="9583" y="8265"/>
                  </a:cubicBezTo>
                  <a:cubicBezTo>
                    <a:pt x="9646" y="8265"/>
                    <a:pt x="9688" y="8307"/>
                    <a:pt x="9688" y="8390"/>
                  </a:cubicBezTo>
                  <a:cubicBezTo>
                    <a:pt x="9835" y="8474"/>
                    <a:pt x="9897" y="8579"/>
                    <a:pt x="9960" y="8725"/>
                  </a:cubicBezTo>
                  <a:cubicBezTo>
                    <a:pt x="10002" y="8746"/>
                    <a:pt x="10065" y="8788"/>
                    <a:pt x="10065" y="8851"/>
                  </a:cubicBezTo>
                  <a:cubicBezTo>
                    <a:pt x="10107" y="8893"/>
                    <a:pt x="10169" y="8914"/>
                    <a:pt x="10169" y="8997"/>
                  </a:cubicBezTo>
                  <a:cubicBezTo>
                    <a:pt x="10211" y="9018"/>
                    <a:pt x="10274" y="9039"/>
                    <a:pt x="10274" y="9123"/>
                  </a:cubicBezTo>
                  <a:cubicBezTo>
                    <a:pt x="10462" y="9227"/>
                    <a:pt x="10588" y="9353"/>
                    <a:pt x="10672" y="9562"/>
                  </a:cubicBezTo>
                  <a:cubicBezTo>
                    <a:pt x="10713" y="9583"/>
                    <a:pt x="10776" y="9625"/>
                    <a:pt x="10776" y="9688"/>
                  </a:cubicBezTo>
                  <a:cubicBezTo>
                    <a:pt x="10818" y="9730"/>
                    <a:pt x="10881" y="9751"/>
                    <a:pt x="10881" y="9834"/>
                  </a:cubicBezTo>
                  <a:cubicBezTo>
                    <a:pt x="10923" y="9855"/>
                    <a:pt x="10985" y="9876"/>
                    <a:pt x="10985" y="9960"/>
                  </a:cubicBezTo>
                  <a:cubicBezTo>
                    <a:pt x="11027" y="9981"/>
                    <a:pt x="11090" y="10002"/>
                    <a:pt x="11090" y="10064"/>
                  </a:cubicBezTo>
                  <a:cubicBezTo>
                    <a:pt x="11132" y="10085"/>
                    <a:pt x="11195" y="10106"/>
                    <a:pt x="11195" y="10169"/>
                  </a:cubicBezTo>
                  <a:cubicBezTo>
                    <a:pt x="11236" y="10190"/>
                    <a:pt x="11299" y="10211"/>
                    <a:pt x="11299" y="10274"/>
                  </a:cubicBezTo>
                  <a:cubicBezTo>
                    <a:pt x="11341" y="10295"/>
                    <a:pt x="11404" y="10315"/>
                    <a:pt x="11404" y="10378"/>
                  </a:cubicBezTo>
                  <a:cubicBezTo>
                    <a:pt x="11446" y="10399"/>
                    <a:pt x="11508" y="10420"/>
                    <a:pt x="11508" y="10483"/>
                  </a:cubicBezTo>
                  <a:cubicBezTo>
                    <a:pt x="11550" y="10504"/>
                    <a:pt x="11613" y="10525"/>
                    <a:pt x="11613" y="10587"/>
                  </a:cubicBezTo>
                  <a:cubicBezTo>
                    <a:pt x="11655" y="10608"/>
                    <a:pt x="11718" y="10629"/>
                    <a:pt x="11718" y="10692"/>
                  </a:cubicBezTo>
                  <a:cubicBezTo>
                    <a:pt x="11760" y="10713"/>
                    <a:pt x="11822" y="10734"/>
                    <a:pt x="11822" y="10797"/>
                  </a:cubicBezTo>
                  <a:cubicBezTo>
                    <a:pt x="11864" y="10818"/>
                    <a:pt x="11927" y="10839"/>
                    <a:pt x="11927" y="10922"/>
                  </a:cubicBezTo>
                  <a:cubicBezTo>
                    <a:pt x="12052" y="10985"/>
                    <a:pt x="12094" y="11111"/>
                    <a:pt x="12178" y="11215"/>
                  </a:cubicBezTo>
                  <a:cubicBezTo>
                    <a:pt x="11655" y="11341"/>
                    <a:pt x="11132" y="11445"/>
                    <a:pt x="11006" y="12073"/>
                  </a:cubicBezTo>
                  <a:cubicBezTo>
                    <a:pt x="11090" y="12136"/>
                    <a:pt x="11048" y="12157"/>
                    <a:pt x="11006" y="12199"/>
                  </a:cubicBezTo>
                  <a:cubicBezTo>
                    <a:pt x="11027" y="12345"/>
                    <a:pt x="11048" y="12471"/>
                    <a:pt x="10902" y="12575"/>
                  </a:cubicBezTo>
                  <a:cubicBezTo>
                    <a:pt x="10881" y="12617"/>
                    <a:pt x="10839" y="12680"/>
                    <a:pt x="10797" y="12701"/>
                  </a:cubicBezTo>
                  <a:cubicBezTo>
                    <a:pt x="10776" y="12764"/>
                    <a:pt x="10734" y="12805"/>
                    <a:pt x="10692" y="12805"/>
                  </a:cubicBezTo>
                  <a:cubicBezTo>
                    <a:pt x="10672" y="12868"/>
                    <a:pt x="10630" y="12910"/>
                    <a:pt x="10567" y="12910"/>
                  </a:cubicBezTo>
                  <a:cubicBezTo>
                    <a:pt x="10525" y="12973"/>
                    <a:pt x="10504" y="13015"/>
                    <a:pt x="10462" y="13015"/>
                  </a:cubicBezTo>
                  <a:cubicBezTo>
                    <a:pt x="10420" y="13077"/>
                    <a:pt x="10400" y="13119"/>
                    <a:pt x="10316" y="13119"/>
                  </a:cubicBezTo>
                  <a:cubicBezTo>
                    <a:pt x="10295" y="13182"/>
                    <a:pt x="10274" y="13224"/>
                    <a:pt x="10190" y="13224"/>
                  </a:cubicBezTo>
                  <a:cubicBezTo>
                    <a:pt x="10169" y="13287"/>
                    <a:pt x="10148" y="13328"/>
                    <a:pt x="10065" y="13328"/>
                  </a:cubicBezTo>
                  <a:cubicBezTo>
                    <a:pt x="10044" y="13391"/>
                    <a:pt x="10002" y="13433"/>
                    <a:pt x="9939" y="13433"/>
                  </a:cubicBezTo>
                  <a:cubicBezTo>
                    <a:pt x="9855" y="13559"/>
                    <a:pt x="9751" y="13642"/>
                    <a:pt x="9625" y="13705"/>
                  </a:cubicBezTo>
                  <a:cubicBezTo>
                    <a:pt x="9583" y="13747"/>
                    <a:pt x="9563" y="13810"/>
                    <a:pt x="9479" y="13810"/>
                  </a:cubicBezTo>
                  <a:cubicBezTo>
                    <a:pt x="9458" y="13852"/>
                    <a:pt x="9416" y="13914"/>
                    <a:pt x="9353" y="13914"/>
                  </a:cubicBezTo>
                  <a:cubicBezTo>
                    <a:pt x="9270" y="14040"/>
                    <a:pt x="9144" y="14124"/>
                    <a:pt x="9019" y="14144"/>
                  </a:cubicBezTo>
                  <a:cubicBezTo>
                    <a:pt x="8935" y="14270"/>
                    <a:pt x="8809" y="14333"/>
                    <a:pt x="8684" y="14375"/>
                  </a:cubicBezTo>
                  <a:cubicBezTo>
                    <a:pt x="8621" y="14458"/>
                    <a:pt x="8537" y="14500"/>
                    <a:pt x="8475" y="14500"/>
                  </a:cubicBezTo>
                  <a:cubicBezTo>
                    <a:pt x="8433" y="14563"/>
                    <a:pt x="8391" y="14584"/>
                    <a:pt x="8328" y="14584"/>
                  </a:cubicBezTo>
                  <a:cubicBezTo>
                    <a:pt x="8265" y="14709"/>
                    <a:pt x="8161" y="14793"/>
                    <a:pt x="8014" y="14856"/>
                  </a:cubicBezTo>
                  <a:cubicBezTo>
                    <a:pt x="7993" y="14898"/>
                    <a:pt x="7972" y="14919"/>
                    <a:pt x="7889" y="14960"/>
                  </a:cubicBezTo>
                  <a:cubicBezTo>
                    <a:pt x="7868" y="15002"/>
                    <a:pt x="7805" y="15065"/>
                    <a:pt x="7763" y="15065"/>
                  </a:cubicBezTo>
                  <a:cubicBezTo>
                    <a:pt x="7742" y="15107"/>
                    <a:pt x="7700" y="15170"/>
                    <a:pt x="7659" y="15170"/>
                  </a:cubicBezTo>
                  <a:cubicBezTo>
                    <a:pt x="7659" y="15212"/>
                    <a:pt x="7596" y="15274"/>
                    <a:pt x="7554" y="15274"/>
                  </a:cubicBezTo>
                  <a:cubicBezTo>
                    <a:pt x="7533" y="15316"/>
                    <a:pt x="7491" y="15379"/>
                    <a:pt x="7428" y="15379"/>
                  </a:cubicBezTo>
                  <a:cubicBezTo>
                    <a:pt x="7345" y="15484"/>
                    <a:pt x="7240" y="15588"/>
                    <a:pt x="7115" y="15630"/>
                  </a:cubicBezTo>
                  <a:cubicBezTo>
                    <a:pt x="7073" y="15693"/>
                    <a:pt x="7031" y="15714"/>
                    <a:pt x="6968" y="15735"/>
                  </a:cubicBezTo>
                  <a:cubicBezTo>
                    <a:pt x="6905" y="15860"/>
                    <a:pt x="6801" y="15944"/>
                    <a:pt x="6654" y="16007"/>
                  </a:cubicBezTo>
                  <a:cubicBezTo>
                    <a:pt x="6633" y="16049"/>
                    <a:pt x="6591" y="16069"/>
                    <a:pt x="6529" y="16111"/>
                  </a:cubicBezTo>
                  <a:cubicBezTo>
                    <a:pt x="6508" y="16153"/>
                    <a:pt x="6487" y="16216"/>
                    <a:pt x="6403" y="16216"/>
                  </a:cubicBezTo>
                  <a:cubicBezTo>
                    <a:pt x="6382" y="16258"/>
                    <a:pt x="6340" y="16321"/>
                    <a:pt x="6278" y="16321"/>
                  </a:cubicBezTo>
                  <a:cubicBezTo>
                    <a:pt x="6215" y="16425"/>
                    <a:pt x="6131" y="16446"/>
                    <a:pt x="6026" y="16446"/>
                  </a:cubicBezTo>
                  <a:cubicBezTo>
                    <a:pt x="5901" y="16572"/>
                    <a:pt x="5713" y="16593"/>
                    <a:pt x="5566" y="16676"/>
                  </a:cubicBezTo>
                  <a:cubicBezTo>
                    <a:pt x="5545" y="16739"/>
                    <a:pt x="5503" y="16781"/>
                    <a:pt x="5441" y="16781"/>
                  </a:cubicBezTo>
                  <a:cubicBezTo>
                    <a:pt x="5357" y="16906"/>
                    <a:pt x="5252" y="16990"/>
                    <a:pt x="5085" y="17053"/>
                  </a:cubicBezTo>
                  <a:cubicBezTo>
                    <a:pt x="5064" y="17095"/>
                    <a:pt x="5043" y="17157"/>
                    <a:pt x="4959" y="17157"/>
                  </a:cubicBezTo>
                  <a:cubicBezTo>
                    <a:pt x="4918" y="17262"/>
                    <a:pt x="4834" y="17283"/>
                    <a:pt x="4750" y="17283"/>
                  </a:cubicBezTo>
                  <a:cubicBezTo>
                    <a:pt x="4708" y="17367"/>
                    <a:pt x="4625" y="17388"/>
                    <a:pt x="4520" y="17409"/>
                  </a:cubicBezTo>
                  <a:cubicBezTo>
                    <a:pt x="4499" y="17471"/>
                    <a:pt x="4436" y="17492"/>
                    <a:pt x="4394" y="17492"/>
                  </a:cubicBezTo>
                  <a:cubicBezTo>
                    <a:pt x="4332" y="17597"/>
                    <a:pt x="4248" y="17618"/>
                    <a:pt x="4185" y="17618"/>
                  </a:cubicBezTo>
                  <a:cubicBezTo>
                    <a:pt x="4039" y="17722"/>
                    <a:pt x="3934" y="17827"/>
                    <a:pt x="3809" y="17932"/>
                  </a:cubicBezTo>
                  <a:cubicBezTo>
                    <a:pt x="3767" y="18057"/>
                    <a:pt x="3620" y="18057"/>
                    <a:pt x="3516" y="18099"/>
                  </a:cubicBezTo>
                  <a:cubicBezTo>
                    <a:pt x="3495" y="18141"/>
                    <a:pt x="3474" y="18204"/>
                    <a:pt x="3411" y="18204"/>
                  </a:cubicBezTo>
                  <a:cubicBezTo>
                    <a:pt x="3369" y="18329"/>
                    <a:pt x="3285" y="18371"/>
                    <a:pt x="3181" y="18434"/>
                  </a:cubicBezTo>
                  <a:cubicBezTo>
                    <a:pt x="3160" y="18476"/>
                    <a:pt x="3139" y="18538"/>
                    <a:pt x="3055" y="18538"/>
                  </a:cubicBezTo>
                  <a:cubicBezTo>
                    <a:pt x="3034" y="18580"/>
                    <a:pt x="2993" y="18643"/>
                    <a:pt x="2951" y="18643"/>
                  </a:cubicBezTo>
                  <a:cubicBezTo>
                    <a:pt x="2930" y="18685"/>
                    <a:pt x="2888" y="18748"/>
                    <a:pt x="2846" y="18748"/>
                  </a:cubicBezTo>
                  <a:cubicBezTo>
                    <a:pt x="2825" y="18873"/>
                    <a:pt x="2762" y="18978"/>
                    <a:pt x="2637" y="18999"/>
                  </a:cubicBezTo>
                  <a:cubicBezTo>
                    <a:pt x="2616" y="19062"/>
                    <a:pt x="2574" y="19082"/>
                    <a:pt x="2511" y="19103"/>
                  </a:cubicBezTo>
                  <a:cubicBezTo>
                    <a:pt x="2428" y="19292"/>
                    <a:pt x="2260" y="19417"/>
                    <a:pt x="2135" y="19564"/>
                  </a:cubicBezTo>
                  <a:cubicBezTo>
                    <a:pt x="2135" y="19710"/>
                    <a:pt x="2051" y="19773"/>
                    <a:pt x="1925" y="19794"/>
                  </a:cubicBezTo>
                  <a:cubicBezTo>
                    <a:pt x="1842" y="19919"/>
                    <a:pt x="1737" y="20003"/>
                    <a:pt x="1570" y="20024"/>
                  </a:cubicBezTo>
                  <a:cubicBezTo>
                    <a:pt x="1507" y="20108"/>
                    <a:pt x="1402" y="20129"/>
                    <a:pt x="1319" y="20129"/>
                  </a:cubicBezTo>
                  <a:cubicBezTo>
                    <a:pt x="1151" y="20212"/>
                    <a:pt x="942" y="20296"/>
                    <a:pt x="754" y="20359"/>
                  </a:cubicBezTo>
                  <a:cubicBezTo>
                    <a:pt x="670" y="20442"/>
                    <a:pt x="586" y="20526"/>
                    <a:pt x="544" y="20610"/>
                  </a:cubicBezTo>
                  <a:cubicBezTo>
                    <a:pt x="0" y="21279"/>
                    <a:pt x="0" y="21698"/>
                    <a:pt x="419" y="22409"/>
                  </a:cubicBezTo>
                  <a:cubicBezTo>
                    <a:pt x="544" y="22430"/>
                    <a:pt x="628" y="22514"/>
                    <a:pt x="649" y="22639"/>
                  </a:cubicBezTo>
                  <a:cubicBezTo>
                    <a:pt x="719" y="22660"/>
                    <a:pt x="791" y="22663"/>
                    <a:pt x="862" y="22663"/>
                  </a:cubicBezTo>
                  <a:cubicBezTo>
                    <a:pt x="883" y="22663"/>
                    <a:pt x="903" y="22663"/>
                    <a:pt x="923" y="22663"/>
                  </a:cubicBezTo>
                  <a:cubicBezTo>
                    <a:pt x="1044" y="22663"/>
                    <a:pt x="1160" y="22669"/>
                    <a:pt x="1256" y="22765"/>
                  </a:cubicBezTo>
                  <a:lnTo>
                    <a:pt x="1277" y="22744"/>
                  </a:lnTo>
                  <a:lnTo>
                    <a:pt x="1298" y="22765"/>
                  </a:lnTo>
                  <a:cubicBezTo>
                    <a:pt x="1591" y="22765"/>
                    <a:pt x="1842" y="22619"/>
                    <a:pt x="2114" y="22535"/>
                  </a:cubicBezTo>
                  <a:cubicBezTo>
                    <a:pt x="2156" y="22430"/>
                    <a:pt x="2239" y="22430"/>
                    <a:pt x="2344" y="22409"/>
                  </a:cubicBezTo>
                  <a:cubicBezTo>
                    <a:pt x="2365" y="22347"/>
                    <a:pt x="2407" y="22326"/>
                    <a:pt x="2469" y="22305"/>
                  </a:cubicBezTo>
                  <a:cubicBezTo>
                    <a:pt x="2469" y="22242"/>
                    <a:pt x="2532" y="22200"/>
                    <a:pt x="2574" y="22179"/>
                  </a:cubicBezTo>
                  <a:cubicBezTo>
                    <a:pt x="2616" y="22012"/>
                    <a:pt x="2721" y="21928"/>
                    <a:pt x="2846" y="21865"/>
                  </a:cubicBezTo>
                  <a:cubicBezTo>
                    <a:pt x="2846" y="21782"/>
                    <a:pt x="2888" y="21761"/>
                    <a:pt x="2951" y="21719"/>
                  </a:cubicBezTo>
                  <a:cubicBezTo>
                    <a:pt x="2951" y="21677"/>
                    <a:pt x="2993" y="21614"/>
                    <a:pt x="3055" y="21593"/>
                  </a:cubicBezTo>
                  <a:cubicBezTo>
                    <a:pt x="3076" y="21551"/>
                    <a:pt x="3097" y="21489"/>
                    <a:pt x="3181" y="21489"/>
                  </a:cubicBezTo>
                  <a:cubicBezTo>
                    <a:pt x="3244" y="21405"/>
                    <a:pt x="3306" y="21363"/>
                    <a:pt x="3411" y="21363"/>
                  </a:cubicBezTo>
                  <a:cubicBezTo>
                    <a:pt x="3516" y="21259"/>
                    <a:pt x="3620" y="21154"/>
                    <a:pt x="3788" y="21154"/>
                  </a:cubicBezTo>
                  <a:cubicBezTo>
                    <a:pt x="3829" y="21070"/>
                    <a:pt x="3913" y="21028"/>
                    <a:pt x="3997" y="21028"/>
                  </a:cubicBezTo>
                  <a:cubicBezTo>
                    <a:pt x="4018" y="20966"/>
                    <a:pt x="4039" y="20924"/>
                    <a:pt x="4102" y="20924"/>
                  </a:cubicBezTo>
                  <a:cubicBezTo>
                    <a:pt x="4122" y="20861"/>
                    <a:pt x="4143" y="20819"/>
                    <a:pt x="4206" y="20777"/>
                  </a:cubicBezTo>
                  <a:cubicBezTo>
                    <a:pt x="4227" y="20735"/>
                    <a:pt x="4248" y="20673"/>
                    <a:pt x="4311" y="20673"/>
                  </a:cubicBezTo>
                  <a:cubicBezTo>
                    <a:pt x="4332" y="20631"/>
                    <a:pt x="4353" y="20568"/>
                    <a:pt x="4415" y="20547"/>
                  </a:cubicBezTo>
                  <a:cubicBezTo>
                    <a:pt x="4436" y="20505"/>
                    <a:pt x="4499" y="20442"/>
                    <a:pt x="4541" y="20442"/>
                  </a:cubicBezTo>
                  <a:cubicBezTo>
                    <a:pt x="4604" y="20359"/>
                    <a:pt x="4666" y="20338"/>
                    <a:pt x="4771" y="20317"/>
                  </a:cubicBezTo>
                  <a:cubicBezTo>
                    <a:pt x="4813" y="20254"/>
                    <a:pt x="4855" y="20233"/>
                    <a:pt x="4918" y="20233"/>
                  </a:cubicBezTo>
                  <a:cubicBezTo>
                    <a:pt x="4980" y="20108"/>
                    <a:pt x="5085" y="20003"/>
                    <a:pt x="5252" y="20003"/>
                  </a:cubicBezTo>
                  <a:cubicBezTo>
                    <a:pt x="5482" y="19794"/>
                    <a:pt x="5608" y="19501"/>
                    <a:pt x="5922" y="19396"/>
                  </a:cubicBezTo>
                  <a:cubicBezTo>
                    <a:pt x="6131" y="19271"/>
                    <a:pt x="6236" y="18978"/>
                    <a:pt x="6508" y="18936"/>
                  </a:cubicBezTo>
                  <a:cubicBezTo>
                    <a:pt x="6633" y="18831"/>
                    <a:pt x="6801" y="18748"/>
                    <a:pt x="6968" y="18685"/>
                  </a:cubicBezTo>
                  <a:cubicBezTo>
                    <a:pt x="7073" y="18622"/>
                    <a:pt x="7219" y="18538"/>
                    <a:pt x="7324" y="18455"/>
                  </a:cubicBezTo>
                  <a:cubicBezTo>
                    <a:pt x="7345" y="18350"/>
                    <a:pt x="7449" y="18329"/>
                    <a:pt x="7533" y="18329"/>
                  </a:cubicBezTo>
                  <a:cubicBezTo>
                    <a:pt x="7554" y="18246"/>
                    <a:pt x="7575" y="18162"/>
                    <a:pt x="7679" y="18120"/>
                  </a:cubicBezTo>
                  <a:cubicBezTo>
                    <a:pt x="7700" y="17994"/>
                    <a:pt x="7805" y="17994"/>
                    <a:pt x="7889" y="17994"/>
                  </a:cubicBezTo>
                  <a:cubicBezTo>
                    <a:pt x="7993" y="17827"/>
                    <a:pt x="8182" y="17806"/>
                    <a:pt x="8370" y="17743"/>
                  </a:cubicBezTo>
                  <a:cubicBezTo>
                    <a:pt x="8391" y="17701"/>
                    <a:pt x="8433" y="17681"/>
                    <a:pt x="8495" y="17639"/>
                  </a:cubicBezTo>
                  <a:cubicBezTo>
                    <a:pt x="8537" y="17492"/>
                    <a:pt x="8684" y="17429"/>
                    <a:pt x="8830" y="17388"/>
                  </a:cubicBezTo>
                  <a:cubicBezTo>
                    <a:pt x="8998" y="17220"/>
                    <a:pt x="9123" y="17074"/>
                    <a:pt x="9311" y="16948"/>
                  </a:cubicBezTo>
                  <a:cubicBezTo>
                    <a:pt x="9311" y="16885"/>
                    <a:pt x="9332" y="16844"/>
                    <a:pt x="9416" y="16802"/>
                  </a:cubicBezTo>
                  <a:cubicBezTo>
                    <a:pt x="9416" y="16760"/>
                    <a:pt x="9458" y="16697"/>
                    <a:pt x="9521" y="16676"/>
                  </a:cubicBezTo>
                  <a:cubicBezTo>
                    <a:pt x="9625" y="16446"/>
                    <a:pt x="9793" y="16279"/>
                    <a:pt x="10002" y="16132"/>
                  </a:cubicBezTo>
                  <a:cubicBezTo>
                    <a:pt x="10044" y="16028"/>
                    <a:pt x="10107" y="16007"/>
                    <a:pt x="10211" y="15965"/>
                  </a:cubicBezTo>
                  <a:cubicBezTo>
                    <a:pt x="10525" y="15735"/>
                    <a:pt x="10776" y="15337"/>
                    <a:pt x="11132" y="15170"/>
                  </a:cubicBezTo>
                  <a:cubicBezTo>
                    <a:pt x="11153" y="15107"/>
                    <a:pt x="11195" y="15065"/>
                    <a:pt x="11236" y="15065"/>
                  </a:cubicBezTo>
                  <a:cubicBezTo>
                    <a:pt x="11257" y="14919"/>
                    <a:pt x="11341" y="14856"/>
                    <a:pt x="11467" y="14814"/>
                  </a:cubicBezTo>
                  <a:cubicBezTo>
                    <a:pt x="11508" y="14772"/>
                    <a:pt x="11550" y="14709"/>
                    <a:pt x="11613" y="14709"/>
                  </a:cubicBezTo>
                  <a:cubicBezTo>
                    <a:pt x="11676" y="14584"/>
                    <a:pt x="11822" y="14542"/>
                    <a:pt x="11948" y="14479"/>
                  </a:cubicBezTo>
                  <a:cubicBezTo>
                    <a:pt x="12032" y="14333"/>
                    <a:pt x="12136" y="14186"/>
                    <a:pt x="12283" y="14144"/>
                  </a:cubicBezTo>
                  <a:cubicBezTo>
                    <a:pt x="12304" y="14082"/>
                    <a:pt x="12345" y="14040"/>
                    <a:pt x="12387" y="14019"/>
                  </a:cubicBezTo>
                  <a:cubicBezTo>
                    <a:pt x="12408" y="13956"/>
                    <a:pt x="12450" y="13914"/>
                    <a:pt x="12513" y="13914"/>
                  </a:cubicBezTo>
                  <a:cubicBezTo>
                    <a:pt x="12555" y="13852"/>
                    <a:pt x="12596" y="13831"/>
                    <a:pt x="12659" y="13810"/>
                  </a:cubicBezTo>
                  <a:cubicBezTo>
                    <a:pt x="12680" y="13747"/>
                    <a:pt x="12680" y="13705"/>
                    <a:pt x="12764" y="13663"/>
                  </a:cubicBezTo>
                  <a:cubicBezTo>
                    <a:pt x="12764" y="13559"/>
                    <a:pt x="12806" y="13517"/>
                    <a:pt x="12889" y="13454"/>
                  </a:cubicBezTo>
                  <a:cubicBezTo>
                    <a:pt x="12889" y="13328"/>
                    <a:pt x="12910" y="13203"/>
                    <a:pt x="13015" y="13119"/>
                  </a:cubicBezTo>
                  <a:cubicBezTo>
                    <a:pt x="13015" y="13036"/>
                    <a:pt x="13036" y="13015"/>
                    <a:pt x="13120" y="12994"/>
                  </a:cubicBezTo>
                  <a:lnTo>
                    <a:pt x="13120" y="12575"/>
                  </a:lnTo>
                  <a:cubicBezTo>
                    <a:pt x="13036" y="12512"/>
                    <a:pt x="13078" y="12471"/>
                    <a:pt x="13120" y="12450"/>
                  </a:cubicBezTo>
                  <a:cubicBezTo>
                    <a:pt x="13099" y="12366"/>
                    <a:pt x="13099" y="12199"/>
                    <a:pt x="13182" y="12199"/>
                  </a:cubicBezTo>
                  <a:cubicBezTo>
                    <a:pt x="13192" y="12197"/>
                    <a:pt x="13200" y="12196"/>
                    <a:pt x="13209" y="12196"/>
                  </a:cubicBezTo>
                  <a:cubicBezTo>
                    <a:pt x="13314" y="12196"/>
                    <a:pt x="13354" y="12314"/>
                    <a:pt x="13413" y="12450"/>
                  </a:cubicBezTo>
                  <a:cubicBezTo>
                    <a:pt x="13454" y="12471"/>
                    <a:pt x="13517" y="12512"/>
                    <a:pt x="13517" y="12575"/>
                  </a:cubicBezTo>
                  <a:cubicBezTo>
                    <a:pt x="13768" y="12826"/>
                    <a:pt x="14040" y="13077"/>
                    <a:pt x="14229" y="13349"/>
                  </a:cubicBezTo>
                  <a:cubicBezTo>
                    <a:pt x="14270" y="13391"/>
                    <a:pt x="14333" y="13412"/>
                    <a:pt x="14354" y="13454"/>
                  </a:cubicBezTo>
                  <a:cubicBezTo>
                    <a:pt x="14396" y="13496"/>
                    <a:pt x="14459" y="13517"/>
                    <a:pt x="14459" y="13559"/>
                  </a:cubicBezTo>
                  <a:cubicBezTo>
                    <a:pt x="14501" y="13600"/>
                    <a:pt x="14563" y="13621"/>
                    <a:pt x="14563" y="13663"/>
                  </a:cubicBezTo>
                  <a:cubicBezTo>
                    <a:pt x="14605" y="13705"/>
                    <a:pt x="14668" y="13726"/>
                    <a:pt x="14668" y="13768"/>
                  </a:cubicBezTo>
                  <a:cubicBezTo>
                    <a:pt x="14710" y="13810"/>
                    <a:pt x="14773" y="13831"/>
                    <a:pt x="14773" y="13914"/>
                  </a:cubicBezTo>
                  <a:cubicBezTo>
                    <a:pt x="15024" y="14082"/>
                    <a:pt x="15275" y="14333"/>
                    <a:pt x="15442" y="14584"/>
                  </a:cubicBezTo>
                  <a:cubicBezTo>
                    <a:pt x="15505" y="14605"/>
                    <a:pt x="15547" y="14647"/>
                    <a:pt x="15589" y="14688"/>
                  </a:cubicBezTo>
                  <a:cubicBezTo>
                    <a:pt x="15630" y="14709"/>
                    <a:pt x="15693" y="14751"/>
                    <a:pt x="15693" y="14793"/>
                  </a:cubicBezTo>
                  <a:cubicBezTo>
                    <a:pt x="15735" y="14814"/>
                    <a:pt x="15798" y="14856"/>
                    <a:pt x="15798" y="14898"/>
                  </a:cubicBezTo>
                  <a:cubicBezTo>
                    <a:pt x="15923" y="14960"/>
                    <a:pt x="16028" y="15065"/>
                    <a:pt x="16112" y="15170"/>
                  </a:cubicBezTo>
                  <a:cubicBezTo>
                    <a:pt x="16174" y="15170"/>
                    <a:pt x="16216" y="15191"/>
                    <a:pt x="16237" y="15274"/>
                  </a:cubicBezTo>
                  <a:cubicBezTo>
                    <a:pt x="16279" y="15274"/>
                    <a:pt x="16342" y="15316"/>
                    <a:pt x="16342" y="15379"/>
                  </a:cubicBezTo>
                  <a:cubicBezTo>
                    <a:pt x="16426" y="15400"/>
                    <a:pt x="16530" y="15421"/>
                    <a:pt x="16551" y="15505"/>
                  </a:cubicBezTo>
                  <a:cubicBezTo>
                    <a:pt x="16656" y="15505"/>
                    <a:pt x="16760" y="15525"/>
                    <a:pt x="16802" y="15609"/>
                  </a:cubicBezTo>
                  <a:lnTo>
                    <a:pt x="16865" y="15609"/>
                  </a:lnTo>
                  <a:lnTo>
                    <a:pt x="16886" y="15630"/>
                  </a:lnTo>
                  <a:cubicBezTo>
                    <a:pt x="17283" y="15944"/>
                    <a:pt x="17325" y="15986"/>
                    <a:pt x="17367" y="16049"/>
                  </a:cubicBezTo>
                  <a:cubicBezTo>
                    <a:pt x="17409" y="16090"/>
                    <a:pt x="17472" y="16111"/>
                    <a:pt x="17472" y="16174"/>
                  </a:cubicBezTo>
                  <a:cubicBezTo>
                    <a:pt x="17514" y="16216"/>
                    <a:pt x="17576" y="16237"/>
                    <a:pt x="17576" y="16279"/>
                  </a:cubicBezTo>
                  <a:cubicBezTo>
                    <a:pt x="17618" y="16321"/>
                    <a:pt x="17681" y="16341"/>
                    <a:pt x="17681" y="16383"/>
                  </a:cubicBezTo>
                  <a:cubicBezTo>
                    <a:pt x="17723" y="16425"/>
                    <a:pt x="17786" y="16446"/>
                    <a:pt x="17786" y="16530"/>
                  </a:cubicBezTo>
                  <a:cubicBezTo>
                    <a:pt x="17827" y="16551"/>
                    <a:pt x="17890" y="16572"/>
                    <a:pt x="17890" y="16634"/>
                  </a:cubicBezTo>
                  <a:cubicBezTo>
                    <a:pt x="17932" y="16655"/>
                    <a:pt x="17995" y="16676"/>
                    <a:pt x="17995" y="16739"/>
                  </a:cubicBezTo>
                  <a:cubicBezTo>
                    <a:pt x="18037" y="16760"/>
                    <a:pt x="18099" y="16781"/>
                    <a:pt x="18099" y="16844"/>
                  </a:cubicBezTo>
                  <a:cubicBezTo>
                    <a:pt x="18141" y="16865"/>
                    <a:pt x="18204" y="16885"/>
                    <a:pt x="18225" y="16948"/>
                  </a:cubicBezTo>
                  <a:cubicBezTo>
                    <a:pt x="18267" y="16948"/>
                    <a:pt x="18330" y="16990"/>
                    <a:pt x="18350" y="17053"/>
                  </a:cubicBezTo>
                  <a:cubicBezTo>
                    <a:pt x="18434" y="17074"/>
                    <a:pt x="18518" y="17116"/>
                    <a:pt x="18539" y="17199"/>
                  </a:cubicBezTo>
                  <a:cubicBezTo>
                    <a:pt x="18643" y="17220"/>
                    <a:pt x="18727" y="17304"/>
                    <a:pt x="18769" y="17409"/>
                  </a:cubicBezTo>
                  <a:cubicBezTo>
                    <a:pt x="18832" y="17409"/>
                    <a:pt x="18874" y="17471"/>
                    <a:pt x="18894" y="17513"/>
                  </a:cubicBezTo>
                  <a:cubicBezTo>
                    <a:pt x="18957" y="17513"/>
                    <a:pt x="18999" y="17576"/>
                    <a:pt x="19041" y="17618"/>
                  </a:cubicBezTo>
                  <a:cubicBezTo>
                    <a:pt x="19083" y="17639"/>
                    <a:pt x="19146" y="17681"/>
                    <a:pt x="19167" y="17722"/>
                  </a:cubicBezTo>
                  <a:cubicBezTo>
                    <a:pt x="19208" y="17743"/>
                    <a:pt x="19271" y="17785"/>
                    <a:pt x="19292" y="17827"/>
                  </a:cubicBezTo>
                  <a:cubicBezTo>
                    <a:pt x="19585" y="18015"/>
                    <a:pt x="19815" y="18246"/>
                    <a:pt x="19983" y="18538"/>
                  </a:cubicBezTo>
                  <a:cubicBezTo>
                    <a:pt x="20024" y="18559"/>
                    <a:pt x="20087" y="18580"/>
                    <a:pt x="20087" y="18664"/>
                  </a:cubicBezTo>
                  <a:cubicBezTo>
                    <a:pt x="20129" y="18685"/>
                    <a:pt x="20192" y="18727"/>
                    <a:pt x="20192" y="18769"/>
                  </a:cubicBezTo>
                  <a:cubicBezTo>
                    <a:pt x="20234" y="18790"/>
                    <a:pt x="20296" y="18831"/>
                    <a:pt x="20296" y="18873"/>
                  </a:cubicBezTo>
                  <a:cubicBezTo>
                    <a:pt x="20338" y="18894"/>
                    <a:pt x="20401" y="18936"/>
                    <a:pt x="20401" y="18978"/>
                  </a:cubicBezTo>
                  <a:cubicBezTo>
                    <a:pt x="20464" y="18999"/>
                    <a:pt x="20547" y="19041"/>
                    <a:pt x="20610" y="19145"/>
                  </a:cubicBezTo>
                  <a:cubicBezTo>
                    <a:pt x="20673" y="19145"/>
                    <a:pt x="20715" y="19166"/>
                    <a:pt x="20736" y="19250"/>
                  </a:cubicBezTo>
                  <a:cubicBezTo>
                    <a:pt x="20778" y="19250"/>
                    <a:pt x="20840" y="19292"/>
                    <a:pt x="20861" y="19354"/>
                  </a:cubicBezTo>
                  <a:cubicBezTo>
                    <a:pt x="20987" y="19396"/>
                    <a:pt x="21091" y="19480"/>
                    <a:pt x="21175" y="19606"/>
                  </a:cubicBezTo>
                  <a:cubicBezTo>
                    <a:pt x="21238" y="19606"/>
                    <a:pt x="21280" y="19668"/>
                    <a:pt x="21301" y="19710"/>
                  </a:cubicBezTo>
                  <a:cubicBezTo>
                    <a:pt x="21384" y="19710"/>
                    <a:pt x="21405" y="19773"/>
                    <a:pt x="21447" y="19815"/>
                  </a:cubicBezTo>
                  <a:cubicBezTo>
                    <a:pt x="21489" y="19815"/>
                    <a:pt x="21552" y="19878"/>
                    <a:pt x="21573" y="19919"/>
                  </a:cubicBezTo>
                  <a:cubicBezTo>
                    <a:pt x="21615" y="19919"/>
                    <a:pt x="21677" y="19982"/>
                    <a:pt x="21698" y="20024"/>
                  </a:cubicBezTo>
                  <a:cubicBezTo>
                    <a:pt x="21782" y="20045"/>
                    <a:pt x="21866" y="20087"/>
                    <a:pt x="21907" y="20191"/>
                  </a:cubicBezTo>
                  <a:cubicBezTo>
                    <a:pt x="21991" y="20191"/>
                    <a:pt x="22012" y="20212"/>
                    <a:pt x="22033" y="20296"/>
                  </a:cubicBezTo>
                  <a:cubicBezTo>
                    <a:pt x="22096" y="20296"/>
                    <a:pt x="22138" y="20317"/>
                    <a:pt x="22180" y="20401"/>
                  </a:cubicBezTo>
                  <a:cubicBezTo>
                    <a:pt x="22242" y="20422"/>
                    <a:pt x="22326" y="20463"/>
                    <a:pt x="22347" y="20547"/>
                  </a:cubicBezTo>
                  <a:cubicBezTo>
                    <a:pt x="22410" y="20547"/>
                    <a:pt x="22452" y="20568"/>
                    <a:pt x="22493" y="20631"/>
                  </a:cubicBezTo>
                  <a:cubicBezTo>
                    <a:pt x="22598" y="20631"/>
                    <a:pt x="22661" y="20673"/>
                    <a:pt x="22703" y="20756"/>
                  </a:cubicBezTo>
                  <a:cubicBezTo>
                    <a:pt x="22744" y="20756"/>
                    <a:pt x="22807" y="20777"/>
                    <a:pt x="22828" y="20840"/>
                  </a:cubicBezTo>
                  <a:cubicBezTo>
                    <a:pt x="22912" y="20840"/>
                    <a:pt x="23016" y="20861"/>
                    <a:pt x="23058" y="20966"/>
                  </a:cubicBezTo>
                  <a:cubicBezTo>
                    <a:pt x="23163" y="20966"/>
                    <a:pt x="23247" y="21028"/>
                    <a:pt x="23268" y="21091"/>
                  </a:cubicBezTo>
                  <a:cubicBezTo>
                    <a:pt x="23351" y="21091"/>
                    <a:pt x="23372" y="21133"/>
                    <a:pt x="23393" y="21175"/>
                  </a:cubicBezTo>
                  <a:cubicBezTo>
                    <a:pt x="23477" y="21196"/>
                    <a:pt x="23560" y="21238"/>
                    <a:pt x="23602" y="21300"/>
                  </a:cubicBezTo>
                  <a:cubicBezTo>
                    <a:pt x="23665" y="21300"/>
                    <a:pt x="23707" y="21342"/>
                    <a:pt x="23749" y="21405"/>
                  </a:cubicBezTo>
                  <a:cubicBezTo>
                    <a:pt x="23812" y="21447"/>
                    <a:pt x="23895" y="21468"/>
                    <a:pt x="23958" y="21572"/>
                  </a:cubicBezTo>
                  <a:cubicBezTo>
                    <a:pt x="24000" y="21572"/>
                    <a:pt x="24063" y="21614"/>
                    <a:pt x="24084" y="21677"/>
                  </a:cubicBezTo>
                  <a:cubicBezTo>
                    <a:pt x="24167" y="21677"/>
                    <a:pt x="24188" y="21719"/>
                    <a:pt x="24209" y="21782"/>
                  </a:cubicBezTo>
                  <a:cubicBezTo>
                    <a:pt x="24272" y="21782"/>
                    <a:pt x="24314" y="21823"/>
                    <a:pt x="24335" y="21886"/>
                  </a:cubicBezTo>
                  <a:cubicBezTo>
                    <a:pt x="24397" y="21886"/>
                    <a:pt x="24439" y="21907"/>
                    <a:pt x="24481" y="21991"/>
                  </a:cubicBezTo>
                  <a:cubicBezTo>
                    <a:pt x="24544" y="22012"/>
                    <a:pt x="24628" y="22033"/>
                    <a:pt x="24690" y="22137"/>
                  </a:cubicBezTo>
                  <a:cubicBezTo>
                    <a:pt x="24753" y="22137"/>
                    <a:pt x="24795" y="22179"/>
                    <a:pt x="24816" y="22242"/>
                  </a:cubicBezTo>
                  <a:cubicBezTo>
                    <a:pt x="24900" y="22284"/>
                    <a:pt x="24962" y="22305"/>
                    <a:pt x="25025" y="22388"/>
                  </a:cubicBezTo>
                  <a:cubicBezTo>
                    <a:pt x="25067" y="22388"/>
                    <a:pt x="25130" y="22409"/>
                    <a:pt x="25151" y="22493"/>
                  </a:cubicBezTo>
                  <a:cubicBezTo>
                    <a:pt x="25213" y="22493"/>
                    <a:pt x="25255" y="22535"/>
                    <a:pt x="25276" y="22598"/>
                  </a:cubicBezTo>
                  <a:cubicBezTo>
                    <a:pt x="25548" y="22723"/>
                    <a:pt x="25737" y="22911"/>
                    <a:pt x="25883" y="23163"/>
                  </a:cubicBezTo>
                  <a:cubicBezTo>
                    <a:pt x="25946" y="23183"/>
                    <a:pt x="25988" y="23225"/>
                    <a:pt x="25988" y="23288"/>
                  </a:cubicBezTo>
                  <a:cubicBezTo>
                    <a:pt x="26050" y="23330"/>
                    <a:pt x="26092" y="23351"/>
                    <a:pt x="26092" y="23393"/>
                  </a:cubicBezTo>
                  <a:cubicBezTo>
                    <a:pt x="26155" y="23435"/>
                    <a:pt x="26197" y="23455"/>
                    <a:pt x="26218" y="23497"/>
                  </a:cubicBezTo>
                  <a:cubicBezTo>
                    <a:pt x="26281" y="23539"/>
                    <a:pt x="26322" y="23560"/>
                    <a:pt x="26364" y="23602"/>
                  </a:cubicBezTo>
                  <a:cubicBezTo>
                    <a:pt x="26406" y="23644"/>
                    <a:pt x="26469" y="23665"/>
                    <a:pt x="26469" y="23707"/>
                  </a:cubicBezTo>
                  <a:cubicBezTo>
                    <a:pt x="26511" y="23748"/>
                    <a:pt x="26573" y="23790"/>
                    <a:pt x="26573" y="23853"/>
                  </a:cubicBezTo>
                  <a:cubicBezTo>
                    <a:pt x="26615" y="23874"/>
                    <a:pt x="26678" y="23895"/>
                    <a:pt x="26678" y="23979"/>
                  </a:cubicBezTo>
                  <a:cubicBezTo>
                    <a:pt x="26720" y="23999"/>
                    <a:pt x="26783" y="24020"/>
                    <a:pt x="26783" y="24104"/>
                  </a:cubicBezTo>
                  <a:cubicBezTo>
                    <a:pt x="26825" y="24125"/>
                    <a:pt x="26887" y="24167"/>
                    <a:pt x="26887" y="24230"/>
                  </a:cubicBezTo>
                  <a:cubicBezTo>
                    <a:pt x="26929" y="24230"/>
                    <a:pt x="26992" y="24292"/>
                    <a:pt x="26992" y="24334"/>
                  </a:cubicBezTo>
                  <a:cubicBezTo>
                    <a:pt x="27034" y="24334"/>
                    <a:pt x="27097" y="24376"/>
                    <a:pt x="27117" y="24418"/>
                  </a:cubicBezTo>
                  <a:cubicBezTo>
                    <a:pt x="27222" y="24418"/>
                    <a:pt x="27306" y="24439"/>
                    <a:pt x="27348" y="24544"/>
                  </a:cubicBezTo>
                  <a:cubicBezTo>
                    <a:pt x="27473" y="24585"/>
                    <a:pt x="27620" y="24585"/>
                    <a:pt x="27745" y="24627"/>
                  </a:cubicBezTo>
                  <a:cubicBezTo>
                    <a:pt x="27766" y="24627"/>
                    <a:pt x="27787" y="24648"/>
                    <a:pt x="27829" y="24648"/>
                  </a:cubicBezTo>
                  <a:lnTo>
                    <a:pt x="28059" y="24648"/>
                  </a:lnTo>
                  <a:lnTo>
                    <a:pt x="28080" y="24627"/>
                  </a:lnTo>
                  <a:lnTo>
                    <a:pt x="28143" y="24627"/>
                  </a:lnTo>
                  <a:cubicBezTo>
                    <a:pt x="28185" y="24544"/>
                    <a:pt x="28289" y="24502"/>
                    <a:pt x="28394" y="24502"/>
                  </a:cubicBezTo>
                  <a:cubicBezTo>
                    <a:pt x="28457" y="24418"/>
                    <a:pt x="28519" y="24397"/>
                    <a:pt x="28624" y="24397"/>
                  </a:cubicBezTo>
                  <a:cubicBezTo>
                    <a:pt x="28687" y="24313"/>
                    <a:pt x="28770" y="24292"/>
                    <a:pt x="28875" y="24292"/>
                  </a:cubicBezTo>
                  <a:cubicBezTo>
                    <a:pt x="28917" y="24188"/>
                    <a:pt x="29001" y="24104"/>
                    <a:pt x="29105" y="24083"/>
                  </a:cubicBezTo>
                  <a:cubicBezTo>
                    <a:pt x="29105" y="23999"/>
                    <a:pt x="29147" y="23979"/>
                    <a:pt x="29210" y="23958"/>
                  </a:cubicBezTo>
                  <a:cubicBezTo>
                    <a:pt x="29210" y="23895"/>
                    <a:pt x="29231" y="23853"/>
                    <a:pt x="29314" y="23811"/>
                  </a:cubicBezTo>
                  <a:cubicBezTo>
                    <a:pt x="29314" y="23748"/>
                    <a:pt x="29335" y="23644"/>
                    <a:pt x="29419" y="23581"/>
                  </a:cubicBezTo>
                  <a:cubicBezTo>
                    <a:pt x="29419" y="23435"/>
                    <a:pt x="29440" y="23288"/>
                    <a:pt x="29440" y="23142"/>
                  </a:cubicBezTo>
                  <a:lnTo>
                    <a:pt x="29419" y="23121"/>
                  </a:lnTo>
                  <a:lnTo>
                    <a:pt x="29419" y="23058"/>
                  </a:lnTo>
                  <a:cubicBezTo>
                    <a:pt x="29335" y="22932"/>
                    <a:pt x="29294" y="22828"/>
                    <a:pt x="29314" y="22660"/>
                  </a:cubicBezTo>
                  <a:lnTo>
                    <a:pt x="29294" y="22639"/>
                  </a:lnTo>
                  <a:lnTo>
                    <a:pt x="29314" y="22619"/>
                  </a:lnTo>
                  <a:cubicBezTo>
                    <a:pt x="29231" y="22493"/>
                    <a:pt x="29147" y="22388"/>
                    <a:pt x="29042" y="22242"/>
                  </a:cubicBezTo>
                  <a:cubicBezTo>
                    <a:pt x="29001" y="22221"/>
                    <a:pt x="28980" y="22179"/>
                    <a:pt x="28938" y="22116"/>
                  </a:cubicBezTo>
                  <a:cubicBezTo>
                    <a:pt x="28896" y="22095"/>
                    <a:pt x="28833" y="22075"/>
                    <a:pt x="28833" y="21991"/>
                  </a:cubicBezTo>
                  <a:cubicBezTo>
                    <a:pt x="28791" y="21970"/>
                    <a:pt x="28729" y="21928"/>
                    <a:pt x="28729" y="21886"/>
                  </a:cubicBezTo>
                  <a:cubicBezTo>
                    <a:pt x="28687" y="21865"/>
                    <a:pt x="28624" y="21823"/>
                    <a:pt x="28603" y="21782"/>
                  </a:cubicBezTo>
                  <a:cubicBezTo>
                    <a:pt x="28561" y="21761"/>
                    <a:pt x="28498" y="21719"/>
                    <a:pt x="28498" y="21656"/>
                  </a:cubicBezTo>
                  <a:cubicBezTo>
                    <a:pt x="28457" y="21614"/>
                    <a:pt x="28394" y="21593"/>
                    <a:pt x="28394" y="21510"/>
                  </a:cubicBezTo>
                  <a:cubicBezTo>
                    <a:pt x="28352" y="21489"/>
                    <a:pt x="28289" y="21468"/>
                    <a:pt x="28289" y="21405"/>
                  </a:cubicBezTo>
                  <a:cubicBezTo>
                    <a:pt x="28206" y="21384"/>
                    <a:pt x="28185" y="21363"/>
                    <a:pt x="28185" y="21279"/>
                  </a:cubicBezTo>
                  <a:cubicBezTo>
                    <a:pt x="27954" y="21070"/>
                    <a:pt x="27682" y="20840"/>
                    <a:pt x="27515" y="20568"/>
                  </a:cubicBezTo>
                  <a:cubicBezTo>
                    <a:pt x="27452" y="20568"/>
                    <a:pt x="27410" y="20526"/>
                    <a:pt x="27410" y="20463"/>
                  </a:cubicBezTo>
                  <a:cubicBezTo>
                    <a:pt x="27348" y="20463"/>
                    <a:pt x="27306" y="20422"/>
                    <a:pt x="27306" y="20359"/>
                  </a:cubicBezTo>
                  <a:cubicBezTo>
                    <a:pt x="27222" y="20359"/>
                    <a:pt x="27201" y="20317"/>
                    <a:pt x="27159" y="20254"/>
                  </a:cubicBezTo>
                  <a:cubicBezTo>
                    <a:pt x="27117" y="20254"/>
                    <a:pt x="27055" y="20212"/>
                    <a:pt x="27034" y="20150"/>
                  </a:cubicBezTo>
                  <a:cubicBezTo>
                    <a:pt x="26992" y="20150"/>
                    <a:pt x="26929" y="20108"/>
                    <a:pt x="26908" y="20045"/>
                  </a:cubicBezTo>
                  <a:cubicBezTo>
                    <a:pt x="26845" y="20045"/>
                    <a:pt x="26804" y="20003"/>
                    <a:pt x="26783" y="19940"/>
                  </a:cubicBezTo>
                  <a:cubicBezTo>
                    <a:pt x="26720" y="19919"/>
                    <a:pt x="26678" y="19898"/>
                    <a:pt x="26636" y="19836"/>
                  </a:cubicBezTo>
                  <a:cubicBezTo>
                    <a:pt x="26511" y="19794"/>
                    <a:pt x="26406" y="19710"/>
                    <a:pt x="26322" y="19585"/>
                  </a:cubicBezTo>
                  <a:cubicBezTo>
                    <a:pt x="26281" y="19585"/>
                    <a:pt x="26218" y="19522"/>
                    <a:pt x="26197" y="19480"/>
                  </a:cubicBezTo>
                  <a:cubicBezTo>
                    <a:pt x="26113" y="19480"/>
                    <a:pt x="26092" y="19417"/>
                    <a:pt x="26071" y="19375"/>
                  </a:cubicBezTo>
                  <a:cubicBezTo>
                    <a:pt x="26009" y="19375"/>
                    <a:pt x="25967" y="19313"/>
                    <a:pt x="25946" y="19271"/>
                  </a:cubicBezTo>
                  <a:cubicBezTo>
                    <a:pt x="25883" y="19271"/>
                    <a:pt x="25841" y="19208"/>
                    <a:pt x="25799" y="19166"/>
                  </a:cubicBezTo>
                  <a:cubicBezTo>
                    <a:pt x="25674" y="19103"/>
                    <a:pt x="25548" y="19041"/>
                    <a:pt x="25465" y="18894"/>
                  </a:cubicBezTo>
                  <a:cubicBezTo>
                    <a:pt x="25423" y="18894"/>
                    <a:pt x="25360" y="18852"/>
                    <a:pt x="25339" y="18790"/>
                  </a:cubicBezTo>
                  <a:cubicBezTo>
                    <a:pt x="25213" y="18748"/>
                    <a:pt x="25109" y="18664"/>
                    <a:pt x="25025" y="18538"/>
                  </a:cubicBezTo>
                  <a:cubicBezTo>
                    <a:pt x="24920" y="18518"/>
                    <a:pt x="24837" y="18434"/>
                    <a:pt x="24795" y="18329"/>
                  </a:cubicBezTo>
                  <a:cubicBezTo>
                    <a:pt x="24711" y="18329"/>
                    <a:pt x="24690" y="18266"/>
                    <a:pt x="24648" y="18225"/>
                  </a:cubicBezTo>
                  <a:cubicBezTo>
                    <a:pt x="24523" y="18162"/>
                    <a:pt x="24397" y="18099"/>
                    <a:pt x="24314" y="17953"/>
                  </a:cubicBezTo>
                  <a:cubicBezTo>
                    <a:pt x="24230" y="17953"/>
                    <a:pt x="24209" y="17911"/>
                    <a:pt x="24209" y="17848"/>
                  </a:cubicBezTo>
                  <a:cubicBezTo>
                    <a:pt x="24104" y="17806"/>
                    <a:pt x="24021" y="17722"/>
                    <a:pt x="23979" y="17639"/>
                  </a:cubicBezTo>
                  <a:cubicBezTo>
                    <a:pt x="23916" y="17639"/>
                    <a:pt x="23874" y="17597"/>
                    <a:pt x="23853" y="17534"/>
                  </a:cubicBezTo>
                  <a:cubicBezTo>
                    <a:pt x="23791" y="17513"/>
                    <a:pt x="23749" y="17492"/>
                    <a:pt x="23707" y="17429"/>
                  </a:cubicBezTo>
                  <a:cubicBezTo>
                    <a:pt x="23540" y="17367"/>
                    <a:pt x="23393" y="17220"/>
                    <a:pt x="23268" y="17074"/>
                  </a:cubicBezTo>
                  <a:cubicBezTo>
                    <a:pt x="23226" y="17074"/>
                    <a:pt x="23163" y="17011"/>
                    <a:pt x="23142" y="16969"/>
                  </a:cubicBezTo>
                  <a:cubicBezTo>
                    <a:pt x="23079" y="16969"/>
                    <a:pt x="23037" y="16948"/>
                    <a:pt x="23016" y="16865"/>
                  </a:cubicBezTo>
                  <a:cubicBezTo>
                    <a:pt x="22807" y="16739"/>
                    <a:pt x="22619" y="16572"/>
                    <a:pt x="22493" y="16362"/>
                  </a:cubicBezTo>
                  <a:cubicBezTo>
                    <a:pt x="22305" y="16237"/>
                    <a:pt x="22138" y="16111"/>
                    <a:pt x="22012" y="15923"/>
                  </a:cubicBezTo>
                  <a:cubicBezTo>
                    <a:pt x="21970" y="15923"/>
                    <a:pt x="21907" y="15860"/>
                    <a:pt x="21907" y="15818"/>
                  </a:cubicBezTo>
                  <a:cubicBezTo>
                    <a:pt x="21866" y="15818"/>
                    <a:pt x="21803" y="15756"/>
                    <a:pt x="21803" y="15714"/>
                  </a:cubicBezTo>
                  <a:cubicBezTo>
                    <a:pt x="21719" y="15714"/>
                    <a:pt x="21698" y="15651"/>
                    <a:pt x="21677" y="15609"/>
                  </a:cubicBezTo>
                  <a:cubicBezTo>
                    <a:pt x="21615" y="15609"/>
                    <a:pt x="21573" y="15546"/>
                    <a:pt x="21552" y="15505"/>
                  </a:cubicBezTo>
                  <a:cubicBezTo>
                    <a:pt x="21489" y="15505"/>
                    <a:pt x="21447" y="15442"/>
                    <a:pt x="21405" y="15400"/>
                  </a:cubicBezTo>
                  <a:cubicBezTo>
                    <a:pt x="21363" y="15400"/>
                    <a:pt x="21301" y="15337"/>
                    <a:pt x="21280" y="15295"/>
                  </a:cubicBezTo>
                  <a:cubicBezTo>
                    <a:pt x="21238" y="15274"/>
                    <a:pt x="21175" y="15233"/>
                    <a:pt x="21154" y="15191"/>
                  </a:cubicBezTo>
                  <a:cubicBezTo>
                    <a:pt x="21091" y="15170"/>
                    <a:pt x="21050" y="15128"/>
                    <a:pt x="21050" y="15086"/>
                  </a:cubicBezTo>
                  <a:cubicBezTo>
                    <a:pt x="20987" y="15065"/>
                    <a:pt x="20945" y="15023"/>
                    <a:pt x="20924" y="14981"/>
                  </a:cubicBezTo>
                  <a:cubicBezTo>
                    <a:pt x="20464" y="14647"/>
                    <a:pt x="20045" y="14228"/>
                    <a:pt x="19690" y="13768"/>
                  </a:cubicBezTo>
                  <a:cubicBezTo>
                    <a:pt x="19627" y="13768"/>
                    <a:pt x="19585" y="13726"/>
                    <a:pt x="19564" y="13663"/>
                  </a:cubicBezTo>
                  <a:cubicBezTo>
                    <a:pt x="19480" y="13663"/>
                    <a:pt x="19459" y="13621"/>
                    <a:pt x="19418" y="13559"/>
                  </a:cubicBezTo>
                  <a:cubicBezTo>
                    <a:pt x="19376" y="13559"/>
                    <a:pt x="19313" y="13517"/>
                    <a:pt x="19292" y="13454"/>
                  </a:cubicBezTo>
                  <a:cubicBezTo>
                    <a:pt x="19208" y="13433"/>
                    <a:pt x="19146" y="13412"/>
                    <a:pt x="19083" y="13308"/>
                  </a:cubicBezTo>
                  <a:cubicBezTo>
                    <a:pt x="19041" y="13308"/>
                    <a:pt x="18978" y="13245"/>
                    <a:pt x="18957" y="13203"/>
                  </a:cubicBezTo>
                  <a:cubicBezTo>
                    <a:pt x="18874" y="13203"/>
                    <a:pt x="18853" y="13140"/>
                    <a:pt x="18832" y="13098"/>
                  </a:cubicBezTo>
                  <a:cubicBezTo>
                    <a:pt x="18769" y="13098"/>
                    <a:pt x="18727" y="13077"/>
                    <a:pt x="18685" y="12994"/>
                  </a:cubicBezTo>
                  <a:cubicBezTo>
                    <a:pt x="18622" y="12973"/>
                    <a:pt x="18539" y="12931"/>
                    <a:pt x="18518" y="12826"/>
                  </a:cubicBezTo>
                  <a:cubicBezTo>
                    <a:pt x="18434" y="12826"/>
                    <a:pt x="18413" y="12784"/>
                    <a:pt x="18371" y="12722"/>
                  </a:cubicBezTo>
                  <a:cubicBezTo>
                    <a:pt x="18309" y="12722"/>
                    <a:pt x="18267" y="12680"/>
                    <a:pt x="18246" y="12617"/>
                  </a:cubicBezTo>
                  <a:cubicBezTo>
                    <a:pt x="18204" y="12617"/>
                    <a:pt x="18141" y="12575"/>
                    <a:pt x="18120" y="12512"/>
                  </a:cubicBezTo>
                  <a:cubicBezTo>
                    <a:pt x="17890" y="12429"/>
                    <a:pt x="17723" y="12240"/>
                    <a:pt x="17576" y="12031"/>
                  </a:cubicBezTo>
                  <a:cubicBezTo>
                    <a:pt x="17493" y="12031"/>
                    <a:pt x="17472" y="11968"/>
                    <a:pt x="17430" y="11927"/>
                  </a:cubicBezTo>
                  <a:cubicBezTo>
                    <a:pt x="17388" y="11927"/>
                    <a:pt x="17325" y="11864"/>
                    <a:pt x="17304" y="11822"/>
                  </a:cubicBezTo>
                  <a:cubicBezTo>
                    <a:pt x="17262" y="11822"/>
                    <a:pt x="17200" y="11759"/>
                    <a:pt x="17179" y="11717"/>
                  </a:cubicBezTo>
                  <a:cubicBezTo>
                    <a:pt x="17053" y="11655"/>
                    <a:pt x="16907" y="11592"/>
                    <a:pt x="16865" y="11445"/>
                  </a:cubicBezTo>
                  <a:cubicBezTo>
                    <a:pt x="16802" y="11445"/>
                    <a:pt x="16760" y="11403"/>
                    <a:pt x="16739" y="11341"/>
                  </a:cubicBezTo>
                  <a:cubicBezTo>
                    <a:pt x="16677" y="11341"/>
                    <a:pt x="16635" y="11299"/>
                    <a:pt x="16593" y="11236"/>
                  </a:cubicBezTo>
                  <a:cubicBezTo>
                    <a:pt x="16551" y="11236"/>
                    <a:pt x="16488" y="11194"/>
                    <a:pt x="16467" y="11131"/>
                  </a:cubicBezTo>
                  <a:cubicBezTo>
                    <a:pt x="16384" y="11111"/>
                    <a:pt x="16321" y="11069"/>
                    <a:pt x="16279" y="10985"/>
                  </a:cubicBezTo>
                  <a:cubicBezTo>
                    <a:pt x="16216" y="10985"/>
                    <a:pt x="16174" y="10922"/>
                    <a:pt x="16154" y="10880"/>
                  </a:cubicBezTo>
                  <a:cubicBezTo>
                    <a:pt x="16112" y="10880"/>
                    <a:pt x="16049" y="10818"/>
                    <a:pt x="16028" y="10776"/>
                  </a:cubicBezTo>
                  <a:cubicBezTo>
                    <a:pt x="15965" y="10776"/>
                    <a:pt x="15923" y="10713"/>
                    <a:pt x="15902" y="10671"/>
                  </a:cubicBezTo>
                  <a:cubicBezTo>
                    <a:pt x="15840" y="10650"/>
                    <a:pt x="15798" y="10608"/>
                    <a:pt x="15756" y="10567"/>
                  </a:cubicBezTo>
                  <a:cubicBezTo>
                    <a:pt x="15547" y="10441"/>
                    <a:pt x="15379" y="10274"/>
                    <a:pt x="15212" y="10064"/>
                  </a:cubicBezTo>
                  <a:cubicBezTo>
                    <a:pt x="14061" y="8934"/>
                    <a:pt x="12973" y="7784"/>
                    <a:pt x="12094" y="6466"/>
                  </a:cubicBezTo>
                  <a:cubicBezTo>
                    <a:pt x="11467" y="5482"/>
                    <a:pt x="10713" y="4603"/>
                    <a:pt x="9897" y="3787"/>
                  </a:cubicBezTo>
                  <a:cubicBezTo>
                    <a:pt x="9039" y="2929"/>
                    <a:pt x="8182" y="2030"/>
                    <a:pt x="7282" y="1172"/>
                  </a:cubicBezTo>
                  <a:cubicBezTo>
                    <a:pt x="6969" y="876"/>
                    <a:pt x="6598" y="639"/>
                    <a:pt x="6170" y="639"/>
                  </a:cubicBezTo>
                  <a:cubicBezTo>
                    <a:pt x="6083" y="639"/>
                    <a:pt x="5993" y="648"/>
                    <a:pt x="5901" y="670"/>
                  </a:cubicBezTo>
                  <a:cubicBezTo>
                    <a:pt x="5856" y="682"/>
                    <a:pt x="5814" y="688"/>
                    <a:pt x="5774" y="688"/>
                  </a:cubicBezTo>
                  <a:cubicBezTo>
                    <a:pt x="5607" y="688"/>
                    <a:pt x="5479" y="587"/>
                    <a:pt x="5378" y="419"/>
                  </a:cubicBezTo>
                  <a:cubicBezTo>
                    <a:pt x="5192" y="159"/>
                    <a:pt x="4924" y="14"/>
                    <a:pt x="4617" y="14"/>
                  </a:cubicBezTo>
                  <a:cubicBezTo>
                    <a:pt x="4579" y="14"/>
                    <a:pt x="4539" y="16"/>
                    <a:pt x="4499" y="21"/>
                  </a:cubicBezTo>
                  <a:cubicBezTo>
                    <a:pt x="4466" y="25"/>
                    <a:pt x="4431" y="27"/>
                    <a:pt x="4396" y="27"/>
                  </a:cubicBezTo>
                  <a:cubicBezTo>
                    <a:pt x="4257" y="27"/>
                    <a:pt x="4110" y="0"/>
                    <a:pt x="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1"/>
            <p:cNvSpPr/>
            <p:nvPr/>
          </p:nvSpPr>
          <p:spPr>
            <a:xfrm>
              <a:off x="7666400" y="5166300"/>
              <a:ext cx="1600" cy="3700"/>
            </a:xfrm>
            <a:custGeom>
              <a:avLst/>
              <a:gdLst/>
              <a:ahLst/>
              <a:cxnLst/>
              <a:rect l="l" t="t" r="r" b="b"/>
              <a:pathLst>
                <a:path w="64" h="148" extrusionOk="0">
                  <a:moveTo>
                    <a:pt x="63" y="1"/>
                  </a:moveTo>
                  <a:lnTo>
                    <a:pt x="50" y="31"/>
                  </a:lnTo>
                  <a:lnTo>
                    <a:pt x="50" y="31"/>
                  </a:lnTo>
                  <a:cubicBezTo>
                    <a:pt x="55" y="22"/>
                    <a:pt x="60" y="12"/>
                    <a:pt x="63" y="1"/>
                  </a:cubicBezTo>
                  <a:close/>
                  <a:moveTo>
                    <a:pt x="50" y="31"/>
                  </a:moveTo>
                  <a:lnTo>
                    <a:pt x="50" y="31"/>
                  </a:lnTo>
                  <a:cubicBezTo>
                    <a:pt x="29" y="72"/>
                    <a:pt x="1" y="96"/>
                    <a:pt x="1" y="147"/>
                  </a:cubicBezTo>
                  <a:lnTo>
                    <a:pt x="50" y="3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1"/>
            <p:cNvSpPr/>
            <p:nvPr/>
          </p:nvSpPr>
          <p:spPr>
            <a:xfrm>
              <a:off x="7878775" y="540012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" y="1"/>
                  </a:moveTo>
                  <a:cubicBezTo>
                    <a:pt x="1" y="21"/>
                    <a:pt x="22" y="21"/>
                    <a:pt x="22" y="2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1"/>
            <p:cNvSpPr/>
            <p:nvPr/>
          </p:nvSpPr>
          <p:spPr>
            <a:xfrm>
              <a:off x="7715050" y="5235875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" y="0"/>
                  </a:moveTo>
                  <a:cubicBezTo>
                    <a:pt x="42" y="63"/>
                    <a:pt x="84" y="84"/>
                    <a:pt x="147" y="105"/>
                  </a:cubicBezTo>
                  <a:lnTo>
                    <a:pt x="147" y="105"/>
                  </a:lnTo>
                  <a:cubicBezTo>
                    <a:pt x="84" y="84"/>
                    <a:pt x="42" y="63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1"/>
            <p:cNvSpPr/>
            <p:nvPr/>
          </p:nvSpPr>
          <p:spPr>
            <a:xfrm>
              <a:off x="7878250" y="5397500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1" y="1"/>
                  </a:moveTo>
                  <a:cubicBezTo>
                    <a:pt x="1" y="64"/>
                    <a:pt x="1" y="85"/>
                    <a:pt x="22" y="85"/>
                  </a:cubicBezTo>
                  <a:cubicBezTo>
                    <a:pt x="22" y="64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1"/>
            <p:cNvSpPr/>
            <p:nvPr/>
          </p:nvSpPr>
          <p:spPr>
            <a:xfrm>
              <a:off x="7863075" y="5381300"/>
              <a:ext cx="2650" cy="3150"/>
            </a:xfrm>
            <a:custGeom>
              <a:avLst/>
              <a:gdLst/>
              <a:ahLst/>
              <a:cxnLst/>
              <a:rect l="l" t="t" r="r" b="b"/>
              <a:pathLst>
                <a:path w="106" h="126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42"/>
                    <a:pt x="43" y="63"/>
                    <a:pt x="106" y="126"/>
                  </a:cubicBezTo>
                  <a:cubicBezTo>
                    <a:pt x="85" y="84"/>
                    <a:pt x="43" y="21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1"/>
            <p:cNvSpPr/>
            <p:nvPr/>
          </p:nvSpPr>
          <p:spPr>
            <a:xfrm>
              <a:off x="7796125" y="5314350"/>
              <a:ext cx="3700" cy="2625"/>
            </a:xfrm>
            <a:custGeom>
              <a:avLst/>
              <a:gdLst/>
              <a:ahLst/>
              <a:cxnLst/>
              <a:rect l="l" t="t" r="r" b="b"/>
              <a:pathLst>
                <a:path w="148" h="105" extrusionOk="0">
                  <a:moveTo>
                    <a:pt x="1" y="0"/>
                  </a:moveTo>
                  <a:cubicBezTo>
                    <a:pt x="43" y="42"/>
                    <a:pt x="84" y="84"/>
                    <a:pt x="147" y="105"/>
                  </a:cubicBezTo>
                  <a:cubicBezTo>
                    <a:pt x="84" y="84"/>
                    <a:pt x="64" y="42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1"/>
            <p:cNvSpPr/>
            <p:nvPr/>
          </p:nvSpPr>
          <p:spPr>
            <a:xfrm>
              <a:off x="7786725" y="5307550"/>
              <a:ext cx="1575" cy="52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0" y="0"/>
                  </a:moveTo>
                  <a:cubicBezTo>
                    <a:pt x="21" y="21"/>
                    <a:pt x="21" y="21"/>
                    <a:pt x="63" y="21"/>
                  </a:cubicBezTo>
                  <a:cubicBezTo>
                    <a:pt x="42" y="21"/>
                    <a:pt x="21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1"/>
            <p:cNvSpPr/>
            <p:nvPr/>
          </p:nvSpPr>
          <p:spPr>
            <a:xfrm>
              <a:off x="7819675" y="533475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lnTo>
                    <a:pt x="53" y="52"/>
                  </a:lnTo>
                  <a:lnTo>
                    <a:pt x="53" y="52"/>
                  </a:lnTo>
                  <a:cubicBezTo>
                    <a:pt x="37" y="31"/>
                    <a:pt x="21" y="11"/>
                    <a:pt x="0" y="0"/>
                  </a:cubicBezTo>
                  <a:close/>
                  <a:moveTo>
                    <a:pt x="53" y="52"/>
                  </a:moveTo>
                  <a:cubicBezTo>
                    <a:pt x="68" y="73"/>
                    <a:pt x="84" y="94"/>
                    <a:pt x="105" y="105"/>
                  </a:cubicBezTo>
                  <a:lnTo>
                    <a:pt x="53" y="52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1"/>
            <p:cNvSpPr/>
            <p:nvPr/>
          </p:nvSpPr>
          <p:spPr>
            <a:xfrm>
              <a:off x="7785150" y="53054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0" y="0"/>
                  </a:moveTo>
                  <a:cubicBezTo>
                    <a:pt x="0" y="21"/>
                    <a:pt x="0" y="42"/>
                    <a:pt x="21" y="42"/>
                  </a:cubicBezTo>
                  <a:cubicBezTo>
                    <a:pt x="21" y="42"/>
                    <a:pt x="0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1"/>
            <p:cNvSpPr/>
            <p:nvPr/>
          </p:nvSpPr>
          <p:spPr>
            <a:xfrm>
              <a:off x="7816525" y="5332125"/>
              <a:ext cx="3175" cy="265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5" y="15"/>
                    <a:pt x="50" y="40"/>
                    <a:pt x="84" y="67"/>
                  </a:cubicBezTo>
                  <a:lnTo>
                    <a:pt x="84" y="67"/>
                  </a:lnTo>
                  <a:cubicBezTo>
                    <a:pt x="62" y="42"/>
                    <a:pt x="40" y="13"/>
                    <a:pt x="1" y="0"/>
                  </a:cubicBezTo>
                  <a:close/>
                  <a:moveTo>
                    <a:pt x="84" y="67"/>
                  </a:moveTo>
                  <a:lnTo>
                    <a:pt x="84" y="67"/>
                  </a:lnTo>
                  <a:cubicBezTo>
                    <a:pt x="97" y="83"/>
                    <a:pt x="110" y="97"/>
                    <a:pt x="126" y="105"/>
                  </a:cubicBezTo>
                  <a:cubicBezTo>
                    <a:pt x="114" y="92"/>
                    <a:pt x="99" y="80"/>
                    <a:pt x="84" y="6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1"/>
            <p:cNvSpPr/>
            <p:nvPr/>
          </p:nvSpPr>
          <p:spPr>
            <a:xfrm>
              <a:off x="7803450" y="5321650"/>
              <a:ext cx="2125" cy="550"/>
            </a:xfrm>
            <a:custGeom>
              <a:avLst/>
              <a:gdLst/>
              <a:ahLst/>
              <a:cxnLst/>
              <a:rect l="l" t="t" r="r" b="b"/>
              <a:pathLst>
                <a:path w="85" h="22" extrusionOk="0">
                  <a:moveTo>
                    <a:pt x="1" y="1"/>
                  </a:moveTo>
                  <a:cubicBezTo>
                    <a:pt x="22" y="22"/>
                    <a:pt x="63" y="22"/>
                    <a:pt x="84" y="22"/>
                  </a:cubicBezTo>
                  <a:lnTo>
                    <a:pt x="84" y="22"/>
                  </a:lnTo>
                  <a:cubicBezTo>
                    <a:pt x="63" y="22"/>
                    <a:pt x="22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1"/>
            <p:cNvSpPr/>
            <p:nvPr/>
          </p:nvSpPr>
          <p:spPr>
            <a:xfrm>
              <a:off x="7801875" y="531957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2"/>
                    <a:pt x="43" y="63"/>
                    <a:pt x="43" y="63"/>
                  </a:cubicBezTo>
                  <a:cubicBezTo>
                    <a:pt x="43" y="42"/>
                    <a:pt x="1" y="4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1"/>
            <p:cNvSpPr/>
            <p:nvPr/>
          </p:nvSpPr>
          <p:spPr>
            <a:xfrm>
              <a:off x="7775200" y="5297075"/>
              <a:ext cx="3700" cy="2125"/>
            </a:xfrm>
            <a:custGeom>
              <a:avLst/>
              <a:gdLst/>
              <a:ahLst/>
              <a:cxnLst/>
              <a:rect l="l" t="t" r="r" b="b"/>
              <a:pathLst>
                <a:path w="148" h="85" extrusionOk="0">
                  <a:moveTo>
                    <a:pt x="1" y="1"/>
                  </a:moveTo>
                  <a:cubicBezTo>
                    <a:pt x="37" y="25"/>
                    <a:pt x="67" y="42"/>
                    <a:pt x="93" y="57"/>
                  </a:cubicBezTo>
                  <a:lnTo>
                    <a:pt x="93" y="57"/>
                  </a:lnTo>
                  <a:cubicBezTo>
                    <a:pt x="65" y="37"/>
                    <a:pt x="42" y="14"/>
                    <a:pt x="1" y="1"/>
                  </a:cubicBezTo>
                  <a:close/>
                  <a:moveTo>
                    <a:pt x="93" y="57"/>
                  </a:moveTo>
                  <a:cubicBezTo>
                    <a:pt x="109" y="67"/>
                    <a:pt x="125" y="77"/>
                    <a:pt x="147" y="84"/>
                  </a:cubicBezTo>
                  <a:cubicBezTo>
                    <a:pt x="130" y="76"/>
                    <a:pt x="112" y="67"/>
                    <a:pt x="93" y="5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1"/>
            <p:cNvSpPr/>
            <p:nvPr/>
          </p:nvSpPr>
          <p:spPr>
            <a:xfrm>
              <a:off x="7834325" y="5349375"/>
              <a:ext cx="2625" cy="2125"/>
            </a:xfrm>
            <a:custGeom>
              <a:avLst/>
              <a:gdLst/>
              <a:ahLst/>
              <a:cxnLst/>
              <a:rect l="l" t="t" r="r" b="b"/>
              <a:pathLst>
                <a:path w="10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37"/>
                    <a:pt x="67" y="57"/>
                    <a:pt x="94" y="76"/>
                  </a:cubicBezTo>
                  <a:lnTo>
                    <a:pt x="94" y="76"/>
                  </a:lnTo>
                  <a:lnTo>
                    <a:pt x="0" y="1"/>
                  </a:lnTo>
                  <a:close/>
                  <a:moveTo>
                    <a:pt x="94" y="76"/>
                  </a:moveTo>
                  <a:lnTo>
                    <a:pt x="105" y="85"/>
                  </a:lnTo>
                  <a:cubicBezTo>
                    <a:pt x="102" y="82"/>
                    <a:pt x="98" y="79"/>
                    <a:pt x="94" y="76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1"/>
            <p:cNvSpPr/>
            <p:nvPr/>
          </p:nvSpPr>
          <p:spPr>
            <a:xfrm>
              <a:off x="8022100" y="543412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1"/>
                  </a:moveTo>
                  <a:cubicBezTo>
                    <a:pt x="1" y="1"/>
                    <a:pt x="4" y="1"/>
                    <a:pt x="8" y="2"/>
                  </a:cubicBezTo>
                  <a:lnTo>
                    <a:pt x="8" y="2"/>
                  </a:lnTo>
                  <a:cubicBezTo>
                    <a:pt x="6" y="1"/>
                    <a:pt x="4" y="1"/>
                    <a:pt x="1" y="1"/>
                  </a:cubicBezTo>
                  <a:close/>
                  <a:moveTo>
                    <a:pt x="8" y="2"/>
                  </a:moveTo>
                  <a:cubicBezTo>
                    <a:pt x="22" y="6"/>
                    <a:pt x="24" y="21"/>
                    <a:pt x="43" y="21"/>
                  </a:cubicBezTo>
                  <a:cubicBezTo>
                    <a:pt x="29" y="8"/>
                    <a:pt x="16" y="3"/>
                    <a:pt x="8" y="2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1"/>
            <p:cNvSpPr/>
            <p:nvPr/>
          </p:nvSpPr>
          <p:spPr>
            <a:xfrm>
              <a:off x="8023675" y="543517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0"/>
                  </a:moveTo>
                  <a:cubicBezTo>
                    <a:pt x="1" y="42"/>
                    <a:pt x="42" y="42"/>
                    <a:pt x="42" y="63"/>
                  </a:cubicBezTo>
                  <a:cubicBezTo>
                    <a:pt x="42" y="42"/>
                    <a:pt x="42" y="21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1"/>
            <p:cNvSpPr/>
            <p:nvPr/>
          </p:nvSpPr>
          <p:spPr>
            <a:xfrm>
              <a:off x="8041975" y="5451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1"/>
            <p:cNvSpPr/>
            <p:nvPr/>
          </p:nvSpPr>
          <p:spPr>
            <a:xfrm>
              <a:off x="8027850" y="5439350"/>
              <a:ext cx="3175" cy="2650"/>
            </a:xfrm>
            <a:custGeom>
              <a:avLst/>
              <a:gdLst/>
              <a:ahLst/>
              <a:cxnLst/>
              <a:rect l="l" t="t" r="r" b="b"/>
              <a:pathLst>
                <a:path w="127" h="106" extrusionOk="0">
                  <a:moveTo>
                    <a:pt x="1" y="1"/>
                  </a:moveTo>
                  <a:cubicBezTo>
                    <a:pt x="43" y="22"/>
                    <a:pt x="85" y="84"/>
                    <a:pt x="126" y="105"/>
                  </a:cubicBezTo>
                  <a:cubicBezTo>
                    <a:pt x="85" y="84"/>
                    <a:pt x="43" y="22"/>
                    <a:pt x="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1"/>
            <p:cNvSpPr/>
            <p:nvPr/>
          </p:nvSpPr>
          <p:spPr>
            <a:xfrm>
              <a:off x="8045650" y="5454000"/>
              <a:ext cx="3150" cy="2125"/>
            </a:xfrm>
            <a:custGeom>
              <a:avLst/>
              <a:gdLst/>
              <a:ahLst/>
              <a:cxnLst/>
              <a:rect l="l" t="t" r="r" b="b"/>
              <a:pathLst>
                <a:path w="126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22"/>
                    <a:pt x="63" y="63"/>
                    <a:pt x="126" y="84"/>
                  </a:cubicBezTo>
                  <a:cubicBezTo>
                    <a:pt x="63" y="63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1"/>
            <p:cNvSpPr/>
            <p:nvPr/>
          </p:nvSpPr>
          <p:spPr>
            <a:xfrm>
              <a:off x="7685225" y="5211825"/>
              <a:ext cx="1075" cy="525"/>
            </a:xfrm>
            <a:custGeom>
              <a:avLst/>
              <a:gdLst/>
              <a:ahLst/>
              <a:cxnLst/>
              <a:rect l="l" t="t" r="r" b="b"/>
              <a:pathLst>
                <a:path w="43" h="21" extrusionOk="0">
                  <a:moveTo>
                    <a:pt x="1" y="0"/>
                  </a:moveTo>
                  <a:cubicBezTo>
                    <a:pt x="22" y="21"/>
                    <a:pt x="22" y="21"/>
                    <a:pt x="43" y="21"/>
                  </a:cubicBezTo>
                  <a:cubicBezTo>
                    <a:pt x="22" y="21"/>
                    <a:pt x="22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1"/>
            <p:cNvSpPr/>
            <p:nvPr/>
          </p:nvSpPr>
          <p:spPr>
            <a:xfrm>
              <a:off x="7694125" y="521757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1" y="0"/>
                  </a:moveTo>
                  <a:cubicBezTo>
                    <a:pt x="1" y="0"/>
                    <a:pt x="42" y="42"/>
                    <a:pt x="63" y="42"/>
                  </a:cubicBezTo>
                  <a:cubicBezTo>
                    <a:pt x="42" y="42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1"/>
            <p:cNvSpPr/>
            <p:nvPr/>
          </p:nvSpPr>
          <p:spPr>
            <a:xfrm>
              <a:off x="7747475" y="5264650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cubicBezTo>
                    <a:pt x="1" y="42"/>
                    <a:pt x="1" y="42"/>
                    <a:pt x="22" y="63"/>
                  </a:cubicBezTo>
                  <a:cubicBezTo>
                    <a:pt x="22" y="42"/>
                    <a:pt x="1" y="42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1"/>
            <p:cNvSpPr/>
            <p:nvPr/>
          </p:nvSpPr>
          <p:spPr>
            <a:xfrm>
              <a:off x="8013225" y="5427850"/>
              <a:ext cx="3675" cy="2125"/>
            </a:xfrm>
            <a:custGeom>
              <a:avLst/>
              <a:gdLst/>
              <a:ahLst/>
              <a:cxnLst/>
              <a:rect l="l" t="t" r="r" b="b"/>
              <a:pathLst>
                <a:path w="147" h="85" extrusionOk="0">
                  <a:moveTo>
                    <a:pt x="0" y="0"/>
                  </a:moveTo>
                  <a:cubicBezTo>
                    <a:pt x="63" y="42"/>
                    <a:pt x="84" y="63"/>
                    <a:pt x="147" y="84"/>
                  </a:cubicBezTo>
                  <a:cubicBezTo>
                    <a:pt x="84" y="63"/>
                    <a:pt x="63" y="21"/>
                    <a:pt x="0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1"/>
            <p:cNvSpPr/>
            <p:nvPr/>
          </p:nvSpPr>
          <p:spPr>
            <a:xfrm>
              <a:off x="8004325" y="5419475"/>
              <a:ext cx="2125" cy="1075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0" y="1"/>
                  </a:moveTo>
                  <a:cubicBezTo>
                    <a:pt x="21" y="22"/>
                    <a:pt x="42" y="22"/>
                    <a:pt x="84" y="43"/>
                  </a:cubicBezTo>
                  <a:cubicBezTo>
                    <a:pt x="42" y="1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1"/>
            <p:cNvSpPr/>
            <p:nvPr/>
          </p:nvSpPr>
          <p:spPr>
            <a:xfrm>
              <a:off x="8006925" y="5421050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1" y="0"/>
                  </a:moveTo>
                  <a:cubicBezTo>
                    <a:pt x="1" y="0"/>
                    <a:pt x="1" y="21"/>
                    <a:pt x="22" y="63"/>
                  </a:cubicBezTo>
                  <a:cubicBezTo>
                    <a:pt x="22" y="2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7750100" y="5268300"/>
              <a:ext cx="2650" cy="3175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43"/>
                    <a:pt x="63" y="64"/>
                    <a:pt x="105" y="126"/>
                  </a:cubicBezTo>
                  <a:cubicBezTo>
                    <a:pt x="63" y="64"/>
                    <a:pt x="21" y="22"/>
                    <a:pt x="0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7687850" y="5154800"/>
              <a:ext cx="15200" cy="1875"/>
            </a:xfrm>
            <a:custGeom>
              <a:avLst/>
              <a:gdLst/>
              <a:ahLst/>
              <a:cxnLst/>
              <a:rect l="l" t="t" r="r" b="b"/>
              <a:pathLst>
                <a:path w="608" h="75" extrusionOk="0">
                  <a:moveTo>
                    <a:pt x="607" y="0"/>
                  </a:moveTo>
                  <a:cubicBezTo>
                    <a:pt x="398" y="0"/>
                    <a:pt x="210" y="0"/>
                    <a:pt x="1" y="63"/>
                  </a:cubicBezTo>
                  <a:cubicBezTo>
                    <a:pt x="70" y="70"/>
                    <a:pt x="140" y="75"/>
                    <a:pt x="209" y="75"/>
                  </a:cubicBezTo>
                  <a:cubicBezTo>
                    <a:pt x="347" y="75"/>
                    <a:pt x="482" y="56"/>
                    <a:pt x="607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8140325" y="529707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1"/>
                  </a:moveTo>
                  <a:lnTo>
                    <a:pt x="0" y="2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1"/>
            <p:cNvSpPr/>
            <p:nvPr/>
          </p:nvSpPr>
          <p:spPr>
            <a:xfrm>
              <a:off x="8065525" y="5369275"/>
              <a:ext cx="3675" cy="2625"/>
            </a:xfrm>
            <a:custGeom>
              <a:avLst/>
              <a:gdLst/>
              <a:ahLst/>
              <a:cxnLst/>
              <a:rect l="l" t="t" r="r" b="b"/>
              <a:pathLst>
                <a:path w="147" h="105" extrusionOk="0">
                  <a:moveTo>
                    <a:pt x="147" y="0"/>
                  </a:moveTo>
                  <a:cubicBezTo>
                    <a:pt x="108" y="26"/>
                    <a:pt x="85" y="52"/>
                    <a:pt x="59" y="73"/>
                  </a:cubicBezTo>
                  <a:lnTo>
                    <a:pt x="59" y="73"/>
                  </a:lnTo>
                  <a:cubicBezTo>
                    <a:pt x="84" y="56"/>
                    <a:pt x="112" y="35"/>
                    <a:pt x="147" y="0"/>
                  </a:cubicBezTo>
                  <a:close/>
                  <a:moveTo>
                    <a:pt x="59" y="73"/>
                  </a:moveTo>
                  <a:cubicBezTo>
                    <a:pt x="38" y="86"/>
                    <a:pt x="19" y="95"/>
                    <a:pt x="0" y="105"/>
                  </a:cubicBezTo>
                  <a:cubicBezTo>
                    <a:pt x="24" y="97"/>
                    <a:pt x="42" y="86"/>
                    <a:pt x="59" y="73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1"/>
            <p:cNvSpPr/>
            <p:nvPr/>
          </p:nvSpPr>
          <p:spPr>
            <a:xfrm>
              <a:off x="8112075" y="5323225"/>
              <a:ext cx="2650" cy="3175"/>
            </a:xfrm>
            <a:custGeom>
              <a:avLst/>
              <a:gdLst/>
              <a:ahLst/>
              <a:cxnLst/>
              <a:rect l="l" t="t" r="r" b="b"/>
              <a:pathLst>
                <a:path w="106" h="127" extrusionOk="0">
                  <a:moveTo>
                    <a:pt x="105" y="1"/>
                  </a:moveTo>
                  <a:lnTo>
                    <a:pt x="105" y="1"/>
                  </a:lnTo>
                  <a:cubicBezTo>
                    <a:pt x="63" y="43"/>
                    <a:pt x="22" y="64"/>
                    <a:pt x="1" y="126"/>
                  </a:cubicBezTo>
                  <a:cubicBezTo>
                    <a:pt x="63" y="84"/>
                    <a:pt x="84" y="43"/>
                    <a:pt x="105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1"/>
            <p:cNvSpPr/>
            <p:nvPr/>
          </p:nvSpPr>
          <p:spPr>
            <a:xfrm>
              <a:off x="8079650" y="53551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1"/>
            <p:cNvSpPr/>
            <p:nvPr/>
          </p:nvSpPr>
          <p:spPr>
            <a:xfrm>
              <a:off x="8059250" y="537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1"/>
            <p:cNvSpPr/>
            <p:nvPr/>
          </p:nvSpPr>
          <p:spPr>
            <a:xfrm>
              <a:off x="8106325" y="5328975"/>
              <a:ext cx="2650" cy="265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105" y="1"/>
                  </a:moveTo>
                  <a:lnTo>
                    <a:pt x="0" y="106"/>
                  </a:lnTo>
                  <a:cubicBezTo>
                    <a:pt x="42" y="85"/>
                    <a:pt x="84" y="43"/>
                    <a:pt x="105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1"/>
            <p:cNvSpPr/>
            <p:nvPr/>
          </p:nvSpPr>
          <p:spPr>
            <a:xfrm>
              <a:off x="8137700" y="529865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3" y="0"/>
                  </a:moveTo>
                  <a:cubicBezTo>
                    <a:pt x="22" y="0"/>
                    <a:pt x="22" y="21"/>
                    <a:pt x="1" y="21"/>
                  </a:cubicBezTo>
                  <a:cubicBezTo>
                    <a:pt x="22" y="21"/>
                    <a:pt x="43" y="21"/>
                    <a:pt x="43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1"/>
            <p:cNvSpPr/>
            <p:nvPr/>
          </p:nvSpPr>
          <p:spPr>
            <a:xfrm>
              <a:off x="8155500" y="5285575"/>
              <a:ext cx="3150" cy="2100"/>
            </a:xfrm>
            <a:custGeom>
              <a:avLst/>
              <a:gdLst/>
              <a:ahLst/>
              <a:cxnLst/>
              <a:rect l="l" t="t" r="r" b="b"/>
              <a:pathLst>
                <a:path w="126" h="84" extrusionOk="0">
                  <a:moveTo>
                    <a:pt x="0" y="84"/>
                  </a:moveTo>
                  <a:cubicBezTo>
                    <a:pt x="42" y="63"/>
                    <a:pt x="63" y="21"/>
                    <a:pt x="126" y="0"/>
                  </a:cubicBezTo>
                  <a:cubicBezTo>
                    <a:pt x="63" y="21"/>
                    <a:pt x="42" y="63"/>
                    <a:pt x="0" y="84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1"/>
            <p:cNvSpPr/>
            <p:nvPr/>
          </p:nvSpPr>
          <p:spPr>
            <a:xfrm>
              <a:off x="8044600" y="5386525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0" y="0"/>
                  </a:moveTo>
                  <a:lnTo>
                    <a:pt x="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1"/>
            <p:cNvSpPr/>
            <p:nvPr/>
          </p:nvSpPr>
          <p:spPr>
            <a:xfrm>
              <a:off x="8229775" y="52217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1"/>
                  </a:moveTo>
                  <a:cubicBezTo>
                    <a:pt x="0" y="1"/>
                    <a:pt x="0" y="21"/>
                    <a:pt x="0" y="42"/>
                  </a:cubicBezTo>
                  <a:cubicBezTo>
                    <a:pt x="0" y="21"/>
                    <a:pt x="21" y="21"/>
                    <a:pt x="21" y="1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1"/>
            <p:cNvSpPr/>
            <p:nvPr/>
          </p:nvSpPr>
          <p:spPr>
            <a:xfrm>
              <a:off x="8241800" y="52060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" y="126"/>
                  </a:moveTo>
                  <a:lnTo>
                    <a:pt x="1" y="126"/>
                  </a:lnTo>
                  <a:cubicBezTo>
                    <a:pt x="63" y="126"/>
                    <a:pt x="105" y="64"/>
                    <a:pt x="126" y="1"/>
                  </a:cubicBezTo>
                  <a:lnTo>
                    <a:pt x="126" y="1"/>
                  </a:lnTo>
                  <a:cubicBezTo>
                    <a:pt x="105" y="64"/>
                    <a:pt x="63" y="126"/>
                    <a:pt x="1" y="126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1"/>
            <p:cNvSpPr/>
            <p:nvPr/>
          </p:nvSpPr>
          <p:spPr>
            <a:xfrm>
              <a:off x="7989150" y="5141725"/>
              <a:ext cx="290350" cy="251625"/>
            </a:xfrm>
            <a:custGeom>
              <a:avLst/>
              <a:gdLst/>
              <a:ahLst/>
              <a:cxnLst/>
              <a:rect l="l" t="t" r="r" b="b"/>
              <a:pathLst>
                <a:path w="11614" h="10065" extrusionOk="0">
                  <a:moveTo>
                    <a:pt x="10023" y="0"/>
                  </a:moveTo>
                  <a:cubicBezTo>
                    <a:pt x="9960" y="105"/>
                    <a:pt x="9877" y="209"/>
                    <a:pt x="9751" y="209"/>
                  </a:cubicBezTo>
                  <a:cubicBezTo>
                    <a:pt x="9228" y="209"/>
                    <a:pt x="8872" y="523"/>
                    <a:pt x="8558" y="900"/>
                  </a:cubicBezTo>
                  <a:cubicBezTo>
                    <a:pt x="8496" y="963"/>
                    <a:pt x="8412" y="1026"/>
                    <a:pt x="8307" y="1067"/>
                  </a:cubicBezTo>
                  <a:cubicBezTo>
                    <a:pt x="7659" y="1381"/>
                    <a:pt x="7198" y="1946"/>
                    <a:pt x="6717" y="2469"/>
                  </a:cubicBezTo>
                  <a:cubicBezTo>
                    <a:pt x="5880" y="3432"/>
                    <a:pt x="4897" y="4206"/>
                    <a:pt x="3934" y="5022"/>
                  </a:cubicBezTo>
                  <a:cubicBezTo>
                    <a:pt x="3265" y="5608"/>
                    <a:pt x="2658" y="6194"/>
                    <a:pt x="2114" y="6884"/>
                  </a:cubicBezTo>
                  <a:cubicBezTo>
                    <a:pt x="1800" y="7282"/>
                    <a:pt x="1465" y="7616"/>
                    <a:pt x="984" y="7826"/>
                  </a:cubicBezTo>
                  <a:cubicBezTo>
                    <a:pt x="335" y="8119"/>
                    <a:pt x="1" y="8579"/>
                    <a:pt x="147" y="9332"/>
                  </a:cubicBezTo>
                  <a:cubicBezTo>
                    <a:pt x="252" y="9792"/>
                    <a:pt x="670" y="9855"/>
                    <a:pt x="984" y="10044"/>
                  </a:cubicBezTo>
                  <a:lnTo>
                    <a:pt x="1047" y="10044"/>
                  </a:lnTo>
                  <a:lnTo>
                    <a:pt x="1068" y="10065"/>
                  </a:lnTo>
                  <a:lnTo>
                    <a:pt x="1402" y="10065"/>
                  </a:lnTo>
                  <a:lnTo>
                    <a:pt x="1465" y="10044"/>
                  </a:lnTo>
                  <a:lnTo>
                    <a:pt x="1507" y="10044"/>
                  </a:lnTo>
                  <a:cubicBezTo>
                    <a:pt x="1549" y="10023"/>
                    <a:pt x="1549" y="10023"/>
                    <a:pt x="1570" y="10023"/>
                  </a:cubicBezTo>
                  <a:cubicBezTo>
                    <a:pt x="1656" y="9971"/>
                    <a:pt x="1728" y="9934"/>
                    <a:pt x="1821" y="9934"/>
                  </a:cubicBezTo>
                  <a:cubicBezTo>
                    <a:pt x="1841" y="9934"/>
                    <a:pt x="1861" y="9935"/>
                    <a:pt x="1884" y="9939"/>
                  </a:cubicBezTo>
                  <a:lnTo>
                    <a:pt x="1905" y="9918"/>
                  </a:lnTo>
                  <a:lnTo>
                    <a:pt x="1967" y="9918"/>
                  </a:lnTo>
                  <a:cubicBezTo>
                    <a:pt x="2009" y="9813"/>
                    <a:pt x="2114" y="9792"/>
                    <a:pt x="2198" y="9792"/>
                  </a:cubicBezTo>
                  <a:cubicBezTo>
                    <a:pt x="2218" y="9730"/>
                    <a:pt x="2281" y="9709"/>
                    <a:pt x="2323" y="9709"/>
                  </a:cubicBezTo>
                  <a:cubicBezTo>
                    <a:pt x="2386" y="9625"/>
                    <a:pt x="2449" y="9583"/>
                    <a:pt x="2532" y="9583"/>
                  </a:cubicBezTo>
                  <a:cubicBezTo>
                    <a:pt x="2595" y="9500"/>
                    <a:pt x="2658" y="9479"/>
                    <a:pt x="2742" y="9437"/>
                  </a:cubicBezTo>
                  <a:cubicBezTo>
                    <a:pt x="2762" y="9395"/>
                    <a:pt x="2825" y="9374"/>
                    <a:pt x="2867" y="9332"/>
                  </a:cubicBezTo>
                  <a:cubicBezTo>
                    <a:pt x="2909" y="9290"/>
                    <a:pt x="2930" y="9228"/>
                    <a:pt x="3014" y="9228"/>
                  </a:cubicBezTo>
                  <a:cubicBezTo>
                    <a:pt x="3034" y="9186"/>
                    <a:pt x="3055" y="9123"/>
                    <a:pt x="3139" y="9123"/>
                  </a:cubicBezTo>
                  <a:cubicBezTo>
                    <a:pt x="3181" y="9018"/>
                    <a:pt x="3244" y="8956"/>
                    <a:pt x="3348" y="8872"/>
                  </a:cubicBezTo>
                  <a:cubicBezTo>
                    <a:pt x="3369" y="8767"/>
                    <a:pt x="3390" y="8704"/>
                    <a:pt x="3495" y="8663"/>
                  </a:cubicBezTo>
                  <a:cubicBezTo>
                    <a:pt x="3495" y="8600"/>
                    <a:pt x="3537" y="8558"/>
                    <a:pt x="3578" y="8537"/>
                  </a:cubicBezTo>
                  <a:cubicBezTo>
                    <a:pt x="3641" y="8349"/>
                    <a:pt x="3767" y="8244"/>
                    <a:pt x="3955" y="8202"/>
                  </a:cubicBezTo>
                  <a:cubicBezTo>
                    <a:pt x="4123" y="8035"/>
                    <a:pt x="4290" y="7826"/>
                    <a:pt x="4520" y="7721"/>
                  </a:cubicBezTo>
                  <a:cubicBezTo>
                    <a:pt x="4541" y="7679"/>
                    <a:pt x="4604" y="7616"/>
                    <a:pt x="4646" y="7616"/>
                  </a:cubicBezTo>
                  <a:cubicBezTo>
                    <a:pt x="4687" y="7575"/>
                    <a:pt x="4708" y="7512"/>
                    <a:pt x="4792" y="7512"/>
                  </a:cubicBezTo>
                  <a:cubicBezTo>
                    <a:pt x="4813" y="7470"/>
                    <a:pt x="4834" y="7407"/>
                    <a:pt x="4897" y="7407"/>
                  </a:cubicBezTo>
                  <a:cubicBezTo>
                    <a:pt x="4897" y="7365"/>
                    <a:pt x="4939" y="7303"/>
                    <a:pt x="5001" y="7282"/>
                  </a:cubicBezTo>
                  <a:cubicBezTo>
                    <a:pt x="5001" y="7219"/>
                    <a:pt x="5043" y="7177"/>
                    <a:pt x="5106" y="7156"/>
                  </a:cubicBezTo>
                  <a:cubicBezTo>
                    <a:pt x="5106" y="7093"/>
                    <a:pt x="5148" y="7052"/>
                    <a:pt x="5211" y="7010"/>
                  </a:cubicBezTo>
                  <a:cubicBezTo>
                    <a:pt x="5252" y="6884"/>
                    <a:pt x="5336" y="6759"/>
                    <a:pt x="5462" y="6696"/>
                  </a:cubicBezTo>
                  <a:cubicBezTo>
                    <a:pt x="5462" y="6633"/>
                    <a:pt x="5524" y="6591"/>
                    <a:pt x="5566" y="6591"/>
                  </a:cubicBezTo>
                  <a:cubicBezTo>
                    <a:pt x="5650" y="6466"/>
                    <a:pt x="5755" y="6382"/>
                    <a:pt x="5880" y="6340"/>
                  </a:cubicBezTo>
                  <a:cubicBezTo>
                    <a:pt x="5901" y="6277"/>
                    <a:pt x="5964" y="6235"/>
                    <a:pt x="6006" y="6235"/>
                  </a:cubicBezTo>
                  <a:cubicBezTo>
                    <a:pt x="6089" y="6110"/>
                    <a:pt x="6215" y="6026"/>
                    <a:pt x="6382" y="6026"/>
                  </a:cubicBezTo>
                  <a:cubicBezTo>
                    <a:pt x="6424" y="5943"/>
                    <a:pt x="6508" y="5901"/>
                    <a:pt x="6591" y="5901"/>
                  </a:cubicBezTo>
                  <a:cubicBezTo>
                    <a:pt x="6612" y="5838"/>
                    <a:pt x="6633" y="5817"/>
                    <a:pt x="6717" y="5817"/>
                  </a:cubicBezTo>
                  <a:lnTo>
                    <a:pt x="6738" y="5796"/>
                  </a:lnTo>
                  <a:lnTo>
                    <a:pt x="6801" y="5796"/>
                  </a:lnTo>
                  <a:cubicBezTo>
                    <a:pt x="6822" y="5712"/>
                    <a:pt x="6905" y="5691"/>
                    <a:pt x="6947" y="5691"/>
                  </a:cubicBezTo>
                  <a:cubicBezTo>
                    <a:pt x="7010" y="5608"/>
                    <a:pt x="7094" y="5545"/>
                    <a:pt x="7156" y="5545"/>
                  </a:cubicBezTo>
                  <a:cubicBezTo>
                    <a:pt x="7198" y="5503"/>
                    <a:pt x="7240" y="5482"/>
                    <a:pt x="7303" y="5440"/>
                  </a:cubicBezTo>
                  <a:cubicBezTo>
                    <a:pt x="7345" y="5378"/>
                    <a:pt x="7428" y="5315"/>
                    <a:pt x="7512" y="5315"/>
                  </a:cubicBezTo>
                  <a:cubicBezTo>
                    <a:pt x="7554" y="5231"/>
                    <a:pt x="7638" y="5210"/>
                    <a:pt x="7742" y="5189"/>
                  </a:cubicBezTo>
                  <a:cubicBezTo>
                    <a:pt x="7784" y="5106"/>
                    <a:pt x="7868" y="5085"/>
                    <a:pt x="7952" y="5064"/>
                  </a:cubicBezTo>
                  <a:cubicBezTo>
                    <a:pt x="7972" y="5001"/>
                    <a:pt x="8035" y="4980"/>
                    <a:pt x="8077" y="4959"/>
                  </a:cubicBezTo>
                  <a:cubicBezTo>
                    <a:pt x="8119" y="4896"/>
                    <a:pt x="8140" y="4855"/>
                    <a:pt x="8224" y="4855"/>
                  </a:cubicBezTo>
                  <a:cubicBezTo>
                    <a:pt x="8244" y="4792"/>
                    <a:pt x="8265" y="4750"/>
                    <a:pt x="8349" y="4750"/>
                  </a:cubicBezTo>
                  <a:cubicBezTo>
                    <a:pt x="8349" y="4687"/>
                    <a:pt x="8391" y="4645"/>
                    <a:pt x="8454" y="4645"/>
                  </a:cubicBezTo>
                  <a:cubicBezTo>
                    <a:pt x="8496" y="4541"/>
                    <a:pt x="8558" y="4457"/>
                    <a:pt x="8684" y="4394"/>
                  </a:cubicBezTo>
                  <a:cubicBezTo>
                    <a:pt x="8684" y="4352"/>
                    <a:pt x="8747" y="4290"/>
                    <a:pt x="8788" y="4269"/>
                  </a:cubicBezTo>
                  <a:cubicBezTo>
                    <a:pt x="8788" y="4227"/>
                    <a:pt x="8851" y="4164"/>
                    <a:pt x="8893" y="4143"/>
                  </a:cubicBezTo>
                  <a:cubicBezTo>
                    <a:pt x="8914" y="4059"/>
                    <a:pt x="8977" y="3976"/>
                    <a:pt x="9060" y="3934"/>
                  </a:cubicBezTo>
                  <a:cubicBezTo>
                    <a:pt x="9060" y="3850"/>
                    <a:pt x="9081" y="3829"/>
                    <a:pt x="9165" y="3808"/>
                  </a:cubicBezTo>
                  <a:cubicBezTo>
                    <a:pt x="9207" y="3620"/>
                    <a:pt x="9374" y="3453"/>
                    <a:pt x="9500" y="3327"/>
                  </a:cubicBezTo>
                  <a:cubicBezTo>
                    <a:pt x="9500" y="3243"/>
                    <a:pt x="9521" y="3222"/>
                    <a:pt x="9604" y="3202"/>
                  </a:cubicBezTo>
                  <a:cubicBezTo>
                    <a:pt x="9709" y="2992"/>
                    <a:pt x="9856" y="2867"/>
                    <a:pt x="10065" y="2720"/>
                  </a:cubicBezTo>
                  <a:cubicBezTo>
                    <a:pt x="10107" y="2678"/>
                    <a:pt x="10128" y="2616"/>
                    <a:pt x="10211" y="2595"/>
                  </a:cubicBezTo>
                  <a:cubicBezTo>
                    <a:pt x="10379" y="2344"/>
                    <a:pt x="10630" y="2093"/>
                    <a:pt x="10881" y="1925"/>
                  </a:cubicBezTo>
                  <a:cubicBezTo>
                    <a:pt x="10965" y="1737"/>
                    <a:pt x="11111" y="1632"/>
                    <a:pt x="11278" y="1507"/>
                  </a:cubicBezTo>
                  <a:cubicBezTo>
                    <a:pt x="11362" y="1298"/>
                    <a:pt x="11425" y="1109"/>
                    <a:pt x="11488" y="900"/>
                  </a:cubicBezTo>
                  <a:cubicBezTo>
                    <a:pt x="11613" y="481"/>
                    <a:pt x="11571" y="377"/>
                    <a:pt x="11216" y="189"/>
                  </a:cubicBezTo>
                  <a:cubicBezTo>
                    <a:pt x="11174" y="168"/>
                    <a:pt x="11132" y="126"/>
                    <a:pt x="11090" y="126"/>
                  </a:cubicBezTo>
                  <a:cubicBezTo>
                    <a:pt x="11027" y="147"/>
                    <a:pt x="10970" y="157"/>
                    <a:pt x="10912" y="157"/>
                  </a:cubicBezTo>
                  <a:cubicBezTo>
                    <a:pt x="10855" y="157"/>
                    <a:pt x="10797" y="147"/>
                    <a:pt x="10734" y="126"/>
                  </a:cubicBezTo>
                  <a:cubicBezTo>
                    <a:pt x="10651" y="126"/>
                    <a:pt x="10588" y="105"/>
                    <a:pt x="10504" y="84"/>
                  </a:cubicBezTo>
                  <a:lnTo>
                    <a:pt x="10483" y="84"/>
                  </a:lnTo>
                  <a:cubicBezTo>
                    <a:pt x="10462" y="84"/>
                    <a:pt x="10441" y="63"/>
                    <a:pt x="10400" y="63"/>
                  </a:cubicBezTo>
                  <a:cubicBezTo>
                    <a:pt x="10365" y="14"/>
                    <a:pt x="10325" y="0"/>
                    <a:pt x="10283" y="0"/>
                  </a:cubicBezTo>
                  <a:cubicBezTo>
                    <a:pt x="10228" y="0"/>
                    <a:pt x="10168" y="25"/>
                    <a:pt x="10109" y="25"/>
                  </a:cubicBezTo>
                  <a:cubicBezTo>
                    <a:pt x="10080" y="25"/>
                    <a:pt x="10051" y="19"/>
                    <a:pt x="10023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1"/>
            <p:cNvSpPr/>
            <p:nvPr/>
          </p:nvSpPr>
          <p:spPr>
            <a:xfrm>
              <a:off x="8227675" y="522332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63" y="0"/>
                  </a:moveTo>
                  <a:cubicBezTo>
                    <a:pt x="54" y="0"/>
                    <a:pt x="49" y="8"/>
                    <a:pt x="43" y="17"/>
                  </a:cubicBezTo>
                  <a:lnTo>
                    <a:pt x="43" y="17"/>
                  </a:lnTo>
                  <a:cubicBezTo>
                    <a:pt x="51" y="12"/>
                    <a:pt x="58" y="6"/>
                    <a:pt x="63" y="0"/>
                  </a:cubicBezTo>
                  <a:close/>
                  <a:moveTo>
                    <a:pt x="43" y="17"/>
                  </a:moveTo>
                  <a:cubicBezTo>
                    <a:pt x="23" y="31"/>
                    <a:pt x="1" y="42"/>
                    <a:pt x="1" y="42"/>
                  </a:cubicBezTo>
                  <a:cubicBezTo>
                    <a:pt x="25" y="42"/>
                    <a:pt x="35" y="29"/>
                    <a:pt x="43" y="17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1"/>
            <p:cNvSpPr/>
            <p:nvPr/>
          </p:nvSpPr>
          <p:spPr>
            <a:xfrm>
              <a:off x="8252275" y="5140150"/>
              <a:ext cx="14150" cy="5000"/>
            </a:xfrm>
            <a:custGeom>
              <a:avLst/>
              <a:gdLst/>
              <a:ahLst/>
              <a:cxnLst/>
              <a:rect l="l" t="t" r="r" b="b"/>
              <a:pathLst>
                <a:path w="566" h="200" extrusionOk="0">
                  <a:moveTo>
                    <a:pt x="209" y="0"/>
                  </a:moveTo>
                  <a:cubicBezTo>
                    <a:pt x="126" y="42"/>
                    <a:pt x="63" y="105"/>
                    <a:pt x="0" y="105"/>
                  </a:cubicBezTo>
                  <a:cubicBezTo>
                    <a:pt x="63" y="147"/>
                    <a:pt x="126" y="168"/>
                    <a:pt x="209" y="168"/>
                  </a:cubicBezTo>
                  <a:cubicBezTo>
                    <a:pt x="272" y="189"/>
                    <a:pt x="330" y="199"/>
                    <a:pt x="387" y="199"/>
                  </a:cubicBezTo>
                  <a:cubicBezTo>
                    <a:pt x="445" y="199"/>
                    <a:pt x="502" y="189"/>
                    <a:pt x="565" y="168"/>
                  </a:cubicBezTo>
                  <a:cubicBezTo>
                    <a:pt x="523" y="147"/>
                    <a:pt x="440" y="126"/>
                    <a:pt x="377" y="63"/>
                  </a:cubicBezTo>
                  <a:cubicBezTo>
                    <a:pt x="335" y="42"/>
                    <a:pt x="251" y="21"/>
                    <a:pt x="209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1"/>
            <p:cNvSpPr/>
            <p:nvPr/>
          </p:nvSpPr>
          <p:spPr>
            <a:xfrm>
              <a:off x="8239700" y="5138950"/>
              <a:ext cx="11550" cy="4375"/>
            </a:xfrm>
            <a:custGeom>
              <a:avLst/>
              <a:gdLst/>
              <a:ahLst/>
              <a:cxnLst/>
              <a:rect l="l" t="t" r="r" b="b"/>
              <a:pathLst>
                <a:path w="462" h="175" extrusionOk="0">
                  <a:moveTo>
                    <a:pt x="241" y="0"/>
                  </a:moveTo>
                  <a:cubicBezTo>
                    <a:pt x="156" y="0"/>
                    <a:pt x="73" y="90"/>
                    <a:pt x="1" y="90"/>
                  </a:cubicBezTo>
                  <a:cubicBezTo>
                    <a:pt x="36" y="113"/>
                    <a:pt x="74" y="121"/>
                    <a:pt x="112" y="121"/>
                  </a:cubicBezTo>
                  <a:cubicBezTo>
                    <a:pt x="175" y="121"/>
                    <a:pt x="241" y="102"/>
                    <a:pt x="300" y="102"/>
                  </a:cubicBezTo>
                  <a:cubicBezTo>
                    <a:pt x="336" y="102"/>
                    <a:pt x="370" y="109"/>
                    <a:pt x="399" y="132"/>
                  </a:cubicBezTo>
                  <a:cubicBezTo>
                    <a:pt x="419" y="132"/>
                    <a:pt x="440" y="174"/>
                    <a:pt x="461" y="174"/>
                  </a:cubicBezTo>
                  <a:cubicBezTo>
                    <a:pt x="440" y="174"/>
                    <a:pt x="399" y="111"/>
                    <a:pt x="357" y="69"/>
                  </a:cubicBezTo>
                  <a:cubicBezTo>
                    <a:pt x="318" y="18"/>
                    <a:pt x="279" y="0"/>
                    <a:pt x="24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1"/>
            <p:cNvSpPr/>
            <p:nvPr/>
          </p:nvSpPr>
          <p:spPr>
            <a:xfrm>
              <a:off x="8232900" y="4719300"/>
              <a:ext cx="68550" cy="175425"/>
            </a:xfrm>
            <a:custGeom>
              <a:avLst/>
              <a:gdLst/>
              <a:ahLst/>
              <a:cxnLst/>
              <a:rect l="l" t="t" r="r" b="b"/>
              <a:pathLst>
                <a:path w="2742" h="7017" extrusionOk="0">
                  <a:moveTo>
                    <a:pt x="1311" y="0"/>
                  </a:moveTo>
                  <a:cubicBezTo>
                    <a:pt x="1078" y="0"/>
                    <a:pt x="820" y="123"/>
                    <a:pt x="503" y="368"/>
                  </a:cubicBezTo>
                  <a:cubicBezTo>
                    <a:pt x="461" y="430"/>
                    <a:pt x="399" y="451"/>
                    <a:pt x="336" y="472"/>
                  </a:cubicBezTo>
                  <a:cubicBezTo>
                    <a:pt x="231" y="1205"/>
                    <a:pt x="294" y="1937"/>
                    <a:pt x="315" y="2669"/>
                  </a:cubicBezTo>
                  <a:cubicBezTo>
                    <a:pt x="336" y="3527"/>
                    <a:pt x="419" y="4406"/>
                    <a:pt x="378" y="5264"/>
                  </a:cubicBezTo>
                  <a:cubicBezTo>
                    <a:pt x="399" y="5452"/>
                    <a:pt x="315" y="5494"/>
                    <a:pt x="168" y="5494"/>
                  </a:cubicBezTo>
                  <a:cubicBezTo>
                    <a:pt x="1" y="5933"/>
                    <a:pt x="64" y="6352"/>
                    <a:pt x="294" y="6728"/>
                  </a:cubicBezTo>
                  <a:cubicBezTo>
                    <a:pt x="662" y="6937"/>
                    <a:pt x="1038" y="7016"/>
                    <a:pt x="1417" y="7016"/>
                  </a:cubicBezTo>
                  <a:cubicBezTo>
                    <a:pt x="1683" y="7016"/>
                    <a:pt x="1951" y="6977"/>
                    <a:pt x="2219" y="6917"/>
                  </a:cubicBezTo>
                  <a:lnTo>
                    <a:pt x="2261" y="6917"/>
                  </a:lnTo>
                  <a:cubicBezTo>
                    <a:pt x="2365" y="6749"/>
                    <a:pt x="2533" y="6707"/>
                    <a:pt x="2679" y="6603"/>
                  </a:cubicBezTo>
                  <a:cubicBezTo>
                    <a:pt x="2742" y="6184"/>
                    <a:pt x="2700" y="5766"/>
                    <a:pt x="2700" y="5347"/>
                  </a:cubicBezTo>
                  <a:cubicBezTo>
                    <a:pt x="2595" y="5222"/>
                    <a:pt x="2575" y="5054"/>
                    <a:pt x="2595" y="4866"/>
                  </a:cubicBezTo>
                  <a:cubicBezTo>
                    <a:pt x="2575" y="4762"/>
                    <a:pt x="2533" y="4657"/>
                    <a:pt x="2575" y="4552"/>
                  </a:cubicBezTo>
                  <a:cubicBezTo>
                    <a:pt x="2533" y="4510"/>
                    <a:pt x="2533" y="4490"/>
                    <a:pt x="2533" y="4427"/>
                  </a:cubicBezTo>
                  <a:cubicBezTo>
                    <a:pt x="2470" y="4071"/>
                    <a:pt x="2491" y="3674"/>
                    <a:pt x="2491" y="3276"/>
                  </a:cubicBezTo>
                  <a:cubicBezTo>
                    <a:pt x="2491" y="2732"/>
                    <a:pt x="2491" y="2146"/>
                    <a:pt x="2470" y="1602"/>
                  </a:cubicBezTo>
                  <a:lnTo>
                    <a:pt x="2428" y="1581"/>
                  </a:lnTo>
                  <a:lnTo>
                    <a:pt x="2470" y="1560"/>
                  </a:lnTo>
                  <a:cubicBezTo>
                    <a:pt x="2323" y="1372"/>
                    <a:pt x="2365" y="1142"/>
                    <a:pt x="2323" y="933"/>
                  </a:cubicBezTo>
                  <a:cubicBezTo>
                    <a:pt x="2240" y="891"/>
                    <a:pt x="2261" y="786"/>
                    <a:pt x="2261" y="681"/>
                  </a:cubicBezTo>
                  <a:cubicBezTo>
                    <a:pt x="2240" y="681"/>
                    <a:pt x="2198" y="661"/>
                    <a:pt x="2177" y="640"/>
                  </a:cubicBezTo>
                  <a:cubicBezTo>
                    <a:pt x="1880" y="212"/>
                    <a:pt x="1617" y="0"/>
                    <a:pt x="131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1"/>
            <p:cNvSpPr/>
            <p:nvPr/>
          </p:nvSpPr>
          <p:spPr>
            <a:xfrm>
              <a:off x="8241800" y="4715075"/>
              <a:ext cx="47625" cy="21275"/>
            </a:xfrm>
            <a:custGeom>
              <a:avLst/>
              <a:gdLst/>
              <a:ahLst/>
              <a:cxnLst/>
              <a:rect l="l" t="t" r="r" b="b"/>
              <a:pathLst>
                <a:path w="1905" h="851" extrusionOk="0">
                  <a:moveTo>
                    <a:pt x="944" y="0"/>
                  </a:moveTo>
                  <a:cubicBezTo>
                    <a:pt x="588" y="0"/>
                    <a:pt x="289" y="196"/>
                    <a:pt x="1" y="599"/>
                  </a:cubicBezTo>
                  <a:lnTo>
                    <a:pt x="1" y="641"/>
                  </a:lnTo>
                  <a:cubicBezTo>
                    <a:pt x="43" y="620"/>
                    <a:pt x="105" y="578"/>
                    <a:pt x="147" y="537"/>
                  </a:cubicBezTo>
                  <a:cubicBezTo>
                    <a:pt x="464" y="292"/>
                    <a:pt x="722" y="169"/>
                    <a:pt x="955" y="169"/>
                  </a:cubicBezTo>
                  <a:cubicBezTo>
                    <a:pt x="1261" y="169"/>
                    <a:pt x="1524" y="381"/>
                    <a:pt x="1821" y="809"/>
                  </a:cubicBezTo>
                  <a:cubicBezTo>
                    <a:pt x="1842" y="830"/>
                    <a:pt x="1884" y="850"/>
                    <a:pt x="1905" y="850"/>
                  </a:cubicBezTo>
                  <a:lnTo>
                    <a:pt x="1905" y="830"/>
                  </a:lnTo>
                  <a:cubicBezTo>
                    <a:pt x="1800" y="578"/>
                    <a:pt x="1737" y="265"/>
                    <a:pt x="1465" y="118"/>
                  </a:cubicBezTo>
                  <a:cubicBezTo>
                    <a:pt x="1277" y="40"/>
                    <a:pt x="1104" y="0"/>
                    <a:pt x="94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1"/>
            <p:cNvSpPr/>
            <p:nvPr/>
          </p:nvSpPr>
          <p:spPr>
            <a:xfrm>
              <a:off x="8240225" y="4888025"/>
              <a:ext cx="49200" cy="11925"/>
            </a:xfrm>
            <a:custGeom>
              <a:avLst/>
              <a:gdLst/>
              <a:ahLst/>
              <a:cxnLst/>
              <a:rect l="l" t="t" r="r" b="b"/>
              <a:pathLst>
                <a:path w="1968" h="477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63"/>
                    <a:pt x="85" y="105"/>
                    <a:pt x="106" y="147"/>
                  </a:cubicBezTo>
                  <a:cubicBezTo>
                    <a:pt x="348" y="405"/>
                    <a:pt x="652" y="476"/>
                    <a:pt x="980" y="476"/>
                  </a:cubicBezTo>
                  <a:cubicBezTo>
                    <a:pt x="1077" y="476"/>
                    <a:pt x="1177" y="470"/>
                    <a:pt x="1277" y="461"/>
                  </a:cubicBezTo>
                  <a:cubicBezTo>
                    <a:pt x="1528" y="419"/>
                    <a:pt x="1738" y="356"/>
                    <a:pt x="1947" y="293"/>
                  </a:cubicBezTo>
                  <a:cubicBezTo>
                    <a:pt x="1947" y="272"/>
                    <a:pt x="1968" y="230"/>
                    <a:pt x="1968" y="210"/>
                  </a:cubicBezTo>
                  <a:cubicBezTo>
                    <a:pt x="1968" y="189"/>
                    <a:pt x="1947" y="189"/>
                    <a:pt x="1947" y="189"/>
                  </a:cubicBezTo>
                  <a:cubicBezTo>
                    <a:pt x="1657" y="259"/>
                    <a:pt x="1374" y="303"/>
                    <a:pt x="1099" y="303"/>
                  </a:cubicBezTo>
                  <a:cubicBezTo>
                    <a:pt x="719" y="303"/>
                    <a:pt x="353" y="219"/>
                    <a:pt x="1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1"/>
            <p:cNvSpPr/>
            <p:nvPr/>
          </p:nvSpPr>
          <p:spPr>
            <a:xfrm>
              <a:off x="7688900" y="4738425"/>
              <a:ext cx="66975" cy="162775"/>
            </a:xfrm>
            <a:custGeom>
              <a:avLst/>
              <a:gdLst/>
              <a:ahLst/>
              <a:cxnLst/>
              <a:rect l="l" t="t" r="r" b="b"/>
              <a:pathLst>
                <a:path w="2679" h="6511" extrusionOk="0">
                  <a:moveTo>
                    <a:pt x="1109" y="0"/>
                  </a:moveTo>
                  <a:cubicBezTo>
                    <a:pt x="942" y="105"/>
                    <a:pt x="712" y="84"/>
                    <a:pt x="565" y="188"/>
                  </a:cubicBezTo>
                  <a:cubicBezTo>
                    <a:pt x="503" y="251"/>
                    <a:pt x="461" y="314"/>
                    <a:pt x="356" y="335"/>
                  </a:cubicBezTo>
                  <a:cubicBezTo>
                    <a:pt x="314" y="419"/>
                    <a:pt x="272" y="460"/>
                    <a:pt x="189" y="523"/>
                  </a:cubicBezTo>
                  <a:cubicBezTo>
                    <a:pt x="189" y="628"/>
                    <a:pt x="168" y="712"/>
                    <a:pt x="84" y="753"/>
                  </a:cubicBezTo>
                  <a:cubicBezTo>
                    <a:pt x="0" y="1067"/>
                    <a:pt x="105" y="1381"/>
                    <a:pt x="84" y="1674"/>
                  </a:cubicBezTo>
                  <a:cubicBezTo>
                    <a:pt x="105" y="1695"/>
                    <a:pt x="105" y="1737"/>
                    <a:pt x="84" y="1758"/>
                  </a:cubicBezTo>
                  <a:cubicBezTo>
                    <a:pt x="272" y="2302"/>
                    <a:pt x="147" y="2846"/>
                    <a:pt x="189" y="3390"/>
                  </a:cubicBezTo>
                  <a:cubicBezTo>
                    <a:pt x="251" y="3683"/>
                    <a:pt x="272" y="3976"/>
                    <a:pt x="210" y="4269"/>
                  </a:cubicBezTo>
                  <a:cubicBezTo>
                    <a:pt x="314" y="4499"/>
                    <a:pt x="314" y="4750"/>
                    <a:pt x="314" y="5022"/>
                  </a:cubicBezTo>
                  <a:cubicBezTo>
                    <a:pt x="314" y="5106"/>
                    <a:pt x="314" y="5147"/>
                    <a:pt x="356" y="5231"/>
                  </a:cubicBezTo>
                  <a:cubicBezTo>
                    <a:pt x="461" y="5336"/>
                    <a:pt x="419" y="5482"/>
                    <a:pt x="461" y="5629"/>
                  </a:cubicBezTo>
                  <a:cubicBezTo>
                    <a:pt x="523" y="5670"/>
                    <a:pt x="586" y="5754"/>
                    <a:pt x="565" y="5859"/>
                  </a:cubicBezTo>
                  <a:cubicBezTo>
                    <a:pt x="586" y="5880"/>
                    <a:pt x="586" y="5901"/>
                    <a:pt x="586" y="5942"/>
                  </a:cubicBezTo>
                  <a:cubicBezTo>
                    <a:pt x="733" y="6131"/>
                    <a:pt x="921" y="6256"/>
                    <a:pt x="1026" y="6466"/>
                  </a:cubicBezTo>
                  <a:lnTo>
                    <a:pt x="1047" y="6466"/>
                  </a:lnTo>
                  <a:cubicBezTo>
                    <a:pt x="1147" y="6499"/>
                    <a:pt x="1248" y="6510"/>
                    <a:pt x="1350" y="6510"/>
                  </a:cubicBezTo>
                  <a:cubicBezTo>
                    <a:pt x="1557" y="6510"/>
                    <a:pt x="1765" y="6464"/>
                    <a:pt x="1964" y="6464"/>
                  </a:cubicBezTo>
                  <a:cubicBezTo>
                    <a:pt x="2036" y="6464"/>
                    <a:pt x="2107" y="6470"/>
                    <a:pt x="2176" y="6486"/>
                  </a:cubicBezTo>
                  <a:lnTo>
                    <a:pt x="2239" y="6486"/>
                  </a:lnTo>
                  <a:cubicBezTo>
                    <a:pt x="2616" y="6173"/>
                    <a:pt x="2679" y="5733"/>
                    <a:pt x="2679" y="5210"/>
                  </a:cubicBezTo>
                  <a:cubicBezTo>
                    <a:pt x="2679" y="3934"/>
                    <a:pt x="2658" y="2637"/>
                    <a:pt x="2511" y="1360"/>
                  </a:cubicBezTo>
                  <a:cubicBezTo>
                    <a:pt x="2302" y="1109"/>
                    <a:pt x="2658" y="963"/>
                    <a:pt x="2658" y="795"/>
                  </a:cubicBezTo>
                  <a:cubicBezTo>
                    <a:pt x="2595" y="544"/>
                    <a:pt x="2407" y="398"/>
                    <a:pt x="2281" y="209"/>
                  </a:cubicBezTo>
                  <a:cubicBezTo>
                    <a:pt x="2072" y="126"/>
                    <a:pt x="1884" y="84"/>
                    <a:pt x="167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1"/>
            <p:cNvSpPr/>
            <p:nvPr/>
          </p:nvSpPr>
          <p:spPr>
            <a:xfrm>
              <a:off x="7717150" y="4738425"/>
              <a:ext cx="2100" cy="550"/>
            </a:xfrm>
            <a:custGeom>
              <a:avLst/>
              <a:gdLst/>
              <a:ahLst/>
              <a:cxnLst/>
              <a:rect l="l" t="t" r="r" b="b"/>
              <a:pathLst>
                <a:path w="84" h="22" extrusionOk="0">
                  <a:moveTo>
                    <a:pt x="21" y="0"/>
                  </a:moveTo>
                  <a:lnTo>
                    <a:pt x="0" y="21"/>
                  </a:lnTo>
                  <a:cubicBezTo>
                    <a:pt x="63" y="21"/>
                    <a:pt x="63" y="0"/>
                    <a:pt x="84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1"/>
            <p:cNvSpPr/>
            <p:nvPr/>
          </p:nvSpPr>
          <p:spPr>
            <a:xfrm>
              <a:off x="7715050" y="4899975"/>
              <a:ext cx="30375" cy="5900"/>
            </a:xfrm>
            <a:custGeom>
              <a:avLst/>
              <a:gdLst/>
              <a:ahLst/>
              <a:cxnLst/>
              <a:rect l="l" t="t" r="r" b="b"/>
              <a:pathLst>
                <a:path w="1215" h="236" extrusionOk="0">
                  <a:moveTo>
                    <a:pt x="917" y="0"/>
                  </a:moveTo>
                  <a:cubicBezTo>
                    <a:pt x="721" y="0"/>
                    <a:pt x="518" y="39"/>
                    <a:pt x="321" y="39"/>
                  </a:cubicBezTo>
                  <a:cubicBezTo>
                    <a:pt x="226" y="39"/>
                    <a:pt x="133" y="30"/>
                    <a:pt x="42" y="4"/>
                  </a:cubicBezTo>
                  <a:lnTo>
                    <a:pt x="1" y="4"/>
                  </a:lnTo>
                  <a:cubicBezTo>
                    <a:pt x="42" y="24"/>
                    <a:pt x="42" y="66"/>
                    <a:pt x="63" y="108"/>
                  </a:cubicBezTo>
                  <a:cubicBezTo>
                    <a:pt x="175" y="205"/>
                    <a:pt x="290" y="236"/>
                    <a:pt x="406" y="236"/>
                  </a:cubicBezTo>
                  <a:cubicBezTo>
                    <a:pt x="603" y="236"/>
                    <a:pt x="804" y="149"/>
                    <a:pt x="1006" y="149"/>
                  </a:cubicBezTo>
                  <a:cubicBezTo>
                    <a:pt x="1019" y="149"/>
                    <a:pt x="1033" y="149"/>
                    <a:pt x="1047" y="150"/>
                  </a:cubicBezTo>
                  <a:cubicBezTo>
                    <a:pt x="1089" y="108"/>
                    <a:pt x="1151" y="87"/>
                    <a:pt x="1214" y="24"/>
                  </a:cubicBezTo>
                  <a:lnTo>
                    <a:pt x="1151" y="24"/>
                  </a:lnTo>
                  <a:cubicBezTo>
                    <a:pt x="1075" y="6"/>
                    <a:pt x="997" y="0"/>
                    <a:pt x="917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7668500" y="5154275"/>
              <a:ext cx="11525" cy="2125"/>
            </a:xfrm>
            <a:custGeom>
              <a:avLst/>
              <a:gdLst/>
              <a:ahLst/>
              <a:cxnLst/>
              <a:rect l="l" t="t" r="r" b="b"/>
              <a:pathLst>
                <a:path w="461" h="85" extrusionOk="0">
                  <a:moveTo>
                    <a:pt x="105" y="0"/>
                  </a:moveTo>
                  <a:cubicBezTo>
                    <a:pt x="84" y="0"/>
                    <a:pt x="42" y="21"/>
                    <a:pt x="0" y="21"/>
                  </a:cubicBezTo>
                  <a:cubicBezTo>
                    <a:pt x="84" y="42"/>
                    <a:pt x="168" y="42"/>
                    <a:pt x="251" y="84"/>
                  </a:cubicBezTo>
                  <a:cubicBezTo>
                    <a:pt x="272" y="64"/>
                    <a:pt x="302" y="48"/>
                    <a:pt x="337" y="40"/>
                  </a:cubicBezTo>
                  <a:lnTo>
                    <a:pt x="337" y="40"/>
                  </a:lnTo>
                  <a:cubicBezTo>
                    <a:pt x="350" y="42"/>
                    <a:pt x="363" y="42"/>
                    <a:pt x="377" y="42"/>
                  </a:cubicBezTo>
                  <a:lnTo>
                    <a:pt x="461" y="42"/>
                  </a:lnTo>
                  <a:cubicBezTo>
                    <a:pt x="438" y="37"/>
                    <a:pt x="416" y="34"/>
                    <a:pt x="394" y="34"/>
                  </a:cubicBezTo>
                  <a:cubicBezTo>
                    <a:pt x="374" y="34"/>
                    <a:pt x="355" y="36"/>
                    <a:pt x="337" y="40"/>
                  </a:cubicBezTo>
                  <a:lnTo>
                    <a:pt x="337" y="40"/>
                  </a:lnTo>
                  <a:cubicBezTo>
                    <a:pt x="251" y="32"/>
                    <a:pt x="178" y="0"/>
                    <a:pt x="105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1"/>
            <p:cNvSpPr/>
            <p:nvPr/>
          </p:nvSpPr>
          <p:spPr>
            <a:xfrm>
              <a:off x="7705625" y="5152175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47" y="1"/>
                  </a:moveTo>
                  <a:lnTo>
                    <a:pt x="1" y="84"/>
                  </a:lnTo>
                  <a:cubicBezTo>
                    <a:pt x="43" y="84"/>
                    <a:pt x="106" y="84"/>
                    <a:pt x="147" y="105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1"/>
            <p:cNvSpPr/>
            <p:nvPr/>
          </p:nvSpPr>
          <p:spPr>
            <a:xfrm>
              <a:off x="7670600" y="5151500"/>
              <a:ext cx="38200" cy="3325"/>
            </a:xfrm>
            <a:custGeom>
              <a:avLst/>
              <a:gdLst/>
              <a:ahLst/>
              <a:cxnLst/>
              <a:rect l="l" t="t" r="r" b="b"/>
              <a:pathLst>
                <a:path w="1528" h="133" extrusionOk="0">
                  <a:moveTo>
                    <a:pt x="918" y="0"/>
                  </a:moveTo>
                  <a:cubicBezTo>
                    <a:pt x="610" y="0"/>
                    <a:pt x="301" y="15"/>
                    <a:pt x="0" y="90"/>
                  </a:cubicBezTo>
                  <a:cubicBezTo>
                    <a:pt x="105" y="90"/>
                    <a:pt x="188" y="132"/>
                    <a:pt x="293" y="132"/>
                  </a:cubicBezTo>
                  <a:lnTo>
                    <a:pt x="398" y="132"/>
                  </a:lnTo>
                  <a:cubicBezTo>
                    <a:pt x="419" y="132"/>
                    <a:pt x="481" y="111"/>
                    <a:pt x="523" y="111"/>
                  </a:cubicBezTo>
                  <a:cubicBezTo>
                    <a:pt x="708" y="85"/>
                    <a:pt x="894" y="58"/>
                    <a:pt x="1079" y="58"/>
                  </a:cubicBezTo>
                  <a:cubicBezTo>
                    <a:pt x="1187" y="58"/>
                    <a:pt x="1294" y="67"/>
                    <a:pt x="1402" y="90"/>
                  </a:cubicBezTo>
                  <a:cubicBezTo>
                    <a:pt x="1444" y="70"/>
                    <a:pt x="1507" y="28"/>
                    <a:pt x="1528" y="7"/>
                  </a:cubicBezTo>
                  <a:cubicBezTo>
                    <a:pt x="1327" y="7"/>
                    <a:pt x="1122" y="0"/>
                    <a:pt x="918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1"/>
            <p:cNvSpPr/>
            <p:nvPr/>
          </p:nvSpPr>
          <p:spPr>
            <a:xfrm>
              <a:off x="7703025" y="5153750"/>
              <a:ext cx="6300" cy="1075"/>
            </a:xfrm>
            <a:custGeom>
              <a:avLst/>
              <a:gdLst/>
              <a:ahLst/>
              <a:cxnLst/>
              <a:rect l="l" t="t" r="r" b="b"/>
              <a:pathLst>
                <a:path w="252" h="43" extrusionOk="0">
                  <a:moveTo>
                    <a:pt x="105" y="0"/>
                  </a:moveTo>
                  <a:cubicBezTo>
                    <a:pt x="63" y="21"/>
                    <a:pt x="42" y="42"/>
                    <a:pt x="0" y="42"/>
                  </a:cubicBezTo>
                  <a:cubicBezTo>
                    <a:pt x="63" y="42"/>
                    <a:pt x="147" y="42"/>
                    <a:pt x="251" y="21"/>
                  </a:cubicBezTo>
                  <a:cubicBezTo>
                    <a:pt x="210" y="21"/>
                    <a:pt x="147" y="0"/>
                    <a:pt x="105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1"/>
            <p:cNvSpPr/>
            <p:nvPr/>
          </p:nvSpPr>
          <p:spPr>
            <a:xfrm>
              <a:off x="7680000" y="5155325"/>
              <a:ext cx="7875" cy="2100"/>
            </a:xfrm>
            <a:custGeom>
              <a:avLst/>
              <a:gdLst/>
              <a:ahLst/>
              <a:cxnLst/>
              <a:rect l="l" t="t" r="r" b="b"/>
              <a:pathLst>
                <a:path w="315" h="84" extrusionOk="0">
                  <a:moveTo>
                    <a:pt x="1" y="0"/>
                  </a:moveTo>
                  <a:cubicBezTo>
                    <a:pt x="43" y="0"/>
                    <a:pt x="84" y="42"/>
                    <a:pt x="105" y="84"/>
                  </a:cubicBezTo>
                  <a:cubicBezTo>
                    <a:pt x="189" y="63"/>
                    <a:pt x="231" y="63"/>
                    <a:pt x="315" y="42"/>
                  </a:cubicBezTo>
                  <a:cubicBezTo>
                    <a:pt x="210" y="42"/>
                    <a:pt x="105" y="0"/>
                    <a:pt x="22" y="0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1"/>
            <p:cNvSpPr/>
            <p:nvPr/>
          </p:nvSpPr>
          <p:spPr>
            <a:xfrm>
              <a:off x="7680525" y="5153700"/>
              <a:ext cx="25125" cy="2700"/>
            </a:xfrm>
            <a:custGeom>
              <a:avLst/>
              <a:gdLst/>
              <a:ahLst/>
              <a:cxnLst/>
              <a:rect l="l" t="t" r="r" b="b"/>
              <a:pathLst>
                <a:path w="1005" h="108" extrusionOk="0">
                  <a:moveTo>
                    <a:pt x="669" y="1"/>
                  </a:moveTo>
                  <a:cubicBezTo>
                    <a:pt x="488" y="1"/>
                    <a:pt x="307" y="18"/>
                    <a:pt x="126" y="44"/>
                  </a:cubicBezTo>
                  <a:cubicBezTo>
                    <a:pt x="84" y="44"/>
                    <a:pt x="63" y="44"/>
                    <a:pt x="1" y="86"/>
                  </a:cubicBezTo>
                  <a:cubicBezTo>
                    <a:pt x="105" y="86"/>
                    <a:pt x="210" y="107"/>
                    <a:pt x="294" y="107"/>
                  </a:cubicBezTo>
                  <a:cubicBezTo>
                    <a:pt x="503" y="86"/>
                    <a:pt x="670" y="86"/>
                    <a:pt x="879" y="44"/>
                  </a:cubicBezTo>
                  <a:cubicBezTo>
                    <a:pt x="921" y="44"/>
                    <a:pt x="963" y="23"/>
                    <a:pt x="1005" y="23"/>
                  </a:cubicBezTo>
                  <a:cubicBezTo>
                    <a:pt x="893" y="7"/>
                    <a:pt x="781" y="1"/>
                    <a:pt x="669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1"/>
            <p:cNvSpPr/>
            <p:nvPr/>
          </p:nvSpPr>
          <p:spPr>
            <a:xfrm>
              <a:off x="7696750" y="4740500"/>
              <a:ext cx="9425" cy="2125"/>
            </a:xfrm>
            <a:custGeom>
              <a:avLst/>
              <a:gdLst/>
              <a:ahLst/>
              <a:cxnLst/>
              <a:rect l="l" t="t" r="r" b="b"/>
              <a:pathLst>
                <a:path w="377" h="85" extrusionOk="0">
                  <a:moveTo>
                    <a:pt x="0" y="1"/>
                  </a:moveTo>
                  <a:cubicBezTo>
                    <a:pt x="63" y="22"/>
                    <a:pt x="84" y="22"/>
                    <a:pt x="147" y="43"/>
                  </a:cubicBezTo>
                  <a:cubicBezTo>
                    <a:pt x="158" y="37"/>
                    <a:pt x="168" y="34"/>
                    <a:pt x="177" y="34"/>
                  </a:cubicBezTo>
                  <a:cubicBezTo>
                    <a:pt x="201" y="34"/>
                    <a:pt x="221" y="54"/>
                    <a:pt x="251" y="85"/>
                  </a:cubicBezTo>
                  <a:lnTo>
                    <a:pt x="272" y="43"/>
                  </a:lnTo>
                  <a:cubicBezTo>
                    <a:pt x="293" y="22"/>
                    <a:pt x="356" y="22"/>
                    <a:pt x="377" y="1"/>
                  </a:cubicBez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1"/>
            <p:cNvSpPr/>
            <p:nvPr/>
          </p:nvSpPr>
          <p:spPr>
            <a:xfrm>
              <a:off x="7696750" y="4735800"/>
              <a:ext cx="20950" cy="4725"/>
            </a:xfrm>
            <a:custGeom>
              <a:avLst/>
              <a:gdLst/>
              <a:ahLst/>
              <a:cxnLst/>
              <a:rect l="l" t="t" r="r" b="b"/>
              <a:pathLst>
                <a:path w="838" h="189" extrusionOk="0">
                  <a:moveTo>
                    <a:pt x="837" y="1"/>
                  </a:moveTo>
                  <a:cubicBezTo>
                    <a:pt x="565" y="42"/>
                    <a:pt x="272" y="42"/>
                    <a:pt x="0" y="189"/>
                  </a:cubicBezTo>
                  <a:cubicBezTo>
                    <a:pt x="49" y="182"/>
                    <a:pt x="96" y="180"/>
                    <a:pt x="140" y="180"/>
                  </a:cubicBezTo>
                  <a:cubicBezTo>
                    <a:pt x="228" y="180"/>
                    <a:pt x="307" y="189"/>
                    <a:pt x="377" y="189"/>
                  </a:cubicBezTo>
                  <a:cubicBezTo>
                    <a:pt x="523" y="126"/>
                    <a:pt x="691" y="105"/>
                    <a:pt x="837" y="42"/>
                  </a:cubicBezTo>
                  <a:lnTo>
                    <a:pt x="837" y="1"/>
                  </a:ln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7703025" y="4738950"/>
              <a:ext cx="14150" cy="4725"/>
            </a:xfrm>
            <a:custGeom>
              <a:avLst/>
              <a:gdLst/>
              <a:ahLst/>
              <a:cxnLst/>
              <a:rect l="l" t="t" r="r" b="b"/>
              <a:pathLst>
                <a:path w="566" h="189" extrusionOk="0">
                  <a:moveTo>
                    <a:pt x="565" y="0"/>
                  </a:moveTo>
                  <a:cubicBezTo>
                    <a:pt x="440" y="63"/>
                    <a:pt x="272" y="63"/>
                    <a:pt x="126" y="63"/>
                  </a:cubicBezTo>
                  <a:cubicBezTo>
                    <a:pt x="105" y="84"/>
                    <a:pt x="42" y="84"/>
                    <a:pt x="21" y="105"/>
                  </a:cubicBezTo>
                  <a:cubicBezTo>
                    <a:pt x="21" y="147"/>
                    <a:pt x="0" y="147"/>
                    <a:pt x="0" y="147"/>
                  </a:cubicBezTo>
                  <a:cubicBezTo>
                    <a:pt x="0" y="147"/>
                    <a:pt x="21" y="167"/>
                    <a:pt x="21" y="188"/>
                  </a:cubicBezTo>
                  <a:cubicBezTo>
                    <a:pt x="168" y="84"/>
                    <a:pt x="419" y="105"/>
                    <a:pt x="565" y="0"/>
                  </a:cubicBez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1"/>
            <p:cNvSpPr/>
            <p:nvPr/>
          </p:nvSpPr>
          <p:spPr>
            <a:xfrm>
              <a:off x="7706150" y="4736325"/>
              <a:ext cx="11550" cy="3675"/>
            </a:xfrm>
            <a:custGeom>
              <a:avLst/>
              <a:gdLst/>
              <a:ahLst/>
              <a:cxnLst/>
              <a:rect l="l" t="t" r="r" b="b"/>
              <a:pathLst>
                <a:path w="462" h="147" extrusionOk="0">
                  <a:moveTo>
                    <a:pt x="461" y="0"/>
                  </a:moveTo>
                  <a:cubicBezTo>
                    <a:pt x="315" y="63"/>
                    <a:pt x="147" y="84"/>
                    <a:pt x="1" y="147"/>
                  </a:cubicBezTo>
                  <a:cubicBezTo>
                    <a:pt x="147" y="147"/>
                    <a:pt x="315" y="147"/>
                    <a:pt x="440" y="84"/>
                  </a:cubicBezTo>
                  <a:cubicBezTo>
                    <a:pt x="440" y="84"/>
                    <a:pt x="461" y="84"/>
                    <a:pt x="461" y="63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DFD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1"/>
            <p:cNvSpPr/>
            <p:nvPr/>
          </p:nvSpPr>
          <p:spPr>
            <a:xfrm>
              <a:off x="7709300" y="5150600"/>
              <a:ext cx="5775" cy="2025"/>
            </a:xfrm>
            <a:custGeom>
              <a:avLst/>
              <a:gdLst/>
              <a:ahLst/>
              <a:cxnLst/>
              <a:rect l="l" t="t" r="r" b="b"/>
              <a:pathLst>
                <a:path w="231" h="81" extrusionOk="0">
                  <a:moveTo>
                    <a:pt x="231" y="1"/>
                  </a:moveTo>
                  <a:cubicBezTo>
                    <a:pt x="168" y="22"/>
                    <a:pt x="63" y="1"/>
                    <a:pt x="0" y="64"/>
                  </a:cubicBezTo>
                  <a:cubicBezTo>
                    <a:pt x="30" y="75"/>
                    <a:pt x="57" y="81"/>
                    <a:pt x="83" y="81"/>
                  </a:cubicBezTo>
                  <a:cubicBezTo>
                    <a:pt x="149" y="81"/>
                    <a:pt x="200" y="46"/>
                    <a:pt x="231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1"/>
            <p:cNvSpPr/>
            <p:nvPr/>
          </p:nvSpPr>
          <p:spPr>
            <a:xfrm>
              <a:off x="7709300" y="5149950"/>
              <a:ext cx="5775" cy="2250"/>
            </a:xfrm>
            <a:custGeom>
              <a:avLst/>
              <a:gdLst/>
              <a:ahLst/>
              <a:cxnLst/>
              <a:rect l="l" t="t" r="r" b="b"/>
              <a:pathLst>
                <a:path w="231" h="90" extrusionOk="0">
                  <a:moveTo>
                    <a:pt x="125" y="1"/>
                  </a:moveTo>
                  <a:cubicBezTo>
                    <a:pt x="77" y="1"/>
                    <a:pt x="39" y="26"/>
                    <a:pt x="0" y="90"/>
                  </a:cubicBezTo>
                  <a:cubicBezTo>
                    <a:pt x="84" y="48"/>
                    <a:pt x="168" y="48"/>
                    <a:pt x="231" y="27"/>
                  </a:cubicBezTo>
                  <a:cubicBezTo>
                    <a:pt x="190" y="11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1"/>
            <p:cNvSpPr/>
            <p:nvPr/>
          </p:nvSpPr>
          <p:spPr>
            <a:xfrm>
              <a:off x="7709300" y="5152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9B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1"/>
            <p:cNvSpPr/>
            <p:nvPr/>
          </p:nvSpPr>
          <p:spPr>
            <a:xfrm>
              <a:off x="7733350" y="4735275"/>
              <a:ext cx="19925" cy="5775"/>
            </a:xfrm>
            <a:custGeom>
              <a:avLst/>
              <a:gdLst/>
              <a:ahLst/>
              <a:cxnLst/>
              <a:rect l="l" t="t" r="r" b="b"/>
              <a:pathLst>
                <a:path w="797" h="231" extrusionOk="0">
                  <a:moveTo>
                    <a:pt x="85" y="1"/>
                  </a:moveTo>
                  <a:lnTo>
                    <a:pt x="1" y="63"/>
                  </a:lnTo>
                  <a:cubicBezTo>
                    <a:pt x="189" y="105"/>
                    <a:pt x="378" y="147"/>
                    <a:pt x="566" y="231"/>
                  </a:cubicBezTo>
                  <a:cubicBezTo>
                    <a:pt x="576" y="182"/>
                    <a:pt x="603" y="165"/>
                    <a:pt x="641" y="165"/>
                  </a:cubicBezTo>
                  <a:cubicBezTo>
                    <a:pt x="684" y="165"/>
                    <a:pt x="740" y="187"/>
                    <a:pt x="796" y="210"/>
                  </a:cubicBezTo>
                  <a:cubicBezTo>
                    <a:pt x="587" y="42"/>
                    <a:pt x="315" y="63"/>
                    <a:pt x="85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1"/>
            <p:cNvSpPr/>
            <p:nvPr/>
          </p:nvSpPr>
          <p:spPr>
            <a:xfrm>
              <a:off x="7731800" y="4737375"/>
              <a:ext cx="14650" cy="5775"/>
            </a:xfrm>
            <a:custGeom>
              <a:avLst/>
              <a:gdLst/>
              <a:ahLst/>
              <a:cxnLst/>
              <a:rect l="l" t="t" r="r" b="b"/>
              <a:pathLst>
                <a:path w="586" h="231" extrusionOk="0">
                  <a:moveTo>
                    <a:pt x="21" y="0"/>
                  </a:moveTo>
                  <a:lnTo>
                    <a:pt x="0" y="21"/>
                  </a:lnTo>
                  <a:cubicBezTo>
                    <a:pt x="209" y="105"/>
                    <a:pt x="377" y="147"/>
                    <a:pt x="586" y="230"/>
                  </a:cubicBezTo>
                  <a:lnTo>
                    <a:pt x="586" y="147"/>
                  </a:lnTo>
                  <a:cubicBezTo>
                    <a:pt x="460" y="126"/>
                    <a:pt x="314" y="105"/>
                    <a:pt x="147" y="42"/>
                  </a:cubicBezTo>
                  <a:cubicBezTo>
                    <a:pt x="105" y="21"/>
                    <a:pt x="42" y="21"/>
                    <a:pt x="21" y="0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1"/>
            <p:cNvSpPr/>
            <p:nvPr/>
          </p:nvSpPr>
          <p:spPr>
            <a:xfrm>
              <a:off x="7732325" y="4737375"/>
              <a:ext cx="14125" cy="5250"/>
            </a:xfrm>
            <a:custGeom>
              <a:avLst/>
              <a:gdLst/>
              <a:ahLst/>
              <a:cxnLst/>
              <a:rect l="l" t="t" r="r" b="b"/>
              <a:pathLst>
                <a:path w="565" h="210" extrusionOk="0">
                  <a:moveTo>
                    <a:pt x="21" y="0"/>
                  </a:moveTo>
                  <a:lnTo>
                    <a:pt x="0" y="21"/>
                  </a:lnTo>
                  <a:cubicBezTo>
                    <a:pt x="42" y="21"/>
                    <a:pt x="105" y="42"/>
                    <a:pt x="126" y="63"/>
                  </a:cubicBezTo>
                  <a:cubicBezTo>
                    <a:pt x="293" y="126"/>
                    <a:pt x="419" y="147"/>
                    <a:pt x="565" y="210"/>
                  </a:cubicBezTo>
                  <a:lnTo>
                    <a:pt x="565" y="168"/>
                  </a:lnTo>
                  <a:cubicBezTo>
                    <a:pt x="419" y="63"/>
                    <a:pt x="230" y="21"/>
                    <a:pt x="21" y="0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1"/>
            <p:cNvSpPr/>
            <p:nvPr/>
          </p:nvSpPr>
          <p:spPr>
            <a:xfrm>
              <a:off x="7747475" y="4739200"/>
              <a:ext cx="4750" cy="2375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79" y="1"/>
                  </a:moveTo>
                  <a:cubicBezTo>
                    <a:pt x="43" y="1"/>
                    <a:pt x="11" y="21"/>
                    <a:pt x="1" y="74"/>
                  </a:cubicBezTo>
                  <a:lnTo>
                    <a:pt x="22" y="74"/>
                  </a:lnTo>
                  <a:lnTo>
                    <a:pt x="43" y="95"/>
                  </a:lnTo>
                  <a:cubicBezTo>
                    <a:pt x="85" y="74"/>
                    <a:pt x="147" y="74"/>
                    <a:pt x="189" y="53"/>
                  </a:cubicBezTo>
                  <a:cubicBezTo>
                    <a:pt x="158" y="21"/>
                    <a:pt x="116" y="1"/>
                    <a:pt x="79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1"/>
            <p:cNvSpPr/>
            <p:nvPr/>
          </p:nvSpPr>
          <p:spPr>
            <a:xfrm>
              <a:off x="7746450" y="4741550"/>
              <a:ext cx="1575" cy="2125"/>
            </a:xfrm>
            <a:custGeom>
              <a:avLst/>
              <a:gdLst/>
              <a:ahLst/>
              <a:cxnLst/>
              <a:rect l="l" t="t" r="r" b="b"/>
              <a:pathLst>
                <a:path w="63" h="85" extrusionOk="0">
                  <a:moveTo>
                    <a:pt x="0" y="1"/>
                  </a:moveTo>
                  <a:lnTo>
                    <a:pt x="0" y="84"/>
                  </a:lnTo>
                  <a:cubicBezTo>
                    <a:pt x="0" y="63"/>
                    <a:pt x="42" y="22"/>
                    <a:pt x="63" y="22"/>
                  </a:cubicBezTo>
                  <a:cubicBezTo>
                    <a:pt x="63" y="1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1"/>
            <p:cNvSpPr/>
            <p:nvPr/>
          </p:nvSpPr>
          <p:spPr>
            <a:xfrm>
              <a:off x="7747475" y="474102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1" y="1"/>
                  </a:moveTo>
                  <a:lnTo>
                    <a:pt x="1" y="22"/>
                  </a:lnTo>
                  <a:cubicBezTo>
                    <a:pt x="22" y="22"/>
                    <a:pt x="22" y="22"/>
                    <a:pt x="43" y="64"/>
                  </a:cubicBezTo>
                  <a:cubicBezTo>
                    <a:pt x="22" y="22"/>
                    <a:pt x="43" y="22"/>
                    <a:pt x="43" y="22"/>
                  </a:cubicBezTo>
                  <a:cubicBezTo>
                    <a:pt x="2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0B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1"/>
            <p:cNvSpPr/>
            <p:nvPr/>
          </p:nvSpPr>
          <p:spPr>
            <a:xfrm>
              <a:off x="7717675" y="4732750"/>
              <a:ext cx="17800" cy="3600"/>
            </a:xfrm>
            <a:custGeom>
              <a:avLst/>
              <a:gdLst/>
              <a:ahLst/>
              <a:cxnLst/>
              <a:rect l="l" t="t" r="r" b="b"/>
              <a:pathLst>
                <a:path w="712" h="144" extrusionOk="0">
                  <a:moveTo>
                    <a:pt x="436" y="1"/>
                  </a:moveTo>
                  <a:cubicBezTo>
                    <a:pt x="295" y="1"/>
                    <a:pt x="152" y="51"/>
                    <a:pt x="0" y="102"/>
                  </a:cubicBezTo>
                  <a:cubicBezTo>
                    <a:pt x="42" y="123"/>
                    <a:pt x="42" y="143"/>
                    <a:pt x="63" y="143"/>
                  </a:cubicBezTo>
                  <a:cubicBezTo>
                    <a:pt x="189" y="143"/>
                    <a:pt x="295" y="125"/>
                    <a:pt x="402" y="125"/>
                  </a:cubicBezTo>
                  <a:cubicBezTo>
                    <a:pt x="456" y="125"/>
                    <a:pt x="509" y="129"/>
                    <a:pt x="565" y="143"/>
                  </a:cubicBezTo>
                  <a:lnTo>
                    <a:pt x="607" y="143"/>
                  </a:lnTo>
                  <a:cubicBezTo>
                    <a:pt x="628" y="123"/>
                    <a:pt x="691" y="102"/>
                    <a:pt x="712" y="81"/>
                  </a:cubicBezTo>
                  <a:cubicBezTo>
                    <a:pt x="620" y="23"/>
                    <a:pt x="529" y="1"/>
                    <a:pt x="436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1"/>
            <p:cNvSpPr/>
            <p:nvPr/>
          </p:nvSpPr>
          <p:spPr>
            <a:xfrm>
              <a:off x="7719225" y="4737100"/>
              <a:ext cx="12600" cy="1350"/>
            </a:xfrm>
            <a:custGeom>
              <a:avLst/>
              <a:gdLst/>
              <a:ahLst/>
              <a:cxnLst/>
              <a:rect l="l" t="t" r="r" b="b"/>
              <a:pathLst>
                <a:path w="504" h="54" extrusionOk="0">
                  <a:moveTo>
                    <a:pt x="324" y="0"/>
                  </a:moveTo>
                  <a:cubicBezTo>
                    <a:pt x="222" y="0"/>
                    <a:pt x="120" y="27"/>
                    <a:pt x="1" y="53"/>
                  </a:cubicBezTo>
                  <a:lnTo>
                    <a:pt x="503" y="53"/>
                  </a:lnTo>
                  <a:lnTo>
                    <a:pt x="503" y="32"/>
                  </a:lnTo>
                  <a:cubicBezTo>
                    <a:pt x="442" y="9"/>
                    <a:pt x="383" y="0"/>
                    <a:pt x="324" y="0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1"/>
            <p:cNvSpPr/>
            <p:nvPr/>
          </p:nvSpPr>
          <p:spPr>
            <a:xfrm>
              <a:off x="7718725" y="4736375"/>
              <a:ext cx="14125" cy="2600"/>
            </a:xfrm>
            <a:custGeom>
              <a:avLst/>
              <a:gdLst/>
              <a:ahLst/>
              <a:cxnLst/>
              <a:rect l="l" t="t" r="r" b="b"/>
              <a:pathLst>
                <a:path w="565" h="104" extrusionOk="0">
                  <a:moveTo>
                    <a:pt x="351" y="1"/>
                  </a:moveTo>
                  <a:cubicBezTo>
                    <a:pt x="235" y="1"/>
                    <a:pt x="119" y="19"/>
                    <a:pt x="21" y="19"/>
                  </a:cubicBezTo>
                  <a:lnTo>
                    <a:pt x="21" y="61"/>
                  </a:lnTo>
                  <a:cubicBezTo>
                    <a:pt x="21" y="82"/>
                    <a:pt x="0" y="103"/>
                    <a:pt x="0" y="103"/>
                  </a:cubicBezTo>
                  <a:lnTo>
                    <a:pt x="42" y="103"/>
                  </a:lnTo>
                  <a:cubicBezTo>
                    <a:pt x="151" y="62"/>
                    <a:pt x="251" y="30"/>
                    <a:pt x="360" y="30"/>
                  </a:cubicBezTo>
                  <a:cubicBezTo>
                    <a:pt x="418" y="30"/>
                    <a:pt x="478" y="39"/>
                    <a:pt x="544" y="61"/>
                  </a:cubicBezTo>
                  <a:lnTo>
                    <a:pt x="565" y="19"/>
                  </a:lnTo>
                  <a:lnTo>
                    <a:pt x="523" y="19"/>
                  </a:lnTo>
                  <a:cubicBezTo>
                    <a:pt x="467" y="5"/>
                    <a:pt x="409" y="1"/>
                    <a:pt x="351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1"/>
            <p:cNvSpPr/>
            <p:nvPr/>
          </p:nvSpPr>
          <p:spPr>
            <a:xfrm>
              <a:off x="7717675" y="4735800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0" y="1"/>
                  </a:moveTo>
                  <a:lnTo>
                    <a:pt x="0" y="63"/>
                  </a:lnTo>
                  <a:lnTo>
                    <a:pt x="42" y="63"/>
                  </a:lnTo>
                  <a:cubicBezTo>
                    <a:pt x="42" y="21"/>
                    <a:pt x="42" y="1"/>
                    <a:pt x="0" y="1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1"/>
            <p:cNvSpPr/>
            <p:nvPr/>
          </p:nvSpPr>
          <p:spPr>
            <a:xfrm>
              <a:off x="7718725" y="4736325"/>
              <a:ext cx="525" cy="1800"/>
            </a:xfrm>
            <a:custGeom>
              <a:avLst/>
              <a:gdLst/>
              <a:ahLst/>
              <a:cxnLst/>
              <a:rect l="l" t="t" r="r" b="b"/>
              <a:pathLst>
                <a:path w="21" h="72" extrusionOk="0">
                  <a:moveTo>
                    <a:pt x="0" y="0"/>
                  </a:moveTo>
                  <a:lnTo>
                    <a:pt x="0" y="63"/>
                  </a:lnTo>
                  <a:cubicBezTo>
                    <a:pt x="0" y="69"/>
                    <a:pt x="0" y="72"/>
                    <a:pt x="1" y="72"/>
                  </a:cubicBezTo>
                  <a:cubicBezTo>
                    <a:pt x="2" y="72"/>
                    <a:pt x="6" y="57"/>
                    <a:pt x="21" y="42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1"/>
            <p:cNvSpPr/>
            <p:nvPr/>
          </p:nvSpPr>
          <p:spPr>
            <a:xfrm>
              <a:off x="7732825" y="4735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1"/>
                  </a:moveTo>
                  <a:lnTo>
                    <a:pt x="85" y="1"/>
                  </a:lnTo>
                  <a:cubicBezTo>
                    <a:pt x="64" y="22"/>
                    <a:pt x="22" y="22"/>
                    <a:pt x="1" y="84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1"/>
            <p:cNvSpPr/>
            <p:nvPr/>
          </p:nvSpPr>
          <p:spPr>
            <a:xfrm>
              <a:off x="7731800" y="4737900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0"/>
                  </a:moveTo>
                  <a:cubicBezTo>
                    <a:pt x="21" y="0"/>
                    <a:pt x="0" y="0"/>
                    <a:pt x="21" y="21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1"/>
            <p:cNvSpPr/>
            <p:nvPr/>
          </p:nvSpPr>
          <p:spPr>
            <a:xfrm>
              <a:off x="7732325" y="4736325"/>
              <a:ext cx="525" cy="1075"/>
            </a:xfrm>
            <a:custGeom>
              <a:avLst/>
              <a:gdLst/>
              <a:ahLst/>
              <a:cxnLst/>
              <a:rect l="l" t="t" r="r" b="b"/>
              <a:pathLst>
                <a:path w="21" h="43" extrusionOk="0">
                  <a:moveTo>
                    <a:pt x="21" y="0"/>
                  </a:moveTo>
                  <a:lnTo>
                    <a:pt x="0" y="42"/>
                  </a:lnTo>
                  <a:cubicBezTo>
                    <a:pt x="21" y="42"/>
                    <a:pt x="21" y="42"/>
                    <a:pt x="21" y="0"/>
                  </a:cubicBezTo>
                  <a:close/>
                </a:path>
              </a:pathLst>
            </a:custGeom>
            <a:solidFill>
              <a:srgbClr val="E4D6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1"/>
            <p:cNvSpPr/>
            <p:nvPr/>
          </p:nvSpPr>
          <p:spPr>
            <a:xfrm>
              <a:off x="8182175" y="4388475"/>
              <a:ext cx="3675" cy="3675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126" y="0"/>
                  </a:moveTo>
                  <a:cubicBezTo>
                    <a:pt x="105" y="0"/>
                    <a:pt x="42" y="0"/>
                    <a:pt x="42" y="42"/>
                  </a:cubicBezTo>
                  <a:cubicBezTo>
                    <a:pt x="0" y="63"/>
                    <a:pt x="21" y="105"/>
                    <a:pt x="84" y="147"/>
                  </a:cubicBezTo>
                  <a:cubicBezTo>
                    <a:pt x="105" y="147"/>
                    <a:pt x="126" y="105"/>
                    <a:pt x="147" y="84"/>
                  </a:cubicBezTo>
                  <a:cubicBezTo>
                    <a:pt x="147" y="63"/>
                    <a:pt x="126" y="0"/>
                    <a:pt x="126" y="0"/>
                  </a:cubicBezTo>
                  <a:close/>
                </a:path>
              </a:pathLst>
            </a:custGeom>
            <a:solidFill>
              <a:srgbClr val="E03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1"/>
            <p:cNvSpPr/>
            <p:nvPr/>
          </p:nvSpPr>
          <p:spPr>
            <a:xfrm>
              <a:off x="8249650" y="5140675"/>
              <a:ext cx="7875" cy="1500"/>
            </a:xfrm>
            <a:custGeom>
              <a:avLst/>
              <a:gdLst/>
              <a:ahLst/>
              <a:cxnLst/>
              <a:rect l="l" t="t" r="r" b="b"/>
              <a:pathLst>
                <a:path w="315" h="60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45"/>
                    <a:pt x="90" y="59"/>
                    <a:pt x="134" y="59"/>
                  </a:cubicBezTo>
                  <a:cubicBezTo>
                    <a:pt x="194" y="59"/>
                    <a:pt x="254" y="33"/>
                    <a:pt x="314" y="21"/>
                  </a:cubicBezTo>
                  <a:cubicBezTo>
                    <a:pt x="210" y="21"/>
                    <a:pt x="105" y="21"/>
                    <a:pt x="1" y="0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1"/>
            <p:cNvSpPr/>
            <p:nvPr/>
          </p:nvSpPr>
          <p:spPr>
            <a:xfrm>
              <a:off x="8252275" y="51433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1"/>
                  </a:moveTo>
                  <a:cubicBezTo>
                    <a:pt x="0" y="21"/>
                    <a:pt x="0" y="0"/>
                    <a:pt x="0" y="21"/>
                  </a:cubicBezTo>
                  <a:cubicBezTo>
                    <a:pt x="0" y="0"/>
                    <a:pt x="0" y="21"/>
                    <a:pt x="0" y="21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1"/>
            <p:cNvSpPr/>
            <p:nvPr/>
          </p:nvSpPr>
          <p:spPr>
            <a:xfrm>
              <a:off x="8248600" y="5140150"/>
              <a:ext cx="7875" cy="3400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1" y="0"/>
                  </a:moveTo>
                  <a:lnTo>
                    <a:pt x="1" y="0"/>
                  </a:lnTo>
                  <a:cubicBezTo>
                    <a:pt x="63" y="84"/>
                    <a:pt x="84" y="126"/>
                    <a:pt x="105" y="126"/>
                  </a:cubicBezTo>
                  <a:cubicBezTo>
                    <a:pt x="116" y="126"/>
                    <a:pt x="125" y="128"/>
                    <a:pt x="130" y="129"/>
                  </a:cubicBezTo>
                  <a:lnTo>
                    <a:pt x="130" y="129"/>
                  </a:lnTo>
                  <a:cubicBezTo>
                    <a:pt x="122" y="129"/>
                    <a:pt x="113" y="128"/>
                    <a:pt x="105" y="126"/>
                  </a:cubicBezTo>
                  <a:lnTo>
                    <a:pt x="105" y="126"/>
                  </a:lnTo>
                  <a:cubicBezTo>
                    <a:pt x="119" y="133"/>
                    <a:pt x="129" y="135"/>
                    <a:pt x="133" y="135"/>
                  </a:cubicBezTo>
                  <a:cubicBezTo>
                    <a:pt x="139" y="135"/>
                    <a:pt x="138" y="132"/>
                    <a:pt x="130" y="129"/>
                  </a:cubicBezTo>
                  <a:lnTo>
                    <a:pt x="130" y="129"/>
                  </a:lnTo>
                  <a:cubicBezTo>
                    <a:pt x="131" y="129"/>
                    <a:pt x="132" y="129"/>
                    <a:pt x="132" y="129"/>
                  </a:cubicBezTo>
                  <a:cubicBezTo>
                    <a:pt x="207" y="129"/>
                    <a:pt x="277" y="59"/>
                    <a:pt x="315" y="21"/>
                  </a:cubicBezTo>
                  <a:lnTo>
                    <a:pt x="315" y="21"/>
                  </a:lnTo>
                  <a:cubicBezTo>
                    <a:pt x="256" y="45"/>
                    <a:pt x="198" y="75"/>
                    <a:pt x="139" y="75"/>
                  </a:cubicBezTo>
                  <a:cubicBezTo>
                    <a:pt x="93" y="75"/>
                    <a:pt x="47" y="56"/>
                    <a:pt x="1" y="0"/>
                  </a:cubicBezTo>
                  <a:close/>
                </a:path>
              </a:pathLst>
            </a:custGeom>
            <a:solidFill>
              <a:srgbClr val="B69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1"/>
            <p:cNvSpPr/>
            <p:nvPr/>
          </p:nvSpPr>
          <p:spPr>
            <a:xfrm>
              <a:off x="8237100" y="48508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210" y="1"/>
                  </a:moveTo>
                  <a:cubicBezTo>
                    <a:pt x="126" y="84"/>
                    <a:pt x="84" y="168"/>
                    <a:pt x="0" y="231"/>
                  </a:cubicBezTo>
                  <a:cubicBezTo>
                    <a:pt x="147" y="231"/>
                    <a:pt x="231" y="147"/>
                    <a:pt x="210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1"/>
            <p:cNvSpPr/>
            <p:nvPr/>
          </p:nvSpPr>
          <p:spPr>
            <a:xfrm>
              <a:off x="8236575" y="48508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231" y="1"/>
                  </a:moveTo>
                  <a:cubicBezTo>
                    <a:pt x="63" y="1"/>
                    <a:pt x="0" y="84"/>
                    <a:pt x="21" y="231"/>
                  </a:cubicBezTo>
                  <a:cubicBezTo>
                    <a:pt x="105" y="168"/>
                    <a:pt x="168" y="84"/>
                    <a:pt x="231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1"/>
            <p:cNvSpPr/>
            <p:nvPr/>
          </p:nvSpPr>
          <p:spPr>
            <a:xfrm>
              <a:off x="7747475" y="4758300"/>
              <a:ext cx="9450" cy="14150"/>
            </a:xfrm>
            <a:custGeom>
              <a:avLst/>
              <a:gdLst/>
              <a:ahLst/>
              <a:cxnLst/>
              <a:rect l="l" t="t" r="r" b="b"/>
              <a:pathLst>
                <a:path w="378" h="566" extrusionOk="0">
                  <a:moveTo>
                    <a:pt x="336" y="0"/>
                  </a:moveTo>
                  <a:cubicBezTo>
                    <a:pt x="336" y="189"/>
                    <a:pt x="1" y="335"/>
                    <a:pt x="210" y="565"/>
                  </a:cubicBezTo>
                  <a:cubicBezTo>
                    <a:pt x="273" y="377"/>
                    <a:pt x="377" y="189"/>
                    <a:pt x="336" y="0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1"/>
            <p:cNvSpPr/>
            <p:nvPr/>
          </p:nvSpPr>
          <p:spPr>
            <a:xfrm>
              <a:off x="7755850" y="4761425"/>
              <a:ext cx="2650" cy="8925"/>
            </a:xfrm>
            <a:custGeom>
              <a:avLst/>
              <a:gdLst/>
              <a:ahLst/>
              <a:cxnLst/>
              <a:rect l="l" t="t" r="r" b="b"/>
              <a:pathLst>
                <a:path w="106" h="357" extrusionOk="0">
                  <a:moveTo>
                    <a:pt x="42" y="1"/>
                  </a:moveTo>
                  <a:cubicBezTo>
                    <a:pt x="22" y="126"/>
                    <a:pt x="1" y="231"/>
                    <a:pt x="1" y="356"/>
                  </a:cubicBezTo>
                  <a:cubicBezTo>
                    <a:pt x="84" y="252"/>
                    <a:pt x="105" y="147"/>
                    <a:pt x="42" y="1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1"/>
            <p:cNvSpPr/>
            <p:nvPr/>
          </p:nvSpPr>
          <p:spPr>
            <a:xfrm>
              <a:off x="7752725" y="4758300"/>
              <a:ext cx="4200" cy="14150"/>
            </a:xfrm>
            <a:custGeom>
              <a:avLst/>
              <a:gdLst/>
              <a:ahLst/>
              <a:cxnLst/>
              <a:rect l="l" t="t" r="r" b="b"/>
              <a:pathLst>
                <a:path w="168" h="566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67" y="189"/>
                    <a:pt x="63" y="377"/>
                    <a:pt x="0" y="565"/>
                  </a:cubicBezTo>
                  <a:cubicBezTo>
                    <a:pt x="42" y="544"/>
                    <a:pt x="105" y="523"/>
                    <a:pt x="126" y="481"/>
                  </a:cubicBezTo>
                  <a:cubicBezTo>
                    <a:pt x="126" y="356"/>
                    <a:pt x="147" y="230"/>
                    <a:pt x="167" y="126"/>
                  </a:cubicBezTo>
                  <a:cubicBezTo>
                    <a:pt x="167" y="63"/>
                    <a:pt x="147" y="42"/>
                    <a:pt x="126" y="0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1"/>
            <p:cNvSpPr/>
            <p:nvPr/>
          </p:nvSpPr>
          <p:spPr>
            <a:xfrm>
              <a:off x="8069700" y="4591950"/>
              <a:ext cx="4750" cy="1600"/>
            </a:xfrm>
            <a:custGeom>
              <a:avLst/>
              <a:gdLst/>
              <a:ahLst/>
              <a:cxnLst/>
              <a:rect l="l" t="t" r="r" b="b"/>
              <a:pathLst>
                <a:path w="190" h="64" extrusionOk="0">
                  <a:moveTo>
                    <a:pt x="43" y="1"/>
                  </a:moveTo>
                  <a:cubicBezTo>
                    <a:pt x="43" y="21"/>
                    <a:pt x="22" y="63"/>
                    <a:pt x="1" y="63"/>
                  </a:cubicBezTo>
                  <a:cubicBezTo>
                    <a:pt x="43" y="63"/>
                    <a:pt x="126" y="21"/>
                    <a:pt x="189" y="1"/>
                  </a:cubicBezTo>
                  <a:close/>
                </a:path>
              </a:pathLst>
            </a:custGeom>
            <a:solidFill>
              <a:srgbClr val="FE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1"/>
            <p:cNvSpPr/>
            <p:nvPr/>
          </p:nvSpPr>
          <p:spPr>
            <a:xfrm>
              <a:off x="7468700" y="4103550"/>
              <a:ext cx="954650" cy="1672000"/>
            </a:xfrm>
            <a:custGeom>
              <a:avLst/>
              <a:gdLst/>
              <a:ahLst/>
              <a:cxnLst/>
              <a:rect l="l" t="t" r="r" b="b"/>
              <a:pathLst>
                <a:path w="38186" h="66880" extrusionOk="0">
                  <a:moveTo>
                    <a:pt x="29076" y="796"/>
                  </a:moveTo>
                  <a:cubicBezTo>
                    <a:pt x="29723" y="796"/>
                    <a:pt x="30388" y="923"/>
                    <a:pt x="31072" y="923"/>
                  </a:cubicBezTo>
                  <a:cubicBezTo>
                    <a:pt x="31302" y="923"/>
                    <a:pt x="31302" y="1091"/>
                    <a:pt x="31302" y="1237"/>
                  </a:cubicBezTo>
                  <a:lnTo>
                    <a:pt x="31302" y="4480"/>
                  </a:lnTo>
                  <a:cubicBezTo>
                    <a:pt x="30507" y="4459"/>
                    <a:pt x="29795" y="4397"/>
                    <a:pt x="29063" y="4376"/>
                  </a:cubicBezTo>
                  <a:cubicBezTo>
                    <a:pt x="28875" y="4376"/>
                    <a:pt x="28770" y="4334"/>
                    <a:pt x="28770" y="4125"/>
                  </a:cubicBezTo>
                  <a:cubicBezTo>
                    <a:pt x="28791" y="3120"/>
                    <a:pt x="28686" y="2095"/>
                    <a:pt x="28645" y="1112"/>
                  </a:cubicBezTo>
                  <a:cubicBezTo>
                    <a:pt x="28582" y="882"/>
                    <a:pt x="28665" y="798"/>
                    <a:pt x="28937" y="798"/>
                  </a:cubicBezTo>
                  <a:cubicBezTo>
                    <a:pt x="28984" y="796"/>
                    <a:pt x="29030" y="796"/>
                    <a:pt x="29076" y="796"/>
                  </a:cubicBezTo>
                  <a:close/>
                  <a:moveTo>
                    <a:pt x="8176" y="1149"/>
                  </a:moveTo>
                  <a:cubicBezTo>
                    <a:pt x="8406" y="1149"/>
                    <a:pt x="8637" y="1162"/>
                    <a:pt x="8872" y="1195"/>
                  </a:cubicBezTo>
                  <a:cubicBezTo>
                    <a:pt x="9102" y="1216"/>
                    <a:pt x="9227" y="1321"/>
                    <a:pt x="9227" y="1614"/>
                  </a:cubicBezTo>
                  <a:cubicBezTo>
                    <a:pt x="9186" y="2472"/>
                    <a:pt x="9165" y="3330"/>
                    <a:pt x="9102" y="4187"/>
                  </a:cubicBezTo>
                  <a:cubicBezTo>
                    <a:pt x="9082" y="4406"/>
                    <a:pt x="9025" y="4587"/>
                    <a:pt x="8733" y="4587"/>
                  </a:cubicBezTo>
                  <a:cubicBezTo>
                    <a:pt x="8717" y="4587"/>
                    <a:pt x="8701" y="4586"/>
                    <a:pt x="8683" y="4585"/>
                  </a:cubicBezTo>
                  <a:cubicBezTo>
                    <a:pt x="8035" y="4543"/>
                    <a:pt x="7386" y="4543"/>
                    <a:pt x="6717" y="4480"/>
                  </a:cubicBezTo>
                  <a:cubicBezTo>
                    <a:pt x="6612" y="4083"/>
                    <a:pt x="6800" y="3727"/>
                    <a:pt x="6800" y="3392"/>
                  </a:cubicBezTo>
                  <a:cubicBezTo>
                    <a:pt x="6800" y="2765"/>
                    <a:pt x="6884" y="2158"/>
                    <a:pt x="6905" y="1530"/>
                  </a:cubicBezTo>
                  <a:cubicBezTo>
                    <a:pt x="6905" y="1342"/>
                    <a:pt x="6926" y="1237"/>
                    <a:pt x="7135" y="1216"/>
                  </a:cubicBezTo>
                  <a:cubicBezTo>
                    <a:pt x="7487" y="1179"/>
                    <a:pt x="7831" y="1149"/>
                    <a:pt x="8176" y="1149"/>
                  </a:cubicBezTo>
                  <a:close/>
                  <a:moveTo>
                    <a:pt x="29054" y="5165"/>
                  </a:moveTo>
                  <a:cubicBezTo>
                    <a:pt x="29727" y="5165"/>
                    <a:pt x="30399" y="5192"/>
                    <a:pt x="31072" y="5296"/>
                  </a:cubicBezTo>
                  <a:cubicBezTo>
                    <a:pt x="32013" y="5443"/>
                    <a:pt x="32976" y="5443"/>
                    <a:pt x="33917" y="5631"/>
                  </a:cubicBezTo>
                  <a:cubicBezTo>
                    <a:pt x="34399" y="5736"/>
                    <a:pt x="34796" y="5903"/>
                    <a:pt x="35068" y="6322"/>
                  </a:cubicBezTo>
                  <a:cubicBezTo>
                    <a:pt x="35277" y="6636"/>
                    <a:pt x="35549" y="6908"/>
                    <a:pt x="35800" y="7200"/>
                  </a:cubicBezTo>
                  <a:cubicBezTo>
                    <a:pt x="36219" y="7682"/>
                    <a:pt x="36386" y="8226"/>
                    <a:pt x="36428" y="8853"/>
                  </a:cubicBezTo>
                  <a:cubicBezTo>
                    <a:pt x="36575" y="10967"/>
                    <a:pt x="36596" y="13080"/>
                    <a:pt x="36679" y="15214"/>
                  </a:cubicBezTo>
                  <a:cubicBezTo>
                    <a:pt x="36721" y="16511"/>
                    <a:pt x="36888" y="17830"/>
                    <a:pt x="36951" y="19127"/>
                  </a:cubicBezTo>
                  <a:cubicBezTo>
                    <a:pt x="37014" y="20173"/>
                    <a:pt x="37014" y="21240"/>
                    <a:pt x="37014" y="22328"/>
                  </a:cubicBezTo>
                  <a:cubicBezTo>
                    <a:pt x="37014" y="22914"/>
                    <a:pt x="36742" y="23437"/>
                    <a:pt x="36365" y="23918"/>
                  </a:cubicBezTo>
                  <a:cubicBezTo>
                    <a:pt x="36052" y="24337"/>
                    <a:pt x="35549" y="24462"/>
                    <a:pt x="35089" y="24546"/>
                  </a:cubicBezTo>
                  <a:cubicBezTo>
                    <a:pt x="34276" y="24704"/>
                    <a:pt x="33446" y="24795"/>
                    <a:pt x="32615" y="24795"/>
                  </a:cubicBezTo>
                  <a:cubicBezTo>
                    <a:pt x="32120" y="24795"/>
                    <a:pt x="31626" y="24763"/>
                    <a:pt x="31134" y="24693"/>
                  </a:cubicBezTo>
                  <a:cubicBezTo>
                    <a:pt x="31009" y="24672"/>
                    <a:pt x="30862" y="24693"/>
                    <a:pt x="30821" y="24588"/>
                  </a:cubicBezTo>
                  <a:cubicBezTo>
                    <a:pt x="30701" y="24362"/>
                    <a:pt x="30530" y="24313"/>
                    <a:pt x="30342" y="24313"/>
                  </a:cubicBezTo>
                  <a:cubicBezTo>
                    <a:pt x="30233" y="24313"/>
                    <a:pt x="30119" y="24329"/>
                    <a:pt x="30005" y="24337"/>
                  </a:cubicBezTo>
                  <a:lnTo>
                    <a:pt x="29670" y="24337"/>
                  </a:lnTo>
                  <a:cubicBezTo>
                    <a:pt x="29413" y="24323"/>
                    <a:pt x="29157" y="24316"/>
                    <a:pt x="28902" y="24316"/>
                  </a:cubicBezTo>
                  <a:cubicBezTo>
                    <a:pt x="27663" y="24316"/>
                    <a:pt x="26445" y="24467"/>
                    <a:pt x="25213" y="24588"/>
                  </a:cubicBezTo>
                  <a:cubicBezTo>
                    <a:pt x="24606" y="24660"/>
                    <a:pt x="23989" y="24683"/>
                    <a:pt x="23375" y="24683"/>
                  </a:cubicBezTo>
                  <a:cubicBezTo>
                    <a:pt x="23101" y="24683"/>
                    <a:pt x="22827" y="24678"/>
                    <a:pt x="22556" y="24672"/>
                  </a:cubicBezTo>
                  <a:cubicBezTo>
                    <a:pt x="21614" y="24672"/>
                    <a:pt x="20694" y="24755"/>
                    <a:pt x="19773" y="24860"/>
                  </a:cubicBezTo>
                  <a:cubicBezTo>
                    <a:pt x="17760" y="25097"/>
                    <a:pt x="15734" y="25293"/>
                    <a:pt x="13704" y="25293"/>
                  </a:cubicBezTo>
                  <a:cubicBezTo>
                    <a:pt x="13223" y="25293"/>
                    <a:pt x="12742" y="25282"/>
                    <a:pt x="12261" y="25258"/>
                  </a:cubicBezTo>
                  <a:cubicBezTo>
                    <a:pt x="11927" y="25216"/>
                    <a:pt x="11592" y="25153"/>
                    <a:pt x="11257" y="25090"/>
                  </a:cubicBezTo>
                  <a:cubicBezTo>
                    <a:pt x="10127" y="24986"/>
                    <a:pt x="8976" y="24965"/>
                    <a:pt x="7846" y="24881"/>
                  </a:cubicBezTo>
                  <a:cubicBezTo>
                    <a:pt x="7637" y="24881"/>
                    <a:pt x="7323" y="24860"/>
                    <a:pt x="7072" y="24776"/>
                  </a:cubicBezTo>
                  <a:cubicBezTo>
                    <a:pt x="6235" y="24525"/>
                    <a:pt x="5398" y="24232"/>
                    <a:pt x="4582" y="23856"/>
                  </a:cubicBezTo>
                  <a:cubicBezTo>
                    <a:pt x="3976" y="23605"/>
                    <a:pt x="3620" y="23186"/>
                    <a:pt x="3515" y="22475"/>
                  </a:cubicBezTo>
                  <a:cubicBezTo>
                    <a:pt x="3243" y="20864"/>
                    <a:pt x="3264" y="19211"/>
                    <a:pt x="3411" y="17579"/>
                  </a:cubicBezTo>
                  <a:cubicBezTo>
                    <a:pt x="3473" y="16616"/>
                    <a:pt x="3557" y="15675"/>
                    <a:pt x="3620" y="14712"/>
                  </a:cubicBezTo>
                  <a:cubicBezTo>
                    <a:pt x="3662" y="13247"/>
                    <a:pt x="3683" y="11783"/>
                    <a:pt x="3871" y="10339"/>
                  </a:cubicBezTo>
                  <a:cubicBezTo>
                    <a:pt x="3976" y="9523"/>
                    <a:pt x="3934" y="8686"/>
                    <a:pt x="4143" y="7891"/>
                  </a:cubicBezTo>
                  <a:cubicBezTo>
                    <a:pt x="4164" y="7828"/>
                    <a:pt x="4164" y="7786"/>
                    <a:pt x="4164" y="7703"/>
                  </a:cubicBezTo>
                  <a:cubicBezTo>
                    <a:pt x="4499" y="6322"/>
                    <a:pt x="4917" y="5840"/>
                    <a:pt x="6256" y="5380"/>
                  </a:cubicBezTo>
                  <a:cubicBezTo>
                    <a:pt x="6479" y="5306"/>
                    <a:pt x="6711" y="5285"/>
                    <a:pt x="6943" y="5285"/>
                  </a:cubicBezTo>
                  <a:cubicBezTo>
                    <a:pt x="7234" y="5285"/>
                    <a:pt x="7526" y="5317"/>
                    <a:pt x="7805" y="5317"/>
                  </a:cubicBezTo>
                  <a:cubicBezTo>
                    <a:pt x="8035" y="5317"/>
                    <a:pt x="8265" y="5338"/>
                    <a:pt x="8474" y="5338"/>
                  </a:cubicBezTo>
                  <a:cubicBezTo>
                    <a:pt x="10282" y="5229"/>
                    <a:pt x="12089" y="5199"/>
                    <a:pt x="13897" y="5199"/>
                  </a:cubicBezTo>
                  <a:cubicBezTo>
                    <a:pt x="15542" y="5199"/>
                    <a:pt x="17187" y="5224"/>
                    <a:pt x="18831" y="5234"/>
                  </a:cubicBezTo>
                  <a:cubicBezTo>
                    <a:pt x="20003" y="5234"/>
                    <a:pt x="21159" y="5346"/>
                    <a:pt x="22313" y="5346"/>
                  </a:cubicBezTo>
                  <a:cubicBezTo>
                    <a:pt x="22477" y="5346"/>
                    <a:pt x="22642" y="5343"/>
                    <a:pt x="22807" y="5338"/>
                  </a:cubicBezTo>
                  <a:cubicBezTo>
                    <a:pt x="24355" y="5338"/>
                    <a:pt x="25904" y="5213"/>
                    <a:pt x="27431" y="5192"/>
                  </a:cubicBezTo>
                  <a:cubicBezTo>
                    <a:pt x="27972" y="5182"/>
                    <a:pt x="28513" y="5165"/>
                    <a:pt x="29054" y="5165"/>
                  </a:cubicBezTo>
                  <a:close/>
                  <a:moveTo>
                    <a:pt x="30218" y="25379"/>
                  </a:moveTo>
                  <a:cubicBezTo>
                    <a:pt x="30242" y="25379"/>
                    <a:pt x="30269" y="25381"/>
                    <a:pt x="30298" y="25383"/>
                  </a:cubicBezTo>
                  <a:cubicBezTo>
                    <a:pt x="30867" y="25438"/>
                    <a:pt x="31421" y="25558"/>
                    <a:pt x="32000" y="25558"/>
                  </a:cubicBezTo>
                  <a:cubicBezTo>
                    <a:pt x="32081" y="25558"/>
                    <a:pt x="32162" y="25556"/>
                    <a:pt x="32243" y="25550"/>
                  </a:cubicBezTo>
                  <a:cubicBezTo>
                    <a:pt x="32254" y="25548"/>
                    <a:pt x="32265" y="25547"/>
                    <a:pt x="32275" y="25547"/>
                  </a:cubicBezTo>
                  <a:cubicBezTo>
                    <a:pt x="32360" y="25547"/>
                    <a:pt x="32411" y="25624"/>
                    <a:pt x="32411" y="25718"/>
                  </a:cubicBezTo>
                  <a:cubicBezTo>
                    <a:pt x="32411" y="25843"/>
                    <a:pt x="32390" y="25990"/>
                    <a:pt x="32348" y="26115"/>
                  </a:cubicBezTo>
                  <a:cubicBezTo>
                    <a:pt x="32306" y="26555"/>
                    <a:pt x="32243" y="26994"/>
                    <a:pt x="32243" y="27455"/>
                  </a:cubicBezTo>
                  <a:cubicBezTo>
                    <a:pt x="32222" y="28563"/>
                    <a:pt x="32202" y="29672"/>
                    <a:pt x="32202" y="30781"/>
                  </a:cubicBezTo>
                  <a:cubicBezTo>
                    <a:pt x="32202" y="31116"/>
                    <a:pt x="32097" y="31179"/>
                    <a:pt x="31804" y="31179"/>
                  </a:cubicBezTo>
                  <a:cubicBezTo>
                    <a:pt x="31623" y="31172"/>
                    <a:pt x="31441" y="31170"/>
                    <a:pt x="31257" y="31170"/>
                  </a:cubicBezTo>
                  <a:cubicBezTo>
                    <a:pt x="30888" y="31170"/>
                    <a:pt x="30507" y="31179"/>
                    <a:pt x="30088" y="31179"/>
                  </a:cubicBezTo>
                  <a:cubicBezTo>
                    <a:pt x="29984" y="29296"/>
                    <a:pt x="29984" y="27496"/>
                    <a:pt x="29984" y="25697"/>
                  </a:cubicBezTo>
                  <a:cubicBezTo>
                    <a:pt x="29984" y="25456"/>
                    <a:pt x="30033" y="25379"/>
                    <a:pt x="30218" y="25379"/>
                  </a:cubicBezTo>
                  <a:close/>
                  <a:moveTo>
                    <a:pt x="28119" y="25097"/>
                  </a:moveTo>
                  <a:cubicBezTo>
                    <a:pt x="28252" y="25097"/>
                    <a:pt x="28385" y="25102"/>
                    <a:pt x="28519" y="25111"/>
                  </a:cubicBezTo>
                  <a:cubicBezTo>
                    <a:pt x="29063" y="25174"/>
                    <a:pt x="29168" y="25258"/>
                    <a:pt x="29189" y="25822"/>
                  </a:cubicBezTo>
                  <a:cubicBezTo>
                    <a:pt x="29209" y="27245"/>
                    <a:pt x="29209" y="28647"/>
                    <a:pt x="29251" y="30070"/>
                  </a:cubicBezTo>
                  <a:cubicBezTo>
                    <a:pt x="29251" y="30384"/>
                    <a:pt x="29293" y="30698"/>
                    <a:pt x="29314" y="30970"/>
                  </a:cubicBezTo>
                  <a:cubicBezTo>
                    <a:pt x="29356" y="31179"/>
                    <a:pt x="29251" y="31263"/>
                    <a:pt x="29063" y="31263"/>
                  </a:cubicBezTo>
                  <a:cubicBezTo>
                    <a:pt x="28798" y="31263"/>
                    <a:pt x="28533" y="31272"/>
                    <a:pt x="28280" y="31272"/>
                  </a:cubicBezTo>
                  <a:cubicBezTo>
                    <a:pt x="28154" y="31272"/>
                    <a:pt x="28031" y="31270"/>
                    <a:pt x="27912" y="31263"/>
                  </a:cubicBezTo>
                  <a:cubicBezTo>
                    <a:pt x="26908" y="31179"/>
                    <a:pt x="25904" y="31179"/>
                    <a:pt x="24920" y="31032"/>
                  </a:cubicBezTo>
                  <a:cubicBezTo>
                    <a:pt x="24611" y="30981"/>
                    <a:pt x="24305" y="30968"/>
                    <a:pt x="24000" y="30968"/>
                  </a:cubicBezTo>
                  <a:cubicBezTo>
                    <a:pt x="23702" y="30968"/>
                    <a:pt x="23405" y="30980"/>
                    <a:pt x="23106" y="30980"/>
                  </a:cubicBezTo>
                  <a:cubicBezTo>
                    <a:pt x="22965" y="30980"/>
                    <a:pt x="22823" y="30978"/>
                    <a:pt x="22681" y="30970"/>
                  </a:cubicBezTo>
                  <a:cubicBezTo>
                    <a:pt x="21076" y="30930"/>
                    <a:pt x="19471" y="30915"/>
                    <a:pt x="17866" y="30915"/>
                  </a:cubicBezTo>
                  <a:cubicBezTo>
                    <a:pt x="16939" y="30915"/>
                    <a:pt x="16013" y="30920"/>
                    <a:pt x="15086" y="30928"/>
                  </a:cubicBezTo>
                  <a:cubicBezTo>
                    <a:pt x="14124" y="30928"/>
                    <a:pt x="13161" y="30970"/>
                    <a:pt x="12220" y="31074"/>
                  </a:cubicBezTo>
                  <a:cubicBezTo>
                    <a:pt x="11948" y="31116"/>
                    <a:pt x="11717" y="31116"/>
                    <a:pt x="11487" y="31137"/>
                  </a:cubicBezTo>
                  <a:cubicBezTo>
                    <a:pt x="11424" y="31053"/>
                    <a:pt x="11403" y="31032"/>
                    <a:pt x="11403" y="31032"/>
                  </a:cubicBezTo>
                  <a:cubicBezTo>
                    <a:pt x="11383" y="29484"/>
                    <a:pt x="11215" y="27999"/>
                    <a:pt x="11194" y="26513"/>
                  </a:cubicBezTo>
                  <a:lnTo>
                    <a:pt x="11194" y="26157"/>
                  </a:lnTo>
                  <a:cubicBezTo>
                    <a:pt x="11194" y="26010"/>
                    <a:pt x="11275" y="25944"/>
                    <a:pt x="11407" y="25944"/>
                  </a:cubicBezTo>
                  <a:cubicBezTo>
                    <a:pt x="11426" y="25944"/>
                    <a:pt x="11446" y="25945"/>
                    <a:pt x="11466" y="25948"/>
                  </a:cubicBezTo>
                  <a:cubicBezTo>
                    <a:pt x="12131" y="26059"/>
                    <a:pt x="12795" y="26088"/>
                    <a:pt x="13461" y="26088"/>
                  </a:cubicBezTo>
                  <a:cubicBezTo>
                    <a:pt x="14212" y="26088"/>
                    <a:pt x="14966" y="26051"/>
                    <a:pt x="15724" y="26051"/>
                  </a:cubicBezTo>
                  <a:cubicBezTo>
                    <a:pt x="15818" y="26051"/>
                    <a:pt x="15912" y="26051"/>
                    <a:pt x="16007" y="26053"/>
                  </a:cubicBezTo>
                  <a:cubicBezTo>
                    <a:pt x="16074" y="26056"/>
                    <a:pt x="16141" y="26058"/>
                    <a:pt x="16208" y="26058"/>
                  </a:cubicBezTo>
                  <a:cubicBezTo>
                    <a:pt x="16891" y="26058"/>
                    <a:pt x="17561" y="25878"/>
                    <a:pt x="18266" y="25802"/>
                  </a:cubicBezTo>
                  <a:cubicBezTo>
                    <a:pt x="19696" y="25689"/>
                    <a:pt x="21108" y="25457"/>
                    <a:pt x="22550" y="25457"/>
                  </a:cubicBezTo>
                  <a:cubicBezTo>
                    <a:pt x="22712" y="25457"/>
                    <a:pt x="22874" y="25460"/>
                    <a:pt x="23037" y="25467"/>
                  </a:cubicBezTo>
                  <a:cubicBezTo>
                    <a:pt x="23123" y="25469"/>
                    <a:pt x="23209" y="25469"/>
                    <a:pt x="23295" y="25469"/>
                  </a:cubicBezTo>
                  <a:cubicBezTo>
                    <a:pt x="24186" y="25469"/>
                    <a:pt x="25047" y="25376"/>
                    <a:pt x="25924" y="25299"/>
                  </a:cubicBezTo>
                  <a:cubicBezTo>
                    <a:pt x="26652" y="25228"/>
                    <a:pt x="27379" y="25097"/>
                    <a:pt x="28119" y="25097"/>
                  </a:cubicBezTo>
                  <a:close/>
                  <a:moveTo>
                    <a:pt x="8388" y="25731"/>
                  </a:moveTo>
                  <a:cubicBezTo>
                    <a:pt x="8439" y="25731"/>
                    <a:pt x="8501" y="25735"/>
                    <a:pt x="8579" y="25739"/>
                  </a:cubicBezTo>
                  <a:cubicBezTo>
                    <a:pt x="9102" y="25781"/>
                    <a:pt x="9625" y="25822"/>
                    <a:pt x="10127" y="25822"/>
                  </a:cubicBezTo>
                  <a:cubicBezTo>
                    <a:pt x="10315" y="25822"/>
                    <a:pt x="10420" y="25885"/>
                    <a:pt x="10420" y="26074"/>
                  </a:cubicBezTo>
                  <a:cubicBezTo>
                    <a:pt x="10336" y="27183"/>
                    <a:pt x="10567" y="28271"/>
                    <a:pt x="10546" y="29317"/>
                  </a:cubicBezTo>
                  <a:lnTo>
                    <a:pt x="10546" y="30865"/>
                  </a:lnTo>
                  <a:cubicBezTo>
                    <a:pt x="10546" y="31074"/>
                    <a:pt x="10462" y="31137"/>
                    <a:pt x="10253" y="31179"/>
                  </a:cubicBezTo>
                  <a:cubicBezTo>
                    <a:pt x="9688" y="31304"/>
                    <a:pt x="9102" y="31221"/>
                    <a:pt x="8537" y="31346"/>
                  </a:cubicBezTo>
                  <a:cubicBezTo>
                    <a:pt x="8522" y="31348"/>
                    <a:pt x="8508" y="31350"/>
                    <a:pt x="8494" y="31350"/>
                  </a:cubicBezTo>
                  <a:cubicBezTo>
                    <a:pt x="8378" y="31350"/>
                    <a:pt x="8323" y="31271"/>
                    <a:pt x="8286" y="31158"/>
                  </a:cubicBezTo>
                  <a:lnTo>
                    <a:pt x="8286" y="30970"/>
                  </a:lnTo>
                  <a:cubicBezTo>
                    <a:pt x="8349" y="29359"/>
                    <a:pt x="8181" y="27727"/>
                    <a:pt x="8181" y="26074"/>
                  </a:cubicBezTo>
                  <a:cubicBezTo>
                    <a:pt x="8181" y="25787"/>
                    <a:pt x="8181" y="25731"/>
                    <a:pt x="8388" y="25731"/>
                  </a:cubicBezTo>
                  <a:close/>
                  <a:moveTo>
                    <a:pt x="16761" y="31636"/>
                  </a:moveTo>
                  <a:cubicBezTo>
                    <a:pt x="17978" y="31636"/>
                    <a:pt x="19194" y="31661"/>
                    <a:pt x="20401" y="31681"/>
                  </a:cubicBezTo>
                  <a:cubicBezTo>
                    <a:pt x="20547" y="31683"/>
                    <a:pt x="20694" y="31684"/>
                    <a:pt x="20840" y="31684"/>
                  </a:cubicBezTo>
                  <a:cubicBezTo>
                    <a:pt x="21426" y="31684"/>
                    <a:pt x="22012" y="31671"/>
                    <a:pt x="22598" y="31671"/>
                  </a:cubicBezTo>
                  <a:cubicBezTo>
                    <a:pt x="23330" y="31671"/>
                    <a:pt x="24062" y="31692"/>
                    <a:pt x="24795" y="31786"/>
                  </a:cubicBezTo>
                  <a:cubicBezTo>
                    <a:pt x="26176" y="31974"/>
                    <a:pt x="27577" y="31953"/>
                    <a:pt x="28958" y="32016"/>
                  </a:cubicBezTo>
                  <a:cubicBezTo>
                    <a:pt x="29082" y="32024"/>
                    <a:pt x="29205" y="32028"/>
                    <a:pt x="29328" y="32028"/>
                  </a:cubicBezTo>
                  <a:cubicBezTo>
                    <a:pt x="29964" y="32028"/>
                    <a:pt x="30593" y="31933"/>
                    <a:pt x="31229" y="31933"/>
                  </a:cubicBezTo>
                  <a:cubicBezTo>
                    <a:pt x="31385" y="31933"/>
                    <a:pt x="31542" y="31939"/>
                    <a:pt x="31699" y="31953"/>
                  </a:cubicBezTo>
                  <a:cubicBezTo>
                    <a:pt x="31865" y="31966"/>
                    <a:pt x="32033" y="31973"/>
                    <a:pt x="32201" y="31973"/>
                  </a:cubicBezTo>
                  <a:cubicBezTo>
                    <a:pt x="32565" y="31973"/>
                    <a:pt x="32932" y="31941"/>
                    <a:pt x="33290" y="31869"/>
                  </a:cubicBezTo>
                  <a:cubicBezTo>
                    <a:pt x="33467" y="31841"/>
                    <a:pt x="33645" y="31827"/>
                    <a:pt x="33821" y="31827"/>
                  </a:cubicBezTo>
                  <a:cubicBezTo>
                    <a:pt x="34416" y="31827"/>
                    <a:pt x="35001" y="31978"/>
                    <a:pt x="35549" y="32204"/>
                  </a:cubicBezTo>
                  <a:cubicBezTo>
                    <a:pt x="35863" y="32330"/>
                    <a:pt x="36156" y="32497"/>
                    <a:pt x="36428" y="32623"/>
                  </a:cubicBezTo>
                  <a:cubicBezTo>
                    <a:pt x="36993" y="32853"/>
                    <a:pt x="37244" y="33313"/>
                    <a:pt x="37244" y="33899"/>
                  </a:cubicBezTo>
                  <a:lnTo>
                    <a:pt x="37244" y="33962"/>
                  </a:lnTo>
                  <a:cubicBezTo>
                    <a:pt x="37244" y="35468"/>
                    <a:pt x="37223" y="36975"/>
                    <a:pt x="37328" y="38460"/>
                  </a:cubicBezTo>
                  <a:cubicBezTo>
                    <a:pt x="37349" y="38774"/>
                    <a:pt x="37328" y="39109"/>
                    <a:pt x="37223" y="39423"/>
                  </a:cubicBezTo>
                  <a:cubicBezTo>
                    <a:pt x="37160" y="39611"/>
                    <a:pt x="37140" y="39820"/>
                    <a:pt x="37160" y="40051"/>
                  </a:cubicBezTo>
                  <a:cubicBezTo>
                    <a:pt x="37223" y="40448"/>
                    <a:pt x="37056" y="40595"/>
                    <a:pt x="36637" y="40657"/>
                  </a:cubicBezTo>
                  <a:cubicBezTo>
                    <a:pt x="35759" y="40783"/>
                    <a:pt x="34838" y="40887"/>
                    <a:pt x="33959" y="40992"/>
                  </a:cubicBezTo>
                  <a:cubicBezTo>
                    <a:pt x="33841" y="40999"/>
                    <a:pt x="33724" y="41001"/>
                    <a:pt x="33609" y="41001"/>
                  </a:cubicBezTo>
                  <a:cubicBezTo>
                    <a:pt x="33378" y="41001"/>
                    <a:pt x="33150" y="40992"/>
                    <a:pt x="32913" y="40992"/>
                  </a:cubicBezTo>
                  <a:lnTo>
                    <a:pt x="29837" y="40992"/>
                  </a:lnTo>
                  <a:lnTo>
                    <a:pt x="29837" y="41013"/>
                  </a:lnTo>
                  <a:lnTo>
                    <a:pt x="27933" y="41013"/>
                  </a:lnTo>
                  <a:cubicBezTo>
                    <a:pt x="27811" y="41011"/>
                    <a:pt x="27689" y="41010"/>
                    <a:pt x="27567" y="41010"/>
                  </a:cubicBezTo>
                  <a:cubicBezTo>
                    <a:pt x="26287" y="41010"/>
                    <a:pt x="25007" y="41106"/>
                    <a:pt x="23728" y="41201"/>
                  </a:cubicBezTo>
                  <a:cubicBezTo>
                    <a:pt x="22514" y="41285"/>
                    <a:pt x="21300" y="41222"/>
                    <a:pt x="20087" y="41285"/>
                  </a:cubicBezTo>
                  <a:cubicBezTo>
                    <a:pt x="17555" y="41390"/>
                    <a:pt x="14981" y="41369"/>
                    <a:pt x="12450" y="41411"/>
                  </a:cubicBezTo>
                  <a:cubicBezTo>
                    <a:pt x="11780" y="41411"/>
                    <a:pt x="11078" y="41477"/>
                    <a:pt x="10401" y="41477"/>
                  </a:cubicBezTo>
                  <a:cubicBezTo>
                    <a:pt x="10316" y="41477"/>
                    <a:pt x="10232" y="41476"/>
                    <a:pt x="10148" y="41473"/>
                  </a:cubicBezTo>
                  <a:cubicBezTo>
                    <a:pt x="7616" y="41369"/>
                    <a:pt x="5043" y="41411"/>
                    <a:pt x="2469" y="41369"/>
                  </a:cubicBezTo>
                  <a:cubicBezTo>
                    <a:pt x="2197" y="41369"/>
                    <a:pt x="1904" y="41306"/>
                    <a:pt x="1653" y="41264"/>
                  </a:cubicBezTo>
                  <a:cubicBezTo>
                    <a:pt x="1276" y="41180"/>
                    <a:pt x="1130" y="40887"/>
                    <a:pt x="1067" y="40553"/>
                  </a:cubicBezTo>
                  <a:cubicBezTo>
                    <a:pt x="942" y="39716"/>
                    <a:pt x="900" y="38879"/>
                    <a:pt x="837" y="38021"/>
                  </a:cubicBezTo>
                  <a:cubicBezTo>
                    <a:pt x="795" y="36933"/>
                    <a:pt x="732" y="35845"/>
                    <a:pt x="753" y="34778"/>
                  </a:cubicBezTo>
                  <a:cubicBezTo>
                    <a:pt x="753" y="34004"/>
                    <a:pt x="1025" y="33376"/>
                    <a:pt x="1590" y="32874"/>
                  </a:cubicBezTo>
                  <a:cubicBezTo>
                    <a:pt x="1862" y="32644"/>
                    <a:pt x="2176" y="32602"/>
                    <a:pt x="2490" y="32539"/>
                  </a:cubicBezTo>
                  <a:cubicBezTo>
                    <a:pt x="3641" y="32309"/>
                    <a:pt x="4792" y="32330"/>
                    <a:pt x="5942" y="32204"/>
                  </a:cubicBezTo>
                  <a:cubicBezTo>
                    <a:pt x="7135" y="32079"/>
                    <a:pt x="8370" y="32183"/>
                    <a:pt x="9583" y="32079"/>
                  </a:cubicBezTo>
                  <a:cubicBezTo>
                    <a:pt x="10650" y="31995"/>
                    <a:pt x="11696" y="31848"/>
                    <a:pt x="12764" y="31765"/>
                  </a:cubicBezTo>
                  <a:cubicBezTo>
                    <a:pt x="14089" y="31666"/>
                    <a:pt x="15425" y="31636"/>
                    <a:pt x="16761" y="31636"/>
                  </a:cubicBezTo>
                  <a:close/>
                  <a:moveTo>
                    <a:pt x="26852" y="41827"/>
                  </a:moveTo>
                  <a:cubicBezTo>
                    <a:pt x="26927" y="41827"/>
                    <a:pt x="27001" y="41828"/>
                    <a:pt x="27075" y="41829"/>
                  </a:cubicBezTo>
                  <a:cubicBezTo>
                    <a:pt x="27101" y="41829"/>
                    <a:pt x="27129" y="41828"/>
                    <a:pt x="27158" y="41828"/>
                  </a:cubicBezTo>
                  <a:cubicBezTo>
                    <a:pt x="27245" y="41828"/>
                    <a:pt x="27347" y="41839"/>
                    <a:pt x="27473" y="41934"/>
                  </a:cubicBezTo>
                  <a:cubicBezTo>
                    <a:pt x="24816" y="44633"/>
                    <a:pt x="21991" y="47081"/>
                    <a:pt x="19229" y="49675"/>
                  </a:cubicBezTo>
                  <a:cubicBezTo>
                    <a:pt x="16823" y="47039"/>
                    <a:pt x="14144" y="44716"/>
                    <a:pt x="11383" y="42289"/>
                  </a:cubicBezTo>
                  <a:cubicBezTo>
                    <a:pt x="11822" y="42248"/>
                    <a:pt x="12157" y="42206"/>
                    <a:pt x="12512" y="42206"/>
                  </a:cubicBezTo>
                  <a:cubicBezTo>
                    <a:pt x="14521" y="42164"/>
                    <a:pt x="16551" y="42206"/>
                    <a:pt x="18580" y="42143"/>
                  </a:cubicBezTo>
                  <a:cubicBezTo>
                    <a:pt x="20275" y="42080"/>
                    <a:pt x="21970" y="42080"/>
                    <a:pt x="23665" y="42017"/>
                  </a:cubicBezTo>
                  <a:cubicBezTo>
                    <a:pt x="24720" y="41959"/>
                    <a:pt x="25794" y="41827"/>
                    <a:pt x="26852" y="41827"/>
                  </a:cubicBezTo>
                  <a:close/>
                  <a:moveTo>
                    <a:pt x="31867" y="41829"/>
                  </a:moveTo>
                  <a:cubicBezTo>
                    <a:pt x="28937" y="45700"/>
                    <a:pt x="25318" y="48859"/>
                    <a:pt x="21342" y="51684"/>
                  </a:cubicBezTo>
                  <a:cubicBezTo>
                    <a:pt x="20882" y="51224"/>
                    <a:pt x="20359" y="50742"/>
                    <a:pt x="19857" y="50261"/>
                  </a:cubicBezTo>
                  <a:cubicBezTo>
                    <a:pt x="19961" y="50052"/>
                    <a:pt x="20108" y="49885"/>
                    <a:pt x="20275" y="49759"/>
                  </a:cubicBezTo>
                  <a:cubicBezTo>
                    <a:pt x="21572" y="48608"/>
                    <a:pt x="22807" y="47374"/>
                    <a:pt x="24125" y="46223"/>
                  </a:cubicBezTo>
                  <a:cubicBezTo>
                    <a:pt x="25611" y="44884"/>
                    <a:pt x="27075" y="43503"/>
                    <a:pt x="28456" y="42038"/>
                  </a:cubicBezTo>
                  <a:cubicBezTo>
                    <a:pt x="28624" y="41850"/>
                    <a:pt x="28791" y="41829"/>
                    <a:pt x="29000" y="41829"/>
                  </a:cubicBezTo>
                  <a:close/>
                  <a:moveTo>
                    <a:pt x="16463" y="53863"/>
                  </a:moveTo>
                  <a:cubicBezTo>
                    <a:pt x="16689" y="53863"/>
                    <a:pt x="16904" y="54077"/>
                    <a:pt x="17283" y="54509"/>
                  </a:cubicBezTo>
                  <a:cubicBezTo>
                    <a:pt x="17576" y="54823"/>
                    <a:pt x="17869" y="55136"/>
                    <a:pt x="18183" y="55408"/>
                  </a:cubicBezTo>
                  <a:cubicBezTo>
                    <a:pt x="18099" y="55618"/>
                    <a:pt x="17911" y="55722"/>
                    <a:pt x="17785" y="55848"/>
                  </a:cubicBezTo>
                  <a:cubicBezTo>
                    <a:pt x="17178" y="56371"/>
                    <a:pt x="16613" y="56978"/>
                    <a:pt x="16028" y="57522"/>
                  </a:cubicBezTo>
                  <a:cubicBezTo>
                    <a:pt x="14542" y="58965"/>
                    <a:pt x="12952" y="60263"/>
                    <a:pt x="11320" y="61518"/>
                  </a:cubicBezTo>
                  <a:cubicBezTo>
                    <a:pt x="10797" y="61916"/>
                    <a:pt x="10315" y="62334"/>
                    <a:pt x="9813" y="62774"/>
                  </a:cubicBezTo>
                  <a:cubicBezTo>
                    <a:pt x="9123" y="63380"/>
                    <a:pt x="8349" y="63862"/>
                    <a:pt x="7554" y="64322"/>
                  </a:cubicBezTo>
                  <a:cubicBezTo>
                    <a:pt x="7240" y="64510"/>
                    <a:pt x="6968" y="64740"/>
                    <a:pt x="6675" y="64950"/>
                  </a:cubicBezTo>
                  <a:cubicBezTo>
                    <a:pt x="6458" y="65123"/>
                    <a:pt x="6213" y="65206"/>
                    <a:pt x="5974" y="65206"/>
                  </a:cubicBezTo>
                  <a:cubicBezTo>
                    <a:pt x="5634" y="65206"/>
                    <a:pt x="5305" y="65038"/>
                    <a:pt x="5085" y="64719"/>
                  </a:cubicBezTo>
                  <a:lnTo>
                    <a:pt x="5001" y="64552"/>
                  </a:lnTo>
                  <a:cubicBezTo>
                    <a:pt x="4666" y="63903"/>
                    <a:pt x="4666" y="63778"/>
                    <a:pt x="5189" y="63276"/>
                  </a:cubicBezTo>
                  <a:cubicBezTo>
                    <a:pt x="5984" y="62460"/>
                    <a:pt x="6926" y="61811"/>
                    <a:pt x="7846" y="61162"/>
                  </a:cubicBezTo>
                  <a:cubicBezTo>
                    <a:pt x="8056" y="60995"/>
                    <a:pt x="8265" y="60870"/>
                    <a:pt x="8453" y="60702"/>
                  </a:cubicBezTo>
                  <a:cubicBezTo>
                    <a:pt x="10148" y="59321"/>
                    <a:pt x="11885" y="57940"/>
                    <a:pt x="13559" y="56517"/>
                  </a:cubicBezTo>
                  <a:cubicBezTo>
                    <a:pt x="14291" y="55890"/>
                    <a:pt x="14919" y="55157"/>
                    <a:pt x="15588" y="54488"/>
                  </a:cubicBezTo>
                  <a:cubicBezTo>
                    <a:pt x="16004" y="54072"/>
                    <a:pt x="16239" y="53863"/>
                    <a:pt x="16463" y="53863"/>
                  </a:cubicBezTo>
                  <a:close/>
                  <a:moveTo>
                    <a:pt x="8539" y="42199"/>
                  </a:moveTo>
                  <a:cubicBezTo>
                    <a:pt x="9005" y="42199"/>
                    <a:pt x="9470" y="42212"/>
                    <a:pt x="9939" y="42248"/>
                  </a:cubicBezTo>
                  <a:cubicBezTo>
                    <a:pt x="10085" y="42268"/>
                    <a:pt x="10232" y="42331"/>
                    <a:pt x="10336" y="42436"/>
                  </a:cubicBezTo>
                  <a:cubicBezTo>
                    <a:pt x="11906" y="43775"/>
                    <a:pt x="13412" y="45135"/>
                    <a:pt x="14940" y="46495"/>
                  </a:cubicBezTo>
                  <a:cubicBezTo>
                    <a:pt x="16341" y="47750"/>
                    <a:pt x="17576" y="49152"/>
                    <a:pt x="18915" y="50429"/>
                  </a:cubicBezTo>
                  <a:cubicBezTo>
                    <a:pt x="19815" y="51307"/>
                    <a:pt x="20715" y="52186"/>
                    <a:pt x="21635" y="53023"/>
                  </a:cubicBezTo>
                  <a:cubicBezTo>
                    <a:pt x="22242" y="53546"/>
                    <a:pt x="22723" y="54153"/>
                    <a:pt x="23330" y="54676"/>
                  </a:cubicBezTo>
                  <a:cubicBezTo>
                    <a:pt x="23748" y="55032"/>
                    <a:pt x="24146" y="55388"/>
                    <a:pt x="24523" y="55743"/>
                  </a:cubicBezTo>
                  <a:cubicBezTo>
                    <a:pt x="24836" y="56015"/>
                    <a:pt x="25150" y="56266"/>
                    <a:pt x="25401" y="56580"/>
                  </a:cubicBezTo>
                  <a:cubicBezTo>
                    <a:pt x="25862" y="57124"/>
                    <a:pt x="26468" y="57522"/>
                    <a:pt x="27013" y="57961"/>
                  </a:cubicBezTo>
                  <a:cubicBezTo>
                    <a:pt x="28059" y="58777"/>
                    <a:pt x="28917" y="59781"/>
                    <a:pt x="29858" y="60660"/>
                  </a:cubicBezTo>
                  <a:cubicBezTo>
                    <a:pt x="30904" y="61623"/>
                    <a:pt x="31888" y="62669"/>
                    <a:pt x="33101" y="63464"/>
                  </a:cubicBezTo>
                  <a:cubicBezTo>
                    <a:pt x="33478" y="63694"/>
                    <a:pt x="33855" y="63966"/>
                    <a:pt x="34127" y="64301"/>
                  </a:cubicBezTo>
                  <a:cubicBezTo>
                    <a:pt x="34294" y="64447"/>
                    <a:pt x="34294" y="64594"/>
                    <a:pt x="34147" y="64740"/>
                  </a:cubicBezTo>
                  <a:cubicBezTo>
                    <a:pt x="34043" y="64845"/>
                    <a:pt x="34001" y="64950"/>
                    <a:pt x="33896" y="65033"/>
                  </a:cubicBezTo>
                  <a:cubicBezTo>
                    <a:pt x="33520" y="65284"/>
                    <a:pt x="33164" y="65535"/>
                    <a:pt x="32808" y="65787"/>
                  </a:cubicBezTo>
                  <a:cubicBezTo>
                    <a:pt x="32574" y="65938"/>
                    <a:pt x="32339" y="66008"/>
                    <a:pt x="32093" y="66008"/>
                  </a:cubicBezTo>
                  <a:cubicBezTo>
                    <a:pt x="31965" y="66008"/>
                    <a:pt x="31835" y="65990"/>
                    <a:pt x="31699" y="65954"/>
                  </a:cubicBezTo>
                  <a:cubicBezTo>
                    <a:pt x="30946" y="65745"/>
                    <a:pt x="30360" y="65243"/>
                    <a:pt x="29879" y="64699"/>
                  </a:cubicBezTo>
                  <a:cubicBezTo>
                    <a:pt x="29314" y="64113"/>
                    <a:pt x="28665" y="63652"/>
                    <a:pt x="28101" y="63129"/>
                  </a:cubicBezTo>
                  <a:cubicBezTo>
                    <a:pt x="27264" y="62334"/>
                    <a:pt x="26259" y="61769"/>
                    <a:pt x="25380" y="61058"/>
                  </a:cubicBezTo>
                  <a:cubicBezTo>
                    <a:pt x="24606" y="60430"/>
                    <a:pt x="23874" y="59781"/>
                    <a:pt x="23225" y="59049"/>
                  </a:cubicBezTo>
                  <a:cubicBezTo>
                    <a:pt x="22493" y="58170"/>
                    <a:pt x="21572" y="57522"/>
                    <a:pt x="20777" y="56768"/>
                  </a:cubicBezTo>
                  <a:cubicBezTo>
                    <a:pt x="19794" y="55764"/>
                    <a:pt x="18748" y="54823"/>
                    <a:pt x="17764" y="53839"/>
                  </a:cubicBezTo>
                  <a:cubicBezTo>
                    <a:pt x="16990" y="53086"/>
                    <a:pt x="16216" y="52375"/>
                    <a:pt x="15463" y="51642"/>
                  </a:cubicBezTo>
                  <a:cubicBezTo>
                    <a:pt x="14479" y="50659"/>
                    <a:pt x="13621" y="49571"/>
                    <a:pt x="12596" y="48692"/>
                  </a:cubicBezTo>
                  <a:cubicBezTo>
                    <a:pt x="11550" y="47792"/>
                    <a:pt x="10650" y="46746"/>
                    <a:pt x="9730" y="45763"/>
                  </a:cubicBezTo>
                  <a:cubicBezTo>
                    <a:pt x="8663" y="44612"/>
                    <a:pt x="7721" y="43377"/>
                    <a:pt x="6612" y="42248"/>
                  </a:cubicBezTo>
                  <a:cubicBezTo>
                    <a:pt x="7264" y="42223"/>
                    <a:pt x="7903" y="42199"/>
                    <a:pt x="8539" y="42199"/>
                  </a:cubicBezTo>
                  <a:close/>
                  <a:moveTo>
                    <a:pt x="28519" y="0"/>
                  </a:moveTo>
                  <a:cubicBezTo>
                    <a:pt x="28428" y="0"/>
                    <a:pt x="28337" y="1"/>
                    <a:pt x="28247" y="3"/>
                  </a:cubicBezTo>
                  <a:cubicBezTo>
                    <a:pt x="28142" y="3"/>
                    <a:pt x="28017" y="24"/>
                    <a:pt x="27912" y="86"/>
                  </a:cubicBezTo>
                  <a:cubicBezTo>
                    <a:pt x="27724" y="128"/>
                    <a:pt x="27640" y="275"/>
                    <a:pt x="27724" y="442"/>
                  </a:cubicBezTo>
                  <a:cubicBezTo>
                    <a:pt x="27891" y="798"/>
                    <a:pt x="27829" y="1174"/>
                    <a:pt x="27849" y="1530"/>
                  </a:cubicBezTo>
                  <a:cubicBezTo>
                    <a:pt x="27933" y="2367"/>
                    <a:pt x="27933" y="3225"/>
                    <a:pt x="27996" y="4062"/>
                  </a:cubicBezTo>
                  <a:cubicBezTo>
                    <a:pt x="28017" y="4292"/>
                    <a:pt x="27933" y="4397"/>
                    <a:pt x="27682" y="4397"/>
                  </a:cubicBezTo>
                  <a:cubicBezTo>
                    <a:pt x="26134" y="4459"/>
                    <a:pt x="24585" y="4522"/>
                    <a:pt x="23037" y="4564"/>
                  </a:cubicBezTo>
                  <a:cubicBezTo>
                    <a:pt x="22931" y="4566"/>
                    <a:pt x="22824" y="4567"/>
                    <a:pt x="22717" y="4567"/>
                  </a:cubicBezTo>
                  <a:cubicBezTo>
                    <a:pt x="21652" y="4567"/>
                    <a:pt x="20587" y="4480"/>
                    <a:pt x="19522" y="4480"/>
                  </a:cubicBezTo>
                  <a:cubicBezTo>
                    <a:pt x="17900" y="4447"/>
                    <a:pt x="16290" y="4420"/>
                    <a:pt x="14683" y="4420"/>
                  </a:cubicBezTo>
                  <a:cubicBezTo>
                    <a:pt x="13241" y="4420"/>
                    <a:pt x="11802" y="4442"/>
                    <a:pt x="10357" y="4501"/>
                  </a:cubicBezTo>
                  <a:cubicBezTo>
                    <a:pt x="10267" y="4501"/>
                    <a:pt x="10161" y="4533"/>
                    <a:pt x="10054" y="4533"/>
                  </a:cubicBezTo>
                  <a:cubicBezTo>
                    <a:pt x="9987" y="4533"/>
                    <a:pt x="9920" y="4521"/>
                    <a:pt x="9855" y="4480"/>
                  </a:cubicBezTo>
                  <a:cubicBezTo>
                    <a:pt x="9918" y="3518"/>
                    <a:pt x="9960" y="2576"/>
                    <a:pt x="10023" y="1635"/>
                  </a:cubicBezTo>
                  <a:cubicBezTo>
                    <a:pt x="10023" y="1426"/>
                    <a:pt x="10043" y="1216"/>
                    <a:pt x="10023" y="1007"/>
                  </a:cubicBezTo>
                  <a:cubicBezTo>
                    <a:pt x="9960" y="610"/>
                    <a:pt x="9834" y="526"/>
                    <a:pt x="9479" y="442"/>
                  </a:cubicBezTo>
                  <a:cubicBezTo>
                    <a:pt x="9075" y="365"/>
                    <a:pt x="8675" y="337"/>
                    <a:pt x="8278" y="337"/>
                  </a:cubicBezTo>
                  <a:cubicBezTo>
                    <a:pt x="7811" y="337"/>
                    <a:pt x="7348" y="376"/>
                    <a:pt x="6884" y="421"/>
                  </a:cubicBezTo>
                  <a:cubicBezTo>
                    <a:pt x="6298" y="484"/>
                    <a:pt x="6152" y="630"/>
                    <a:pt x="6131" y="1216"/>
                  </a:cubicBezTo>
                  <a:cubicBezTo>
                    <a:pt x="6089" y="1949"/>
                    <a:pt x="6068" y="2681"/>
                    <a:pt x="6026" y="3413"/>
                  </a:cubicBezTo>
                  <a:cubicBezTo>
                    <a:pt x="5922" y="4606"/>
                    <a:pt x="5942" y="4606"/>
                    <a:pt x="4875" y="5129"/>
                  </a:cubicBezTo>
                  <a:lnTo>
                    <a:pt x="4561" y="5296"/>
                  </a:lnTo>
                  <a:cubicBezTo>
                    <a:pt x="4289" y="5422"/>
                    <a:pt x="4080" y="5631"/>
                    <a:pt x="3976" y="5924"/>
                  </a:cubicBezTo>
                  <a:cubicBezTo>
                    <a:pt x="3725" y="6552"/>
                    <a:pt x="3453" y="7200"/>
                    <a:pt x="3327" y="7870"/>
                  </a:cubicBezTo>
                  <a:cubicBezTo>
                    <a:pt x="3160" y="8665"/>
                    <a:pt x="3201" y="9439"/>
                    <a:pt x="3097" y="10234"/>
                  </a:cubicBezTo>
                  <a:cubicBezTo>
                    <a:pt x="2888" y="11908"/>
                    <a:pt x="2825" y="13582"/>
                    <a:pt x="2804" y="15256"/>
                  </a:cubicBezTo>
                  <a:cubicBezTo>
                    <a:pt x="2804" y="15675"/>
                    <a:pt x="2804" y="16114"/>
                    <a:pt x="2741" y="16532"/>
                  </a:cubicBezTo>
                  <a:cubicBezTo>
                    <a:pt x="2469" y="18604"/>
                    <a:pt x="2406" y="20633"/>
                    <a:pt x="2783" y="22705"/>
                  </a:cubicBezTo>
                  <a:cubicBezTo>
                    <a:pt x="2888" y="23249"/>
                    <a:pt x="3055" y="23730"/>
                    <a:pt x="3536" y="24086"/>
                  </a:cubicBezTo>
                  <a:cubicBezTo>
                    <a:pt x="3766" y="24274"/>
                    <a:pt x="3997" y="24442"/>
                    <a:pt x="4269" y="24567"/>
                  </a:cubicBezTo>
                  <a:cubicBezTo>
                    <a:pt x="5189" y="24965"/>
                    <a:pt x="6131" y="25341"/>
                    <a:pt x="7093" y="25592"/>
                  </a:cubicBezTo>
                  <a:cubicBezTo>
                    <a:pt x="7386" y="25655"/>
                    <a:pt x="7449" y="25802"/>
                    <a:pt x="7449" y="26053"/>
                  </a:cubicBezTo>
                  <a:cubicBezTo>
                    <a:pt x="7491" y="26952"/>
                    <a:pt x="7491" y="27831"/>
                    <a:pt x="7533" y="28731"/>
                  </a:cubicBezTo>
                  <a:cubicBezTo>
                    <a:pt x="7595" y="29484"/>
                    <a:pt x="7533" y="30258"/>
                    <a:pt x="7554" y="31053"/>
                  </a:cubicBezTo>
                  <a:cubicBezTo>
                    <a:pt x="7554" y="31284"/>
                    <a:pt x="7491" y="31388"/>
                    <a:pt x="7219" y="31388"/>
                  </a:cubicBezTo>
                  <a:cubicBezTo>
                    <a:pt x="7167" y="31387"/>
                    <a:pt x="7116" y="31387"/>
                    <a:pt x="7064" y="31387"/>
                  </a:cubicBezTo>
                  <a:cubicBezTo>
                    <a:pt x="6132" y="31387"/>
                    <a:pt x="5200" y="31557"/>
                    <a:pt x="4269" y="31576"/>
                  </a:cubicBezTo>
                  <a:cubicBezTo>
                    <a:pt x="3411" y="31597"/>
                    <a:pt x="2574" y="31828"/>
                    <a:pt x="1695" y="31974"/>
                  </a:cubicBezTo>
                  <a:cubicBezTo>
                    <a:pt x="1548" y="31995"/>
                    <a:pt x="1444" y="32100"/>
                    <a:pt x="1318" y="32204"/>
                  </a:cubicBezTo>
                  <a:cubicBezTo>
                    <a:pt x="377" y="32916"/>
                    <a:pt x="0" y="33878"/>
                    <a:pt x="0" y="35029"/>
                  </a:cubicBezTo>
                  <a:cubicBezTo>
                    <a:pt x="0" y="36075"/>
                    <a:pt x="63" y="37121"/>
                    <a:pt x="105" y="38146"/>
                  </a:cubicBezTo>
                  <a:cubicBezTo>
                    <a:pt x="126" y="38983"/>
                    <a:pt x="230" y="39841"/>
                    <a:pt x="335" y="40678"/>
                  </a:cubicBezTo>
                  <a:cubicBezTo>
                    <a:pt x="440" y="41452"/>
                    <a:pt x="921" y="41975"/>
                    <a:pt x="1653" y="42122"/>
                  </a:cubicBezTo>
                  <a:cubicBezTo>
                    <a:pt x="2009" y="42164"/>
                    <a:pt x="2385" y="42227"/>
                    <a:pt x="2741" y="42227"/>
                  </a:cubicBezTo>
                  <a:cubicBezTo>
                    <a:pt x="3620" y="42227"/>
                    <a:pt x="4478" y="42248"/>
                    <a:pt x="5336" y="42248"/>
                  </a:cubicBezTo>
                  <a:cubicBezTo>
                    <a:pt x="5363" y="42248"/>
                    <a:pt x="5390" y="42247"/>
                    <a:pt x="5416" y="42247"/>
                  </a:cubicBezTo>
                  <a:cubicBezTo>
                    <a:pt x="5651" y="42247"/>
                    <a:pt x="5836" y="42264"/>
                    <a:pt x="5817" y="42603"/>
                  </a:cubicBezTo>
                  <a:cubicBezTo>
                    <a:pt x="5817" y="42687"/>
                    <a:pt x="5922" y="42771"/>
                    <a:pt x="5963" y="42854"/>
                  </a:cubicBezTo>
                  <a:cubicBezTo>
                    <a:pt x="7030" y="43900"/>
                    <a:pt x="8014" y="45051"/>
                    <a:pt x="8997" y="46202"/>
                  </a:cubicBezTo>
                  <a:cubicBezTo>
                    <a:pt x="9751" y="47060"/>
                    <a:pt x="10546" y="47918"/>
                    <a:pt x="11403" y="48671"/>
                  </a:cubicBezTo>
                  <a:cubicBezTo>
                    <a:pt x="12722" y="49864"/>
                    <a:pt x="13831" y="51161"/>
                    <a:pt x="15065" y="52395"/>
                  </a:cubicBezTo>
                  <a:cubicBezTo>
                    <a:pt x="15337" y="52647"/>
                    <a:pt x="15651" y="52898"/>
                    <a:pt x="15881" y="53232"/>
                  </a:cubicBezTo>
                  <a:cubicBezTo>
                    <a:pt x="15609" y="53483"/>
                    <a:pt x="15337" y="53735"/>
                    <a:pt x="15065" y="53986"/>
                  </a:cubicBezTo>
                  <a:cubicBezTo>
                    <a:pt x="14416" y="54634"/>
                    <a:pt x="13831" y="55325"/>
                    <a:pt x="13161" y="55932"/>
                  </a:cubicBezTo>
                  <a:cubicBezTo>
                    <a:pt x="12157" y="56810"/>
                    <a:pt x="11111" y="57626"/>
                    <a:pt x="10064" y="58463"/>
                  </a:cubicBezTo>
                  <a:cubicBezTo>
                    <a:pt x="8746" y="59530"/>
                    <a:pt x="7386" y="60577"/>
                    <a:pt x="6026" y="61644"/>
                  </a:cubicBezTo>
                  <a:cubicBezTo>
                    <a:pt x="5880" y="61748"/>
                    <a:pt x="5733" y="61853"/>
                    <a:pt x="5608" y="61937"/>
                  </a:cubicBezTo>
                  <a:cubicBezTo>
                    <a:pt x="4980" y="62418"/>
                    <a:pt x="4415" y="62941"/>
                    <a:pt x="4038" y="63611"/>
                  </a:cubicBezTo>
                  <a:cubicBezTo>
                    <a:pt x="3934" y="63778"/>
                    <a:pt x="3787" y="63987"/>
                    <a:pt x="3934" y="64134"/>
                  </a:cubicBezTo>
                  <a:cubicBezTo>
                    <a:pt x="4143" y="64447"/>
                    <a:pt x="4206" y="64824"/>
                    <a:pt x="4394" y="65138"/>
                  </a:cubicBezTo>
                  <a:cubicBezTo>
                    <a:pt x="4764" y="65750"/>
                    <a:pt x="5383" y="66083"/>
                    <a:pt x="6023" y="66083"/>
                  </a:cubicBezTo>
                  <a:cubicBezTo>
                    <a:pt x="6433" y="66083"/>
                    <a:pt x="6851" y="65947"/>
                    <a:pt x="7219" y="65661"/>
                  </a:cubicBezTo>
                  <a:cubicBezTo>
                    <a:pt x="7721" y="65263"/>
                    <a:pt x="8244" y="64950"/>
                    <a:pt x="8767" y="64636"/>
                  </a:cubicBezTo>
                  <a:cubicBezTo>
                    <a:pt x="9186" y="64406"/>
                    <a:pt x="9583" y="64134"/>
                    <a:pt x="9939" y="63820"/>
                  </a:cubicBezTo>
                  <a:cubicBezTo>
                    <a:pt x="11571" y="62439"/>
                    <a:pt x="13266" y="61183"/>
                    <a:pt x="14856" y="59802"/>
                  </a:cubicBezTo>
                  <a:cubicBezTo>
                    <a:pt x="15295" y="59405"/>
                    <a:pt x="15777" y="59070"/>
                    <a:pt x="16174" y="58673"/>
                  </a:cubicBezTo>
                  <a:cubicBezTo>
                    <a:pt x="17032" y="57773"/>
                    <a:pt x="17890" y="56915"/>
                    <a:pt x="18852" y="56078"/>
                  </a:cubicBezTo>
                  <a:cubicBezTo>
                    <a:pt x="20170" y="57375"/>
                    <a:pt x="21740" y="58484"/>
                    <a:pt x="23037" y="59949"/>
                  </a:cubicBezTo>
                  <a:cubicBezTo>
                    <a:pt x="23225" y="60158"/>
                    <a:pt x="23435" y="60367"/>
                    <a:pt x="23644" y="60577"/>
                  </a:cubicBezTo>
                  <a:cubicBezTo>
                    <a:pt x="24816" y="61748"/>
                    <a:pt x="26259" y="62606"/>
                    <a:pt x="27515" y="63694"/>
                  </a:cubicBezTo>
                  <a:cubicBezTo>
                    <a:pt x="28121" y="64217"/>
                    <a:pt x="28770" y="64657"/>
                    <a:pt x="29293" y="65263"/>
                  </a:cubicBezTo>
                  <a:cubicBezTo>
                    <a:pt x="29670" y="65682"/>
                    <a:pt x="30088" y="66080"/>
                    <a:pt x="30570" y="66331"/>
                  </a:cubicBezTo>
                  <a:cubicBezTo>
                    <a:pt x="31076" y="66632"/>
                    <a:pt x="31610" y="66879"/>
                    <a:pt x="32159" y="66879"/>
                  </a:cubicBezTo>
                  <a:cubicBezTo>
                    <a:pt x="32449" y="66879"/>
                    <a:pt x="32742" y="66811"/>
                    <a:pt x="33039" y="66644"/>
                  </a:cubicBezTo>
                  <a:cubicBezTo>
                    <a:pt x="33666" y="66310"/>
                    <a:pt x="34273" y="65912"/>
                    <a:pt x="34754" y="65431"/>
                  </a:cubicBezTo>
                  <a:cubicBezTo>
                    <a:pt x="34859" y="65326"/>
                    <a:pt x="34943" y="65243"/>
                    <a:pt x="35068" y="65180"/>
                  </a:cubicBezTo>
                  <a:cubicBezTo>
                    <a:pt x="35528" y="64991"/>
                    <a:pt x="35570" y="64803"/>
                    <a:pt x="35256" y="64406"/>
                  </a:cubicBezTo>
                  <a:cubicBezTo>
                    <a:pt x="34943" y="63987"/>
                    <a:pt x="34608" y="63590"/>
                    <a:pt x="34168" y="63297"/>
                  </a:cubicBezTo>
                  <a:cubicBezTo>
                    <a:pt x="32746" y="62334"/>
                    <a:pt x="31490" y="61204"/>
                    <a:pt x="30298" y="60012"/>
                  </a:cubicBezTo>
                  <a:cubicBezTo>
                    <a:pt x="29398" y="59133"/>
                    <a:pt x="28561" y="58233"/>
                    <a:pt x="27598" y="57459"/>
                  </a:cubicBezTo>
                  <a:cubicBezTo>
                    <a:pt x="27096" y="57103"/>
                    <a:pt x="26573" y="56768"/>
                    <a:pt x="26155" y="56287"/>
                  </a:cubicBezTo>
                  <a:cubicBezTo>
                    <a:pt x="25590" y="55639"/>
                    <a:pt x="24899" y="55095"/>
                    <a:pt x="24251" y="54509"/>
                  </a:cubicBezTo>
                  <a:cubicBezTo>
                    <a:pt x="23455" y="53797"/>
                    <a:pt x="22786" y="53002"/>
                    <a:pt x="21928" y="52291"/>
                  </a:cubicBezTo>
                  <a:cubicBezTo>
                    <a:pt x="22200" y="52061"/>
                    <a:pt x="22451" y="51851"/>
                    <a:pt x="22702" y="51684"/>
                  </a:cubicBezTo>
                  <a:cubicBezTo>
                    <a:pt x="23497" y="51161"/>
                    <a:pt x="24251" y="50596"/>
                    <a:pt x="24962" y="49968"/>
                  </a:cubicBezTo>
                  <a:cubicBezTo>
                    <a:pt x="26134" y="48880"/>
                    <a:pt x="27473" y="48022"/>
                    <a:pt x="28540" y="46851"/>
                  </a:cubicBezTo>
                  <a:cubicBezTo>
                    <a:pt x="29314" y="45993"/>
                    <a:pt x="30193" y="45219"/>
                    <a:pt x="30883" y="44319"/>
                  </a:cubicBezTo>
                  <a:cubicBezTo>
                    <a:pt x="31511" y="43503"/>
                    <a:pt x="32222" y="42771"/>
                    <a:pt x="32934" y="42038"/>
                  </a:cubicBezTo>
                  <a:cubicBezTo>
                    <a:pt x="33029" y="41943"/>
                    <a:pt x="33090" y="41847"/>
                    <a:pt x="33227" y="41847"/>
                  </a:cubicBezTo>
                  <a:cubicBezTo>
                    <a:pt x="33240" y="41847"/>
                    <a:pt x="33254" y="41848"/>
                    <a:pt x="33269" y="41850"/>
                  </a:cubicBezTo>
                  <a:cubicBezTo>
                    <a:pt x="33432" y="41883"/>
                    <a:pt x="33594" y="41895"/>
                    <a:pt x="33755" y="41895"/>
                  </a:cubicBezTo>
                  <a:cubicBezTo>
                    <a:pt x="34212" y="41895"/>
                    <a:pt x="34661" y="41792"/>
                    <a:pt x="35110" y="41745"/>
                  </a:cubicBezTo>
                  <a:cubicBezTo>
                    <a:pt x="35780" y="41703"/>
                    <a:pt x="36470" y="41536"/>
                    <a:pt x="37140" y="41411"/>
                  </a:cubicBezTo>
                  <a:cubicBezTo>
                    <a:pt x="37516" y="41327"/>
                    <a:pt x="37746" y="41118"/>
                    <a:pt x="37893" y="40762"/>
                  </a:cubicBezTo>
                  <a:cubicBezTo>
                    <a:pt x="38186" y="40134"/>
                    <a:pt x="38144" y="39465"/>
                    <a:pt x="38144" y="38816"/>
                  </a:cubicBezTo>
                  <a:cubicBezTo>
                    <a:pt x="38165" y="37226"/>
                    <a:pt x="38102" y="35657"/>
                    <a:pt x="38081" y="34066"/>
                  </a:cubicBezTo>
                  <a:cubicBezTo>
                    <a:pt x="38081" y="33878"/>
                    <a:pt x="38060" y="33711"/>
                    <a:pt x="38060" y="33543"/>
                  </a:cubicBezTo>
                  <a:cubicBezTo>
                    <a:pt x="37976" y="32853"/>
                    <a:pt x="37642" y="32330"/>
                    <a:pt x="37014" y="32016"/>
                  </a:cubicBezTo>
                  <a:cubicBezTo>
                    <a:pt x="36219" y="31597"/>
                    <a:pt x="35445" y="31242"/>
                    <a:pt x="34524" y="31137"/>
                  </a:cubicBezTo>
                  <a:cubicBezTo>
                    <a:pt x="34147" y="31090"/>
                    <a:pt x="33783" y="31066"/>
                    <a:pt x="33385" y="31066"/>
                  </a:cubicBezTo>
                  <a:cubicBezTo>
                    <a:pt x="33253" y="31066"/>
                    <a:pt x="33117" y="31069"/>
                    <a:pt x="32976" y="31074"/>
                  </a:cubicBezTo>
                  <a:lnTo>
                    <a:pt x="32976" y="30509"/>
                  </a:lnTo>
                  <a:cubicBezTo>
                    <a:pt x="33018" y="29526"/>
                    <a:pt x="33018" y="28563"/>
                    <a:pt x="33039" y="27601"/>
                  </a:cubicBezTo>
                  <a:cubicBezTo>
                    <a:pt x="33039" y="27015"/>
                    <a:pt x="33143" y="26471"/>
                    <a:pt x="33164" y="25927"/>
                  </a:cubicBezTo>
                  <a:cubicBezTo>
                    <a:pt x="33185" y="25613"/>
                    <a:pt x="33331" y="25509"/>
                    <a:pt x="33645" y="25509"/>
                  </a:cubicBezTo>
                  <a:cubicBezTo>
                    <a:pt x="34273" y="25509"/>
                    <a:pt x="34859" y="25404"/>
                    <a:pt x="35466" y="25237"/>
                  </a:cubicBezTo>
                  <a:cubicBezTo>
                    <a:pt x="35989" y="25111"/>
                    <a:pt x="36512" y="24965"/>
                    <a:pt x="36888" y="24504"/>
                  </a:cubicBezTo>
                  <a:cubicBezTo>
                    <a:pt x="37453" y="23877"/>
                    <a:pt x="37788" y="23123"/>
                    <a:pt x="37851" y="22265"/>
                  </a:cubicBezTo>
                  <a:cubicBezTo>
                    <a:pt x="37935" y="20801"/>
                    <a:pt x="37830" y="19336"/>
                    <a:pt x="37725" y="17871"/>
                  </a:cubicBezTo>
                  <a:cubicBezTo>
                    <a:pt x="37579" y="16302"/>
                    <a:pt x="37537" y="14712"/>
                    <a:pt x="37432" y="13143"/>
                  </a:cubicBezTo>
                  <a:cubicBezTo>
                    <a:pt x="37349" y="11699"/>
                    <a:pt x="37370" y="10234"/>
                    <a:pt x="37265" y="8791"/>
                  </a:cubicBezTo>
                  <a:cubicBezTo>
                    <a:pt x="37202" y="8016"/>
                    <a:pt x="37014" y="7284"/>
                    <a:pt x="36470" y="6677"/>
                  </a:cubicBezTo>
                  <a:cubicBezTo>
                    <a:pt x="36114" y="6280"/>
                    <a:pt x="35759" y="5924"/>
                    <a:pt x="35528" y="5443"/>
                  </a:cubicBezTo>
                  <a:cubicBezTo>
                    <a:pt x="35445" y="5296"/>
                    <a:pt x="35256" y="5234"/>
                    <a:pt x="35110" y="5150"/>
                  </a:cubicBezTo>
                  <a:cubicBezTo>
                    <a:pt x="34294" y="4773"/>
                    <a:pt x="33436" y="4773"/>
                    <a:pt x="32557" y="4627"/>
                  </a:cubicBezTo>
                  <a:cubicBezTo>
                    <a:pt x="32097" y="4564"/>
                    <a:pt x="32097" y="4585"/>
                    <a:pt x="32097" y="4083"/>
                  </a:cubicBezTo>
                  <a:lnTo>
                    <a:pt x="32097" y="1028"/>
                  </a:lnTo>
                  <a:cubicBezTo>
                    <a:pt x="32097" y="484"/>
                    <a:pt x="31909" y="275"/>
                    <a:pt x="31406" y="212"/>
                  </a:cubicBezTo>
                  <a:cubicBezTo>
                    <a:pt x="30451" y="97"/>
                    <a:pt x="29478" y="0"/>
                    <a:pt x="28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1"/>
            <p:cNvSpPr/>
            <p:nvPr/>
          </p:nvSpPr>
          <p:spPr>
            <a:xfrm>
              <a:off x="7813925" y="4307850"/>
              <a:ext cx="340550" cy="334825"/>
            </a:xfrm>
            <a:custGeom>
              <a:avLst/>
              <a:gdLst/>
              <a:ahLst/>
              <a:cxnLst/>
              <a:rect l="l" t="t" r="r" b="b"/>
              <a:pathLst>
                <a:path w="13622" h="13393" extrusionOk="0">
                  <a:moveTo>
                    <a:pt x="6654" y="1300"/>
                  </a:moveTo>
                  <a:cubicBezTo>
                    <a:pt x="6989" y="2074"/>
                    <a:pt x="7302" y="2807"/>
                    <a:pt x="7595" y="3539"/>
                  </a:cubicBezTo>
                  <a:cubicBezTo>
                    <a:pt x="7805" y="4041"/>
                    <a:pt x="7972" y="4543"/>
                    <a:pt x="8244" y="5004"/>
                  </a:cubicBezTo>
                  <a:cubicBezTo>
                    <a:pt x="8418" y="5352"/>
                    <a:pt x="8496" y="5413"/>
                    <a:pt x="8732" y="5413"/>
                  </a:cubicBezTo>
                  <a:cubicBezTo>
                    <a:pt x="8808" y="5413"/>
                    <a:pt x="8901" y="5406"/>
                    <a:pt x="9018" y="5401"/>
                  </a:cubicBezTo>
                  <a:cubicBezTo>
                    <a:pt x="9233" y="5393"/>
                    <a:pt x="9447" y="5391"/>
                    <a:pt x="9660" y="5391"/>
                  </a:cubicBezTo>
                  <a:cubicBezTo>
                    <a:pt x="10043" y="5391"/>
                    <a:pt x="10425" y="5399"/>
                    <a:pt x="10811" y="5399"/>
                  </a:cubicBezTo>
                  <a:cubicBezTo>
                    <a:pt x="11317" y="5399"/>
                    <a:pt x="11831" y="5385"/>
                    <a:pt x="12366" y="5318"/>
                  </a:cubicBezTo>
                  <a:lnTo>
                    <a:pt x="12366" y="5318"/>
                  </a:lnTo>
                  <a:cubicBezTo>
                    <a:pt x="12157" y="5715"/>
                    <a:pt x="11989" y="6008"/>
                    <a:pt x="11738" y="6259"/>
                  </a:cubicBezTo>
                  <a:cubicBezTo>
                    <a:pt x="11215" y="6866"/>
                    <a:pt x="10797" y="7515"/>
                    <a:pt x="10232" y="8080"/>
                  </a:cubicBezTo>
                  <a:cubicBezTo>
                    <a:pt x="10043" y="8247"/>
                    <a:pt x="10043" y="8456"/>
                    <a:pt x="10106" y="8728"/>
                  </a:cubicBezTo>
                  <a:cubicBezTo>
                    <a:pt x="10336" y="9607"/>
                    <a:pt x="10441" y="10507"/>
                    <a:pt x="10776" y="11344"/>
                  </a:cubicBezTo>
                  <a:cubicBezTo>
                    <a:pt x="10818" y="11469"/>
                    <a:pt x="10901" y="11637"/>
                    <a:pt x="10818" y="11804"/>
                  </a:cubicBezTo>
                  <a:cubicBezTo>
                    <a:pt x="9834" y="11365"/>
                    <a:pt x="8893" y="10862"/>
                    <a:pt x="7993" y="10297"/>
                  </a:cubicBezTo>
                  <a:cubicBezTo>
                    <a:pt x="7721" y="10109"/>
                    <a:pt x="7407" y="9921"/>
                    <a:pt x="7114" y="9774"/>
                  </a:cubicBezTo>
                  <a:cubicBezTo>
                    <a:pt x="6988" y="9697"/>
                    <a:pt x="6875" y="9664"/>
                    <a:pt x="6763" y="9664"/>
                  </a:cubicBezTo>
                  <a:cubicBezTo>
                    <a:pt x="6634" y="9664"/>
                    <a:pt x="6507" y="9707"/>
                    <a:pt x="6361" y="9774"/>
                  </a:cubicBezTo>
                  <a:cubicBezTo>
                    <a:pt x="5315" y="10318"/>
                    <a:pt x="4289" y="10925"/>
                    <a:pt x="3327" y="11574"/>
                  </a:cubicBezTo>
                  <a:cubicBezTo>
                    <a:pt x="2950" y="11804"/>
                    <a:pt x="2532" y="11971"/>
                    <a:pt x="2093" y="12181"/>
                  </a:cubicBezTo>
                  <a:lnTo>
                    <a:pt x="2867" y="10297"/>
                  </a:lnTo>
                  <a:cubicBezTo>
                    <a:pt x="3055" y="9879"/>
                    <a:pt x="3222" y="9440"/>
                    <a:pt x="3390" y="9021"/>
                  </a:cubicBezTo>
                  <a:cubicBezTo>
                    <a:pt x="3494" y="8728"/>
                    <a:pt x="3453" y="8498"/>
                    <a:pt x="3243" y="8289"/>
                  </a:cubicBezTo>
                  <a:cubicBezTo>
                    <a:pt x="2929" y="7912"/>
                    <a:pt x="2616" y="7556"/>
                    <a:pt x="2239" y="7243"/>
                  </a:cubicBezTo>
                  <a:cubicBezTo>
                    <a:pt x="1800" y="6845"/>
                    <a:pt x="1402" y="6406"/>
                    <a:pt x="1046" y="5799"/>
                  </a:cubicBezTo>
                  <a:cubicBezTo>
                    <a:pt x="1785" y="5737"/>
                    <a:pt x="2489" y="5619"/>
                    <a:pt x="3185" y="5619"/>
                  </a:cubicBezTo>
                  <a:cubicBezTo>
                    <a:pt x="3435" y="5619"/>
                    <a:pt x="3685" y="5635"/>
                    <a:pt x="3934" y="5673"/>
                  </a:cubicBezTo>
                  <a:cubicBezTo>
                    <a:pt x="3984" y="5678"/>
                    <a:pt x="4030" y="5681"/>
                    <a:pt x="4073" y="5681"/>
                  </a:cubicBezTo>
                  <a:cubicBezTo>
                    <a:pt x="4392" y="5681"/>
                    <a:pt x="4542" y="5537"/>
                    <a:pt x="4708" y="5150"/>
                  </a:cubicBezTo>
                  <a:cubicBezTo>
                    <a:pt x="5273" y="3853"/>
                    <a:pt x="5922" y="2598"/>
                    <a:pt x="6654" y="1300"/>
                  </a:cubicBezTo>
                  <a:close/>
                  <a:moveTo>
                    <a:pt x="6609" y="0"/>
                  </a:moveTo>
                  <a:cubicBezTo>
                    <a:pt x="6505" y="0"/>
                    <a:pt x="6404" y="84"/>
                    <a:pt x="6298" y="254"/>
                  </a:cubicBezTo>
                  <a:cubicBezTo>
                    <a:pt x="6152" y="484"/>
                    <a:pt x="6047" y="714"/>
                    <a:pt x="5922" y="965"/>
                  </a:cubicBezTo>
                  <a:cubicBezTo>
                    <a:pt x="5315" y="2074"/>
                    <a:pt x="4708" y="3204"/>
                    <a:pt x="4185" y="4355"/>
                  </a:cubicBezTo>
                  <a:cubicBezTo>
                    <a:pt x="3955" y="4899"/>
                    <a:pt x="3955" y="4899"/>
                    <a:pt x="3327" y="4899"/>
                  </a:cubicBezTo>
                  <a:lnTo>
                    <a:pt x="2950" y="4899"/>
                  </a:lnTo>
                  <a:cubicBezTo>
                    <a:pt x="2869" y="4891"/>
                    <a:pt x="2787" y="4887"/>
                    <a:pt x="2703" y="4887"/>
                  </a:cubicBezTo>
                  <a:cubicBezTo>
                    <a:pt x="2143" y="4887"/>
                    <a:pt x="1540" y="5048"/>
                    <a:pt x="921" y="5067"/>
                  </a:cubicBezTo>
                  <a:cubicBezTo>
                    <a:pt x="314" y="5087"/>
                    <a:pt x="0" y="5841"/>
                    <a:pt x="335" y="6364"/>
                  </a:cubicBezTo>
                  <a:cubicBezTo>
                    <a:pt x="816" y="6887"/>
                    <a:pt x="1276" y="7473"/>
                    <a:pt x="1862" y="7975"/>
                  </a:cubicBezTo>
                  <a:cubicBezTo>
                    <a:pt x="2009" y="8100"/>
                    <a:pt x="2134" y="8289"/>
                    <a:pt x="2302" y="8414"/>
                  </a:cubicBezTo>
                  <a:cubicBezTo>
                    <a:pt x="2532" y="8644"/>
                    <a:pt x="2595" y="8916"/>
                    <a:pt x="2427" y="9251"/>
                  </a:cubicBezTo>
                  <a:cubicBezTo>
                    <a:pt x="2030" y="10109"/>
                    <a:pt x="1695" y="10967"/>
                    <a:pt x="1339" y="11867"/>
                  </a:cubicBezTo>
                  <a:cubicBezTo>
                    <a:pt x="1235" y="12118"/>
                    <a:pt x="1088" y="12390"/>
                    <a:pt x="1088" y="12704"/>
                  </a:cubicBezTo>
                  <a:cubicBezTo>
                    <a:pt x="1088" y="13115"/>
                    <a:pt x="1365" y="13393"/>
                    <a:pt x="1702" y="13393"/>
                  </a:cubicBezTo>
                  <a:cubicBezTo>
                    <a:pt x="1827" y="13393"/>
                    <a:pt x="1961" y="13354"/>
                    <a:pt x="2093" y="13269"/>
                  </a:cubicBezTo>
                  <a:cubicBezTo>
                    <a:pt x="2637" y="12913"/>
                    <a:pt x="3243" y="12578"/>
                    <a:pt x="3829" y="12222"/>
                  </a:cubicBezTo>
                  <a:cubicBezTo>
                    <a:pt x="4645" y="11699"/>
                    <a:pt x="5461" y="11176"/>
                    <a:pt x="6319" y="10716"/>
                  </a:cubicBezTo>
                  <a:cubicBezTo>
                    <a:pt x="6461" y="10640"/>
                    <a:pt x="6577" y="10607"/>
                    <a:pt x="6686" y="10607"/>
                  </a:cubicBezTo>
                  <a:cubicBezTo>
                    <a:pt x="6820" y="10607"/>
                    <a:pt x="6944" y="10656"/>
                    <a:pt x="7093" y="10737"/>
                  </a:cubicBezTo>
                  <a:cubicBezTo>
                    <a:pt x="8077" y="11365"/>
                    <a:pt x="9081" y="11971"/>
                    <a:pt x="10169" y="12473"/>
                  </a:cubicBezTo>
                  <a:cubicBezTo>
                    <a:pt x="10357" y="12536"/>
                    <a:pt x="10546" y="12683"/>
                    <a:pt x="10734" y="12787"/>
                  </a:cubicBezTo>
                  <a:cubicBezTo>
                    <a:pt x="10863" y="12873"/>
                    <a:pt x="10992" y="12910"/>
                    <a:pt x="11119" y="12910"/>
                  </a:cubicBezTo>
                  <a:cubicBezTo>
                    <a:pt x="11299" y="12910"/>
                    <a:pt x="11474" y="12835"/>
                    <a:pt x="11634" y="12725"/>
                  </a:cubicBezTo>
                  <a:cubicBezTo>
                    <a:pt x="11927" y="12578"/>
                    <a:pt x="11801" y="12285"/>
                    <a:pt x="11738" y="12055"/>
                  </a:cubicBezTo>
                  <a:cubicBezTo>
                    <a:pt x="11676" y="11678"/>
                    <a:pt x="11571" y="11344"/>
                    <a:pt x="11466" y="11009"/>
                  </a:cubicBezTo>
                  <a:cubicBezTo>
                    <a:pt x="11215" y="10318"/>
                    <a:pt x="11090" y="9607"/>
                    <a:pt x="10943" y="8937"/>
                  </a:cubicBezTo>
                  <a:cubicBezTo>
                    <a:pt x="10880" y="8728"/>
                    <a:pt x="10943" y="8603"/>
                    <a:pt x="11069" y="8435"/>
                  </a:cubicBezTo>
                  <a:cubicBezTo>
                    <a:pt x="11571" y="7870"/>
                    <a:pt x="12031" y="7284"/>
                    <a:pt x="12471" y="6678"/>
                  </a:cubicBezTo>
                  <a:cubicBezTo>
                    <a:pt x="12784" y="6259"/>
                    <a:pt x="13098" y="5799"/>
                    <a:pt x="13370" y="5318"/>
                  </a:cubicBezTo>
                  <a:cubicBezTo>
                    <a:pt x="13621" y="4878"/>
                    <a:pt x="13475" y="4585"/>
                    <a:pt x="12952" y="4543"/>
                  </a:cubicBezTo>
                  <a:lnTo>
                    <a:pt x="12764" y="4543"/>
                  </a:lnTo>
                  <a:cubicBezTo>
                    <a:pt x="12031" y="4637"/>
                    <a:pt x="11299" y="4654"/>
                    <a:pt x="10567" y="4654"/>
                  </a:cubicBezTo>
                  <a:cubicBezTo>
                    <a:pt x="10148" y="4654"/>
                    <a:pt x="9730" y="4648"/>
                    <a:pt x="9311" y="4648"/>
                  </a:cubicBezTo>
                  <a:cubicBezTo>
                    <a:pt x="8955" y="4648"/>
                    <a:pt x="8809" y="4543"/>
                    <a:pt x="8683" y="4230"/>
                  </a:cubicBezTo>
                  <a:cubicBezTo>
                    <a:pt x="8160" y="3016"/>
                    <a:pt x="7721" y="1802"/>
                    <a:pt x="7135" y="610"/>
                  </a:cubicBezTo>
                  <a:cubicBezTo>
                    <a:pt x="7072" y="484"/>
                    <a:pt x="7010" y="338"/>
                    <a:pt x="6926" y="233"/>
                  </a:cubicBezTo>
                  <a:cubicBezTo>
                    <a:pt x="6813" y="79"/>
                    <a:pt x="6710" y="0"/>
                    <a:pt x="66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1"/>
            <p:cNvSpPr/>
            <p:nvPr/>
          </p:nvSpPr>
          <p:spPr>
            <a:xfrm>
              <a:off x="7604675" y="4295850"/>
              <a:ext cx="42400" cy="265475"/>
            </a:xfrm>
            <a:custGeom>
              <a:avLst/>
              <a:gdLst/>
              <a:ahLst/>
              <a:cxnLst/>
              <a:rect l="l" t="t" r="r" b="b"/>
              <a:pathLst>
                <a:path w="1696" h="10619" extrusionOk="0">
                  <a:moveTo>
                    <a:pt x="1350" y="0"/>
                  </a:moveTo>
                  <a:cubicBezTo>
                    <a:pt x="1113" y="0"/>
                    <a:pt x="920" y="226"/>
                    <a:pt x="900" y="567"/>
                  </a:cubicBezTo>
                  <a:cubicBezTo>
                    <a:pt x="817" y="1487"/>
                    <a:pt x="649" y="2387"/>
                    <a:pt x="545" y="3266"/>
                  </a:cubicBezTo>
                  <a:cubicBezTo>
                    <a:pt x="377" y="4940"/>
                    <a:pt x="231" y="6635"/>
                    <a:pt x="105" y="8308"/>
                  </a:cubicBezTo>
                  <a:cubicBezTo>
                    <a:pt x="43" y="8811"/>
                    <a:pt x="22" y="9313"/>
                    <a:pt x="1" y="9815"/>
                  </a:cubicBezTo>
                  <a:cubicBezTo>
                    <a:pt x="1" y="9961"/>
                    <a:pt x="1" y="10129"/>
                    <a:pt x="22" y="10275"/>
                  </a:cubicBezTo>
                  <a:cubicBezTo>
                    <a:pt x="40" y="10509"/>
                    <a:pt x="181" y="10619"/>
                    <a:pt x="366" y="10619"/>
                  </a:cubicBezTo>
                  <a:cubicBezTo>
                    <a:pt x="397" y="10619"/>
                    <a:pt x="428" y="10616"/>
                    <a:pt x="461" y="10610"/>
                  </a:cubicBezTo>
                  <a:cubicBezTo>
                    <a:pt x="712" y="10589"/>
                    <a:pt x="775" y="10401"/>
                    <a:pt x="775" y="10192"/>
                  </a:cubicBezTo>
                  <a:cubicBezTo>
                    <a:pt x="817" y="9145"/>
                    <a:pt x="942" y="8141"/>
                    <a:pt x="1026" y="7095"/>
                  </a:cubicBezTo>
                  <a:cubicBezTo>
                    <a:pt x="1089" y="5965"/>
                    <a:pt x="1214" y="4814"/>
                    <a:pt x="1277" y="3684"/>
                  </a:cubicBezTo>
                  <a:cubicBezTo>
                    <a:pt x="1361" y="2638"/>
                    <a:pt x="1612" y="1613"/>
                    <a:pt x="1654" y="609"/>
                  </a:cubicBezTo>
                  <a:cubicBezTo>
                    <a:pt x="1696" y="253"/>
                    <a:pt x="1591" y="23"/>
                    <a:pt x="1382" y="2"/>
                  </a:cubicBezTo>
                  <a:cubicBezTo>
                    <a:pt x="1371" y="1"/>
                    <a:pt x="1361" y="0"/>
                    <a:pt x="1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1"/>
            <p:cNvSpPr/>
            <p:nvPr/>
          </p:nvSpPr>
          <p:spPr>
            <a:xfrm>
              <a:off x="7651225" y="4415575"/>
              <a:ext cx="33000" cy="260150"/>
            </a:xfrm>
            <a:custGeom>
              <a:avLst/>
              <a:gdLst/>
              <a:ahLst/>
              <a:cxnLst/>
              <a:rect l="l" t="t" r="r" b="b"/>
              <a:pathLst>
                <a:path w="1320" h="10406" extrusionOk="0">
                  <a:moveTo>
                    <a:pt x="800" y="0"/>
                  </a:moveTo>
                  <a:cubicBezTo>
                    <a:pt x="618" y="0"/>
                    <a:pt x="398" y="268"/>
                    <a:pt x="398" y="444"/>
                  </a:cubicBezTo>
                  <a:lnTo>
                    <a:pt x="398" y="548"/>
                  </a:lnTo>
                  <a:cubicBezTo>
                    <a:pt x="566" y="1574"/>
                    <a:pt x="336" y="2578"/>
                    <a:pt x="336" y="3603"/>
                  </a:cubicBezTo>
                  <a:cubicBezTo>
                    <a:pt x="315" y="5298"/>
                    <a:pt x="22" y="6972"/>
                    <a:pt x="1" y="8667"/>
                  </a:cubicBezTo>
                  <a:lnTo>
                    <a:pt x="1" y="10069"/>
                  </a:lnTo>
                  <a:cubicBezTo>
                    <a:pt x="1" y="10236"/>
                    <a:pt x="106" y="10403"/>
                    <a:pt x="315" y="10403"/>
                  </a:cubicBezTo>
                  <a:cubicBezTo>
                    <a:pt x="334" y="10405"/>
                    <a:pt x="352" y="10406"/>
                    <a:pt x="370" y="10406"/>
                  </a:cubicBezTo>
                  <a:cubicBezTo>
                    <a:pt x="565" y="10406"/>
                    <a:pt x="676" y="10300"/>
                    <a:pt x="733" y="10089"/>
                  </a:cubicBezTo>
                  <a:cubicBezTo>
                    <a:pt x="754" y="9964"/>
                    <a:pt x="754" y="9838"/>
                    <a:pt x="754" y="9692"/>
                  </a:cubicBezTo>
                  <a:cubicBezTo>
                    <a:pt x="754" y="9420"/>
                    <a:pt x="754" y="9127"/>
                    <a:pt x="775" y="8834"/>
                  </a:cubicBezTo>
                  <a:cubicBezTo>
                    <a:pt x="796" y="7474"/>
                    <a:pt x="942" y="6135"/>
                    <a:pt x="1068" y="4775"/>
                  </a:cubicBezTo>
                  <a:cubicBezTo>
                    <a:pt x="1173" y="3771"/>
                    <a:pt x="1110" y="2745"/>
                    <a:pt x="1256" y="1720"/>
                  </a:cubicBezTo>
                  <a:cubicBezTo>
                    <a:pt x="1319" y="1260"/>
                    <a:pt x="1214" y="799"/>
                    <a:pt x="1152" y="339"/>
                  </a:cubicBezTo>
                  <a:cubicBezTo>
                    <a:pt x="1089" y="214"/>
                    <a:pt x="1026" y="25"/>
                    <a:pt x="838" y="4"/>
                  </a:cubicBezTo>
                  <a:cubicBezTo>
                    <a:pt x="826" y="2"/>
                    <a:pt x="813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1"/>
            <p:cNvSpPr/>
            <p:nvPr/>
          </p:nvSpPr>
          <p:spPr>
            <a:xfrm>
              <a:off x="7542425" y="4965425"/>
              <a:ext cx="84775" cy="150675"/>
            </a:xfrm>
            <a:custGeom>
              <a:avLst/>
              <a:gdLst/>
              <a:ahLst/>
              <a:cxnLst/>
              <a:rect l="l" t="t" r="r" b="b"/>
              <a:pathLst>
                <a:path w="3391" h="6027" extrusionOk="0">
                  <a:moveTo>
                    <a:pt x="676" y="0"/>
                  </a:moveTo>
                  <a:cubicBezTo>
                    <a:pt x="631" y="0"/>
                    <a:pt x="581" y="14"/>
                    <a:pt x="524" y="43"/>
                  </a:cubicBezTo>
                  <a:cubicBezTo>
                    <a:pt x="273" y="189"/>
                    <a:pt x="168" y="378"/>
                    <a:pt x="189" y="650"/>
                  </a:cubicBezTo>
                  <a:cubicBezTo>
                    <a:pt x="210" y="1110"/>
                    <a:pt x="356" y="1612"/>
                    <a:pt x="252" y="2093"/>
                  </a:cubicBezTo>
                  <a:cubicBezTo>
                    <a:pt x="1" y="2930"/>
                    <a:pt x="64" y="3767"/>
                    <a:pt x="43" y="4625"/>
                  </a:cubicBezTo>
                  <a:cubicBezTo>
                    <a:pt x="43" y="4918"/>
                    <a:pt x="64" y="5211"/>
                    <a:pt x="168" y="5483"/>
                  </a:cubicBezTo>
                  <a:cubicBezTo>
                    <a:pt x="294" y="5881"/>
                    <a:pt x="482" y="6006"/>
                    <a:pt x="880" y="6027"/>
                  </a:cubicBezTo>
                  <a:lnTo>
                    <a:pt x="2972" y="6027"/>
                  </a:lnTo>
                  <a:cubicBezTo>
                    <a:pt x="3223" y="6027"/>
                    <a:pt x="3390" y="5943"/>
                    <a:pt x="3390" y="5671"/>
                  </a:cubicBezTo>
                  <a:cubicBezTo>
                    <a:pt x="3390" y="5462"/>
                    <a:pt x="3223" y="5316"/>
                    <a:pt x="2993" y="5274"/>
                  </a:cubicBezTo>
                  <a:cubicBezTo>
                    <a:pt x="2867" y="5253"/>
                    <a:pt x="2721" y="5253"/>
                    <a:pt x="2595" y="5253"/>
                  </a:cubicBezTo>
                  <a:lnTo>
                    <a:pt x="1214" y="5253"/>
                  </a:lnTo>
                  <a:cubicBezTo>
                    <a:pt x="984" y="5253"/>
                    <a:pt x="880" y="5148"/>
                    <a:pt x="838" y="4918"/>
                  </a:cubicBezTo>
                  <a:cubicBezTo>
                    <a:pt x="775" y="4165"/>
                    <a:pt x="775" y="3391"/>
                    <a:pt x="921" y="2658"/>
                  </a:cubicBezTo>
                  <a:cubicBezTo>
                    <a:pt x="1089" y="1926"/>
                    <a:pt x="942" y="1194"/>
                    <a:pt x="984" y="461"/>
                  </a:cubicBezTo>
                  <a:cubicBezTo>
                    <a:pt x="984" y="357"/>
                    <a:pt x="901" y="252"/>
                    <a:pt x="880" y="147"/>
                  </a:cubicBezTo>
                  <a:cubicBezTo>
                    <a:pt x="825" y="51"/>
                    <a:pt x="761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61"/>
          <p:cNvGrpSpPr/>
          <p:nvPr/>
        </p:nvGrpSpPr>
        <p:grpSpPr>
          <a:xfrm>
            <a:off x="1518178" y="2017008"/>
            <a:ext cx="791113" cy="705401"/>
            <a:chOff x="9772375" y="3873425"/>
            <a:chExt cx="938450" cy="836775"/>
          </a:xfrm>
        </p:grpSpPr>
        <p:sp>
          <p:nvSpPr>
            <p:cNvPr id="1428" name="Google Shape;1428;p61"/>
            <p:cNvSpPr/>
            <p:nvPr/>
          </p:nvSpPr>
          <p:spPr>
            <a:xfrm>
              <a:off x="10125450" y="42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1"/>
            <p:cNvSpPr/>
            <p:nvPr/>
          </p:nvSpPr>
          <p:spPr>
            <a:xfrm>
              <a:off x="10125450" y="420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1"/>
            <p:cNvSpPr/>
            <p:nvPr/>
          </p:nvSpPr>
          <p:spPr>
            <a:xfrm>
              <a:off x="10135400" y="419597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1" y="0"/>
                  </a:moveTo>
                  <a:cubicBezTo>
                    <a:pt x="0" y="0"/>
                    <a:pt x="0" y="0"/>
                    <a:pt x="0" y="21"/>
                  </a:cubicBezTo>
                  <a:cubicBezTo>
                    <a:pt x="0" y="21"/>
                    <a:pt x="21" y="21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1"/>
            <p:cNvSpPr/>
            <p:nvPr/>
          </p:nvSpPr>
          <p:spPr>
            <a:xfrm>
              <a:off x="10127025" y="4201200"/>
              <a:ext cx="1075" cy="25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0" y="1"/>
                  </a:moveTo>
                  <a:cubicBezTo>
                    <a:pt x="7" y="8"/>
                    <a:pt x="14" y="10"/>
                    <a:pt x="21" y="10"/>
                  </a:cubicBezTo>
                  <a:cubicBezTo>
                    <a:pt x="33" y="10"/>
                    <a:pt x="42" y="1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1"/>
            <p:cNvSpPr/>
            <p:nvPr/>
          </p:nvSpPr>
          <p:spPr>
            <a:xfrm>
              <a:off x="10388575" y="457625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"/>
                  </a:moveTo>
                  <a:cubicBezTo>
                    <a:pt x="42" y="64"/>
                    <a:pt x="63" y="85"/>
                    <a:pt x="105" y="105"/>
                  </a:cubicBezTo>
                  <a:cubicBezTo>
                    <a:pt x="63" y="85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1"/>
            <p:cNvSpPr/>
            <p:nvPr/>
          </p:nvSpPr>
          <p:spPr>
            <a:xfrm>
              <a:off x="10342525" y="45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1"/>
            <p:cNvSpPr/>
            <p:nvPr/>
          </p:nvSpPr>
          <p:spPr>
            <a:xfrm>
              <a:off x="10055875" y="4392650"/>
              <a:ext cx="2650" cy="2125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1" y="1"/>
                  </a:moveTo>
                  <a:cubicBezTo>
                    <a:pt x="43" y="22"/>
                    <a:pt x="84" y="42"/>
                    <a:pt x="105" y="84"/>
                  </a:cubicBezTo>
                  <a:cubicBezTo>
                    <a:pt x="84" y="42"/>
                    <a:pt x="64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1"/>
            <p:cNvSpPr/>
            <p:nvPr/>
          </p:nvSpPr>
          <p:spPr>
            <a:xfrm>
              <a:off x="10270350" y="4568400"/>
              <a:ext cx="2650" cy="2650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0" y="106"/>
                  </a:moveTo>
                  <a:lnTo>
                    <a:pt x="0" y="106"/>
                  </a:lnTo>
                  <a:cubicBezTo>
                    <a:pt x="63" y="85"/>
                    <a:pt x="84" y="64"/>
                    <a:pt x="105" y="1"/>
                  </a:cubicBezTo>
                  <a:lnTo>
                    <a:pt x="105" y="1"/>
                  </a:lnTo>
                  <a:cubicBezTo>
                    <a:pt x="84" y="64"/>
                    <a:pt x="63" y="85"/>
                    <a:pt x="0" y="1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1"/>
            <p:cNvSpPr/>
            <p:nvPr/>
          </p:nvSpPr>
          <p:spPr>
            <a:xfrm>
              <a:off x="10362425" y="4557950"/>
              <a:ext cx="1575" cy="550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0" y="0"/>
                  </a:moveTo>
                  <a:cubicBezTo>
                    <a:pt x="0" y="0"/>
                    <a:pt x="42" y="0"/>
                    <a:pt x="63" y="21"/>
                  </a:cubicBezTo>
                  <a:lnTo>
                    <a:pt x="63" y="21"/>
                  </a:lnTo>
                  <a:cubicBezTo>
                    <a:pt x="4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1"/>
            <p:cNvSpPr/>
            <p:nvPr/>
          </p:nvSpPr>
          <p:spPr>
            <a:xfrm>
              <a:off x="10375500" y="4566325"/>
              <a:ext cx="2625" cy="2100"/>
            </a:xfrm>
            <a:custGeom>
              <a:avLst/>
              <a:gdLst/>
              <a:ahLst/>
              <a:cxnLst/>
              <a:rect l="l" t="t" r="r" b="b"/>
              <a:pathLst>
                <a:path w="105" h="84" extrusionOk="0">
                  <a:moveTo>
                    <a:pt x="0" y="0"/>
                  </a:moveTo>
                  <a:cubicBezTo>
                    <a:pt x="42" y="42"/>
                    <a:pt x="84" y="84"/>
                    <a:pt x="105" y="84"/>
                  </a:cubicBezTo>
                  <a:cubicBezTo>
                    <a:pt x="84" y="63"/>
                    <a:pt x="42" y="4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1"/>
            <p:cNvSpPr/>
            <p:nvPr/>
          </p:nvSpPr>
          <p:spPr>
            <a:xfrm>
              <a:off x="10378625" y="4568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1"/>
            <p:cNvSpPr/>
            <p:nvPr/>
          </p:nvSpPr>
          <p:spPr>
            <a:xfrm>
              <a:off x="10266175" y="4573650"/>
              <a:ext cx="1575" cy="2625"/>
            </a:xfrm>
            <a:custGeom>
              <a:avLst/>
              <a:gdLst/>
              <a:ahLst/>
              <a:cxnLst/>
              <a:rect l="l" t="t" r="r" b="b"/>
              <a:pathLst>
                <a:path w="63" h="105" extrusionOk="0">
                  <a:moveTo>
                    <a:pt x="63" y="0"/>
                  </a:moveTo>
                  <a:cubicBezTo>
                    <a:pt x="58" y="14"/>
                    <a:pt x="54" y="26"/>
                    <a:pt x="49" y="36"/>
                  </a:cubicBezTo>
                  <a:lnTo>
                    <a:pt x="49" y="36"/>
                  </a:lnTo>
                  <a:cubicBezTo>
                    <a:pt x="57" y="21"/>
                    <a:pt x="63" y="8"/>
                    <a:pt x="63" y="0"/>
                  </a:cubicBezTo>
                  <a:close/>
                  <a:moveTo>
                    <a:pt x="49" y="36"/>
                  </a:moveTo>
                  <a:cubicBezTo>
                    <a:pt x="35" y="62"/>
                    <a:pt x="13" y="92"/>
                    <a:pt x="0" y="105"/>
                  </a:cubicBezTo>
                  <a:cubicBezTo>
                    <a:pt x="16" y="89"/>
                    <a:pt x="33" y="72"/>
                    <a:pt x="49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1"/>
            <p:cNvSpPr/>
            <p:nvPr/>
          </p:nvSpPr>
          <p:spPr>
            <a:xfrm>
              <a:off x="10154750" y="4223825"/>
              <a:ext cx="276725" cy="264050"/>
            </a:xfrm>
            <a:custGeom>
              <a:avLst/>
              <a:gdLst/>
              <a:ahLst/>
              <a:cxnLst/>
              <a:rect l="l" t="t" r="r" b="b"/>
              <a:pathLst>
                <a:path w="11069" h="10562" extrusionOk="0">
                  <a:moveTo>
                    <a:pt x="5734" y="1"/>
                  </a:moveTo>
                  <a:cubicBezTo>
                    <a:pt x="5407" y="1"/>
                    <a:pt x="5089" y="81"/>
                    <a:pt x="4771" y="246"/>
                  </a:cubicBezTo>
                  <a:lnTo>
                    <a:pt x="4352" y="246"/>
                  </a:lnTo>
                  <a:cubicBezTo>
                    <a:pt x="4318" y="237"/>
                    <a:pt x="4284" y="233"/>
                    <a:pt x="4251" y="233"/>
                  </a:cubicBezTo>
                  <a:cubicBezTo>
                    <a:pt x="4139" y="233"/>
                    <a:pt x="4030" y="277"/>
                    <a:pt x="3934" y="309"/>
                  </a:cubicBezTo>
                  <a:cubicBezTo>
                    <a:pt x="3536" y="351"/>
                    <a:pt x="3118" y="267"/>
                    <a:pt x="2804" y="623"/>
                  </a:cubicBezTo>
                  <a:cubicBezTo>
                    <a:pt x="2072" y="728"/>
                    <a:pt x="1486" y="1083"/>
                    <a:pt x="1235" y="1816"/>
                  </a:cubicBezTo>
                  <a:cubicBezTo>
                    <a:pt x="1172" y="1920"/>
                    <a:pt x="1067" y="2025"/>
                    <a:pt x="1005" y="2130"/>
                  </a:cubicBezTo>
                  <a:cubicBezTo>
                    <a:pt x="586" y="2778"/>
                    <a:pt x="210" y="3427"/>
                    <a:pt x="272" y="4243"/>
                  </a:cubicBezTo>
                  <a:cubicBezTo>
                    <a:pt x="293" y="4536"/>
                    <a:pt x="230" y="4808"/>
                    <a:pt x="189" y="5101"/>
                  </a:cubicBezTo>
                  <a:cubicBezTo>
                    <a:pt x="189" y="5289"/>
                    <a:pt x="0" y="5477"/>
                    <a:pt x="168" y="5645"/>
                  </a:cubicBezTo>
                  <a:cubicBezTo>
                    <a:pt x="168" y="5791"/>
                    <a:pt x="189" y="5896"/>
                    <a:pt x="272" y="5959"/>
                  </a:cubicBezTo>
                  <a:cubicBezTo>
                    <a:pt x="210" y="6440"/>
                    <a:pt x="189" y="6942"/>
                    <a:pt x="293" y="7402"/>
                  </a:cubicBezTo>
                  <a:cubicBezTo>
                    <a:pt x="272" y="7528"/>
                    <a:pt x="230" y="7695"/>
                    <a:pt x="335" y="7821"/>
                  </a:cubicBezTo>
                  <a:cubicBezTo>
                    <a:pt x="377" y="7842"/>
                    <a:pt x="377" y="7904"/>
                    <a:pt x="398" y="7925"/>
                  </a:cubicBezTo>
                  <a:cubicBezTo>
                    <a:pt x="754" y="8448"/>
                    <a:pt x="1235" y="8867"/>
                    <a:pt x="1674" y="9285"/>
                  </a:cubicBezTo>
                  <a:cubicBezTo>
                    <a:pt x="2114" y="9704"/>
                    <a:pt x="2720" y="9976"/>
                    <a:pt x="3369" y="10018"/>
                  </a:cubicBezTo>
                  <a:cubicBezTo>
                    <a:pt x="3829" y="10227"/>
                    <a:pt x="4269" y="10394"/>
                    <a:pt x="4729" y="10457"/>
                  </a:cubicBezTo>
                  <a:cubicBezTo>
                    <a:pt x="5036" y="10518"/>
                    <a:pt x="5343" y="10561"/>
                    <a:pt x="5648" y="10561"/>
                  </a:cubicBezTo>
                  <a:cubicBezTo>
                    <a:pt x="6071" y="10561"/>
                    <a:pt x="6492" y="10479"/>
                    <a:pt x="6905" y="10248"/>
                  </a:cubicBezTo>
                  <a:cubicBezTo>
                    <a:pt x="7386" y="10018"/>
                    <a:pt x="7909" y="9871"/>
                    <a:pt x="8349" y="9599"/>
                  </a:cubicBezTo>
                  <a:cubicBezTo>
                    <a:pt x="8977" y="9202"/>
                    <a:pt x="9625" y="8783"/>
                    <a:pt x="9897" y="8030"/>
                  </a:cubicBezTo>
                  <a:cubicBezTo>
                    <a:pt x="9918" y="7904"/>
                    <a:pt x="10023" y="7800"/>
                    <a:pt x="10106" y="7695"/>
                  </a:cubicBezTo>
                  <a:cubicBezTo>
                    <a:pt x="11048" y="6628"/>
                    <a:pt x="11069" y="5415"/>
                    <a:pt x="10650" y="4180"/>
                  </a:cubicBezTo>
                  <a:cubicBezTo>
                    <a:pt x="10316" y="3197"/>
                    <a:pt x="9730" y="2339"/>
                    <a:pt x="8997" y="1565"/>
                  </a:cubicBezTo>
                  <a:cubicBezTo>
                    <a:pt x="8809" y="1355"/>
                    <a:pt x="8684" y="1083"/>
                    <a:pt x="8391" y="979"/>
                  </a:cubicBezTo>
                  <a:cubicBezTo>
                    <a:pt x="7721" y="686"/>
                    <a:pt x="7093" y="351"/>
                    <a:pt x="6382" y="100"/>
                  </a:cubicBezTo>
                  <a:cubicBezTo>
                    <a:pt x="6160" y="34"/>
                    <a:pt x="5945" y="1"/>
                    <a:pt x="5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1"/>
            <p:cNvSpPr/>
            <p:nvPr/>
          </p:nvSpPr>
          <p:spPr>
            <a:xfrm>
              <a:off x="10159975" y="4231025"/>
              <a:ext cx="223900" cy="243125"/>
            </a:xfrm>
            <a:custGeom>
              <a:avLst/>
              <a:gdLst/>
              <a:ahLst/>
              <a:cxnLst/>
              <a:rect l="l" t="t" r="r" b="b"/>
              <a:pathLst>
                <a:path w="8956" h="9725" extrusionOk="0">
                  <a:moveTo>
                    <a:pt x="4583" y="0"/>
                  </a:moveTo>
                  <a:cubicBezTo>
                    <a:pt x="4499" y="0"/>
                    <a:pt x="4436" y="0"/>
                    <a:pt x="4374" y="21"/>
                  </a:cubicBezTo>
                  <a:cubicBezTo>
                    <a:pt x="4327" y="96"/>
                    <a:pt x="4281" y="124"/>
                    <a:pt x="4234" y="124"/>
                  </a:cubicBezTo>
                  <a:cubicBezTo>
                    <a:pt x="4176" y="124"/>
                    <a:pt x="4118" y="79"/>
                    <a:pt x="4060" y="21"/>
                  </a:cubicBezTo>
                  <a:cubicBezTo>
                    <a:pt x="3997" y="63"/>
                    <a:pt x="3913" y="84"/>
                    <a:pt x="3871" y="126"/>
                  </a:cubicBezTo>
                  <a:cubicBezTo>
                    <a:pt x="3453" y="272"/>
                    <a:pt x="3034" y="314"/>
                    <a:pt x="2616" y="314"/>
                  </a:cubicBezTo>
                  <a:cubicBezTo>
                    <a:pt x="1884" y="419"/>
                    <a:pt x="1298" y="753"/>
                    <a:pt x="1047" y="1486"/>
                  </a:cubicBezTo>
                  <a:cubicBezTo>
                    <a:pt x="1005" y="1632"/>
                    <a:pt x="879" y="1695"/>
                    <a:pt x="817" y="1800"/>
                  </a:cubicBezTo>
                  <a:cubicBezTo>
                    <a:pt x="398" y="2448"/>
                    <a:pt x="63" y="3118"/>
                    <a:pt x="84" y="3934"/>
                  </a:cubicBezTo>
                  <a:cubicBezTo>
                    <a:pt x="105" y="4206"/>
                    <a:pt x="42" y="4499"/>
                    <a:pt x="1" y="4792"/>
                  </a:cubicBezTo>
                  <a:cubicBezTo>
                    <a:pt x="126" y="4938"/>
                    <a:pt x="105" y="5147"/>
                    <a:pt x="84" y="5336"/>
                  </a:cubicBezTo>
                  <a:lnTo>
                    <a:pt x="84" y="5650"/>
                  </a:lnTo>
                  <a:cubicBezTo>
                    <a:pt x="21" y="6131"/>
                    <a:pt x="1" y="6612"/>
                    <a:pt x="105" y="7093"/>
                  </a:cubicBezTo>
                  <a:cubicBezTo>
                    <a:pt x="210" y="7177"/>
                    <a:pt x="231" y="7282"/>
                    <a:pt x="273" y="7386"/>
                  </a:cubicBezTo>
                  <a:cubicBezTo>
                    <a:pt x="314" y="7491"/>
                    <a:pt x="293" y="7554"/>
                    <a:pt x="210" y="7616"/>
                  </a:cubicBezTo>
                  <a:cubicBezTo>
                    <a:pt x="586" y="8140"/>
                    <a:pt x="1047" y="8558"/>
                    <a:pt x="1486" y="8976"/>
                  </a:cubicBezTo>
                  <a:cubicBezTo>
                    <a:pt x="1967" y="9416"/>
                    <a:pt x="2574" y="9646"/>
                    <a:pt x="3202" y="9709"/>
                  </a:cubicBezTo>
                  <a:cubicBezTo>
                    <a:pt x="3434" y="9720"/>
                    <a:pt x="3668" y="9725"/>
                    <a:pt x="3903" y="9725"/>
                  </a:cubicBezTo>
                  <a:cubicBezTo>
                    <a:pt x="4579" y="9725"/>
                    <a:pt x="5265" y="9682"/>
                    <a:pt x="5964" y="9604"/>
                  </a:cubicBezTo>
                  <a:cubicBezTo>
                    <a:pt x="7198" y="9437"/>
                    <a:pt x="8768" y="8432"/>
                    <a:pt x="8914" y="6905"/>
                  </a:cubicBezTo>
                  <a:cubicBezTo>
                    <a:pt x="8956" y="6654"/>
                    <a:pt x="8914" y="6403"/>
                    <a:pt x="8872" y="6152"/>
                  </a:cubicBezTo>
                  <a:cubicBezTo>
                    <a:pt x="8621" y="5022"/>
                    <a:pt x="8391" y="3892"/>
                    <a:pt x="7847" y="2846"/>
                  </a:cubicBezTo>
                  <a:cubicBezTo>
                    <a:pt x="7533" y="2281"/>
                    <a:pt x="7219" y="1737"/>
                    <a:pt x="6612" y="1423"/>
                  </a:cubicBezTo>
                  <a:cubicBezTo>
                    <a:pt x="6529" y="1360"/>
                    <a:pt x="6466" y="1277"/>
                    <a:pt x="6403" y="1214"/>
                  </a:cubicBezTo>
                  <a:cubicBezTo>
                    <a:pt x="5943" y="586"/>
                    <a:pt x="5399" y="105"/>
                    <a:pt x="45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1"/>
            <p:cNvSpPr/>
            <p:nvPr/>
          </p:nvSpPr>
          <p:spPr>
            <a:xfrm>
              <a:off x="10371300" y="4141575"/>
              <a:ext cx="2650" cy="14150"/>
            </a:xfrm>
            <a:custGeom>
              <a:avLst/>
              <a:gdLst/>
              <a:ahLst/>
              <a:cxnLst/>
              <a:rect l="l" t="t" r="r" b="b"/>
              <a:pathLst>
                <a:path w="106" h="566" extrusionOk="0">
                  <a:moveTo>
                    <a:pt x="1" y="0"/>
                  </a:moveTo>
                  <a:lnTo>
                    <a:pt x="1" y="0"/>
                  </a:lnTo>
                  <a:cubicBezTo>
                    <a:pt x="22" y="210"/>
                    <a:pt x="43" y="398"/>
                    <a:pt x="105" y="565"/>
                  </a:cubicBezTo>
                  <a:cubicBezTo>
                    <a:pt x="84" y="440"/>
                    <a:pt x="84" y="293"/>
                    <a:pt x="84" y="105"/>
                  </a:cubicBezTo>
                  <a:cubicBezTo>
                    <a:pt x="43" y="84"/>
                    <a:pt x="22" y="21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1"/>
            <p:cNvSpPr/>
            <p:nvPr/>
          </p:nvSpPr>
          <p:spPr>
            <a:xfrm>
              <a:off x="10397975" y="4193875"/>
              <a:ext cx="47100" cy="13925"/>
            </a:xfrm>
            <a:custGeom>
              <a:avLst/>
              <a:gdLst/>
              <a:ahLst/>
              <a:cxnLst/>
              <a:rect l="l" t="t" r="r" b="b"/>
              <a:pathLst>
                <a:path w="1884" h="557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26"/>
                    <a:pt x="294" y="252"/>
                    <a:pt x="419" y="419"/>
                  </a:cubicBezTo>
                  <a:cubicBezTo>
                    <a:pt x="492" y="492"/>
                    <a:pt x="580" y="549"/>
                    <a:pt x="685" y="549"/>
                  </a:cubicBezTo>
                  <a:cubicBezTo>
                    <a:pt x="700" y="549"/>
                    <a:pt x="717" y="547"/>
                    <a:pt x="733" y="545"/>
                  </a:cubicBezTo>
                  <a:cubicBezTo>
                    <a:pt x="781" y="542"/>
                    <a:pt x="828" y="541"/>
                    <a:pt x="875" y="541"/>
                  </a:cubicBezTo>
                  <a:cubicBezTo>
                    <a:pt x="1059" y="541"/>
                    <a:pt x="1236" y="557"/>
                    <a:pt x="1415" y="557"/>
                  </a:cubicBezTo>
                  <a:cubicBezTo>
                    <a:pt x="1568" y="557"/>
                    <a:pt x="1723" y="545"/>
                    <a:pt x="1884" y="503"/>
                  </a:cubicBezTo>
                  <a:lnTo>
                    <a:pt x="1570" y="503"/>
                  </a:lnTo>
                  <a:cubicBezTo>
                    <a:pt x="1193" y="503"/>
                    <a:pt x="859" y="503"/>
                    <a:pt x="587" y="335"/>
                  </a:cubicBezTo>
                  <a:cubicBezTo>
                    <a:pt x="419" y="294"/>
                    <a:pt x="252" y="189"/>
                    <a:pt x="105" y="84"/>
                  </a:cubicBezTo>
                  <a:cubicBezTo>
                    <a:pt x="85" y="43"/>
                    <a:pt x="64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1"/>
            <p:cNvSpPr/>
            <p:nvPr/>
          </p:nvSpPr>
          <p:spPr>
            <a:xfrm>
              <a:off x="10224325" y="4228925"/>
              <a:ext cx="29825" cy="9450"/>
            </a:xfrm>
            <a:custGeom>
              <a:avLst/>
              <a:gdLst/>
              <a:ahLst/>
              <a:cxnLst/>
              <a:rect l="l" t="t" r="r" b="b"/>
              <a:pathLst>
                <a:path w="1193" h="378" extrusionOk="0">
                  <a:moveTo>
                    <a:pt x="1109" y="63"/>
                  </a:moveTo>
                  <a:cubicBezTo>
                    <a:pt x="732" y="84"/>
                    <a:pt x="272" y="1"/>
                    <a:pt x="0" y="377"/>
                  </a:cubicBezTo>
                  <a:cubicBezTo>
                    <a:pt x="377" y="210"/>
                    <a:pt x="795" y="210"/>
                    <a:pt x="1193" y="147"/>
                  </a:cubicBezTo>
                  <a:lnTo>
                    <a:pt x="1109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1"/>
            <p:cNvSpPr/>
            <p:nvPr/>
          </p:nvSpPr>
          <p:spPr>
            <a:xfrm>
              <a:off x="10224325" y="4232600"/>
              <a:ext cx="31400" cy="5775"/>
            </a:xfrm>
            <a:custGeom>
              <a:avLst/>
              <a:gdLst/>
              <a:ahLst/>
              <a:cxnLst/>
              <a:rect l="l" t="t" r="r" b="b"/>
              <a:pathLst>
                <a:path w="1256" h="231" extrusionOk="0">
                  <a:moveTo>
                    <a:pt x="1193" y="0"/>
                  </a:moveTo>
                  <a:cubicBezTo>
                    <a:pt x="795" y="42"/>
                    <a:pt x="377" y="63"/>
                    <a:pt x="0" y="230"/>
                  </a:cubicBezTo>
                  <a:cubicBezTo>
                    <a:pt x="419" y="230"/>
                    <a:pt x="858" y="209"/>
                    <a:pt x="1256" y="42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1"/>
            <p:cNvSpPr/>
            <p:nvPr/>
          </p:nvSpPr>
          <p:spPr>
            <a:xfrm>
              <a:off x="10154225" y="4350800"/>
              <a:ext cx="6300" cy="13625"/>
            </a:xfrm>
            <a:custGeom>
              <a:avLst/>
              <a:gdLst/>
              <a:ahLst/>
              <a:cxnLst/>
              <a:rect l="l" t="t" r="r" b="b"/>
              <a:pathLst>
                <a:path w="252" h="545" extrusionOk="0">
                  <a:moveTo>
                    <a:pt x="189" y="1"/>
                  </a:moveTo>
                  <a:cubicBezTo>
                    <a:pt x="189" y="189"/>
                    <a:pt x="0" y="336"/>
                    <a:pt x="147" y="545"/>
                  </a:cubicBezTo>
                  <a:lnTo>
                    <a:pt x="210" y="545"/>
                  </a:lnTo>
                  <a:cubicBezTo>
                    <a:pt x="105" y="356"/>
                    <a:pt x="251" y="189"/>
                    <a:pt x="1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1"/>
            <p:cNvSpPr/>
            <p:nvPr/>
          </p:nvSpPr>
          <p:spPr>
            <a:xfrm>
              <a:off x="10157350" y="4350800"/>
              <a:ext cx="4750" cy="13625"/>
            </a:xfrm>
            <a:custGeom>
              <a:avLst/>
              <a:gdLst/>
              <a:ahLst/>
              <a:cxnLst/>
              <a:rect l="l" t="t" r="r" b="b"/>
              <a:pathLst>
                <a:path w="190" h="545" extrusionOk="0">
                  <a:moveTo>
                    <a:pt x="64" y="1"/>
                  </a:moveTo>
                  <a:cubicBezTo>
                    <a:pt x="126" y="189"/>
                    <a:pt x="1" y="356"/>
                    <a:pt x="85" y="545"/>
                  </a:cubicBezTo>
                  <a:lnTo>
                    <a:pt x="126" y="545"/>
                  </a:lnTo>
                  <a:cubicBezTo>
                    <a:pt x="168" y="356"/>
                    <a:pt x="189" y="189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1"/>
            <p:cNvSpPr/>
            <p:nvPr/>
          </p:nvSpPr>
          <p:spPr>
            <a:xfrm>
              <a:off x="10252050" y="4228525"/>
              <a:ext cx="10475" cy="3050"/>
            </a:xfrm>
            <a:custGeom>
              <a:avLst/>
              <a:gdLst/>
              <a:ahLst/>
              <a:cxnLst/>
              <a:rect l="l" t="t" r="r" b="b"/>
              <a:pathLst>
                <a:path w="419" h="122" extrusionOk="0">
                  <a:moveTo>
                    <a:pt x="301" y="0"/>
                  </a:moveTo>
                  <a:cubicBezTo>
                    <a:pt x="195" y="0"/>
                    <a:pt x="92" y="39"/>
                    <a:pt x="0" y="100"/>
                  </a:cubicBezTo>
                  <a:cubicBezTo>
                    <a:pt x="25" y="94"/>
                    <a:pt x="47" y="92"/>
                    <a:pt x="67" y="92"/>
                  </a:cubicBezTo>
                  <a:cubicBezTo>
                    <a:pt x="115" y="92"/>
                    <a:pt x="147" y="106"/>
                    <a:pt x="147" y="121"/>
                  </a:cubicBezTo>
                  <a:cubicBezTo>
                    <a:pt x="188" y="100"/>
                    <a:pt x="272" y="79"/>
                    <a:pt x="314" y="79"/>
                  </a:cubicBezTo>
                  <a:cubicBezTo>
                    <a:pt x="356" y="100"/>
                    <a:pt x="398" y="100"/>
                    <a:pt x="419" y="100"/>
                  </a:cubicBezTo>
                  <a:lnTo>
                    <a:pt x="419" y="17"/>
                  </a:lnTo>
                  <a:cubicBezTo>
                    <a:pt x="379" y="5"/>
                    <a:pt x="340" y="0"/>
                    <a:pt x="3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1"/>
            <p:cNvSpPr/>
            <p:nvPr/>
          </p:nvSpPr>
          <p:spPr>
            <a:xfrm>
              <a:off x="10256225" y="4230500"/>
              <a:ext cx="7350" cy="3150"/>
            </a:xfrm>
            <a:custGeom>
              <a:avLst/>
              <a:gdLst/>
              <a:ahLst/>
              <a:cxnLst/>
              <a:rect l="l" t="t" r="r" b="b"/>
              <a:pathLst>
                <a:path w="294" h="126" extrusionOk="0">
                  <a:moveTo>
                    <a:pt x="189" y="0"/>
                  </a:moveTo>
                  <a:cubicBezTo>
                    <a:pt x="105" y="0"/>
                    <a:pt x="42" y="21"/>
                    <a:pt x="1" y="42"/>
                  </a:cubicBezTo>
                  <a:lnTo>
                    <a:pt x="1" y="126"/>
                  </a:lnTo>
                  <a:cubicBezTo>
                    <a:pt x="42" y="105"/>
                    <a:pt x="126" y="84"/>
                    <a:pt x="189" y="21"/>
                  </a:cubicBezTo>
                  <a:cubicBezTo>
                    <a:pt x="196" y="28"/>
                    <a:pt x="203" y="31"/>
                    <a:pt x="211" y="31"/>
                  </a:cubicBezTo>
                  <a:cubicBezTo>
                    <a:pt x="228" y="31"/>
                    <a:pt x="252" y="21"/>
                    <a:pt x="293" y="21"/>
                  </a:cubicBezTo>
                  <a:cubicBezTo>
                    <a:pt x="252" y="21"/>
                    <a:pt x="210" y="21"/>
                    <a:pt x="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1"/>
            <p:cNvSpPr/>
            <p:nvPr/>
          </p:nvSpPr>
          <p:spPr>
            <a:xfrm>
              <a:off x="10252050" y="4230675"/>
              <a:ext cx="3675" cy="2450"/>
            </a:xfrm>
            <a:custGeom>
              <a:avLst/>
              <a:gdLst/>
              <a:ahLst/>
              <a:cxnLst/>
              <a:rect l="l" t="t" r="r" b="b"/>
              <a:pathLst>
                <a:path w="147" h="98" extrusionOk="0">
                  <a:moveTo>
                    <a:pt x="90" y="0"/>
                  </a:moveTo>
                  <a:cubicBezTo>
                    <a:pt x="66" y="0"/>
                    <a:pt x="35" y="6"/>
                    <a:pt x="0" y="14"/>
                  </a:cubicBezTo>
                  <a:lnTo>
                    <a:pt x="84" y="98"/>
                  </a:lnTo>
                  <a:cubicBezTo>
                    <a:pt x="105" y="77"/>
                    <a:pt x="147" y="77"/>
                    <a:pt x="147" y="35"/>
                  </a:cubicBezTo>
                  <a:cubicBezTo>
                    <a:pt x="147" y="11"/>
                    <a:pt x="125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1"/>
            <p:cNvSpPr/>
            <p:nvPr/>
          </p:nvSpPr>
          <p:spPr>
            <a:xfrm>
              <a:off x="10254125" y="4231550"/>
              <a:ext cx="2125" cy="2100"/>
            </a:xfrm>
            <a:custGeom>
              <a:avLst/>
              <a:gdLst/>
              <a:ahLst/>
              <a:cxnLst/>
              <a:rect l="l" t="t" r="r" b="b"/>
              <a:pathLst>
                <a:path w="85" h="84" extrusionOk="0">
                  <a:moveTo>
                    <a:pt x="64" y="0"/>
                  </a:moveTo>
                  <a:cubicBezTo>
                    <a:pt x="22" y="0"/>
                    <a:pt x="22" y="42"/>
                    <a:pt x="1" y="42"/>
                  </a:cubicBezTo>
                  <a:lnTo>
                    <a:pt x="64" y="84"/>
                  </a:lnTo>
                  <a:cubicBezTo>
                    <a:pt x="85" y="63"/>
                    <a:pt x="64" y="42"/>
                    <a:pt x="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1"/>
            <p:cNvSpPr/>
            <p:nvPr/>
          </p:nvSpPr>
          <p:spPr>
            <a:xfrm>
              <a:off x="10160500" y="4408350"/>
              <a:ext cx="4200" cy="10475"/>
            </a:xfrm>
            <a:custGeom>
              <a:avLst/>
              <a:gdLst/>
              <a:ahLst/>
              <a:cxnLst/>
              <a:rect l="l" t="t" r="r" b="b"/>
              <a:pathLst>
                <a:path w="168" h="419" extrusionOk="0">
                  <a:moveTo>
                    <a:pt x="63" y="0"/>
                  </a:moveTo>
                  <a:lnTo>
                    <a:pt x="63" y="0"/>
                  </a:lnTo>
                  <a:cubicBezTo>
                    <a:pt x="21" y="147"/>
                    <a:pt x="0" y="293"/>
                    <a:pt x="105" y="419"/>
                  </a:cubicBezTo>
                  <a:cubicBezTo>
                    <a:pt x="147" y="398"/>
                    <a:pt x="147" y="356"/>
                    <a:pt x="168" y="356"/>
                  </a:cubicBezTo>
                  <a:cubicBezTo>
                    <a:pt x="147" y="335"/>
                    <a:pt x="147" y="314"/>
                    <a:pt x="147" y="293"/>
                  </a:cubicBezTo>
                  <a:cubicBezTo>
                    <a:pt x="84" y="189"/>
                    <a:pt x="84" y="84"/>
                    <a:pt x="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1"/>
            <p:cNvSpPr/>
            <p:nvPr/>
          </p:nvSpPr>
          <p:spPr>
            <a:xfrm>
              <a:off x="10162075" y="4407825"/>
              <a:ext cx="3675" cy="8925"/>
            </a:xfrm>
            <a:custGeom>
              <a:avLst/>
              <a:gdLst/>
              <a:ahLst/>
              <a:cxnLst/>
              <a:rect l="l" t="t" r="r" b="b"/>
              <a:pathLst>
                <a:path w="147" h="357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84"/>
                    <a:pt x="42" y="210"/>
                    <a:pt x="84" y="272"/>
                  </a:cubicBezTo>
                  <a:cubicBezTo>
                    <a:pt x="84" y="335"/>
                    <a:pt x="84" y="356"/>
                    <a:pt x="105" y="356"/>
                  </a:cubicBezTo>
                  <a:cubicBezTo>
                    <a:pt x="126" y="335"/>
                    <a:pt x="126" y="314"/>
                    <a:pt x="147" y="272"/>
                  </a:cubicBezTo>
                  <a:cubicBezTo>
                    <a:pt x="126" y="168"/>
                    <a:pt x="84" y="6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1"/>
            <p:cNvSpPr/>
            <p:nvPr/>
          </p:nvSpPr>
          <p:spPr>
            <a:xfrm>
              <a:off x="10263550" y="4228925"/>
              <a:ext cx="10475" cy="2125"/>
            </a:xfrm>
            <a:custGeom>
              <a:avLst/>
              <a:gdLst/>
              <a:ahLst/>
              <a:cxnLst/>
              <a:rect l="l" t="t" r="r" b="b"/>
              <a:pathLst>
                <a:path w="419" h="85" extrusionOk="0">
                  <a:moveTo>
                    <a:pt x="0" y="1"/>
                  </a:moveTo>
                  <a:cubicBezTo>
                    <a:pt x="21" y="42"/>
                    <a:pt x="21" y="63"/>
                    <a:pt x="21" y="84"/>
                  </a:cubicBezTo>
                  <a:cubicBezTo>
                    <a:pt x="105" y="84"/>
                    <a:pt x="168" y="84"/>
                    <a:pt x="272" y="63"/>
                  </a:cubicBezTo>
                  <a:lnTo>
                    <a:pt x="377" y="63"/>
                  </a:lnTo>
                  <a:lnTo>
                    <a:pt x="377" y="21"/>
                  </a:lnTo>
                  <a:cubicBezTo>
                    <a:pt x="377" y="1"/>
                    <a:pt x="419" y="1"/>
                    <a:pt x="4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1"/>
            <p:cNvSpPr/>
            <p:nvPr/>
          </p:nvSpPr>
          <p:spPr>
            <a:xfrm>
              <a:off x="10263550" y="4230500"/>
              <a:ext cx="9450" cy="2100"/>
            </a:xfrm>
            <a:custGeom>
              <a:avLst/>
              <a:gdLst/>
              <a:ahLst/>
              <a:cxnLst/>
              <a:rect l="l" t="t" r="r" b="b"/>
              <a:pathLst>
                <a:path w="378" h="84" extrusionOk="0">
                  <a:moveTo>
                    <a:pt x="252" y="0"/>
                  </a:moveTo>
                  <a:cubicBezTo>
                    <a:pt x="168" y="21"/>
                    <a:pt x="63" y="42"/>
                    <a:pt x="0" y="42"/>
                  </a:cubicBezTo>
                  <a:cubicBezTo>
                    <a:pt x="42" y="42"/>
                    <a:pt x="126" y="84"/>
                    <a:pt x="168" y="84"/>
                  </a:cubicBezTo>
                  <a:cubicBezTo>
                    <a:pt x="252" y="84"/>
                    <a:pt x="314" y="84"/>
                    <a:pt x="377" y="42"/>
                  </a:cubicBezTo>
                  <a:cubicBezTo>
                    <a:pt x="377" y="21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1"/>
            <p:cNvSpPr/>
            <p:nvPr/>
          </p:nvSpPr>
          <p:spPr>
            <a:xfrm>
              <a:off x="10272450" y="4228925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1" y="1"/>
                  </a:moveTo>
                  <a:lnTo>
                    <a:pt x="0" y="42"/>
                  </a:lnTo>
                  <a:cubicBezTo>
                    <a:pt x="0" y="63"/>
                    <a:pt x="21" y="63"/>
                    <a:pt x="21" y="63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1"/>
            <p:cNvSpPr/>
            <p:nvPr/>
          </p:nvSpPr>
          <p:spPr>
            <a:xfrm>
              <a:off x="10272450" y="4229975"/>
              <a:ext cx="1575" cy="1075"/>
            </a:xfrm>
            <a:custGeom>
              <a:avLst/>
              <a:gdLst/>
              <a:ahLst/>
              <a:cxnLst/>
              <a:rect l="l" t="t" r="r" b="b"/>
              <a:pathLst>
                <a:path w="63" h="43" extrusionOk="0">
                  <a:moveTo>
                    <a:pt x="21" y="0"/>
                  </a:moveTo>
                  <a:cubicBezTo>
                    <a:pt x="0" y="21"/>
                    <a:pt x="21" y="42"/>
                    <a:pt x="63" y="4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1"/>
            <p:cNvSpPr/>
            <p:nvPr/>
          </p:nvSpPr>
          <p:spPr>
            <a:xfrm>
              <a:off x="10263550" y="4228925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0" y="1"/>
                  </a:moveTo>
                  <a:lnTo>
                    <a:pt x="0" y="84"/>
                  </a:lnTo>
                  <a:cubicBezTo>
                    <a:pt x="21" y="63"/>
                    <a:pt x="21" y="42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1"/>
            <p:cNvSpPr/>
            <p:nvPr/>
          </p:nvSpPr>
          <p:spPr>
            <a:xfrm>
              <a:off x="10263550" y="4231025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cubicBezTo>
                    <a:pt x="21" y="0"/>
                    <a:pt x="0" y="0"/>
                    <a:pt x="21" y="0"/>
                  </a:cubicBezTo>
                  <a:cubicBezTo>
                    <a:pt x="0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1"/>
            <p:cNvSpPr/>
            <p:nvPr/>
          </p:nvSpPr>
          <p:spPr>
            <a:xfrm>
              <a:off x="10157875" y="4364400"/>
              <a:ext cx="2650" cy="7875"/>
            </a:xfrm>
            <a:custGeom>
              <a:avLst/>
              <a:gdLst/>
              <a:ahLst/>
              <a:cxnLst/>
              <a:rect l="l" t="t" r="r" b="b"/>
              <a:pathLst>
                <a:path w="106" h="315" extrusionOk="0">
                  <a:moveTo>
                    <a:pt x="1" y="1"/>
                  </a:moveTo>
                  <a:cubicBezTo>
                    <a:pt x="1" y="105"/>
                    <a:pt x="1" y="231"/>
                    <a:pt x="105" y="315"/>
                  </a:cubicBezTo>
                  <a:cubicBezTo>
                    <a:pt x="64" y="231"/>
                    <a:pt x="85" y="126"/>
                    <a:pt x="64" y="64"/>
                  </a:cubicBezTo>
                  <a:cubicBezTo>
                    <a:pt x="64" y="22"/>
                    <a:pt x="43" y="22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1"/>
            <p:cNvSpPr/>
            <p:nvPr/>
          </p:nvSpPr>
          <p:spPr>
            <a:xfrm>
              <a:off x="10159450" y="4364400"/>
              <a:ext cx="1075" cy="7350"/>
            </a:xfrm>
            <a:custGeom>
              <a:avLst/>
              <a:gdLst/>
              <a:ahLst/>
              <a:cxnLst/>
              <a:rect l="l" t="t" r="r" b="b"/>
              <a:pathLst>
                <a:path w="43" h="294" extrusionOk="0">
                  <a:moveTo>
                    <a:pt x="42" y="1"/>
                  </a:moveTo>
                  <a:cubicBezTo>
                    <a:pt x="22" y="22"/>
                    <a:pt x="22" y="22"/>
                    <a:pt x="1" y="22"/>
                  </a:cubicBezTo>
                  <a:cubicBezTo>
                    <a:pt x="1" y="126"/>
                    <a:pt x="1" y="210"/>
                    <a:pt x="42" y="29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1"/>
            <p:cNvSpPr/>
            <p:nvPr/>
          </p:nvSpPr>
          <p:spPr>
            <a:xfrm>
              <a:off x="10157875" y="436440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1"/>
                  </a:moveTo>
                  <a:cubicBezTo>
                    <a:pt x="43" y="22"/>
                    <a:pt x="64" y="22"/>
                    <a:pt x="64" y="22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1"/>
            <p:cNvSpPr/>
            <p:nvPr/>
          </p:nvSpPr>
          <p:spPr>
            <a:xfrm>
              <a:off x="10159450" y="436440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1" y="1"/>
                  </a:moveTo>
                  <a:lnTo>
                    <a:pt x="1" y="22"/>
                  </a:lnTo>
                  <a:cubicBezTo>
                    <a:pt x="22" y="22"/>
                    <a:pt x="22" y="22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1"/>
            <p:cNvSpPr/>
            <p:nvPr/>
          </p:nvSpPr>
          <p:spPr>
            <a:xfrm>
              <a:off x="10163125" y="4418275"/>
              <a:ext cx="1575" cy="3175"/>
            </a:xfrm>
            <a:custGeom>
              <a:avLst/>
              <a:gdLst/>
              <a:ahLst/>
              <a:cxnLst/>
              <a:rect l="l" t="t" r="r" b="b"/>
              <a:pathLst>
                <a:path w="63" h="127" extrusionOk="0">
                  <a:moveTo>
                    <a:pt x="63" y="1"/>
                  </a:moveTo>
                  <a:cubicBezTo>
                    <a:pt x="63" y="22"/>
                    <a:pt x="42" y="22"/>
                    <a:pt x="0" y="22"/>
                  </a:cubicBezTo>
                  <a:cubicBezTo>
                    <a:pt x="42" y="43"/>
                    <a:pt x="42" y="106"/>
                    <a:pt x="63" y="12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1"/>
            <p:cNvSpPr/>
            <p:nvPr/>
          </p:nvSpPr>
          <p:spPr>
            <a:xfrm>
              <a:off x="10164675" y="4415675"/>
              <a:ext cx="2125" cy="6300"/>
            </a:xfrm>
            <a:custGeom>
              <a:avLst/>
              <a:gdLst/>
              <a:ahLst/>
              <a:cxnLst/>
              <a:rect l="l" t="t" r="r" b="b"/>
              <a:pathLst>
                <a:path w="85" h="252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63"/>
                    <a:pt x="1" y="105"/>
                  </a:cubicBezTo>
                  <a:lnTo>
                    <a:pt x="1" y="251"/>
                  </a:lnTo>
                  <a:cubicBezTo>
                    <a:pt x="85" y="147"/>
                    <a:pt x="85" y="63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1"/>
            <p:cNvSpPr/>
            <p:nvPr/>
          </p:nvSpPr>
          <p:spPr>
            <a:xfrm>
              <a:off x="10163125" y="4417250"/>
              <a:ext cx="1575" cy="1575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63" y="0"/>
                  </a:moveTo>
                  <a:cubicBezTo>
                    <a:pt x="42" y="42"/>
                    <a:pt x="42" y="63"/>
                    <a:pt x="0" y="63"/>
                  </a:cubicBezTo>
                  <a:cubicBezTo>
                    <a:pt x="42" y="63"/>
                    <a:pt x="42" y="42"/>
                    <a:pt x="63" y="4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1"/>
            <p:cNvSpPr/>
            <p:nvPr/>
          </p:nvSpPr>
          <p:spPr>
            <a:xfrm>
              <a:off x="10164675" y="4415675"/>
              <a:ext cx="1075" cy="2625"/>
            </a:xfrm>
            <a:custGeom>
              <a:avLst/>
              <a:gdLst/>
              <a:ahLst/>
              <a:cxnLst/>
              <a:rect l="l" t="t" r="r" b="b"/>
              <a:pathLst>
                <a:path w="43" h="105" extrusionOk="0">
                  <a:moveTo>
                    <a:pt x="43" y="0"/>
                  </a:moveTo>
                  <a:cubicBezTo>
                    <a:pt x="22" y="21"/>
                    <a:pt x="22" y="42"/>
                    <a:pt x="1" y="63"/>
                  </a:cubicBezTo>
                  <a:lnTo>
                    <a:pt x="1" y="105"/>
                  </a:lnTo>
                  <a:cubicBezTo>
                    <a:pt x="22" y="63"/>
                    <a:pt x="22" y="42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1"/>
            <p:cNvSpPr/>
            <p:nvPr/>
          </p:nvSpPr>
          <p:spPr>
            <a:xfrm>
              <a:off x="10260925" y="4231550"/>
              <a:ext cx="7875" cy="2600"/>
            </a:xfrm>
            <a:custGeom>
              <a:avLst/>
              <a:gdLst/>
              <a:ahLst/>
              <a:cxnLst/>
              <a:rect l="l" t="t" r="r" b="b"/>
              <a:pathLst>
                <a:path w="315" h="104" extrusionOk="0">
                  <a:moveTo>
                    <a:pt x="126" y="0"/>
                  </a:moveTo>
                  <a:cubicBezTo>
                    <a:pt x="95" y="21"/>
                    <a:pt x="74" y="32"/>
                    <a:pt x="56" y="32"/>
                  </a:cubicBezTo>
                  <a:cubicBezTo>
                    <a:pt x="37" y="32"/>
                    <a:pt x="22" y="21"/>
                    <a:pt x="1" y="0"/>
                  </a:cubicBezTo>
                  <a:lnTo>
                    <a:pt x="1" y="0"/>
                  </a:lnTo>
                  <a:cubicBezTo>
                    <a:pt x="59" y="58"/>
                    <a:pt x="117" y="103"/>
                    <a:pt x="175" y="103"/>
                  </a:cubicBezTo>
                  <a:cubicBezTo>
                    <a:pt x="222" y="103"/>
                    <a:pt x="268" y="75"/>
                    <a:pt x="315" y="0"/>
                  </a:cubicBezTo>
                  <a:lnTo>
                    <a:pt x="315" y="0"/>
                  </a:lnTo>
                  <a:cubicBezTo>
                    <a:pt x="269" y="23"/>
                    <a:pt x="229" y="40"/>
                    <a:pt x="196" y="40"/>
                  </a:cubicBezTo>
                  <a:cubicBezTo>
                    <a:pt x="168" y="40"/>
                    <a:pt x="145" y="28"/>
                    <a:pt x="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1"/>
            <p:cNvSpPr/>
            <p:nvPr/>
          </p:nvSpPr>
          <p:spPr>
            <a:xfrm>
              <a:off x="10263550" y="4231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1"/>
            <p:cNvSpPr/>
            <p:nvPr/>
          </p:nvSpPr>
          <p:spPr>
            <a:xfrm>
              <a:off x="10260925" y="4231025"/>
              <a:ext cx="2650" cy="1325"/>
            </a:xfrm>
            <a:custGeom>
              <a:avLst/>
              <a:gdLst/>
              <a:ahLst/>
              <a:cxnLst/>
              <a:rect l="l" t="t" r="r" b="b"/>
              <a:pathLst>
                <a:path w="106" h="53" extrusionOk="0">
                  <a:moveTo>
                    <a:pt x="105" y="0"/>
                  </a:moveTo>
                  <a:cubicBezTo>
                    <a:pt x="64" y="0"/>
                    <a:pt x="22" y="0"/>
                    <a:pt x="1" y="21"/>
                  </a:cubicBezTo>
                  <a:cubicBezTo>
                    <a:pt x="11" y="42"/>
                    <a:pt x="27" y="53"/>
                    <a:pt x="45" y="53"/>
                  </a:cubicBezTo>
                  <a:cubicBezTo>
                    <a:pt x="64" y="53"/>
                    <a:pt x="85" y="42"/>
                    <a:pt x="105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1"/>
            <p:cNvSpPr/>
            <p:nvPr/>
          </p:nvSpPr>
          <p:spPr>
            <a:xfrm>
              <a:off x="10264075" y="4231025"/>
              <a:ext cx="4725" cy="1275"/>
            </a:xfrm>
            <a:custGeom>
              <a:avLst/>
              <a:gdLst/>
              <a:ahLst/>
              <a:cxnLst/>
              <a:rect l="l" t="t" r="r" b="b"/>
              <a:pathLst>
                <a:path w="189" h="51" extrusionOk="0">
                  <a:moveTo>
                    <a:pt x="0" y="0"/>
                  </a:moveTo>
                  <a:cubicBezTo>
                    <a:pt x="23" y="35"/>
                    <a:pt x="53" y="50"/>
                    <a:pt x="88" y="50"/>
                  </a:cubicBezTo>
                  <a:cubicBezTo>
                    <a:pt x="118" y="50"/>
                    <a:pt x="151" y="40"/>
                    <a:pt x="189" y="21"/>
                  </a:cubicBezTo>
                  <a:cubicBezTo>
                    <a:pt x="126" y="21"/>
                    <a:pt x="42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1"/>
            <p:cNvSpPr/>
            <p:nvPr/>
          </p:nvSpPr>
          <p:spPr>
            <a:xfrm>
              <a:off x="10263550" y="4231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1"/>
            <p:cNvSpPr/>
            <p:nvPr/>
          </p:nvSpPr>
          <p:spPr>
            <a:xfrm>
              <a:off x="10263600" y="4231150"/>
              <a:ext cx="500" cy="425"/>
            </a:xfrm>
            <a:custGeom>
              <a:avLst/>
              <a:gdLst/>
              <a:ahLst/>
              <a:cxnLst/>
              <a:rect l="l" t="t" r="r" b="b"/>
              <a:pathLst>
                <a:path w="20" h="17" extrusionOk="0">
                  <a:moveTo>
                    <a:pt x="5" y="7"/>
                  </a:moveTo>
                  <a:cubicBezTo>
                    <a:pt x="1" y="7"/>
                    <a:pt x="5" y="16"/>
                    <a:pt x="19" y="16"/>
                  </a:cubicBezTo>
                  <a:cubicBezTo>
                    <a:pt x="12" y="9"/>
                    <a:pt x="8" y="7"/>
                    <a:pt x="5" y="7"/>
                  </a:cubicBezTo>
                  <a:close/>
                  <a:moveTo>
                    <a:pt x="12" y="0"/>
                  </a:moveTo>
                  <a:cubicBezTo>
                    <a:pt x="9" y="0"/>
                    <a:pt x="9" y="6"/>
                    <a:pt x="19" y="16"/>
                  </a:cubicBezTo>
                  <a:cubicBezTo>
                    <a:pt x="19" y="6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1"/>
            <p:cNvSpPr/>
            <p:nvPr/>
          </p:nvSpPr>
          <p:spPr>
            <a:xfrm>
              <a:off x="10144800" y="4218200"/>
              <a:ext cx="258450" cy="264975"/>
            </a:xfrm>
            <a:custGeom>
              <a:avLst/>
              <a:gdLst/>
              <a:ahLst/>
              <a:cxnLst/>
              <a:rect l="l" t="t" r="r" b="b"/>
              <a:pathLst>
                <a:path w="10338" h="10599" extrusionOk="0">
                  <a:moveTo>
                    <a:pt x="4819" y="513"/>
                  </a:moveTo>
                  <a:cubicBezTo>
                    <a:pt x="4845" y="513"/>
                    <a:pt x="4871" y="513"/>
                    <a:pt x="4897" y="513"/>
                  </a:cubicBezTo>
                  <a:cubicBezTo>
                    <a:pt x="5964" y="534"/>
                    <a:pt x="6780" y="1036"/>
                    <a:pt x="7575" y="1622"/>
                  </a:cubicBezTo>
                  <a:cubicBezTo>
                    <a:pt x="8266" y="2103"/>
                    <a:pt x="8789" y="2794"/>
                    <a:pt x="9207" y="3547"/>
                  </a:cubicBezTo>
                  <a:cubicBezTo>
                    <a:pt x="9835" y="4572"/>
                    <a:pt x="10023" y="5660"/>
                    <a:pt x="9709" y="6853"/>
                  </a:cubicBezTo>
                  <a:cubicBezTo>
                    <a:pt x="9626" y="7188"/>
                    <a:pt x="9626" y="7544"/>
                    <a:pt x="9458" y="7899"/>
                  </a:cubicBezTo>
                  <a:cubicBezTo>
                    <a:pt x="9207" y="8360"/>
                    <a:pt x="8872" y="8778"/>
                    <a:pt x="8538" y="9176"/>
                  </a:cubicBezTo>
                  <a:cubicBezTo>
                    <a:pt x="8266" y="9469"/>
                    <a:pt x="7910" y="9573"/>
                    <a:pt x="7575" y="9699"/>
                  </a:cubicBezTo>
                  <a:cubicBezTo>
                    <a:pt x="6885" y="9950"/>
                    <a:pt x="6173" y="10138"/>
                    <a:pt x="5483" y="10138"/>
                  </a:cubicBezTo>
                  <a:cubicBezTo>
                    <a:pt x="5351" y="10140"/>
                    <a:pt x="5220" y="10142"/>
                    <a:pt x="5088" y="10142"/>
                  </a:cubicBezTo>
                  <a:cubicBezTo>
                    <a:pt x="4004" y="10142"/>
                    <a:pt x="2922" y="10038"/>
                    <a:pt x="1989" y="9385"/>
                  </a:cubicBezTo>
                  <a:cubicBezTo>
                    <a:pt x="1361" y="8945"/>
                    <a:pt x="921" y="8360"/>
                    <a:pt x="587" y="7690"/>
                  </a:cubicBezTo>
                  <a:cubicBezTo>
                    <a:pt x="461" y="7397"/>
                    <a:pt x="524" y="7083"/>
                    <a:pt x="503" y="6748"/>
                  </a:cubicBezTo>
                  <a:cubicBezTo>
                    <a:pt x="566" y="5430"/>
                    <a:pt x="942" y="4175"/>
                    <a:pt x="1549" y="2982"/>
                  </a:cubicBezTo>
                  <a:cubicBezTo>
                    <a:pt x="1758" y="2564"/>
                    <a:pt x="1947" y="2145"/>
                    <a:pt x="2240" y="1790"/>
                  </a:cubicBezTo>
                  <a:cubicBezTo>
                    <a:pt x="2894" y="951"/>
                    <a:pt x="3708" y="513"/>
                    <a:pt x="4819" y="513"/>
                  </a:cubicBezTo>
                  <a:close/>
                  <a:moveTo>
                    <a:pt x="4800" y="1"/>
                  </a:moveTo>
                  <a:cubicBezTo>
                    <a:pt x="4701" y="1"/>
                    <a:pt x="4601" y="4"/>
                    <a:pt x="4499" y="11"/>
                  </a:cubicBezTo>
                  <a:cubicBezTo>
                    <a:pt x="3495" y="95"/>
                    <a:pt x="2700" y="534"/>
                    <a:pt x="2051" y="1266"/>
                  </a:cubicBezTo>
                  <a:cubicBezTo>
                    <a:pt x="1465" y="1915"/>
                    <a:pt x="1131" y="2731"/>
                    <a:pt x="796" y="3526"/>
                  </a:cubicBezTo>
                  <a:cubicBezTo>
                    <a:pt x="273" y="4719"/>
                    <a:pt x="1" y="5974"/>
                    <a:pt x="64" y="7292"/>
                  </a:cubicBezTo>
                  <a:cubicBezTo>
                    <a:pt x="64" y="7460"/>
                    <a:pt x="64" y="7627"/>
                    <a:pt x="147" y="7774"/>
                  </a:cubicBezTo>
                  <a:cubicBezTo>
                    <a:pt x="608" y="8799"/>
                    <a:pt x="1319" y="9615"/>
                    <a:pt x="2365" y="10075"/>
                  </a:cubicBezTo>
                  <a:cubicBezTo>
                    <a:pt x="3181" y="10452"/>
                    <a:pt x="4060" y="10536"/>
                    <a:pt x="4897" y="10598"/>
                  </a:cubicBezTo>
                  <a:cubicBezTo>
                    <a:pt x="5943" y="10598"/>
                    <a:pt x="6885" y="10389"/>
                    <a:pt x="7826" y="10075"/>
                  </a:cubicBezTo>
                  <a:cubicBezTo>
                    <a:pt x="8224" y="9950"/>
                    <a:pt x="8579" y="9761"/>
                    <a:pt x="8872" y="9489"/>
                  </a:cubicBezTo>
                  <a:cubicBezTo>
                    <a:pt x="9898" y="8464"/>
                    <a:pt x="10253" y="7230"/>
                    <a:pt x="10316" y="5849"/>
                  </a:cubicBezTo>
                  <a:cubicBezTo>
                    <a:pt x="10337" y="5409"/>
                    <a:pt x="10191" y="5012"/>
                    <a:pt x="10128" y="4593"/>
                  </a:cubicBezTo>
                  <a:cubicBezTo>
                    <a:pt x="10107" y="4154"/>
                    <a:pt x="9981" y="3756"/>
                    <a:pt x="9730" y="3401"/>
                  </a:cubicBezTo>
                  <a:cubicBezTo>
                    <a:pt x="9312" y="2689"/>
                    <a:pt x="8831" y="2041"/>
                    <a:pt x="8203" y="1476"/>
                  </a:cubicBezTo>
                  <a:cubicBezTo>
                    <a:pt x="7227" y="656"/>
                    <a:pt x="6161" y="1"/>
                    <a:pt x="48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1"/>
            <p:cNvSpPr/>
            <p:nvPr/>
          </p:nvSpPr>
          <p:spPr>
            <a:xfrm>
              <a:off x="10048025" y="4418700"/>
              <a:ext cx="47125" cy="169625"/>
            </a:xfrm>
            <a:custGeom>
              <a:avLst/>
              <a:gdLst/>
              <a:ahLst/>
              <a:cxnLst/>
              <a:rect l="l" t="t" r="r" b="b"/>
              <a:pathLst>
                <a:path w="1885" h="6785" extrusionOk="0">
                  <a:moveTo>
                    <a:pt x="1685" y="1"/>
                  </a:moveTo>
                  <a:cubicBezTo>
                    <a:pt x="1561" y="1"/>
                    <a:pt x="1460" y="67"/>
                    <a:pt x="1424" y="214"/>
                  </a:cubicBezTo>
                  <a:cubicBezTo>
                    <a:pt x="1424" y="235"/>
                    <a:pt x="1382" y="298"/>
                    <a:pt x="1382" y="319"/>
                  </a:cubicBezTo>
                  <a:cubicBezTo>
                    <a:pt x="1173" y="1386"/>
                    <a:pt x="922" y="2453"/>
                    <a:pt x="712" y="3562"/>
                  </a:cubicBezTo>
                  <a:cubicBezTo>
                    <a:pt x="524" y="4482"/>
                    <a:pt x="315" y="5424"/>
                    <a:pt x="106" y="6324"/>
                  </a:cubicBezTo>
                  <a:cubicBezTo>
                    <a:pt x="85" y="6512"/>
                    <a:pt x="1" y="6700"/>
                    <a:pt x="210" y="6784"/>
                  </a:cubicBezTo>
                  <a:cubicBezTo>
                    <a:pt x="461" y="6784"/>
                    <a:pt x="524" y="6596"/>
                    <a:pt x="587" y="6428"/>
                  </a:cubicBezTo>
                  <a:cubicBezTo>
                    <a:pt x="608" y="6366"/>
                    <a:pt x="608" y="6282"/>
                    <a:pt x="629" y="6198"/>
                  </a:cubicBezTo>
                  <a:cubicBezTo>
                    <a:pt x="775" y="5696"/>
                    <a:pt x="901" y="5215"/>
                    <a:pt x="984" y="4713"/>
                  </a:cubicBezTo>
                  <a:cubicBezTo>
                    <a:pt x="1131" y="3708"/>
                    <a:pt x="1424" y="2725"/>
                    <a:pt x="1591" y="1721"/>
                  </a:cubicBezTo>
                  <a:cubicBezTo>
                    <a:pt x="1675" y="1260"/>
                    <a:pt x="1779" y="758"/>
                    <a:pt x="1884" y="256"/>
                  </a:cubicBezTo>
                  <a:cubicBezTo>
                    <a:pt x="1884" y="151"/>
                    <a:pt x="1884" y="26"/>
                    <a:pt x="1738" y="5"/>
                  </a:cubicBezTo>
                  <a:cubicBezTo>
                    <a:pt x="1720" y="2"/>
                    <a:pt x="1702" y="1"/>
                    <a:pt x="1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1"/>
            <p:cNvSpPr/>
            <p:nvPr/>
          </p:nvSpPr>
          <p:spPr>
            <a:xfrm>
              <a:off x="10058500" y="4493750"/>
              <a:ext cx="54425" cy="156125"/>
            </a:xfrm>
            <a:custGeom>
              <a:avLst/>
              <a:gdLst/>
              <a:ahLst/>
              <a:cxnLst/>
              <a:rect l="l" t="t" r="r" b="b"/>
              <a:pathLst>
                <a:path w="2177" h="6245" extrusionOk="0">
                  <a:moveTo>
                    <a:pt x="1940" y="0"/>
                  </a:moveTo>
                  <a:cubicBezTo>
                    <a:pt x="1836" y="0"/>
                    <a:pt x="1769" y="51"/>
                    <a:pt x="1737" y="162"/>
                  </a:cubicBezTo>
                  <a:cubicBezTo>
                    <a:pt x="1716" y="267"/>
                    <a:pt x="1653" y="392"/>
                    <a:pt x="1632" y="497"/>
                  </a:cubicBezTo>
                  <a:cubicBezTo>
                    <a:pt x="1360" y="1376"/>
                    <a:pt x="1130" y="2234"/>
                    <a:pt x="816" y="3092"/>
                  </a:cubicBezTo>
                  <a:cubicBezTo>
                    <a:pt x="503" y="3991"/>
                    <a:pt x="210" y="4891"/>
                    <a:pt x="63" y="5833"/>
                  </a:cubicBezTo>
                  <a:cubicBezTo>
                    <a:pt x="42" y="6000"/>
                    <a:pt x="0" y="6188"/>
                    <a:pt x="189" y="6230"/>
                  </a:cubicBezTo>
                  <a:cubicBezTo>
                    <a:pt x="219" y="6240"/>
                    <a:pt x="247" y="6245"/>
                    <a:pt x="274" y="6245"/>
                  </a:cubicBezTo>
                  <a:cubicBezTo>
                    <a:pt x="414" y="6245"/>
                    <a:pt x="506" y="6113"/>
                    <a:pt x="523" y="5937"/>
                  </a:cubicBezTo>
                  <a:cubicBezTo>
                    <a:pt x="565" y="5833"/>
                    <a:pt x="586" y="5728"/>
                    <a:pt x="607" y="5665"/>
                  </a:cubicBezTo>
                  <a:cubicBezTo>
                    <a:pt x="712" y="4786"/>
                    <a:pt x="1026" y="3991"/>
                    <a:pt x="1319" y="3175"/>
                  </a:cubicBezTo>
                  <a:cubicBezTo>
                    <a:pt x="1612" y="2317"/>
                    <a:pt x="1863" y="1418"/>
                    <a:pt x="2135" y="539"/>
                  </a:cubicBezTo>
                  <a:cubicBezTo>
                    <a:pt x="2156" y="455"/>
                    <a:pt x="2176" y="372"/>
                    <a:pt x="2176" y="288"/>
                  </a:cubicBezTo>
                  <a:cubicBezTo>
                    <a:pt x="2135" y="162"/>
                    <a:pt x="2176" y="37"/>
                    <a:pt x="2051" y="16"/>
                  </a:cubicBezTo>
                  <a:cubicBezTo>
                    <a:pt x="2010" y="6"/>
                    <a:pt x="1973" y="0"/>
                    <a:pt x="19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1"/>
            <p:cNvSpPr/>
            <p:nvPr/>
          </p:nvSpPr>
          <p:spPr>
            <a:xfrm>
              <a:off x="9960675" y="4263550"/>
              <a:ext cx="105700" cy="66425"/>
            </a:xfrm>
            <a:custGeom>
              <a:avLst/>
              <a:gdLst/>
              <a:ahLst/>
              <a:cxnLst/>
              <a:rect l="l" t="t" r="r" b="b"/>
              <a:pathLst>
                <a:path w="4228" h="2657" extrusionOk="0">
                  <a:moveTo>
                    <a:pt x="212" y="1"/>
                  </a:moveTo>
                  <a:cubicBezTo>
                    <a:pt x="155" y="1"/>
                    <a:pt x="88" y="35"/>
                    <a:pt x="43" y="80"/>
                  </a:cubicBezTo>
                  <a:cubicBezTo>
                    <a:pt x="1" y="164"/>
                    <a:pt x="22" y="248"/>
                    <a:pt x="84" y="331"/>
                  </a:cubicBezTo>
                  <a:cubicBezTo>
                    <a:pt x="147" y="457"/>
                    <a:pt x="294" y="478"/>
                    <a:pt x="377" y="561"/>
                  </a:cubicBezTo>
                  <a:cubicBezTo>
                    <a:pt x="1486" y="1231"/>
                    <a:pt x="2637" y="1796"/>
                    <a:pt x="3704" y="2528"/>
                  </a:cubicBezTo>
                  <a:cubicBezTo>
                    <a:pt x="3788" y="2570"/>
                    <a:pt x="3830" y="2633"/>
                    <a:pt x="3913" y="2654"/>
                  </a:cubicBezTo>
                  <a:cubicBezTo>
                    <a:pt x="3930" y="2656"/>
                    <a:pt x="3947" y="2657"/>
                    <a:pt x="3963" y="2657"/>
                  </a:cubicBezTo>
                  <a:cubicBezTo>
                    <a:pt x="4101" y="2657"/>
                    <a:pt x="4188" y="2576"/>
                    <a:pt x="4206" y="2445"/>
                  </a:cubicBezTo>
                  <a:cubicBezTo>
                    <a:pt x="4227" y="2319"/>
                    <a:pt x="4206" y="2214"/>
                    <a:pt x="4081" y="2152"/>
                  </a:cubicBezTo>
                  <a:cubicBezTo>
                    <a:pt x="3704" y="2026"/>
                    <a:pt x="3432" y="1733"/>
                    <a:pt x="3076" y="1545"/>
                  </a:cubicBezTo>
                  <a:cubicBezTo>
                    <a:pt x="2219" y="1085"/>
                    <a:pt x="1382" y="603"/>
                    <a:pt x="566" y="122"/>
                  </a:cubicBezTo>
                  <a:cubicBezTo>
                    <a:pt x="482" y="59"/>
                    <a:pt x="377" y="38"/>
                    <a:pt x="273" y="17"/>
                  </a:cubicBezTo>
                  <a:cubicBezTo>
                    <a:pt x="255" y="6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1"/>
            <p:cNvSpPr/>
            <p:nvPr/>
          </p:nvSpPr>
          <p:spPr>
            <a:xfrm>
              <a:off x="10019275" y="4635975"/>
              <a:ext cx="27225" cy="54875"/>
            </a:xfrm>
            <a:custGeom>
              <a:avLst/>
              <a:gdLst/>
              <a:ahLst/>
              <a:cxnLst/>
              <a:rect l="l" t="t" r="r" b="b"/>
              <a:pathLst>
                <a:path w="1089" h="2195" extrusionOk="0">
                  <a:moveTo>
                    <a:pt x="910" y="0"/>
                  </a:moveTo>
                  <a:cubicBezTo>
                    <a:pt x="881" y="0"/>
                    <a:pt x="849" y="7"/>
                    <a:pt x="816" y="18"/>
                  </a:cubicBezTo>
                  <a:cubicBezTo>
                    <a:pt x="649" y="81"/>
                    <a:pt x="628" y="206"/>
                    <a:pt x="586" y="332"/>
                  </a:cubicBezTo>
                  <a:cubicBezTo>
                    <a:pt x="419" y="771"/>
                    <a:pt x="272" y="1211"/>
                    <a:pt x="84" y="1671"/>
                  </a:cubicBezTo>
                  <a:cubicBezTo>
                    <a:pt x="42" y="1776"/>
                    <a:pt x="0" y="1901"/>
                    <a:pt x="63" y="2006"/>
                  </a:cubicBezTo>
                  <a:cubicBezTo>
                    <a:pt x="84" y="2110"/>
                    <a:pt x="168" y="2194"/>
                    <a:pt x="272" y="2194"/>
                  </a:cubicBezTo>
                  <a:cubicBezTo>
                    <a:pt x="419" y="2173"/>
                    <a:pt x="481" y="2069"/>
                    <a:pt x="523" y="1922"/>
                  </a:cubicBezTo>
                  <a:lnTo>
                    <a:pt x="1004" y="604"/>
                  </a:lnTo>
                  <a:cubicBezTo>
                    <a:pt x="1046" y="457"/>
                    <a:pt x="1088" y="332"/>
                    <a:pt x="1088" y="206"/>
                  </a:cubicBezTo>
                  <a:cubicBezTo>
                    <a:pt x="1057" y="52"/>
                    <a:pt x="992" y="0"/>
                    <a:pt x="9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1"/>
            <p:cNvSpPr/>
            <p:nvPr/>
          </p:nvSpPr>
          <p:spPr>
            <a:xfrm>
              <a:off x="10036000" y="4597675"/>
              <a:ext cx="14675" cy="13125"/>
            </a:xfrm>
            <a:custGeom>
              <a:avLst/>
              <a:gdLst/>
              <a:ahLst/>
              <a:cxnLst/>
              <a:rect l="l" t="t" r="r" b="b"/>
              <a:pathLst>
                <a:path w="587" h="525" extrusionOk="0">
                  <a:moveTo>
                    <a:pt x="356" y="0"/>
                  </a:moveTo>
                  <a:cubicBezTo>
                    <a:pt x="210" y="0"/>
                    <a:pt x="1" y="196"/>
                    <a:pt x="1" y="316"/>
                  </a:cubicBezTo>
                  <a:cubicBezTo>
                    <a:pt x="1" y="483"/>
                    <a:pt x="126" y="504"/>
                    <a:pt x="231" y="525"/>
                  </a:cubicBezTo>
                  <a:cubicBezTo>
                    <a:pt x="377" y="525"/>
                    <a:pt x="566" y="378"/>
                    <a:pt x="587" y="211"/>
                  </a:cubicBezTo>
                  <a:cubicBezTo>
                    <a:pt x="587" y="106"/>
                    <a:pt x="545" y="44"/>
                    <a:pt x="377" y="2"/>
                  </a:cubicBezTo>
                  <a:cubicBezTo>
                    <a:pt x="370" y="1"/>
                    <a:pt x="363" y="0"/>
                    <a:pt x="3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1"/>
            <p:cNvSpPr/>
            <p:nvPr/>
          </p:nvSpPr>
          <p:spPr>
            <a:xfrm>
              <a:off x="10174625" y="4293475"/>
              <a:ext cx="168450" cy="128325"/>
            </a:xfrm>
            <a:custGeom>
              <a:avLst/>
              <a:gdLst/>
              <a:ahLst/>
              <a:cxnLst/>
              <a:rect l="l" t="t" r="r" b="b"/>
              <a:pathLst>
                <a:path w="6738" h="5133" extrusionOk="0">
                  <a:moveTo>
                    <a:pt x="5369" y="1"/>
                  </a:moveTo>
                  <a:cubicBezTo>
                    <a:pt x="5290" y="1"/>
                    <a:pt x="5198" y="26"/>
                    <a:pt x="5085" y="76"/>
                  </a:cubicBezTo>
                  <a:cubicBezTo>
                    <a:pt x="4876" y="139"/>
                    <a:pt x="4729" y="285"/>
                    <a:pt x="4499" y="285"/>
                  </a:cubicBezTo>
                  <a:cubicBezTo>
                    <a:pt x="3809" y="348"/>
                    <a:pt x="3097" y="494"/>
                    <a:pt x="2428" y="494"/>
                  </a:cubicBezTo>
                  <a:cubicBezTo>
                    <a:pt x="1946" y="494"/>
                    <a:pt x="1800" y="662"/>
                    <a:pt x="1946" y="1080"/>
                  </a:cubicBezTo>
                  <a:cubicBezTo>
                    <a:pt x="2197" y="1687"/>
                    <a:pt x="2260" y="2315"/>
                    <a:pt x="2448" y="2921"/>
                  </a:cubicBezTo>
                  <a:cubicBezTo>
                    <a:pt x="2574" y="3026"/>
                    <a:pt x="2532" y="3173"/>
                    <a:pt x="2553" y="3340"/>
                  </a:cubicBezTo>
                  <a:cubicBezTo>
                    <a:pt x="2428" y="3340"/>
                    <a:pt x="2365" y="3256"/>
                    <a:pt x="2323" y="3173"/>
                  </a:cubicBezTo>
                  <a:cubicBezTo>
                    <a:pt x="2053" y="3004"/>
                    <a:pt x="1769" y="2930"/>
                    <a:pt x="1471" y="2930"/>
                  </a:cubicBezTo>
                  <a:cubicBezTo>
                    <a:pt x="1400" y="2930"/>
                    <a:pt x="1328" y="2934"/>
                    <a:pt x="1256" y="2942"/>
                  </a:cubicBezTo>
                  <a:cubicBezTo>
                    <a:pt x="963" y="2963"/>
                    <a:pt x="670" y="3047"/>
                    <a:pt x="461" y="3319"/>
                  </a:cubicBezTo>
                  <a:cubicBezTo>
                    <a:pt x="0" y="3947"/>
                    <a:pt x="482" y="4909"/>
                    <a:pt x="1298" y="5056"/>
                  </a:cubicBezTo>
                  <a:cubicBezTo>
                    <a:pt x="1486" y="5098"/>
                    <a:pt x="1674" y="5098"/>
                    <a:pt x="1842" y="5118"/>
                  </a:cubicBezTo>
                  <a:cubicBezTo>
                    <a:pt x="1907" y="5128"/>
                    <a:pt x="1970" y="5133"/>
                    <a:pt x="2031" y="5133"/>
                  </a:cubicBezTo>
                  <a:cubicBezTo>
                    <a:pt x="2493" y="5133"/>
                    <a:pt x="2815" y="4863"/>
                    <a:pt x="3055" y="4512"/>
                  </a:cubicBezTo>
                  <a:cubicBezTo>
                    <a:pt x="3265" y="4198"/>
                    <a:pt x="3453" y="3779"/>
                    <a:pt x="3076" y="3382"/>
                  </a:cubicBezTo>
                  <a:cubicBezTo>
                    <a:pt x="3034" y="3319"/>
                    <a:pt x="2993" y="3214"/>
                    <a:pt x="2972" y="3110"/>
                  </a:cubicBezTo>
                  <a:cubicBezTo>
                    <a:pt x="2783" y="2419"/>
                    <a:pt x="2637" y="1708"/>
                    <a:pt x="2448" y="1038"/>
                  </a:cubicBezTo>
                  <a:cubicBezTo>
                    <a:pt x="3411" y="913"/>
                    <a:pt x="4415" y="913"/>
                    <a:pt x="5357" y="557"/>
                  </a:cubicBezTo>
                  <a:cubicBezTo>
                    <a:pt x="5461" y="976"/>
                    <a:pt x="5566" y="1394"/>
                    <a:pt x="5650" y="1812"/>
                  </a:cubicBezTo>
                  <a:cubicBezTo>
                    <a:pt x="5713" y="2231"/>
                    <a:pt x="5985" y="2608"/>
                    <a:pt x="6006" y="3047"/>
                  </a:cubicBezTo>
                  <a:cubicBezTo>
                    <a:pt x="5966" y="3067"/>
                    <a:pt x="5930" y="3074"/>
                    <a:pt x="5897" y="3074"/>
                  </a:cubicBezTo>
                  <a:cubicBezTo>
                    <a:pt x="5827" y="3074"/>
                    <a:pt x="5770" y="3040"/>
                    <a:pt x="5713" y="3026"/>
                  </a:cubicBezTo>
                  <a:cubicBezTo>
                    <a:pt x="5494" y="2978"/>
                    <a:pt x="5303" y="2953"/>
                    <a:pt x="5135" y="2953"/>
                  </a:cubicBezTo>
                  <a:cubicBezTo>
                    <a:pt x="4643" y="2953"/>
                    <a:pt x="4335" y="3165"/>
                    <a:pt x="4039" y="3633"/>
                  </a:cubicBezTo>
                  <a:cubicBezTo>
                    <a:pt x="4018" y="3675"/>
                    <a:pt x="3976" y="3737"/>
                    <a:pt x="3913" y="3779"/>
                  </a:cubicBezTo>
                  <a:cubicBezTo>
                    <a:pt x="3599" y="4302"/>
                    <a:pt x="3809" y="4888"/>
                    <a:pt x="4394" y="4930"/>
                  </a:cubicBezTo>
                  <a:cubicBezTo>
                    <a:pt x="4540" y="4948"/>
                    <a:pt x="4690" y="4960"/>
                    <a:pt x="4838" y="4960"/>
                  </a:cubicBezTo>
                  <a:cubicBezTo>
                    <a:pt x="5221" y="4960"/>
                    <a:pt x="5599" y="4876"/>
                    <a:pt x="5901" y="4574"/>
                  </a:cubicBezTo>
                  <a:cubicBezTo>
                    <a:pt x="6068" y="4407"/>
                    <a:pt x="6215" y="4219"/>
                    <a:pt x="6508" y="4198"/>
                  </a:cubicBezTo>
                  <a:cubicBezTo>
                    <a:pt x="6696" y="4198"/>
                    <a:pt x="6738" y="4051"/>
                    <a:pt x="6717" y="3905"/>
                  </a:cubicBezTo>
                  <a:cubicBezTo>
                    <a:pt x="6633" y="3382"/>
                    <a:pt x="6529" y="2942"/>
                    <a:pt x="6340" y="2503"/>
                  </a:cubicBezTo>
                  <a:cubicBezTo>
                    <a:pt x="6131" y="1896"/>
                    <a:pt x="5922" y="1331"/>
                    <a:pt x="5880" y="704"/>
                  </a:cubicBezTo>
                  <a:cubicBezTo>
                    <a:pt x="5859" y="557"/>
                    <a:pt x="5817" y="432"/>
                    <a:pt x="5754" y="306"/>
                  </a:cubicBezTo>
                  <a:cubicBezTo>
                    <a:pt x="5630" y="98"/>
                    <a:pt x="5524" y="1"/>
                    <a:pt x="5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1"/>
            <p:cNvSpPr/>
            <p:nvPr/>
          </p:nvSpPr>
          <p:spPr>
            <a:xfrm>
              <a:off x="9772375" y="3873425"/>
              <a:ext cx="938450" cy="836775"/>
            </a:xfrm>
            <a:custGeom>
              <a:avLst/>
              <a:gdLst/>
              <a:ahLst/>
              <a:cxnLst/>
              <a:rect l="l" t="t" r="r" b="b"/>
              <a:pathLst>
                <a:path w="37538" h="33471" extrusionOk="0">
                  <a:moveTo>
                    <a:pt x="18094" y="1"/>
                  </a:moveTo>
                  <a:cubicBezTo>
                    <a:pt x="17887" y="1"/>
                    <a:pt x="17687" y="102"/>
                    <a:pt x="17492" y="285"/>
                  </a:cubicBezTo>
                  <a:cubicBezTo>
                    <a:pt x="17053" y="683"/>
                    <a:pt x="16760" y="1164"/>
                    <a:pt x="16572" y="1729"/>
                  </a:cubicBezTo>
                  <a:cubicBezTo>
                    <a:pt x="16342" y="2461"/>
                    <a:pt x="16153" y="3215"/>
                    <a:pt x="15818" y="3947"/>
                  </a:cubicBezTo>
                  <a:cubicBezTo>
                    <a:pt x="15421" y="4826"/>
                    <a:pt x="15023" y="5726"/>
                    <a:pt x="14689" y="6604"/>
                  </a:cubicBezTo>
                  <a:cubicBezTo>
                    <a:pt x="14124" y="8132"/>
                    <a:pt x="13621" y="9701"/>
                    <a:pt x="13098" y="11249"/>
                  </a:cubicBezTo>
                  <a:cubicBezTo>
                    <a:pt x="12973" y="11605"/>
                    <a:pt x="12784" y="11772"/>
                    <a:pt x="12387" y="11772"/>
                  </a:cubicBezTo>
                  <a:lnTo>
                    <a:pt x="9939" y="11772"/>
                  </a:lnTo>
                  <a:cubicBezTo>
                    <a:pt x="9664" y="11772"/>
                    <a:pt x="9403" y="11759"/>
                    <a:pt x="9139" y="11759"/>
                  </a:cubicBezTo>
                  <a:cubicBezTo>
                    <a:pt x="8942" y="11759"/>
                    <a:pt x="8743" y="11766"/>
                    <a:pt x="8537" y="11793"/>
                  </a:cubicBezTo>
                  <a:cubicBezTo>
                    <a:pt x="8010" y="11838"/>
                    <a:pt x="7471" y="11859"/>
                    <a:pt x="6933" y="11859"/>
                  </a:cubicBezTo>
                  <a:cubicBezTo>
                    <a:pt x="6467" y="11859"/>
                    <a:pt x="6001" y="11843"/>
                    <a:pt x="5545" y="11814"/>
                  </a:cubicBezTo>
                  <a:cubicBezTo>
                    <a:pt x="4645" y="11793"/>
                    <a:pt x="3766" y="11710"/>
                    <a:pt x="2888" y="11710"/>
                  </a:cubicBezTo>
                  <a:cubicBezTo>
                    <a:pt x="2741" y="11710"/>
                    <a:pt x="2574" y="11710"/>
                    <a:pt x="2448" y="11772"/>
                  </a:cubicBezTo>
                  <a:cubicBezTo>
                    <a:pt x="1695" y="12191"/>
                    <a:pt x="963" y="12630"/>
                    <a:pt x="230" y="13133"/>
                  </a:cubicBezTo>
                  <a:cubicBezTo>
                    <a:pt x="105" y="13195"/>
                    <a:pt x="21" y="13342"/>
                    <a:pt x="21" y="13509"/>
                  </a:cubicBezTo>
                  <a:cubicBezTo>
                    <a:pt x="0" y="13928"/>
                    <a:pt x="0" y="14325"/>
                    <a:pt x="168" y="14723"/>
                  </a:cubicBezTo>
                  <a:cubicBezTo>
                    <a:pt x="481" y="15476"/>
                    <a:pt x="1109" y="15936"/>
                    <a:pt x="1737" y="16334"/>
                  </a:cubicBezTo>
                  <a:cubicBezTo>
                    <a:pt x="2783" y="17045"/>
                    <a:pt x="3976" y="17526"/>
                    <a:pt x="5126" y="18050"/>
                  </a:cubicBezTo>
                  <a:cubicBezTo>
                    <a:pt x="6654" y="18719"/>
                    <a:pt x="8181" y="19410"/>
                    <a:pt x="9730" y="20079"/>
                  </a:cubicBezTo>
                  <a:cubicBezTo>
                    <a:pt x="9960" y="20184"/>
                    <a:pt x="9981" y="20267"/>
                    <a:pt x="9897" y="20498"/>
                  </a:cubicBezTo>
                  <a:cubicBezTo>
                    <a:pt x="9646" y="21293"/>
                    <a:pt x="9353" y="22067"/>
                    <a:pt x="9165" y="22883"/>
                  </a:cubicBezTo>
                  <a:cubicBezTo>
                    <a:pt x="8914" y="24034"/>
                    <a:pt x="8411" y="25101"/>
                    <a:pt x="8181" y="26252"/>
                  </a:cubicBezTo>
                  <a:cubicBezTo>
                    <a:pt x="8056" y="26879"/>
                    <a:pt x="7742" y="27507"/>
                    <a:pt x="7554" y="28135"/>
                  </a:cubicBezTo>
                  <a:cubicBezTo>
                    <a:pt x="7344" y="28867"/>
                    <a:pt x="7051" y="29599"/>
                    <a:pt x="7010" y="30353"/>
                  </a:cubicBezTo>
                  <a:cubicBezTo>
                    <a:pt x="6947" y="30939"/>
                    <a:pt x="6905" y="31503"/>
                    <a:pt x="6758" y="32089"/>
                  </a:cubicBezTo>
                  <a:cubicBezTo>
                    <a:pt x="6612" y="32947"/>
                    <a:pt x="7010" y="33470"/>
                    <a:pt x="7867" y="33470"/>
                  </a:cubicBezTo>
                  <a:lnTo>
                    <a:pt x="8077" y="33470"/>
                  </a:lnTo>
                  <a:cubicBezTo>
                    <a:pt x="8830" y="33449"/>
                    <a:pt x="9562" y="33261"/>
                    <a:pt x="10253" y="32926"/>
                  </a:cubicBezTo>
                  <a:cubicBezTo>
                    <a:pt x="10629" y="32738"/>
                    <a:pt x="11027" y="32591"/>
                    <a:pt x="11404" y="32361"/>
                  </a:cubicBezTo>
                  <a:cubicBezTo>
                    <a:pt x="12199" y="31859"/>
                    <a:pt x="13036" y="31336"/>
                    <a:pt x="13810" y="30729"/>
                  </a:cubicBezTo>
                  <a:cubicBezTo>
                    <a:pt x="14542" y="30164"/>
                    <a:pt x="15337" y="29683"/>
                    <a:pt x="16049" y="29055"/>
                  </a:cubicBezTo>
                  <a:cubicBezTo>
                    <a:pt x="16446" y="28721"/>
                    <a:pt x="16844" y="28428"/>
                    <a:pt x="17220" y="28093"/>
                  </a:cubicBezTo>
                  <a:cubicBezTo>
                    <a:pt x="17325" y="27988"/>
                    <a:pt x="17471" y="27905"/>
                    <a:pt x="17597" y="27821"/>
                  </a:cubicBezTo>
                  <a:cubicBezTo>
                    <a:pt x="17618" y="27821"/>
                    <a:pt x="17681" y="27779"/>
                    <a:pt x="17681" y="27779"/>
                  </a:cubicBezTo>
                  <a:cubicBezTo>
                    <a:pt x="17702" y="27758"/>
                    <a:pt x="17722" y="27758"/>
                    <a:pt x="17722" y="27716"/>
                  </a:cubicBezTo>
                  <a:cubicBezTo>
                    <a:pt x="17743" y="27695"/>
                    <a:pt x="18518" y="27193"/>
                    <a:pt x="18643" y="27089"/>
                  </a:cubicBezTo>
                  <a:cubicBezTo>
                    <a:pt x="19145" y="26712"/>
                    <a:pt x="19668" y="26356"/>
                    <a:pt x="20212" y="26084"/>
                  </a:cubicBezTo>
                  <a:cubicBezTo>
                    <a:pt x="20361" y="26005"/>
                    <a:pt x="20492" y="25958"/>
                    <a:pt x="20621" y="25958"/>
                  </a:cubicBezTo>
                  <a:cubicBezTo>
                    <a:pt x="20764" y="25958"/>
                    <a:pt x="20905" y="26015"/>
                    <a:pt x="21070" y="26147"/>
                  </a:cubicBezTo>
                  <a:cubicBezTo>
                    <a:pt x="21782" y="26733"/>
                    <a:pt x="22493" y="27298"/>
                    <a:pt x="23267" y="27716"/>
                  </a:cubicBezTo>
                  <a:cubicBezTo>
                    <a:pt x="24962" y="28637"/>
                    <a:pt x="26699" y="29537"/>
                    <a:pt x="28289" y="30646"/>
                  </a:cubicBezTo>
                  <a:cubicBezTo>
                    <a:pt x="29335" y="31378"/>
                    <a:pt x="30486" y="31964"/>
                    <a:pt x="31616" y="32529"/>
                  </a:cubicBezTo>
                  <a:cubicBezTo>
                    <a:pt x="32139" y="32801"/>
                    <a:pt x="32662" y="33094"/>
                    <a:pt x="33269" y="33198"/>
                  </a:cubicBezTo>
                  <a:cubicBezTo>
                    <a:pt x="33347" y="33212"/>
                    <a:pt x="33425" y="33219"/>
                    <a:pt x="33500" y="33219"/>
                  </a:cubicBezTo>
                  <a:cubicBezTo>
                    <a:pt x="33989" y="33219"/>
                    <a:pt x="34406" y="32931"/>
                    <a:pt x="34587" y="32424"/>
                  </a:cubicBezTo>
                  <a:cubicBezTo>
                    <a:pt x="34733" y="32047"/>
                    <a:pt x="34692" y="31629"/>
                    <a:pt x="34629" y="31231"/>
                  </a:cubicBezTo>
                  <a:cubicBezTo>
                    <a:pt x="34461" y="30394"/>
                    <a:pt x="34001" y="29683"/>
                    <a:pt x="33792" y="28867"/>
                  </a:cubicBezTo>
                  <a:cubicBezTo>
                    <a:pt x="33645" y="28386"/>
                    <a:pt x="33520" y="27821"/>
                    <a:pt x="33206" y="27402"/>
                  </a:cubicBezTo>
                  <a:cubicBezTo>
                    <a:pt x="32662" y="26628"/>
                    <a:pt x="32369" y="25729"/>
                    <a:pt x="31971" y="24892"/>
                  </a:cubicBezTo>
                  <a:cubicBezTo>
                    <a:pt x="31616" y="24201"/>
                    <a:pt x="31239" y="23490"/>
                    <a:pt x="30904" y="22757"/>
                  </a:cubicBezTo>
                  <a:cubicBezTo>
                    <a:pt x="30653" y="22172"/>
                    <a:pt x="30360" y="21627"/>
                    <a:pt x="30046" y="21083"/>
                  </a:cubicBezTo>
                  <a:cubicBezTo>
                    <a:pt x="29837" y="20749"/>
                    <a:pt x="29733" y="20330"/>
                    <a:pt x="29607" y="19933"/>
                  </a:cubicBezTo>
                  <a:cubicBezTo>
                    <a:pt x="29544" y="19765"/>
                    <a:pt x="29544" y="19640"/>
                    <a:pt x="29712" y="19535"/>
                  </a:cubicBezTo>
                  <a:cubicBezTo>
                    <a:pt x="30298" y="19096"/>
                    <a:pt x="30862" y="18573"/>
                    <a:pt x="31511" y="18196"/>
                  </a:cubicBezTo>
                  <a:cubicBezTo>
                    <a:pt x="31909" y="17987"/>
                    <a:pt x="32285" y="17778"/>
                    <a:pt x="32662" y="17547"/>
                  </a:cubicBezTo>
                  <a:cubicBezTo>
                    <a:pt x="34106" y="16669"/>
                    <a:pt x="35298" y="15476"/>
                    <a:pt x="36637" y="14430"/>
                  </a:cubicBezTo>
                  <a:cubicBezTo>
                    <a:pt x="37035" y="14158"/>
                    <a:pt x="37286" y="13802"/>
                    <a:pt x="37370" y="13237"/>
                  </a:cubicBezTo>
                  <a:cubicBezTo>
                    <a:pt x="37537" y="12547"/>
                    <a:pt x="37391" y="11919"/>
                    <a:pt x="37014" y="11354"/>
                  </a:cubicBezTo>
                  <a:cubicBezTo>
                    <a:pt x="36763" y="10977"/>
                    <a:pt x="36428" y="10726"/>
                    <a:pt x="35968" y="10664"/>
                  </a:cubicBezTo>
                  <a:cubicBezTo>
                    <a:pt x="35382" y="10597"/>
                    <a:pt x="34790" y="10572"/>
                    <a:pt x="34202" y="10572"/>
                  </a:cubicBezTo>
                  <a:cubicBezTo>
                    <a:pt x="33677" y="10572"/>
                    <a:pt x="33154" y="10592"/>
                    <a:pt x="32641" y="10622"/>
                  </a:cubicBezTo>
                  <a:cubicBezTo>
                    <a:pt x="31407" y="10664"/>
                    <a:pt x="30151" y="10768"/>
                    <a:pt x="28917" y="10852"/>
                  </a:cubicBezTo>
                  <a:cubicBezTo>
                    <a:pt x="28038" y="10915"/>
                    <a:pt x="27117" y="10936"/>
                    <a:pt x="26217" y="11124"/>
                  </a:cubicBezTo>
                  <a:cubicBezTo>
                    <a:pt x="25653" y="11228"/>
                    <a:pt x="25046" y="11291"/>
                    <a:pt x="24418" y="11291"/>
                  </a:cubicBezTo>
                  <a:cubicBezTo>
                    <a:pt x="24376" y="11124"/>
                    <a:pt x="24355" y="10956"/>
                    <a:pt x="24272" y="10831"/>
                  </a:cubicBezTo>
                  <a:cubicBezTo>
                    <a:pt x="23539" y="9073"/>
                    <a:pt x="22807" y="7337"/>
                    <a:pt x="21865" y="5705"/>
                  </a:cubicBezTo>
                  <a:cubicBezTo>
                    <a:pt x="21049" y="4303"/>
                    <a:pt x="20296" y="2880"/>
                    <a:pt x="19564" y="1436"/>
                  </a:cubicBezTo>
                  <a:cubicBezTo>
                    <a:pt x="19313" y="997"/>
                    <a:pt x="18999" y="578"/>
                    <a:pt x="18622" y="223"/>
                  </a:cubicBezTo>
                  <a:cubicBezTo>
                    <a:pt x="18442" y="71"/>
                    <a:pt x="18266" y="1"/>
                    <a:pt x="180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1"/>
            <p:cNvSpPr/>
            <p:nvPr/>
          </p:nvSpPr>
          <p:spPr>
            <a:xfrm>
              <a:off x="10099300" y="4176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1"/>
            <p:cNvSpPr/>
            <p:nvPr/>
          </p:nvSpPr>
          <p:spPr>
            <a:xfrm>
              <a:off x="10099300" y="4176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1"/>
            <p:cNvSpPr/>
            <p:nvPr/>
          </p:nvSpPr>
          <p:spPr>
            <a:xfrm>
              <a:off x="10109225" y="416982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22" y="0"/>
                  </a:moveTo>
                  <a:cubicBezTo>
                    <a:pt x="1" y="0"/>
                    <a:pt x="1" y="0"/>
                    <a:pt x="1" y="21"/>
                  </a:cubicBezTo>
                  <a:cubicBezTo>
                    <a:pt x="1" y="21"/>
                    <a:pt x="22" y="21"/>
                    <a:pt x="2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1"/>
            <p:cNvSpPr/>
            <p:nvPr/>
          </p:nvSpPr>
          <p:spPr>
            <a:xfrm>
              <a:off x="10100875" y="4175050"/>
              <a:ext cx="1075" cy="25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0" y="0"/>
                  </a:moveTo>
                  <a:cubicBezTo>
                    <a:pt x="7" y="7"/>
                    <a:pt x="14" y="10"/>
                    <a:pt x="20" y="10"/>
                  </a:cubicBezTo>
                  <a:cubicBezTo>
                    <a:pt x="33" y="1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1"/>
            <p:cNvSpPr/>
            <p:nvPr/>
          </p:nvSpPr>
          <p:spPr>
            <a:xfrm>
              <a:off x="10362425" y="455010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"/>
                  </a:moveTo>
                  <a:lnTo>
                    <a:pt x="0" y="1"/>
                  </a:lnTo>
                  <a:cubicBezTo>
                    <a:pt x="42" y="63"/>
                    <a:pt x="63" y="84"/>
                    <a:pt x="105" y="105"/>
                  </a:cubicBezTo>
                  <a:cubicBezTo>
                    <a:pt x="63" y="84"/>
                    <a:pt x="42" y="22"/>
                    <a:pt x="0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1"/>
            <p:cNvSpPr/>
            <p:nvPr/>
          </p:nvSpPr>
          <p:spPr>
            <a:xfrm>
              <a:off x="10316375" y="451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1"/>
            <p:cNvSpPr/>
            <p:nvPr/>
          </p:nvSpPr>
          <p:spPr>
            <a:xfrm>
              <a:off x="10244200" y="454225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0" y="105"/>
                  </a:lnTo>
                  <a:cubicBezTo>
                    <a:pt x="63" y="84"/>
                    <a:pt x="84" y="64"/>
                    <a:pt x="105" y="1"/>
                  </a:cubicBezTo>
                  <a:lnTo>
                    <a:pt x="105" y="1"/>
                  </a:lnTo>
                  <a:cubicBezTo>
                    <a:pt x="84" y="64"/>
                    <a:pt x="63" y="84"/>
                    <a:pt x="0" y="105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1"/>
            <p:cNvSpPr/>
            <p:nvPr/>
          </p:nvSpPr>
          <p:spPr>
            <a:xfrm>
              <a:off x="10226925" y="456212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3" y="1"/>
                  </a:moveTo>
                  <a:cubicBezTo>
                    <a:pt x="22" y="22"/>
                    <a:pt x="1" y="22"/>
                    <a:pt x="1" y="22"/>
                  </a:cubicBezTo>
                  <a:cubicBezTo>
                    <a:pt x="22" y="22"/>
                    <a:pt x="22" y="22"/>
                    <a:pt x="43" y="1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1"/>
            <p:cNvSpPr/>
            <p:nvPr/>
          </p:nvSpPr>
          <p:spPr>
            <a:xfrm>
              <a:off x="10336250" y="453180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0"/>
                  </a:moveTo>
                  <a:cubicBezTo>
                    <a:pt x="1" y="0"/>
                    <a:pt x="43" y="0"/>
                    <a:pt x="64" y="21"/>
                  </a:cubicBezTo>
                  <a:lnTo>
                    <a:pt x="64" y="21"/>
                  </a:lnTo>
                  <a:cubicBezTo>
                    <a:pt x="4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1"/>
            <p:cNvSpPr/>
            <p:nvPr/>
          </p:nvSpPr>
          <p:spPr>
            <a:xfrm>
              <a:off x="10349325" y="4540175"/>
              <a:ext cx="2650" cy="2100"/>
            </a:xfrm>
            <a:custGeom>
              <a:avLst/>
              <a:gdLst/>
              <a:ahLst/>
              <a:cxnLst/>
              <a:rect l="l" t="t" r="r" b="b"/>
              <a:pathLst>
                <a:path w="106" h="84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2"/>
                    <a:pt x="85" y="84"/>
                    <a:pt x="106" y="84"/>
                  </a:cubicBezTo>
                  <a:cubicBezTo>
                    <a:pt x="85" y="63"/>
                    <a:pt x="43" y="42"/>
                    <a:pt x="1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1"/>
            <p:cNvSpPr/>
            <p:nvPr/>
          </p:nvSpPr>
          <p:spPr>
            <a:xfrm>
              <a:off x="10228500" y="4560575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42" y="0"/>
                  </a:moveTo>
                  <a:lnTo>
                    <a:pt x="1" y="21"/>
                  </a:lnTo>
                  <a:cubicBezTo>
                    <a:pt x="42" y="21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1"/>
            <p:cNvSpPr/>
            <p:nvPr/>
          </p:nvSpPr>
          <p:spPr>
            <a:xfrm>
              <a:off x="10352475" y="454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1"/>
            <p:cNvSpPr/>
            <p:nvPr/>
          </p:nvSpPr>
          <p:spPr>
            <a:xfrm>
              <a:off x="10240000" y="4547500"/>
              <a:ext cx="1600" cy="2625"/>
            </a:xfrm>
            <a:custGeom>
              <a:avLst/>
              <a:gdLst/>
              <a:ahLst/>
              <a:cxnLst/>
              <a:rect l="l" t="t" r="r" b="b"/>
              <a:pathLst>
                <a:path w="64" h="105" extrusionOk="0">
                  <a:moveTo>
                    <a:pt x="64" y="0"/>
                  </a:moveTo>
                  <a:lnTo>
                    <a:pt x="64" y="0"/>
                  </a:lnTo>
                  <a:cubicBezTo>
                    <a:pt x="59" y="14"/>
                    <a:pt x="54" y="26"/>
                    <a:pt x="50" y="36"/>
                  </a:cubicBezTo>
                  <a:lnTo>
                    <a:pt x="50" y="36"/>
                  </a:lnTo>
                  <a:cubicBezTo>
                    <a:pt x="58" y="21"/>
                    <a:pt x="64" y="8"/>
                    <a:pt x="64" y="0"/>
                  </a:cubicBezTo>
                  <a:close/>
                  <a:moveTo>
                    <a:pt x="50" y="36"/>
                  </a:moveTo>
                  <a:cubicBezTo>
                    <a:pt x="36" y="61"/>
                    <a:pt x="14" y="91"/>
                    <a:pt x="1" y="105"/>
                  </a:cubicBezTo>
                  <a:cubicBezTo>
                    <a:pt x="17" y="88"/>
                    <a:pt x="33" y="72"/>
                    <a:pt x="50" y="36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1"/>
            <p:cNvSpPr/>
            <p:nvPr/>
          </p:nvSpPr>
          <p:spPr>
            <a:xfrm>
              <a:off x="10382300" y="4567375"/>
              <a:ext cx="1575" cy="550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0" y="0"/>
                  </a:moveTo>
                  <a:cubicBezTo>
                    <a:pt x="0" y="21"/>
                    <a:pt x="21" y="21"/>
                    <a:pt x="63" y="21"/>
                  </a:cubicBezTo>
                  <a:cubicBezTo>
                    <a:pt x="21" y="21"/>
                    <a:pt x="21" y="0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1"/>
            <p:cNvSpPr/>
            <p:nvPr/>
          </p:nvSpPr>
          <p:spPr>
            <a:xfrm>
              <a:off x="10374975" y="4560575"/>
              <a:ext cx="2625" cy="2100"/>
            </a:xfrm>
            <a:custGeom>
              <a:avLst/>
              <a:gdLst/>
              <a:ahLst/>
              <a:cxnLst/>
              <a:rect l="l" t="t" r="r" b="b"/>
              <a:pathLst>
                <a:path w="105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21"/>
                    <a:pt x="84" y="84"/>
                    <a:pt x="105" y="84"/>
                  </a:cubicBezTo>
                  <a:cubicBezTo>
                    <a:pt x="84" y="63"/>
                    <a:pt x="42" y="21"/>
                    <a:pt x="0" y="0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1"/>
            <p:cNvSpPr/>
            <p:nvPr/>
          </p:nvSpPr>
          <p:spPr>
            <a:xfrm>
              <a:off x="10380200" y="4565275"/>
              <a:ext cx="1075" cy="107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0" y="0"/>
                  </a:moveTo>
                  <a:cubicBezTo>
                    <a:pt x="0" y="19"/>
                    <a:pt x="32" y="21"/>
                    <a:pt x="40" y="35"/>
                  </a:cubicBezTo>
                  <a:lnTo>
                    <a:pt x="40" y="35"/>
                  </a:lnTo>
                  <a:cubicBezTo>
                    <a:pt x="37" y="27"/>
                    <a:pt x="27" y="14"/>
                    <a:pt x="0" y="0"/>
                  </a:cubicBezTo>
                  <a:close/>
                  <a:moveTo>
                    <a:pt x="40" y="35"/>
                  </a:moveTo>
                  <a:cubicBezTo>
                    <a:pt x="42" y="39"/>
                    <a:pt x="42" y="42"/>
                    <a:pt x="42" y="42"/>
                  </a:cubicBezTo>
                  <a:lnTo>
                    <a:pt x="42" y="42"/>
                  </a:lnTo>
                  <a:cubicBezTo>
                    <a:pt x="42" y="39"/>
                    <a:pt x="42" y="37"/>
                    <a:pt x="40" y="35"/>
                  </a:cubicBezTo>
                  <a:close/>
                </a:path>
              </a:pathLst>
            </a:custGeom>
            <a:solidFill>
              <a:srgbClr val="DA1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1"/>
            <p:cNvSpPr/>
            <p:nvPr/>
          </p:nvSpPr>
          <p:spPr>
            <a:xfrm>
              <a:off x="9792775" y="3878975"/>
              <a:ext cx="887700" cy="812900"/>
            </a:xfrm>
            <a:custGeom>
              <a:avLst/>
              <a:gdLst/>
              <a:ahLst/>
              <a:cxnLst/>
              <a:rect l="l" t="t" r="r" b="b"/>
              <a:pathLst>
                <a:path w="35508" h="32516" extrusionOk="0">
                  <a:moveTo>
                    <a:pt x="19167" y="12749"/>
                  </a:moveTo>
                  <a:cubicBezTo>
                    <a:pt x="19378" y="12749"/>
                    <a:pt x="19593" y="12782"/>
                    <a:pt x="19815" y="12848"/>
                  </a:cubicBezTo>
                  <a:cubicBezTo>
                    <a:pt x="20526" y="13099"/>
                    <a:pt x="21154" y="13434"/>
                    <a:pt x="21824" y="13727"/>
                  </a:cubicBezTo>
                  <a:cubicBezTo>
                    <a:pt x="22116" y="13831"/>
                    <a:pt x="22242" y="14103"/>
                    <a:pt x="22430" y="14312"/>
                  </a:cubicBezTo>
                  <a:cubicBezTo>
                    <a:pt x="23163" y="15087"/>
                    <a:pt x="23748" y="15944"/>
                    <a:pt x="24083" y="16928"/>
                  </a:cubicBezTo>
                  <a:cubicBezTo>
                    <a:pt x="24502" y="18162"/>
                    <a:pt x="24481" y="19376"/>
                    <a:pt x="23539" y="20443"/>
                  </a:cubicBezTo>
                  <a:cubicBezTo>
                    <a:pt x="23456" y="20548"/>
                    <a:pt x="23351" y="20652"/>
                    <a:pt x="23330" y="20778"/>
                  </a:cubicBezTo>
                  <a:cubicBezTo>
                    <a:pt x="23058" y="21531"/>
                    <a:pt x="22409" y="21950"/>
                    <a:pt x="21782" y="22347"/>
                  </a:cubicBezTo>
                  <a:cubicBezTo>
                    <a:pt x="21342" y="22619"/>
                    <a:pt x="20819" y="22766"/>
                    <a:pt x="20338" y="22996"/>
                  </a:cubicBezTo>
                  <a:cubicBezTo>
                    <a:pt x="19925" y="23227"/>
                    <a:pt x="19504" y="23309"/>
                    <a:pt x="19081" y="23309"/>
                  </a:cubicBezTo>
                  <a:cubicBezTo>
                    <a:pt x="18776" y="23309"/>
                    <a:pt x="18469" y="23266"/>
                    <a:pt x="18162" y="23205"/>
                  </a:cubicBezTo>
                  <a:cubicBezTo>
                    <a:pt x="17702" y="23142"/>
                    <a:pt x="17262" y="22975"/>
                    <a:pt x="16802" y="22766"/>
                  </a:cubicBezTo>
                  <a:cubicBezTo>
                    <a:pt x="16153" y="22724"/>
                    <a:pt x="15546" y="22452"/>
                    <a:pt x="15107" y="22033"/>
                  </a:cubicBezTo>
                  <a:cubicBezTo>
                    <a:pt x="14668" y="21615"/>
                    <a:pt x="14186" y="21196"/>
                    <a:pt x="13831" y="20673"/>
                  </a:cubicBezTo>
                  <a:cubicBezTo>
                    <a:pt x="13810" y="20652"/>
                    <a:pt x="13810" y="20589"/>
                    <a:pt x="13768" y="20569"/>
                  </a:cubicBezTo>
                  <a:cubicBezTo>
                    <a:pt x="13663" y="20443"/>
                    <a:pt x="13705" y="20276"/>
                    <a:pt x="13726" y="20150"/>
                  </a:cubicBezTo>
                  <a:cubicBezTo>
                    <a:pt x="13621" y="19690"/>
                    <a:pt x="13642" y="19188"/>
                    <a:pt x="13705" y="18706"/>
                  </a:cubicBezTo>
                  <a:cubicBezTo>
                    <a:pt x="13621" y="18644"/>
                    <a:pt x="13601" y="18539"/>
                    <a:pt x="13601" y="18392"/>
                  </a:cubicBezTo>
                  <a:cubicBezTo>
                    <a:pt x="13433" y="18225"/>
                    <a:pt x="13621" y="18037"/>
                    <a:pt x="13621" y="17848"/>
                  </a:cubicBezTo>
                  <a:cubicBezTo>
                    <a:pt x="13663" y="17556"/>
                    <a:pt x="13726" y="17284"/>
                    <a:pt x="13705" y="16991"/>
                  </a:cubicBezTo>
                  <a:cubicBezTo>
                    <a:pt x="13642" y="16175"/>
                    <a:pt x="14019" y="15526"/>
                    <a:pt x="14437" y="14877"/>
                  </a:cubicBezTo>
                  <a:cubicBezTo>
                    <a:pt x="14500" y="14773"/>
                    <a:pt x="14605" y="14668"/>
                    <a:pt x="14668" y="14563"/>
                  </a:cubicBezTo>
                  <a:cubicBezTo>
                    <a:pt x="14919" y="13831"/>
                    <a:pt x="15505" y="13475"/>
                    <a:pt x="16237" y="13371"/>
                  </a:cubicBezTo>
                  <a:cubicBezTo>
                    <a:pt x="16551" y="13015"/>
                    <a:pt x="16969" y="13099"/>
                    <a:pt x="17367" y="13057"/>
                  </a:cubicBezTo>
                  <a:cubicBezTo>
                    <a:pt x="17463" y="13025"/>
                    <a:pt x="17572" y="12980"/>
                    <a:pt x="17683" y="12980"/>
                  </a:cubicBezTo>
                  <a:cubicBezTo>
                    <a:pt x="17717" y="12980"/>
                    <a:pt x="17751" y="12984"/>
                    <a:pt x="17785" y="12994"/>
                  </a:cubicBezTo>
                  <a:lnTo>
                    <a:pt x="18204" y="12994"/>
                  </a:lnTo>
                  <a:cubicBezTo>
                    <a:pt x="18522" y="12829"/>
                    <a:pt x="18839" y="12749"/>
                    <a:pt x="19167" y="12749"/>
                  </a:cubicBezTo>
                  <a:close/>
                  <a:moveTo>
                    <a:pt x="17011" y="1"/>
                  </a:moveTo>
                  <a:cubicBezTo>
                    <a:pt x="16969" y="84"/>
                    <a:pt x="16906" y="105"/>
                    <a:pt x="16844" y="105"/>
                  </a:cubicBezTo>
                  <a:cubicBezTo>
                    <a:pt x="16802" y="168"/>
                    <a:pt x="16781" y="189"/>
                    <a:pt x="16739" y="210"/>
                  </a:cubicBezTo>
                  <a:cubicBezTo>
                    <a:pt x="16739" y="273"/>
                    <a:pt x="16697" y="314"/>
                    <a:pt x="16634" y="314"/>
                  </a:cubicBezTo>
                  <a:cubicBezTo>
                    <a:pt x="16593" y="377"/>
                    <a:pt x="16572" y="398"/>
                    <a:pt x="16530" y="419"/>
                  </a:cubicBezTo>
                  <a:cubicBezTo>
                    <a:pt x="16530" y="482"/>
                    <a:pt x="16488" y="503"/>
                    <a:pt x="16446" y="524"/>
                  </a:cubicBezTo>
                  <a:cubicBezTo>
                    <a:pt x="16425" y="628"/>
                    <a:pt x="16425" y="775"/>
                    <a:pt x="16342" y="879"/>
                  </a:cubicBezTo>
                  <a:cubicBezTo>
                    <a:pt x="16342" y="900"/>
                    <a:pt x="16321" y="921"/>
                    <a:pt x="16279" y="921"/>
                  </a:cubicBezTo>
                  <a:cubicBezTo>
                    <a:pt x="16321" y="1047"/>
                    <a:pt x="16279" y="1151"/>
                    <a:pt x="16216" y="1256"/>
                  </a:cubicBezTo>
                  <a:cubicBezTo>
                    <a:pt x="16237" y="1298"/>
                    <a:pt x="16237" y="1319"/>
                    <a:pt x="16216" y="1340"/>
                  </a:cubicBezTo>
                  <a:cubicBezTo>
                    <a:pt x="16237" y="1465"/>
                    <a:pt x="16216" y="1570"/>
                    <a:pt x="16132" y="1675"/>
                  </a:cubicBezTo>
                  <a:cubicBezTo>
                    <a:pt x="16153" y="1716"/>
                    <a:pt x="16153" y="1737"/>
                    <a:pt x="16132" y="1737"/>
                  </a:cubicBezTo>
                  <a:cubicBezTo>
                    <a:pt x="16132" y="1821"/>
                    <a:pt x="16132" y="1884"/>
                    <a:pt x="16049" y="1947"/>
                  </a:cubicBezTo>
                  <a:cubicBezTo>
                    <a:pt x="16049" y="2030"/>
                    <a:pt x="16028" y="2093"/>
                    <a:pt x="15944" y="2156"/>
                  </a:cubicBezTo>
                  <a:cubicBezTo>
                    <a:pt x="15944" y="2198"/>
                    <a:pt x="15923" y="2239"/>
                    <a:pt x="15860" y="2260"/>
                  </a:cubicBezTo>
                  <a:cubicBezTo>
                    <a:pt x="15860" y="2365"/>
                    <a:pt x="15839" y="2449"/>
                    <a:pt x="15756" y="2491"/>
                  </a:cubicBezTo>
                  <a:cubicBezTo>
                    <a:pt x="15798" y="2511"/>
                    <a:pt x="15756" y="2553"/>
                    <a:pt x="15735" y="2553"/>
                  </a:cubicBezTo>
                  <a:cubicBezTo>
                    <a:pt x="15735" y="2616"/>
                    <a:pt x="15735" y="2700"/>
                    <a:pt x="15651" y="2763"/>
                  </a:cubicBezTo>
                  <a:cubicBezTo>
                    <a:pt x="15651" y="2825"/>
                    <a:pt x="15630" y="2909"/>
                    <a:pt x="15546" y="2972"/>
                  </a:cubicBezTo>
                  <a:cubicBezTo>
                    <a:pt x="15546" y="3035"/>
                    <a:pt x="15505" y="3118"/>
                    <a:pt x="15442" y="3181"/>
                  </a:cubicBezTo>
                  <a:cubicBezTo>
                    <a:pt x="15442" y="3244"/>
                    <a:pt x="15421" y="3327"/>
                    <a:pt x="15337" y="3390"/>
                  </a:cubicBezTo>
                  <a:cubicBezTo>
                    <a:pt x="15337" y="3453"/>
                    <a:pt x="15316" y="3537"/>
                    <a:pt x="15233" y="3600"/>
                  </a:cubicBezTo>
                  <a:cubicBezTo>
                    <a:pt x="15212" y="3767"/>
                    <a:pt x="15170" y="3955"/>
                    <a:pt x="15023" y="4081"/>
                  </a:cubicBezTo>
                  <a:cubicBezTo>
                    <a:pt x="15023" y="4164"/>
                    <a:pt x="15002" y="4269"/>
                    <a:pt x="14919" y="4332"/>
                  </a:cubicBezTo>
                  <a:cubicBezTo>
                    <a:pt x="14961" y="4353"/>
                    <a:pt x="14919" y="4374"/>
                    <a:pt x="14898" y="4374"/>
                  </a:cubicBezTo>
                  <a:cubicBezTo>
                    <a:pt x="14919" y="4499"/>
                    <a:pt x="14898" y="4604"/>
                    <a:pt x="14814" y="4708"/>
                  </a:cubicBezTo>
                  <a:cubicBezTo>
                    <a:pt x="14856" y="4750"/>
                    <a:pt x="14856" y="4771"/>
                    <a:pt x="14814" y="4792"/>
                  </a:cubicBezTo>
                  <a:cubicBezTo>
                    <a:pt x="14856" y="4918"/>
                    <a:pt x="14814" y="5064"/>
                    <a:pt x="14751" y="5127"/>
                  </a:cubicBezTo>
                  <a:lnTo>
                    <a:pt x="14751" y="5169"/>
                  </a:lnTo>
                  <a:lnTo>
                    <a:pt x="14709" y="5190"/>
                  </a:lnTo>
                  <a:cubicBezTo>
                    <a:pt x="14709" y="5315"/>
                    <a:pt x="14709" y="5420"/>
                    <a:pt x="14605" y="5524"/>
                  </a:cubicBezTo>
                  <a:cubicBezTo>
                    <a:pt x="14647" y="5545"/>
                    <a:pt x="14605" y="5587"/>
                    <a:pt x="14584" y="5608"/>
                  </a:cubicBezTo>
                  <a:cubicBezTo>
                    <a:pt x="14584" y="5692"/>
                    <a:pt x="14584" y="5755"/>
                    <a:pt x="14500" y="5817"/>
                  </a:cubicBezTo>
                  <a:cubicBezTo>
                    <a:pt x="14500" y="5901"/>
                    <a:pt x="14479" y="5964"/>
                    <a:pt x="14396" y="6027"/>
                  </a:cubicBezTo>
                  <a:cubicBezTo>
                    <a:pt x="14396" y="6110"/>
                    <a:pt x="14375" y="6173"/>
                    <a:pt x="14291" y="6236"/>
                  </a:cubicBezTo>
                  <a:cubicBezTo>
                    <a:pt x="14228" y="6529"/>
                    <a:pt x="14145" y="6801"/>
                    <a:pt x="14019" y="7052"/>
                  </a:cubicBezTo>
                  <a:cubicBezTo>
                    <a:pt x="14019" y="7157"/>
                    <a:pt x="13977" y="7282"/>
                    <a:pt x="13914" y="7366"/>
                  </a:cubicBezTo>
                  <a:cubicBezTo>
                    <a:pt x="13914" y="7470"/>
                    <a:pt x="13873" y="7575"/>
                    <a:pt x="13810" y="7680"/>
                  </a:cubicBezTo>
                  <a:cubicBezTo>
                    <a:pt x="13810" y="7742"/>
                    <a:pt x="13768" y="7826"/>
                    <a:pt x="13726" y="7889"/>
                  </a:cubicBezTo>
                  <a:cubicBezTo>
                    <a:pt x="13726" y="7993"/>
                    <a:pt x="13705" y="8056"/>
                    <a:pt x="13621" y="8140"/>
                  </a:cubicBezTo>
                  <a:lnTo>
                    <a:pt x="13601" y="8161"/>
                  </a:lnTo>
                  <a:cubicBezTo>
                    <a:pt x="13601" y="8245"/>
                    <a:pt x="13601" y="8328"/>
                    <a:pt x="13517" y="8391"/>
                  </a:cubicBezTo>
                  <a:cubicBezTo>
                    <a:pt x="13517" y="8454"/>
                    <a:pt x="13496" y="8558"/>
                    <a:pt x="13412" y="8621"/>
                  </a:cubicBezTo>
                  <a:cubicBezTo>
                    <a:pt x="13433" y="8642"/>
                    <a:pt x="13412" y="8663"/>
                    <a:pt x="13391" y="8663"/>
                  </a:cubicBezTo>
                  <a:cubicBezTo>
                    <a:pt x="13391" y="8747"/>
                    <a:pt x="13349" y="8830"/>
                    <a:pt x="13308" y="8872"/>
                  </a:cubicBezTo>
                  <a:cubicBezTo>
                    <a:pt x="13308" y="8977"/>
                    <a:pt x="13287" y="9081"/>
                    <a:pt x="13203" y="9186"/>
                  </a:cubicBezTo>
                  <a:cubicBezTo>
                    <a:pt x="13098" y="9667"/>
                    <a:pt x="13077" y="10128"/>
                    <a:pt x="13098" y="10630"/>
                  </a:cubicBezTo>
                  <a:cubicBezTo>
                    <a:pt x="13119" y="10651"/>
                    <a:pt x="13119" y="10672"/>
                    <a:pt x="13098" y="10714"/>
                  </a:cubicBezTo>
                  <a:cubicBezTo>
                    <a:pt x="13287" y="11153"/>
                    <a:pt x="13287" y="11153"/>
                    <a:pt x="12889" y="11362"/>
                  </a:cubicBezTo>
                  <a:cubicBezTo>
                    <a:pt x="12868" y="11446"/>
                    <a:pt x="12785" y="11467"/>
                    <a:pt x="12680" y="11488"/>
                  </a:cubicBezTo>
                  <a:cubicBezTo>
                    <a:pt x="12659" y="11550"/>
                    <a:pt x="12617" y="11571"/>
                    <a:pt x="12554" y="11571"/>
                  </a:cubicBezTo>
                  <a:cubicBezTo>
                    <a:pt x="12513" y="11655"/>
                    <a:pt x="12450" y="11676"/>
                    <a:pt x="12366" y="11697"/>
                  </a:cubicBezTo>
                  <a:cubicBezTo>
                    <a:pt x="12345" y="11760"/>
                    <a:pt x="12303" y="11781"/>
                    <a:pt x="12241" y="11781"/>
                  </a:cubicBezTo>
                  <a:cubicBezTo>
                    <a:pt x="12094" y="11906"/>
                    <a:pt x="11948" y="11906"/>
                    <a:pt x="11822" y="11906"/>
                  </a:cubicBezTo>
                  <a:cubicBezTo>
                    <a:pt x="11168" y="11868"/>
                    <a:pt x="10518" y="11856"/>
                    <a:pt x="9871" y="11856"/>
                  </a:cubicBezTo>
                  <a:cubicBezTo>
                    <a:pt x="9089" y="11856"/>
                    <a:pt x="8311" y="11874"/>
                    <a:pt x="7533" y="11885"/>
                  </a:cubicBezTo>
                  <a:cubicBezTo>
                    <a:pt x="7512" y="11896"/>
                    <a:pt x="7496" y="11901"/>
                    <a:pt x="7483" y="11901"/>
                  </a:cubicBezTo>
                  <a:cubicBezTo>
                    <a:pt x="7470" y="11901"/>
                    <a:pt x="7459" y="11896"/>
                    <a:pt x="7449" y="11885"/>
                  </a:cubicBezTo>
                  <a:cubicBezTo>
                    <a:pt x="7365" y="11906"/>
                    <a:pt x="7261" y="11927"/>
                    <a:pt x="7156" y="11927"/>
                  </a:cubicBezTo>
                  <a:cubicBezTo>
                    <a:pt x="6717" y="11990"/>
                    <a:pt x="6277" y="11969"/>
                    <a:pt x="5817" y="11990"/>
                  </a:cubicBezTo>
                  <a:cubicBezTo>
                    <a:pt x="5726" y="11997"/>
                    <a:pt x="5633" y="11999"/>
                    <a:pt x="5539" y="11999"/>
                  </a:cubicBezTo>
                  <a:cubicBezTo>
                    <a:pt x="5350" y="11999"/>
                    <a:pt x="5154" y="11990"/>
                    <a:pt x="4959" y="11990"/>
                  </a:cubicBezTo>
                  <a:cubicBezTo>
                    <a:pt x="4949" y="12000"/>
                    <a:pt x="4938" y="12006"/>
                    <a:pt x="4925" y="12006"/>
                  </a:cubicBezTo>
                  <a:cubicBezTo>
                    <a:pt x="4912" y="12006"/>
                    <a:pt x="4896" y="12000"/>
                    <a:pt x="4875" y="11990"/>
                  </a:cubicBezTo>
                  <a:cubicBezTo>
                    <a:pt x="4683" y="12046"/>
                    <a:pt x="4497" y="12085"/>
                    <a:pt x="4307" y="12085"/>
                  </a:cubicBezTo>
                  <a:cubicBezTo>
                    <a:pt x="4145" y="12085"/>
                    <a:pt x="3981" y="12057"/>
                    <a:pt x="3808" y="11990"/>
                  </a:cubicBezTo>
                  <a:cubicBezTo>
                    <a:pt x="3787" y="12000"/>
                    <a:pt x="3756" y="12006"/>
                    <a:pt x="3722" y="12006"/>
                  </a:cubicBezTo>
                  <a:cubicBezTo>
                    <a:pt x="3688" y="12006"/>
                    <a:pt x="3651" y="12000"/>
                    <a:pt x="3620" y="11990"/>
                  </a:cubicBezTo>
                  <a:cubicBezTo>
                    <a:pt x="3338" y="11979"/>
                    <a:pt x="3050" y="11974"/>
                    <a:pt x="2762" y="11974"/>
                  </a:cubicBezTo>
                  <a:cubicBezTo>
                    <a:pt x="2474" y="11974"/>
                    <a:pt x="2187" y="11979"/>
                    <a:pt x="1904" y="11990"/>
                  </a:cubicBezTo>
                  <a:cubicBezTo>
                    <a:pt x="1841" y="12074"/>
                    <a:pt x="1779" y="12074"/>
                    <a:pt x="1695" y="12074"/>
                  </a:cubicBezTo>
                  <a:cubicBezTo>
                    <a:pt x="1695" y="12243"/>
                    <a:pt x="1585" y="12289"/>
                    <a:pt x="1465" y="12289"/>
                  </a:cubicBezTo>
                  <a:cubicBezTo>
                    <a:pt x="1437" y="12289"/>
                    <a:pt x="1409" y="12287"/>
                    <a:pt x="1381" y="12283"/>
                  </a:cubicBezTo>
                  <a:cubicBezTo>
                    <a:pt x="1286" y="12397"/>
                    <a:pt x="1173" y="12495"/>
                    <a:pt x="1010" y="12495"/>
                  </a:cubicBezTo>
                  <a:cubicBezTo>
                    <a:pt x="995" y="12495"/>
                    <a:pt x="979" y="12494"/>
                    <a:pt x="963" y="12492"/>
                  </a:cubicBezTo>
                  <a:cubicBezTo>
                    <a:pt x="942" y="12534"/>
                    <a:pt x="900" y="12576"/>
                    <a:pt x="858" y="12576"/>
                  </a:cubicBezTo>
                  <a:cubicBezTo>
                    <a:pt x="753" y="12785"/>
                    <a:pt x="523" y="12743"/>
                    <a:pt x="356" y="12869"/>
                  </a:cubicBezTo>
                  <a:cubicBezTo>
                    <a:pt x="314" y="12952"/>
                    <a:pt x="251" y="12973"/>
                    <a:pt x="168" y="13015"/>
                  </a:cubicBezTo>
                  <a:cubicBezTo>
                    <a:pt x="168" y="13057"/>
                    <a:pt x="126" y="13099"/>
                    <a:pt x="105" y="13120"/>
                  </a:cubicBezTo>
                  <a:cubicBezTo>
                    <a:pt x="63" y="13183"/>
                    <a:pt x="42" y="13266"/>
                    <a:pt x="0" y="13287"/>
                  </a:cubicBezTo>
                  <a:cubicBezTo>
                    <a:pt x="63" y="13580"/>
                    <a:pt x="168" y="13894"/>
                    <a:pt x="63" y="14208"/>
                  </a:cubicBezTo>
                  <a:cubicBezTo>
                    <a:pt x="251" y="14333"/>
                    <a:pt x="335" y="14501"/>
                    <a:pt x="377" y="14710"/>
                  </a:cubicBezTo>
                  <a:cubicBezTo>
                    <a:pt x="440" y="14731"/>
                    <a:pt x="461" y="14752"/>
                    <a:pt x="481" y="14815"/>
                  </a:cubicBezTo>
                  <a:cubicBezTo>
                    <a:pt x="670" y="14961"/>
                    <a:pt x="879" y="15107"/>
                    <a:pt x="1067" y="15254"/>
                  </a:cubicBezTo>
                  <a:cubicBezTo>
                    <a:pt x="1109" y="15254"/>
                    <a:pt x="1172" y="15275"/>
                    <a:pt x="1172" y="15338"/>
                  </a:cubicBezTo>
                  <a:cubicBezTo>
                    <a:pt x="1214" y="15338"/>
                    <a:pt x="1277" y="15359"/>
                    <a:pt x="1297" y="15421"/>
                  </a:cubicBezTo>
                  <a:cubicBezTo>
                    <a:pt x="1381" y="15421"/>
                    <a:pt x="1465" y="15463"/>
                    <a:pt x="1486" y="15547"/>
                  </a:cubicBezTo>
                  <a:cubicBezTo>
                    <a:pt x="1779" y="15652"/>
                    <a:pt x="2030" y="15777"/>
                    <a:pt x="2302" y="15965"/>
                  </a:cubicBezTo>
                  <a:cubicBezTo>
                    <a:pt x="2365" y="15965"/>
                    <a:pt x="2448" y="15986"/>
                    <a:pt x="2511" y="16070"/>
                  </a:cubicBezTo>
                  <a:cubicBezTo>
                    <a:pt x="2574" y="16070"/>
                    <a:pt x="2678" y="16091"/>
                    <a:pt x="2741" y="16175"/>
                  </a:cubicBezTo>
                  <a:lnTo>
                    <a:pt x="2762" y="16175"/>
                  </a:lnTo>
                  <a:lnTo>
                    <a:pt x="2783" y="16196"/>
                  </a:lnTo>
                  <a:cubicBezTo>
                    <a:pt x="2867" y="16196"/>
                    <a:pt x="2950" y="16196"/>
                    <a:pt x="3034" y="16279"/>
                  </a:cubicBezTo>
                  <a:lnTo>
                    <a:pt x="3076" y="16279"/>
                  </a:lnTo>
                  <a:lnTo>
                    <a:pt x="3097" y="16300"/>
                  </a:lnTo>
                  <a:cubicBezTo>
                    <a:pt x="3181" y="16300"/>
                    <a:pt x="3264" y="16300"/>
                    <a:pt x="3348" y="16384"/>
                  </a:cubicBezTo>
                  <a:lnTo>
                    <a:pt x="3390" y="16384"/>
                  </a:lnTo>
                  <a:lnTo>
                    <a:pt x="3411" y="16405"/>
                  </a:lnTo>
                  <a:cubicBezTo>
                    <a:pt x="3515" y="16405"/>
                    <a:pt x="3620" y="16405"/>
                    <a:pt x="3704" y="16488"/>
                  </a:cubicBezTo>
                  <a:cubicBezTo>
                    <a:pt x="3787" y="16488"/>
                    <a:pt x="3871" y="16488"/>
                    <a:pt x="3913" y="16572"/>
                  </a:cubicBezTo>
                  <a:cubicBezTo>
                    <a:pt x="3997" y="16572"/>
                    <a:pt x="4080" y="16593"/>
                    <a:pt x="4122" y="16677"/>
                  </a:cubicBezTo>
                  <a:cubicBezTo>
                    <a:pt x="4206" y="16677"/>
                    <a:pt x="4290" y="16698"/>
                    <a:pt x="4331" y="16781"/>
                  </a:cubicBezTo>
                  <a:cubicBezTo>
                    <a:pt x="4415" y="16781"/>
                    <a:pt x="4499" y="16802"/>
                    <a:pt x="4541" y="16886"/>
                  </a:cubicBezTo>
                  <a:cubicBezTo>
                    <a:pt x="4666" y="16907"/>
                    <a:pt x="4771" y="16949"/>
                    <a:pt x="4854" y="17053"/>
                  </a:cubicBezTo>
                  <a:cubicBezTo>
                    <a:pt x="4938" y="17053"/>
                    <a:pt x="5022" y="17095"/>
                    <a:pt x="5064" y="17158"/>
                  </a:cubicBezTo>
                  <a:cubicBezTo>
                    <a:pt x="5126" y="17158"/>
                    <a:pt x="5168" y="17200"/>
                    <a:pt x="5168" y="17242"/>
                  </a:cubicBezTo>
                  <a:cubicBezTo>
                    <a:pt x="5252" y="17263"/>
                    <a:pt x="5336" y="17304"/>
                    <a:pt x="5357" y="17367"/>
                  </a:cubicBezTo>
                  <a:cubicBezTo>
                    <a:pt x="5440" y="17367"/>
                    <a:pt x="5503" y="17430"/>
                    <a:pt x="5566" y="17472"/>
                  </a:cubicBezTo>
                  <a:cubicBezTo>
                    <a:pt x="5712" y="17514"/>
                    <a:pt x="5859" y="17576"/>
                    <a:pt x="5963" y="17681"/>
                  </a:cubicBezTo>
                  <a:cubicBezTo>
                    <a:pt x="6005" y="17681"/>
                    <a:pt x="6068" y="17723"/>
                    <a:pt x="6089" y="17765"/>
                  </a:cubicBezTo>
                  <a:cubicBezTo>
                    <a:pt x="6173" y="17765"/>
                    <a:pt x="6235" y="17786"/>
                    <a:pt x="6277" y="17890"/>
                  </a:cubicBezTo>
                  <a:cubicBezTo>
                    <a:pt x="6319" y="17890"/>
                    <a:pt x="6340" y="17932"/>
                    <a:pt x="6382" y="17974"/>
                  </a:cubicBezTo>
                  <a:cubicBezTo>
                    <a:pt x="6445" y="17974"/>
                    <a:pt x="6528" y="17995"/>
                    <a:pt x="6591" y="18079"/>
                  </a:cubicBezTo>
                  <a:cubicBezTo>
                    <a:pt x="6717" y="18100"/>
                    <a:pt x="6821" y="18162"/>
                    <a:pt x="6905" y="18267"/>
                  </a:cubicBezTo>
                  <a:cubicBezTo>
                    <a:pt x="6968" y="18267"/>
                    <a:pt x="7051" y="18288"/>
                    <a:pt x="7114" y="18372"/>
                  </a:cubicBezTo>
                  <a:cubicBezTo>
                    <a:pt x="7219" y="18372"/>
                    <a:pt x="7344" y="18372"/>
                    <a:pt x="7386" y="18476"/>
                  </a:cubicBezTo>
                  <a:cubicBezTo>
                    <a:pt x="7470" y="18476"/>
                    <a:pt x="7554" y="18497"/>
                    <a:pt x="7595" y="18581"/>
                  </a:cubicBezTo>
                  <a:cubicBezTo>
                    <a:pt x="7867" y="18623"/>
                    <a:pt x="8098" y="18685"/>
                    <a:pt x="8328" y="18790"/>
                  </a:cubicBezTo>
                  <a:lnTo>
                    <a:pt x="8391" y="18790"/>
                  </a:lnTo>
                  <a:lnTo>
                    <a:pt x="8411" y="18811"/>
                  </a:lnTo>
                  <a:cubicBezTo>
                    <a:pt x="8495" y="18811"/>
                    <a:pt x="8579" y="18832"/>
                    <a:pt x="8621" y="18895"/>
                  </a:cubicBezTo>
                  <a:cubicBezTo>
                    <a:pt x="8704" y="18895"/>
                    <a:pt x="8788" y="18916"/>
                    <a:pt x="8830" y="18999"/>
                  </a:cubicBezTo>
                  <a:cubicBezTo>
                    <a:pt x="8914" y="18999"/>
                    <a:pt x="8997" y="19020"/>
                    <a:pt x="9039" y="19104"/>
                  </a:cubicBezTo>
                  <a:cubicBezTo>
                    <a:pt x="9207" y="19125"/>
                    <a:pt x="9332" y="19188"/>
                    <a:pt x="9437" y="19313"/>
                  </a:cubicBezTo>
                  <a:cubicBezTo>
                    <a:pt x="9479" y="19313"/>
                    <a:pt x="9541" y="19334"/>
                    <a:pt x="9541" y="19397"/>
                  </a:cubicBezTo>
                  <a:cubicBezTo>
                    <a:pt x="9625" y="19397"/>
                    <a:pt x="9688" y="19418"/>
                    <a:pt x="9730" y="19522"/>
                  </a:cubicBezTo>
                  <a:cubicBezTo>
                    <a:pt x="9834" y="19543"/>
                    <a:pt x="9897" y="19606"/>
                    <a:pt x="9960" y="19711"/>
                  </a:cubicBezTo>
                  <a:cubicBezTo>
                    <a:pt x="10106" y="19836"/>
                    <a:pt x="10002" y="19920"/>
                    <a:pt x="9939" y="20025"/>
                  </a:cubicBezTo>
                  <a:cubicBezTo>
                    <a:pt x="9939" y="20087"/>
                    <a:pt x="9897" y="20171"/>
                    <a:pt x="9834" y="20255"/>
                  </a:cubicBezTo>
                  <a:cubicBezTo>
                    <a:pt x="9834" y="20276"/>
                    <a:pt x="9834" y="20297"/>
                    <a:pt x="9792" y="20338"/>
                  </a:cubicBezTo>
                  <a:cubicBezTo>
                    <a:pt x="9772" y="20506"/>
                    <a:pt x="9730" y="20715"/>
                    <a:pt x="9625" y="20882"/>
                  </a:cubicBezTo>
                  <a:cubicBezTo>
                    <a:pt x="9646" y="20903"/>
                    <a:pt x="9625" y="20924"/>
                    <a:pt x="9583" y="20966"/>
                  </a:cubicBezTo>
                  <a:cubicBezTo>
                    <a:pt x="9583" y="21092"/>
                    <a:pt x="9583" y="21196"/>
                    <a:pt x="9479" y="21280"/>
                  </a:cubicBezTo>
                  <a:cubicBezTo>
                    <a:pt x="9520" y="21301"/>
                    <a:pt x="9479" y="21322"/>
                    <a:pt x="9458" y="21385"/>
                  </a:cubicBezTo>
                  <a:cubicBezTo>
                    <a:pt x="9458" y="21510"/>
                    <a:pt x="9458" y="21615"/>
                    <a:pt x="9374" y="21719"/>
                  </a:cubicBezTo>
                  <a:cubicBezTo>
                    <a:pt x="9374" y="21761"/>
                    <a:pt x="9353" y="21845"/>
                    <a:pt x="9353" y="21908"/>
                  </a:cubicBezTo>
                  <a:cubicBezTo>
                    <a:pt x="9353" y="22033"/>
                    <a:pt x="9374" y="22138"/>
                    <a:pt x="9269" y="22242"/>
                  </a:cubicBezTo>
                  <a:cubicBezTo>
                    <a:pt x="9269" y="22284"/>
                    <a:pt x="9269" y="22347"/>
                    <a:pt x="9248" y="22389"/>
                  </a:cubicBezTo>
                  <a:cubicBezTo>
                    <a:pt x="9248" y="22577"/>
                    <a:pt x="9269" y="22766"/>
                    <a:pt x="9144" y="22912"/>
                  </a:cubicBezTo>
                  <a:cubicBezTo>
                    <a:pt x="9144" y="22996"/>
                    <a:pt x="9123" y="23017"/>
                    <a:pt x="9039" y="23017"/>
                  </a:cubicBezTo>
                  <a:cubicBezTo>
                    <a:pt x="8955" y="23079"/>
                    <a:pt x="8914" y="23163"/>
                    <a:pt x="8830" y="23226"/>
                  </a:cubicBezTo>
                  <a:cubicBezTo>
                    <a:pt x="8830" y="23289"/>
                    <a:pt x="8809" y="23330"/>
                    <a:pt x="8746" y="23393"/>
                  </a:cubicBezTo>
                  <a:cubicBezTo>
                    <a:pt x="8746" y="23414"/>
                    <a:pt x="8746" y="23435"/>
                    <a:pt x="8725" y="23435"/>
                  </a:cubicBezTo>
                  <a:cubicBezTo>
                    <a:pt x="8725" y="23519"/>
                    <a:pt x="8704" y="23602"/>
                    <a:pt x="8642" y="23644"/>
                  </a:cubicBezTo>
                  <a:cubicBezTo>
                    <a:pt x="8642" y="23791"/>
                    <a:pt x="8642" y="23895"/>
                    <a:pt x="8537" y="23958"/>
                  </a:cubicBezTo>
                  <a:cubicBezTo>
                    <a:pt x="8537" y="24000"/>
                    <a:pt x="8537" y="24021"/>
                    <a:pt x="8516" y="24042"/>
                  </a:cubicBezTo>
                  <a:cubicBezTo>
                    <a:pt x="8516" y="24146"/>
                    <a:pt x="8516" y="24230"/>
                    <a:pt x="8432" y="24272"/>
                  </a:cubicBezTo>
                  <a:cubicBezTo>
                    <a:pt x="8474" y="24314"/>
                    <a:pt x="8432" y="24335"/>
                    <a:pt x="8411" y="24356"/>
                  </a:cubicBezTo>
                  <a:cubicBezTo>
                    <a:pt x="8411" y="24460"/>
                    <a:pt x="8411" y="24544"/>
                    <a:pt x="8328" y="24586"/>
                  </a:cubicBezTo>
                  <a:cubicBezTo>
                    <a:pt x="8370" y="24628"/>
                    <a:pt x="8328" y="24649"/>
                    <a:pt x="8307" y="24649"/>
                  </a:cubicBezTo>
                  <a:cubicBezTo>
                    <a:pt x="8307" y="24774"/>
                    <a:pt x="8307" y="24879"/>
                    <a:pt x="8202" y="24963"/>
                  </a:cubicBezTo>
                  <a:cubicBezTo>
                    <a:pt x="8202" y="24983"/>
                    <a:pt x="8202" y="25004"/>
                    <a:pt x="8181" y="25067"/>
                  </a:cubicBezTo>
                  <a:cubicBezTo>
                    <a:pt x="8181" y="25151"/>
                    <a:pt x="8181" y="25255"/>
                    <a:pt x="8098" y="25297"/>
                  </a:cubicBezTo>
                  <a:cubicBezTo>
                    <a:pt x="8119" y="25318"/>
                    <a:pt x="8098" y="25360"/>
                    <a:pt x="8077" y="25381"/>
                  </a:cubicBezTo>
                  <a:cubicBezTo>
                    <a:pt x="8077" y="25465"/>
                    <a:pt x="8077" y="25527"/>
                    <a:pt x="7993" y="25590"/>
                  </a:cubicBezTo>
                  <a:cubicBezTo>
                    <a:pt x="7993" y="25695"/>
                    <a:pt x="7972" y="25779"/>
                    <a:pt x="7888" y="25820"/>
                  </a:cubicBezTo>
                  <a:cubicBezTo>
                    <a:pt x="7909" y="25841"/>
                    <a:pt x="7888" y="25883"/>
                    <a:pt x="7867" y="25883"/>
                  </a:cubicBezTo>
                  <a:cubicBezTo>
                    <a:pt x="7867" y="25946"/>
                    <a:pt x="7826" y="26030"/>
                    <a:pt x="7784" y="26092"/>
                  </a:cubicBezTo>
                  <a:cubicBezTo>
                    <a:pt x="7784" y="26197"/>
                    <a:pt x="7763" y="26260"/>
                    <a:pt x="7679" y="26323"/>
                  </a:cubicBezTo>
                  <a:lnTo>
                    <a:pt x="7679" y="26343"/>
                  </a:lnTo>
                  <a:lnTo>
                    <a:pt x="7658" y="26364"/>
                  </a:lnTo>
                  <a:cubicBezTo>
                    <a:pt x="7658" y="26469"/>
                    <a:pt x="7658" y="26615"/>
                    <a:pt x="7554" y="26678"/>
                  </a:cubicBezTo>
                  <a:cubicBezTo>
                    <a:pt x="7554" y="26825"/>
                    <a:pt x="7554" y="26929"/>
                    <a:pt x="7449" y="27034"/>
                  </a:cubicBezTo>
                  <a:cubicBezTo>
                    <a:pt x="7449" y="27076"/>
                    <a:pt x="7407" y="27139"/>
                    <a:pt x="7407" y="27180"/>
                  </a:cubicBezTo>
                  <a:cubicBezTo>
                    <a:pt x="7407" y="27285"/>
                    <a:pt x="7407" y="27369"/>
                    <a:pt x="7344" y="27411"/>
                  </a:cubicBezTo>
                  <a:cubicBezTo>
                    <a:pt x="7365" y="27452"/>
                    <a:pt x="7365" y="27473"/>
                    <a:pt x="7344" y="27473"/>
                  </a:cubicBezTo>
                  <a:cubicBezTo>
                    <a:pt x="7344" y="27599"/>
                    <a:pt x="7344" y="27724"/>
                    <a:pt x="7261" y="27829"/>
                  </a:cubicBezTo>
                  <a:cubicBezTo>
                    <a:pt x="7261" y="27871"/>
                    <a:pt x="7240" y="27871"/>
                    <a:pt x="7240" y="27892"/>
                  </a:cubicBezTo>
                  <a:cubicBezTo>
                    <a:pt x="7261" y="27913"/>
                    <a:pt x="7240" y="27934"/>
                    <a:pt x="7240" y="27976"/>
                  </a:cubicBezTo>
                  <a:cubicBezTo>
                    <a:pt x="7240" y="28101"/>
                    <a:pt x="7240" y="28206"/>
                    <a:pt x="7156" y="28310"/>
                  </a:cubicBezTo>
                  <a:cubicBezTo>
                    <a:pt x="7177" y="28331"/>
                    <a:pt x="7156" y="28352"/>
                    <a:pt x="7135" y="28394"/>
                  </a:cubicBezTo>
                  <a:cubicBezTo>
                    <a:pt x="7135" y="28499"/>
                    <a:pt x="7135" y="28561"/>
                    <a:pt x="7051" y="28645"/>
                  </a:cubicBezTo>
                  <a:lnTo>
                    <a:pt x="7031" y="28666"/>
                  </a:lnTo>
                  <a:cubicBezTo>
                    <a:pt x="7031" y="28812"/>
                    <a:pt x="7031" y="28917"/>
                    <a:pt x="6926" y="29022"/>
                  </a:cubicBezTo>
                  <a:cubicBezTo>
                    <a:pt x="6947" y="29043"/>
                    <a:pt x="6947" y="29064"/>
                    <a:pt x="6926" y="29064"/>
                  </a:cubicBezTo>
                  <a:cubicBezTo>
                    <a:pt x="6926" y="29294"/>
                    <a:pt x="6947" y="29503"/>
                    <a:pt x="6821" y="29712"/>
                  </a:cubicBezTo>
                  <a:lnTo>
                    <a:pt x="6821" y="29754"/>
                  </a:lnTo>
                  <a:lnTo>
                    <a:pt x="6779" y="29775"/>
                  </a:lnTo>
                  <a:cubicBezTo>
                    <a:pt x="6507" y="30068"/>
                    <a:pt x="6445" y="30424"/>
                    <a:pt x="6466" y="30821"/>
                  </a:cubicBezTo>
                  <a:cubicBezTo>
                    <a:pt x="6507" y="31009"/>
                    <a:pt x="6528" y="31177"/>
                    <a:pt x="6403" y="31344"/>
                  </a:cubicBezTo>
                  <a:lnTo>
                    <a:pt x="6403" y="31658"/>
                  </a:lnTo>
                  <a:cubicBezTo>
                    <a:pt x="6507" y="31784"/>
                    <a:pt x="6466" y="31951"/>
                    <a:pt x="6507" y="32097"/>
                  </a:cubicBezTo>
                  <a:cubicBezTo>
                    <a:pt x="6570" y="32160"/>
                    <a:pt x="6570" y="32223"/>
                    <a:pt x="6612" y="32307"/>
                  </a:cubicBezTo>
                  <a:cubicBezTo>
                    <a:pt x="6654" y="32328"/>
                    <a:pt x="6675" y="32369"/>
                    <a:pt x="6717" y="32411"/>
                  </a:cubicBezTo>
                  <a:cubicBezTo>
                    <a:pt x="6779" y="32411"/>
                    <a:pt x="6863" y="32432"/>
                    <a:pt x="6926" y="32516"/>
                  </a:cubicBezTo>
                  <a:lnTo>
                    <a:pt x="7177" y="32516"/>
                  </a:lnTo>
                  <a:cubicBezTo>
                    <a:pt x="7240" y="32432"/>
                    <a:pt x="7344" y="32411"/>
                    <a:pt x="7407" y="32411"/>
                  </a:cubicBezTo>
                  <a:cubicBezTo>
                    <a:pt x="7575" y="32286"/>
                    <a:pt x="7763" y="32328"/>
                    <a:pt x="7930" y="32307"/>
                  </a:cubicBezTo>
                  <a:cubicBezTo>
                    <a:pt x="8202" y="32265"/>
                    <a:pt x="8453" y="32223"/>
                    <a:pt x="8746" y="32181"/>
                  </a:cubicBezTo>
                  <a:cubicBezTo>
                    <a:pt x="8809" y="32014"/>
                    <a:pt x="8955" y="32014"/>
                    <a:pt x="9081" y="31993"/>
                  </a:cubicBezTo>
                  <a:cubicBezTo>
                    <a:pt x="9123" y="31909"/>
                    <a:pt x="9186" y="31888"/>
                    <a:pt x="9269" y="31867"/>
                  </a:cubicBezTo>
                  <a:cubicBezTo>
                    <a:pt x="9332" y="31784"/>
                    <a:pt x="9374" y="31763"/>
                    <a:pt x="9479" y="31763"/>
                  </a:cubicBezTo>
                  <a:cubicBezTo>
                    <a:pt x="9688" y="31553"/>
                    <a:pt x="9981" y="31595"/>
                    <a:pt x="10211" y="31470"/>
                  </a:cubicBezTo>
                  <a:cubicBezTo>
                    <a:pt x="10316" y="31323"/>
                    <a:pt x="10441" y="31261"/>
                    <a:pt x="10629" y="31261"/>
                  </a:cubicBezTo>
                  <a:cubicBezTo>
                    <a:pt x="10755" y="31156"/>
                    <a:pt x="10901" y="31072"/>
                    <a:pt x="11048" y="31051"/>
                  </a:cubicBezTo>
                  <a:cubicBezTo>
                    <a:pt x="11215" y="30863"/>
                    <a:pt x="11424" y="30758"/>
                    <a:pt x="11655" y="30737"/>
                  </a:cubicBezTo>
                  <a:cubicBezTo>
                    <a:pt x="11696" y="30654"/>
                    <a:pt x="11780" y="30633"/>
                    <a:pt x="11864" y="30633"/>
                  </a:cubicBezTo>
                  <a:cubicBezTo>
                    <a:pt x="11885" y="30549"/>
                    <a:pt x="11968" y="30528"/>
                    <a:pt x="12052" y="30507"/>
                  </a:cubicBezTo>
                  <a:cubicBezTo>
                    <a:pt x="12073" y="30445"/>
                    <a:pt x="12094" y="30424"/>
                    <a:pt x="12157" y="30424"/>
                  </a:cubicBezTo>
                  <a:cubicBezTo>
                    <a:pt x="12199" y="30319"/>
                    <a:pt x="12261" y="30277"/>
                    <a:pt x="12366" y="30214"/>
                  </a:cubicBezTo>
                  <a:cubicBezTo>
                    <a:pt x="12422" y="30083"/>
                    <a:pt x="12563" y="30002"/>
                    <a:pt x="12697" y="30002"/>
                  </a:cubicBezTo>
                  <a:cubicBezTo>
                    <a:pt x="12713" y="30002"/>
                    <a:pt x="12728" y="30003"/>
                    <a:pt x="12743" y="30005"/>
                  </a:cubicBezTo>
                  <a:cubicBezTo>
                    <a:pt x="12826" y="29900"/>
                    <a:pt x="12931" y="29817"/>
                    <a:pt x="13057" y="29796"/>
                  </a:cubicBezTo>
                  <a:cubicBezTo>
                    <a:pt x="13224" y="29649"/>
                    <a:pt x="13370" y="29482"/>
                    <a:pt x="13580" y="29377"/>
                  </a:cubicBezTo>
                  <a:cubicBezTo>
                    <a:pt x="13684" y="29273"/>
                    <a:pt x="13789" y="29168"/>
                    <a:pt x="13893" y="29084"/>
                  </a:cubicBezTo>
                  <a:cubicBezTo>
                    <a:pt x="13935" y="29022"/>
                    <a:pt x="13998" y="28980"/>
                    <a:pt x="14082" y="28959"/>
                  </a:cubicBezTo>
                  <a:cubicBezTo>
                    <a:pt x="14103" y="28917"/>
                    <a:pt x="14145" y="28875"/>
                    <a:pt x="14186" y="28875"/>
                  </a:cubicBezTo>
                  <a:cubicBezTo>
                    <a:pt x="14186" y="28833"/>
                    <a:pt x="14249" y="28812"/>
                    <a:pt x="14291" y="28771"/>
                  </a:cubicBezTo>
                  <a:cubicBezTo>
                    <a:pt x="14312" y="28729"/>
                    <a:pt x="14354" y="28708"/>
                    <a:pt x="14396" y="28666"/>
                  </a:cubicBezTo>
                  <a:cubicBezTo>
                    <a:pt x="14417" y="28624"/>
                    <a:pt x="14458" y="28603"/>
                    <a:pt x="14500" y="28561"/>
                  </a:cubicBezTo>
                  <a:cubicBezTo>
                    <a:pt x="14521" y="28520"/>
                    <a:pt x="14563" y="28457"/>
                    <a:pt x="14605" y="28457"/>
                  </a:cubicBezTo>
                  <a:cubicBezTo>
                    <a:pt x="14668" y="28394"/>
                    <a:pt x="14730" y="28352"/>
                    <a:pt x="14814" y="28352"/>
                  </a:cubicBezTo>
                  <a:cubicBezTo>
                    <a:pt x="14877" y="28289"/>
                    <a:pt x="14940" y="28248"/>
                    <a:pt x="15023" y="28248"/>
                  </a:cubicBezTo>
                  <a:cubicBezTo>
                    <a:pt x="15149" y="28101"/>
                    <a:pt x="15337" y="28017"/>
                    <a:pt x="15546" y="27976"/>
                  </a:cubicBezTo>
                  <a:cubicBezTo>
                    <a:pt x="15609" y="27892"/>
                    <a:pt x="15651" y="27871"/>
                    <a:pt x="15756" y="27871"/>
                  </a:cubicBezTo>
                  <a:cubicBezTo>
                    <a:pt x="15777" y="27766"/>
                    <a:pt x="15860" y="27766"/>
                    <a:pt x="15965" y="27766"/>
                  </a:cubicBezTo>
                  <a:cubicBezTo>
                    <a:pt x="16153" y="27557"/>
                    <a:pt x="16383" y="27411"/>
                    <a:pt x="16697" y="27369"/>
                  </a:cubicBezTo>
                  <a:cubicBezTo>
                    <a:pt x="16760" y="27285"/>
                    <a:pt x="16802" y="27264"/>
                    <a:pt x="16906" y="27264"/>
                  </a:cubicBezTo>
                  <a:cubicBezTo>
                    <a:pt x="16927" y="27201"/>
                    <a:pt x="16969" y="27180"/>
                    <a:pt x="17011" y="27159"/>
                  </a:cubicBezTo>
                  <a:cubicBezTo>
                    <a:pt x="17032" y="27076"/>
                    <a:pt x="17116" y="27055"/>
                    <a:pt x="17199" y="27034"/>
                  </a:cubicBezTo>
                  <a:cubicBezTo>
                    <a:pt x="17220" y="26971"/>
                    <a:pt x="17241" y="26950"/>
                    <a:pt x="17304" y="26950"/>
                  </a:cubicBezTo>
                  <a:cubicBezTo>
                    <a:pt x="17430" y="26825"/>
                    <a:pt x="17597" y="26678"/>
                    <a:pt x="17722" y="26553"/>
                  </a:cubicBezTo>
                  <a:cubicBezTo>
                    <a:pt x="17722" y="26511"/>
                    <a:pt x="17743" y="26448"/>
                    <a:pt x="17806" y="26427"/>
                  </a:cubicBezTo>
                  <a:cubicBezTo>
                    <a:pt x="17827" y="26364"/>
                    <a:pt x="17848" y="26343"/>
                    <a:pt x="17911" y="26323"/>
                  </a:cubicBezTo>
                  <a:cubicBezTo>
                    <a:pt x="17932" y="26260"/>
                    <a:pt x="17953" y="26239"/>
                    <a:pt x="18015" y="26218"/>
                  </a:cubicBezTo>
                  <a:cubicBezTo>
                    <a:pt x="18111" y="26103"/>
                    <a:pt x="18224" y="26006"/>
                    <a:pt x="18386" y="26006"/>
                  </a:cubicBezTo>
                  <a:cubicBezTo>
                    <a:pt x="18402" y="26006"/>
                    <a:pt x="18418" y="26007"/>
                    <a:pt x="18434" y="26009"/>
                  </a:cubicBezTo>
                  <a:cubicBezTo>
                    <a:pt x="18559" y="25904"/>
                    <a:pt x="18643" y="25716"/>
                    <a:pt x="18852" y="25695"/>
                  </a:cubicBezTo>
                  <a:cubicBezTo>
                    <a:pt x="18873" y="25653"/>
                    <a:pt x="18894" y="25611"/>
                    <a:pt x="18957" y="25590"/>
                  </a:cubicBezTo>
                  <a:cubicBezTo>
                    <a:pt x="18957" y="25548"/>
                    <a:pt x="18999" y="25486"/>
                    <a:pt x="19062" y="25465"/>
                  </a:cubicBezTo>
                  <a:lnTo>
                    <a:pt x="19062" y="25423"/>
                  </a:lnTo>
                  <a:lnTo>
                    <a:pt x="19083" y="25402"/>
                  </a:lnTo>
                  <a:cubicBezTo>
                    <a:pt x="19062" y="25255"/>
                    <a:pt x="19124" y="25193"/>
                    <a:pt x="19292" y="25193"/>
                  </a:cubicBezTo>
                  <a:cubicBezTo>
                    <a:pt x="19329" y="25155"/>
                    <a:pt x="19383" y="25085"/>
                    <a:pt x="19468" y="25085"/>
                  </a:cubicBezTo>
                  <a:cubicBezTo>
                    <a:pt x="19479" y="25085"/>
                    <a:pt x="19490" y="25086"/>
                    <a:pt x="19501" y="25088"/>
                  </a:cubicBezTo>
                  <a:lnTo>
                    <a:pt x="19522" y="25067"/>
                  </a:lnTo>
                  <a:lnTo>
                    <a:pt x="19543" y="25088"/>
                  </a:lnTo>
                  <a:cubicBezTo>
                    <a:pt x="19606" y="25004"/>
                    <a:pt x="19710" y="24983"/>
                    <a:pt x="19794" y="24983"/>
                  </a:cubicBezTo>
                  <a:cubicBezTo>
                    <a:pt x="19825" y="24931"/>
                    <a:pt x="19862" y="24905"/>
                    <a:pt x="19899" y="24905"/>
                  </a:cubicBezTo>
                  <a:cubicBezTo>
                    <a:pt x="19935" y="24905"/>
                    <a:pt x="19972" y="24931"/>
                    <a:pt x="20003" y="24983"/>
                  </a:cubicBezTo>
                  <a:cubicBezTo>
                    <a:pt x="20254" y="25046"/>
                    <a:pt x="20547" y="24963"/>
                    <a:pt x="20798" y="25088"/>
                  </a:cubicBezTo>
                  <a:cubicBezTo>
                    <a:pt x="20945" y="25214"/>
                    <a:pt x="21091" y="25360"/>
                    <a:pt x="21217" y="25486"/>
                  </a:cubicBezTo>
                  <a:cubicBezTo>
                    <a:pt x="21300" y="25486"/>
                    <a:pt x="21363" y="25527"/>
                    <a:pt x="21405" y="25611"/>
                  </a:cubicBezTo>
                  <a:cubicBezTo>
                    <a:pt x="21468" y="25611"/>
                    <a:pt x="21510" y="25653"/>
                    <a:pt x="21510" y="25695"/>
                  </a:cubicBezTo>
                  <a:cubicBezTo>
                    <a:pt x="21572" y="25695"/>
                    <a:pt x="21614" y="25716"/>
                    <a:pt x="21635" y="25779"/>
                  </a:cubicBezTo>
                  <a:cubicBezTo>
                    <a:pt x="21719" y="25799"/>
                    <a:pt x="21803" y="25820"/>
                    <a:pt x="21824" y="25904"/>
                  </a:cubicBezTo>
                  <a:cubicBezTo>
                    <a:pt x="21886" y="25904"/>
                    <a:pt x="21928" y="25925"/>
                    <a:pt x="21949" y="25988"/>
                  </a:cubicBezTo>
                  <a:cubicBezTo>
                    <a:pt x="22033" y="26009"/>
                    <a:pt x="22116" y="26030"/>
                    <a:pt x="22137" y="26113"/>
                  </a:cubicBezTo>
                  <a:cubicBezTo>
                    <a:pt x="22200" y="26113"/>
                    <a:pt x="22242" y="26134"/>
                    <a:pt x="22242" y="26197"/>
                  </a:cubicBezTo>
                  <a:cubicBezTo>
                    <a:pt x="22305" y="26197"/>
                    <a:pt x="22347" y="26218"/>
                    <a:pt x="22347" y="26281"/>
                  </a:cubicBezTo>
                  <a:cubicBezTo>
                    <a:pt x="22472" y="26323"/>
                    <a:pt x="22577" y="26385"/>
                    <a:pt x="22640" y="26511"/>
                  </a:cubicBezTo>
                  <a:cubicBezTo>
                    <a:pt x="22681" y="26511"/>
                    <a:pt x="22723" y="26553"/>
                    <a:pt x="22744" y="26615"/>
                  </a:cubicBezTo>
                  <a:cubicBezTo>
                    <a:pt x="22786" y="26615"/>
                    <a:pt x="22849" y="26636"/>
                    <a:pt x="22849" y="26699"/>
                  </a:cubicBezTo>
                  <a:cubicBezTo>
                    <a:pt x="22974" y="26720"/>
                    <a:pt x="23058" y="26825"/>
                    <a:pt x="23142" y="26929"/>
                  </a:cubicBezTo>
                  <a:cubicBezTo>
                    <a:pt x="23184" y="26929"/>
                    <a:pt x="23246" y="26950"/>
                    <a:pt x="23246" y="26992"/>
                  </a:cubicBezTo>
                  <a:cubicBezTo>
                    <a:pt x="23288" y="26992"/>
                    <a:pt x="23351" y="27034"/>
                    <a:pt x="23351" y="27076"/>
                  </a:cubicBezTo>
                  <a:cubicBezTo>
                    <a:pt x="23393" y="27076"/>
                    <a:pt x="23456" y="27118"/>
                    <a:pt x="23456" y="27159"/>
                  </a:cubicBezTo>
                  <a:cubicBezTo>
                    <a:pt x="23602" y="27243"/>
                    <a:pt x="23728" y="27348"/>
                    <a:pt x="23832" y="27473"/>
                  </a:cubicBezTo>
                  <a:cubicBezTo>
                    <a:pt x="23895" y="27473"/>
                    <a:pt x="23937" y="27515"/>
                    <a:pt x="23937" y="27578"/>
                  </a:cubicBezTo>
                  <a:cubicBezTo>
                    <a:pt x="24188" y="27704"/>
                    <a:pt x="24355" y="27892"/>
                    <a:pt x="24544" y="28101"/>
                  </a:cubicBezTo>
                  <a:cubicBezTo>
                    <a:pt x="24606" y="28101"/>
                    <a:pt x="24648" y="28143"/>
                    <a:pt x="24648" y="28206"/>
                  </a:cubicBezTo>
                  <a:cubicBezTo>
                    <a:pt x="24711" y="28206"/>
                    <a:pt x="24753" y="28227"/>
                    <a:pt x="24753" y="28289"/>
                  </a:cubicBezTo>
                  <a:cubicBezTo>
                    <a:pt x="24837" y="28310"/>
                    <a:pt x="24920" y="28331"/>
                    <a:pt x="24941" y="28415"/>
                  </a:cubicBezTo>
                  <a:cubicBezTo>
                    <a:pt x="24983" y="28415"/>
                    <a:pt x="25046" y="28436"/>
                    <a:pt x="25067" y="28499"/>
                  </a:cubicBezTo>
                  <a:cubicBezTo>
                    <a:pt x="25150" y="28499"/>
                    <a:pt x="25234" y="28540"/>
                    <a:pt x="25255" y="28624"/>
                  </a:cubicBezTo>
                  <a:cubicBezTo>
                    <a:pt x="25297" y="28624"/>
                    <a:pt x="25360" y="28645"/>
                    <a:pt x="25360" y="28708"/>
                  </a:cubicBezTo>
                  <a:cubicBezTo>
                    <a:pt x="25401" y="28708"/>
                    <a:pt x="25443" y="28750"/>
                    <a:pt x="25464" y="28812"/>
                  </a:cubicBezTo>
                  <a:cubicBezTo>
                    <a:pt x="25590" y="28875"/>
                    <a:pt x="25757" y="28875"/>
                    <a:pt x="25862" y="29022"/>
                  </a:cubicBezTo>
                  <a:cubicBezTo>
                    <a:pt x="26021" y="29123"/>
                    <a:pt x="26170" y="29194"/>
                    <a:pt x="26343" y="29194"/>
                  </a:cubicBezTo>
                  <a:cubicBezTo>
                    <a:pt x="26421" y="29194"/>
                    <a:pt x="26503" y="29180"/>
                    <a:pt x="26594" y="29147"/>
                  </a:cubicBezTo>
                  <a:cubicBezTo>
                    <a:pt x="26667" y="29116"/>
                    <a:pt x="26772" y="29090"/>
                    <a:pt x="26879" y="29090"/>
                  </a:cubicBezTo>
                  <a:cubicBezTo>
                    <a:pt x="26986" y="29090"/>
                    <a:pt x="27096" y="29116"/>
                    <a:pt x="27180" y="29189"/>
                  </a:cubicBezTo>
                  <a:cubicBezTo>
                    <a:pt x="27264" y="29189"/>
                    <a:pt x="27347" y="29231"/>
                    <a:pt x="27389" y="29294"/>
                  </a:cubicBezTo>
                  <a:cubicBezTo>
                    <a:pt x="27536" y="29336"/>
                    <a:pt x="27640" y="29377"/>
                    <a:pt x="27703" y="29503"/>
                  </a:cubicBezTo>
                  <a:cubicBezTo>
                    <a:pt x="27766" y="29503"/>
                    <a:pt x="27787" y="29566"/>
                    <a:pt x="27808" y="29608"/>
                  </a:cubicBezTo>
                  <a:cubicBezTo>
                    <a:pt x="27954" y="29670"/>
                    <a:pt x="28101" y="29712"/>
                    <a:pt x="28205" y="29859"/>
                  </a:cubicBezTo>
                  <a:cubicBezTo>
                    <a:pt x="28394" y="29963"/>
                    <a:pt x="28540" y="30068"/>
                    <a:pt x="28728" y="30131"/>
                  </a:cubicBezTo>
                  <a:cubicBezTo>
                    <a:pt x="28791" y="30131"/>
                    <a:pt x="28833" y="30172"/>
                    <a:pt x="28854" y="30214"/>
                  </a:cubicBezTo>
                  <a:cubicBezTo>
                    <a:pt x="28938" y="30214"/>
                    <a:pt x="29021" y="30277"/>
                    <a:pt x="29042" y="30340"/>
                  </a:cubicBezTo>
                  <a:cubicBezTo>
                    <a:pt x="29105" y="30340"/>
                    <a:pt x="29147" y="30382"/>
                    <a:pt x="29168" y="30424"/>
                  </a:cubicBezTo>
                  <a:cubicBezTo>
                    <a:pt x="29251" y="30424"/>
                    <a:pt x="29335" y="30445"/>
                    <a:pt x="29356" y="30528"/>
                  </a:cubicBezTo>
                  <a:cubicBezTo>
                    <a:pt x="29419" y="30528"/>
                    <a:pt x="29461" y="30591"/>
                    <a:pt x="29482" y="30633"/>
                  </a:cubicBezTo>
                  <a:lnTo>
                    <a:pt x="29523" y="30633"/>
                  </a:lnTo>
                  <a:lnTo>
                    <a:pt x="29544" y="30654"/>
                  </a:lnTo>
                  <a:cubicBezTo>
                    <a:pt x="29691" y="30654"/>
                    <a:pt x="29774" y="30737"/>
                    <a:pt x="29858" y="30842"/>
                  </a:cubicBezTo>
                  <a:cubicBezTo>
                    <a:pt x="29900" y="30842"/>
                    <a:pt x="29942" y="30905"/>
                    <a:pt x="29963" y="30947"/>
                  </a:cubicBezTo>
                  <a:cubicBezTo>
                    <a:pt x="30005" y="30968"/>
                    <a:pt x="30046" y="31009"/>
                    <a:pt x="30067" y="31051"/>
                  </a:cubicBezTo>
                  <a:cubicBezTo>
                    <a:pt x="30319" y="31072"/>
                    <a:pt x="30570" y="31219"/>
                    <a:pt x="30779" y="31365"/>
                  </a:cubicBezTo>
                  <a:cubicBezTo>
                    <a:pt x="31030" y="31784"/>
                    <a:pt x="31072" y="31825"/>
                    <a:pt x="31093" y="31846"/>
                  </a:cubicBezTo>
                  <a:cubicBezTo>
                    <a:pt x="31218" y="31867"/>
                    <a:pt x="31302" y="31951"/>
                    <a:pt x="31386" y="32056"/>
                  </a:cubicBezTo>
                  <a:cubicBezTo>
                    <a:pt x="31511" y="32077"/>
                    <a:pt x="31637" y="32097"/>
                    <a:pt x="31699" y="32244"/>
                  </a:cubicBezTo>
                  <a:cubicBezTo>
                    <a:pt x="31759" y="32270"/>
                    <a:pt x="31809" y="32292"/>
                    <a:pt x="31859" y="32292"/>
                  </a:cubicBezTo>
                  <a:cubicBezTo>
                    <a:pt x="31932" y="32292"/>
                    <a:pt x="32007" y="32246"/>
                    <a:pt x="32118" y="32097"/>
                  </a:cubicBezTo>
                  <a:cubicBezTo>
                    <a:pt x="32474" y="31616"/>
                    <a:pt x="32432" y="31135"/>
                    <a:pt x="32223" y="30633"/>
                  </a:cubicBezTo>
                  <a:cubicBezTo>
                    <a:pt x="32118" y="30382"/>
                    <a:pt x="32139" y="30089"/>
                    <a:pt x="32034" y="29859"/>
                  </a:cubicBezTo>
                  <a:cubicBezTo>
                    <a:pt x="31741" y="29064"/>
                    <a:pt x="31448" y="28289"/>
                    <a:pt x="31176" y="27536"/>
                  </a:cubicBezTo>
                  <a:cubicBezTo>
                    <a:pt x="30653" y="26197"/>
                    <a:pt x="30046" y="24858"/>
                    <a:pt x="29712" y="23456"/>
                  </a:cubicBezTo>
                  <a:cubicBezTo>
                    <a:pt x="29628" y="23100"/>
                    <a:pt x="29440" y="22786"/>
                    <a:pt x="29293" y="22452"/>
                  </a:cubicBezTo>
                  <a:cubicBezTo>
                    <a:pt x="28979" y="21740"/>
                    <a:pt x="28624" y="21050"/>
                    <a:pt x="28289" y="20338"/>
                  </a:cubicBezTo>
                  <a:cubicBezTo>
                    <a:pt x="28247" y="20192"/>
                    <a:pt x="28163" y="20045"/>
                    <a:pt x="28142" y="19920"/>
                  </a:cubicBezTo>
                  <a:cubicBezTo>
                    <a:pt x="28038" y="19418"/>
                    <a:pt x="28205" y="19146"/>
                    <a:pt x="28707" y="19083"/>
                  </a:cubicBezTo>
                  <a:cubicBezTo>
                    <a:pt x="28770" y="19083"/>
                    <a:pt x="28833" y="19041"/>
                    <a:pt x="28896" y="19041"/>
                  </a:cubicBezTo>
                  <a:lnTo>
                    <a:pt x="28917" y="19020"/>
                  </a:lnTo>
                  <a:cubicBezTo>
                    <a:pt x="29000" y="18978"/>
                    <a:pt x="29084" y="18937"/>
                    <a:pt x="29189" y="18916"/>
                  </a:cubicBezTo>
                  <a:cubicBezTo>
                    <a:pt x="29210" y="18874"/>
                    <a:pt x="29230" y="18832"/>
                    <a:pt x="29293" y="18832"/>
                  </a:cubicBezTo>
                  <a:cubicBezTo>
                    <a:pt x="29335" y="18727"/>
                    <a:pt x="29419" y="18727"/>
                    <a:pt x="29502" y="18727"/>
                  </a:cubicBezTo>
                  <a:cubicBezTo>
                    <a:pt x="29544" y="18665"/>
                    <a:pt x="29607" y="18623"/>
                    <a:pt x="29670" y="18623"/>
                  </a:cubicBezTo>
                  <a:cubicBezTo>
                    <a:pt x="29712" y="18581"/>
                    <a:pt x="29733" y="18560"/>
                    <a:pt x="29774" y="18560"/>
                  </a:cubicBezTo>
                  <a:cubicBezTo>
                    <a:pt x="29837" y="18413"/>
                    <a:pt x="29942" y="18372"/>
                    <a:pt x="30067" y="18330"/>
                  </a:cubicBezTo>
                  <a:cubicBezTo>
                    <a:pt x="30088" y="18267"/>
                    <a:pt x="30130" y="18246"/>
                    <a:pt x="30172" y="18225"/>
                  </a:cubicBezTo>
                  <a:cubicBezTo>
                    <a:pt x="30172" y="18162"/>
                    <a:pt x="30235" y="18141"/>
                    <a:pt x="30277" y="18120"/>
                  </a:cubicBezTo>
                  <a:cubicBezTo>
                    <a:pt x="30298" y="18058"/>
                    <a:pt x="30339" y="18037"/>
                    <a:pt x="30381" y="18016"/>
                  </a:cubicBezTo>
                  <a:cubicBezTo>
                    <a:pt x="30381" y="17953"/>
                    <a:pt x="30444" y="17932"/>
                    <a:pt x="30486" y="17911"/>
                  </a:cubicBezTo>
                  <a:cubicBezTo>
                    <a:pt x="30507" y="17848"/>
                    <a:pt x="30549" y="17828"/>
                    <a:pt x="30591" y="17807"/>
                  </a:cubicBezTo>
                  <a:cubicBezTo>
                    <a:pt x="30611" y="17723"/>
                    <a:pt x="30695" y="17702"/>
                    <a:pt x="30779" y="17660"/>
                  </a:cubicBezTo>
                  <a:cubicBezTo>
                    <a:pt x="30800" y="17618"/>
                    <a:pt x="30821" y="17597"/>
                    <a:pt x="30904" y="17597"/>
                  </a:cubicBezTo>
                  <a:cubicBezTo>
                    <a:pt x="30967" y="17514"/>
                    <a:pt x="31009" y="17493"/>
                    <a:pt x="31114" y="17451"/>
                  </a:cubicBezTo>
                  <a:cubicBezTo>
                    <a:pt x="31281" y="17284"/>
                    <a:pt x="31448" y="17095"/>
                    <a:pt x="31616" y="16886"/>
                  </a:cubicBezTo>
                  <a:cubicBezTo>
                    <a:pt x="31867" y="16551"/>
                    <a:pt x="32181" y="16237"/>
                    <a:pt x="32578" y="16070"/>
                  </a:cubicBezTo>
                  <a:cubicBezTo>
                    <a:pt x="33185" y="15819"/>
                    <a:pt x="33624" y="15317"/>
                    <a:pt x="34148" y="14982"/>
                  </a:cubicBezTo>
                  <a:cubicBezTo>
                    <a:pt x="34252" y="14919"/>
                    <a:pt x="34336" y="14815"/>
                    <a:pt x="34440" y="14773"/>
                  </a:cubicBezTo>
                  <a:cubicBezTo>
                    <a:pt x="34984" y="14459"/>
                    <a:pt x="35256" y="13957"/>
                    <a:pt x="35403" y="13371"/>
                  </a:cubicBezTo>
                  <a:cubicBezTo>
                    <a:pt x="35508" y="13036"/>
                    <a:pt x="35361" y="12701"/>
                    <a:pt x="35319" y="12387"/>
                  </a:cubicBezTo>
                  <a:cubicBezTo>
                    <a:pt x="35319" y="12262"/>
                    <a:pt x="35277" y="12115"/>
                    <a:pt x="35256" y="11990"/>
                  </a:cubicBezTo>
                  <a:cubicBezTo>
                    <a:pt x="34650" y="11634"/>
                    <a:pt x="33938" y="11488"/>
                    <a:pt x="33269" y="11467"/>
                  </a:cubicBezTo>
                  <a:cubicBezTo>
                    <a:pt x="32617" y="11454"/>
                    <a:pt x="31949" y="11424"/>
                    <a:pt x="31285" y="11424"/>
                  </a:cubicBezTo>
                  <a:cubicBezTo>
                    <a:pt x="30883" y="11424"/>
                    <a:pt x="30483" y="11435"/>
                    <a:pt x="30088" y="11467"/>
                  </a:cubicBezTo>
                  <a:cubicBezTo>
                    <a:pt x="29251" y="11530"/>
                    <a:pt x="28456" y="11655"/>
                    <a:pt x="27619" y="11697"/>
                  </a:cubicBezTo>
                  <a:cubicBezTo>
                    <a:pt x="26913" y="11773"/>
                    <a:pt x="26224" y="11867"/>
                    <a:pt x="25537" y="11867"/>
                  </a:cubicBezTo>
                  <a:cubicBezTo>
                    <a:pt x="25471" y="11867"/>
                    <a:pt x="25405" y="11866"/>
                    <a:pt x="25339" y="11864"/>
                  </a:cubicBezTo>
                  <a:cubicBezTo>
                    <a:pt x="25276" y="11885"/>
                    <a:pt x="25255" y="11885"/>
                    <a:pt x="25213" y="11885"/>
                  </a:cubicBezTo>
                  <a:cubicBezTo>
                    <a:pt x="25150" y="11906"/>
                    <a:pt x="25067" y="11906"/>
                    <a:pt x="25025" y="11948"/>
                  </a:cubicBezTo>
                  <a:cubicBezTo>
                    <a:pt x="24820" y="12045"/>
                    <a:pt x="24611" y="12079"/>
                    <a:pt x="24402" y="12079"/>
                  </a:cubicBezTo>
                  <a:cubicBezTo>
                    <a:pt x="24161" y="12079"/>
                    <a:pt x="23921" y="12035"/>
                    <a:pt x="23686" y="11990"/>
                  </a:cubicBezTo>
                  <a:cubicBezTo>
                    <a:pt x="23393" y="11948"/>
                    <a:pt x="23246" y="11592"/>
                    <a:pt x="22974" y="11425"/>
                  </a:cubicBezTo>
                  <a:cubicBezTo>
                    <a:pt x="22786" y="11278"/>
                    <a:pt x="22702" y="11132"/>
                    <a:pt x="22451" y="11069"/>
                  </a:cubicBezTo>
                  <a:cubicBezTo>
                    <a:pt x="22242" y="11027"/>
                    <a:pt x="22179" y="10839"/>
                    <a:pt x="22137" y="10609"/>
                  </a:cubicBezTo>
                  <a:cubicBezTo>
                    <a:pt x="22096" y="10190"/>
                    <a:pt x="22012" y="9772"/>
                    <a:pt x="22075" y="9353"/>
                  </a:cubicBezTo>
                  <a:cubicBezTo>
                    <a:pt x="22075" y="9291"/>
                    <a:pt x="22075" y="9228"/>
                    <a:pt x="22033" y="9165"/>
                  </a:cubicBezTo>
                  <a:cubicBezTo>
                    <a:pt x="21970" y="9123"/>
                    <a:pt x="21928" y="9040"/>
                    <a:pt x="21928" y="8956"/>
                  </a:cubicBezTo>
                  <a:cubicBezTo>
                    <a:pt x="21865" y="8914"/>
                    <a:pt x="21824" y="8830"/>
                    <a:pt x="21824" y="8747"/>
                  </a:cubicBezTo>
                  <a:cubicBezTo>
                    <a:pt x="21761" y="8705"/>
                    <a:pt x="21719" y="8621"/>
                    <a:pt x="21719" y="8537"/>
                  </a:cubicBezTo>
                  <a:cubicBezTo>
                    <a:pt x="21300" y="7931"/>
                    <a:pt x="20924" y="7303"/>
                    <a:pt x="20715" y="6613"/>
                  </a:cubicBezTo>
                  <a:cubicBezTo>
                    <a:pt x="20631" y="6550"/>
                    <a:pt x="20610" y="6466"/>
                    <a:pt x="20610" y="6403"/>
                  </a:cubicBezTo>
                  <a:cubicBezTo>
                    <a:pt x="20505" y="6299"/>
                    <a:pt x="20422" y="6131"/>
                    <a:pt x="20422" y="5985"/>
                  </a:cubicBezTo>
                  <a:cubicBezTo>
                    <a:pt x="20338" y="5922"/>
                    <a:pt x="20317" y="5838"/>
                    <a:pt x="20317" y="5776"/>
                  </a:cubicBezTo>
                  <a:lnTo>
                    <a:pt x="20296" y="5734"/>
                  </a:lnTo>
                  <a:lnTo>
                    <a:pt x="20296" y="5713"/>
                  </a:lnTo>
                  <a:cubicBezTo>
                    <a:pt x="20129" y="5483"/>
                    <a:pt x="20024" y="5232"/>
                    <a:pt x="19982" y="4960"/>
                  </a:cubicBezTo>
                  <a:cubicBezTo>
                    <a:pt x="19731" y="4604"/>
                    <a:pt x="19564" y="4248"/>
                    <a:pt x="19459" y="3830"/>
                  </a:cubicBezTo>
                  <a:cubicBezTo>
                    <a:pt x="19292" y="3704"/>
                    <a:pt x="19208" y="3516"/>
                    <a:pt x="19166" y="3307"/>
                  </a:cubicBezTo>
                  <a:cubicBezTo>
                    <a:pt x="18831" y="2867"/>
                    <a:pt x="18539" y="2386"/>
                    <a:pt x="18329" y="1863"/>
                  </a:cubicBezTo>
                  <a:cubicBezTo>
                    <a:pt x="17994" y="1361"/>
                    <a:pt x="17639" y="879"/>
                    <a:pt x="17409" y="356"/>
                  </a:cubicBezTo>
                  <a:cubicBezTo>
                    <a:pt x="17262" y="273"/>
                    <a:pt x="17262" y="1"/>
                    <a:pt x="17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1"/>
            <p:cNvSpPr/>
            <p:nvPr/>
          </p:nvSpPr>
          <p:spPr>
            <a:xfrm>
              <a:off x="10133825" y="4204875"/>
              <a:ext cx="223900" cy="243125"/>
            </a:xfrm>
            <a:custGeom>
              <a:avLst/>
              <a:gdLst/>
              <a:ahLst/>
              <a:cxnLst/>
              <a:rect l="l" t="t" r="r" b="b"/>
              <a:pathLst>
                <a:path w="8956" h="9725" extrusionOk="0">
                  <a:moveTo>
                    <a:pt x="4583" y="0"/>
                  </a:moveTo>
                  <a:cubicBezTo>
                    <a:pt x="4499" y="0"/>
                    <a:pt x="4436" y="0"/>
                    <a:pt x="4373" y="21"/>
                  </a:cubicBezTo>
                  <a:cubicBezTo>
                    <a:pt x="4327" y="95"/>
                    <a:pt x="4280" y="124"/>
                    <a:pt x="4234" y="124"/>
                  </a:cubicBezTo>
                  <a:cubicBezTo>
                    <a:pt x="4176" y="124"/>
                    <a:pt x="4118" y="79"/>
                    <a:pt x="4060" y="21"/>
                  </a:cubicBezTo>
                  <a:cubicBezTo>
                    <a:pt x="3997" y="63"/>
                    <a:pt x="3913" y="84"/>
                    <a:pt x="3871" y="126"/>
                  </a:cubicBezTo>
                  <a:cubicBezTo>
                    <a:pt x="3453" y="272"/>
                    <a:pt x="3034" y="314"/>
                    <a:pt x="2616" y="314"/>
                  </a:cubicBezTo>
                  <a:cubicBezTo>
                    <a:pt x="1884" y="419"/>
                    <a:pt x="1298" y="753"/>
                    <a:pt x="1047" y="1486"/>
                  </a:cubicBezTo>
                  <a:cubicBezTo>
                    <a:pt x="1005" y="1632"/>
                    <a:pt x="879" y="1695"/>
                    <a:pt x="816" y="1799"/>
                  </a:cubicBezTo>
                  <a:cubicBezTo>
                    <a:pt x="398" y="2448"/>
                    <a:pt x="63" y="3118"/>
                    <a:pt x="84" y="3934"/>
                  </a:cubicBezTo>
                  <a:cubicBezTo>
                    <a:pt x="105" y="4206"/>
                    <a:pt x="42" y="4499"/>
                    <a:pt x="0" y="4792"/>
                  </a:cubicBezTo>
                  <a:cubicBezTo>
                    <a:pt x="126" y="4938"/>
                    <a:pt x="105" y="5147"/>
                    <a:pt x="84" y="5336"/>
                  </a:cubicBezTo>
                  <a:lnTo>
                    <a:pt x="84" y="5649"/>
                  </a:lnTo>
                  <a:cubicBezTo>
                    <a:pt x="21" y="6131"/>
                    <a:pt x="0" y="6612"/>
                    <a:pt x="105" y="7093"/>
                  </a:cubicBezTo>
                  <a:cubicBezTo>
                    <a:pt x="210" y="7177"/>
                    <a:pt x="231" y="7281"/>
                    <a:pt x="272" y="7386"/>
                  </a:cubicBezTo>
                  <a:cubicBezTo>
                    <a:pt x="314" y="7491"/>
                    <a:pt x="293" y="7553"/>
                    <a:pt x="210" y="7616"/>
                  </a:cubicBezTo>
                  <a:cubicBezTo>
                    <a:pt x="586" y="8139"/>
                    <a:pt x="1047" y="8558"/>
                    <a:pt x="1486" y="8976"/>
                  </a:cubicBezTo>
                  <a:cubicBezTo>
                    <a:pt x="1967" y="9416"/>
                    <a:pt x="2574" y="9646"/>
                    <a:pt x="3202" y="9709"/>
                  </a:cubicBezTo>
                  <a:cubicBezTo>
                    <a:pt x="3434" y="9719"/>
                    <a:pt x="3668" y="9725"/>
                    <a:pt x="3903" y="9725"/>
                  </a:cubicBezTo>
                  <a:cubicBezTo>
                    <a:pt x="4578" y="9725"/>
                    <a:pt x="5265" y="9682"/>
                    <a:pt x="5964" y="9604"/>
                  </a:cubicBezTo>
                  <a:cubicBezTo>
                    <a:pt x="7198" y="9437"/>
                    <a:pt x="8767" y="8432"/>
                    <a:pt x="8914" y="6905"/>
                  </a:cubicBezTo>
                  <a:cubicBezTo>
                    <a:pt x="8956" y="6654"/>
                    <a:pt x="8914" y="6403"/>
                    <a:pt x="8872" y="6152"/>
                  </a:cubicBezTo>
                  <a:cubicBezTo>
                    <a:pt x="8621" y="5022"/>
                    <a:pt x="8391" y="3892"/>
                    <a:pt x="7847" y="2846"/>
                  </a:cubicBezTo>
                  <a:cubicBezTo>
                    <a:pt x="7533" y="2281"/>
                    <a:pt x="7219" y="1737"/>
                    <a:pt x="6612" y="1423"/>
                  </a:cubicBezTo>
                  <a:cubicBezTo>
                    <a:pt x="6529" y="1360"/>
                    <a:pt x="6466" y="1276"/>
                    <a:pt x="6403" y="1214"/>
                  </a:cubicBezTo>
                  <a:cubicBezTo>
                    <a:pt x="5943" y="586"/>
                    <a:pt x="5399" y="105"/>
                    <a:pt x="4583" y="0"/>
                  </a:cubicBezTo>
                  <a:close/>
                </a:path>
              </a:pathLst>
            </a:custGeom>
            <a:solidFill>
              <a:srgbClr val="FEAD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1"/>
            <p:cNvSpPr/>
            <p:nvPr/>
          </p:nvSpPr>
          <p:spPr>
            <a:xfrm>
              <a:off x="10347775" y="4129550"/>
              <a:ext cx="24075" cy="37675"/>
            </a:xfrm>
            <a:custGeom>
              <a:avLst/>
              <a:gdLst/>
              <a:ahLst/>
              <a:cxnLst/>
              <a:rect l="l" t="t" r="r" b="b"/>
              <a:pathLst>
                <a:path w="963" h="1507" extrusionOk="0">
                  <a:moveTo>
                    <a:pt x="0" y="0"/>
                  </a:moveTo>
                  <a:lnTo>
                    <a:pt x="0" y="0"/>
                  </a:lnTo>
                  <a:cubicBezTo>
                    <a:pt x="105" y="607"/>
                    <a:pt x="419" y="1088"/>
                    <a:pt x="963" y="1507"/>
                  </a:cubicBezTo>
                  <a:cubicBezTo>
                    <a:pt x="544" y="1046"/>
                    <a:pt x="188" y="586"/>
                    <a:pt x="0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1"/>
            <p:cNvSpPr/>
            <p:nvPr/>
          </p:nvSpPr>
          <p:spPr>
            <a:xfrm>
              <a:off x="10344100" y="4115425"/>
              <a:ext cx="74825" cy="67975"/>
            </a:xfrm>
            <a:custGeom>
              <a:avLst/>
              <a:gdLst/>
              <a:ahLst/>
              <a:cxnLst/>
              <a:rect l="l" t="t" r="r" b="b"/>
              <a:pathLst>
                <a:path w="2993" h="2719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419"/>
                    <a:pt x="84" y="837"/>
                    <a:pt x="105" y="1256"/>
                  </a:cubicBezTo>
                  <a:cubicBezTo>
                    <a:pt x="147" y="1465"/>
                    <a:pt x="210" y="1674"/>
                    <a:pt x="419" y="1716"/>
                  </a:cubicBezTo>
                  <a:cubicBezTo>
                    <a:pt x="670" y="1779"/>
                    <a:pt x="796" y="1925"/>
                    <a:pt x="942" y="2072"/>
                  </a:cubicBezTo>
                  <a:cubicBezTo>
                    <a:pt x="1193" y="2239"/>
                    <a:pt x="1340" y="2595"/>
                    <a:pt x="1654" y="2636"/>
                  </a:cubicBezTo>
                  <a:cubicBezTo>
                    <a:pt x="1909" y="2671"/>
                    <a:pt x="2157" y="2719"/>
                    <a:pt x="2403" y="2719"/>
                  </a:cubicBezTo>
                  <a:cubicBezTo>
                    <a:pt x="2601" y="2719"/>
                    <a:pt x="2797" y="2688"/>
                    <a:pt x="2993" y="2595"/>
                  </a:cubicBezTo>
                  <a:lnTo>
                    <a:pt x="2993" y="2595"/>
                  </a:lnTo>
                  <a:cubicBezTo>
                    <a:pt x="2852" y="2617"/>
                    <a:pt x="2713" y="2623"/>
                    <a:pt x="2576" y="2623"/>
                  </a:cubicBezTo>
                  <a:cubicBezTo>
                    <a:pt x="2388" y="2623"/>
                    <a:pt x="2202" y="2611"/>
                    <a:pt x="2017" y="2611"/>
                  </a:cubicBezTo>
                  <a:cubicBezTo>
                    <a:pt x="1959" y="2611"/>
                    <a:pt x="1900" y="2612"/>
                    <a:pt x="1842" y="2616"/>
                  </a:cubicBezTo>
                  <a:cubicBezTo>
                    <a:pt x="1716" y="2616"/>
                    <a:pt x="1633" y="2553"/>
                    <a:pt x="1528" y="2490"/>
                  </a:cubicBezTo>
                  <a:cubicBezTo>
                    <a:pt x="1361" y="2344"/>
                    <a:pt x="1235" y="2218"/>
                    <a:pt x="1110" y="2072"/>
                  </a:cubicBezTo>
                  <a:cubicBezTo>
                    <a:pt x="587" y="1632"/>
                    <a:pt x="252" y="1172"/>
                    <a:pt x="147" y="565"/>
                  </a:cubicBezTo>
                  <a:cubicBezTo>
                    <a:pt x="84" y="398"/>
                    <a:pt x="43" y="209"/>
                    <a:pt x="43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1"/>
            <p:cNvSpPr/>
            <p:nvPr/>
          </p:nvSpPr>
          <p:spPr>
            <a:xfrm>
              <a:off x="10347250" y="4118025"/>
              <a:ext cx="39250" cy="57575"/>
            </a:xfrm>
            <a:custGeom>
              <a:avLst/>
              <a:gdLst/>
              <a:ahLst/>
              <a:cxnLst/>
              <a:rect l="l" t="t" r="r" b="b"/>
              <a:pathLst>
                <a:path w="1570" h="2303" extrusionOk="0">
                  <a:moveTo>
                    <a:pt x="0" y="1"/>
                  </a:moveTo>
                  <a:cubicBezTo>
                    <a:pt x="0" y="189"/>
                    <a:pt x="0" y="336"/>
                    <a:pt x="21" y="461"/>
                  </a:cubicBezTo>
                  <a:cubicBezTo>
                    <a:pt x="209" y="1047"/>
                    <a:pt x="565" y="1507"/>
                    <a:pt x="984" y="1968"/>
                  </a:cubicBezTo>
                  <a:cubicBezTo>
                    <a:pt x="1005" y="1988"/>
                    <a:pt x="1046" y="2009"/>
                    <a:pt x="1088" y="2030"/>
                  </a:cubicBezTo>
                  <a:cubicBezTo>
                    <a:pt x="1256" y="2177"/>
                    <a:pt x="1402" y="2240"/>
                    <a:pt x="1569" y="2302"/>
                  </a:cubicBezTo>
                  <a:cubicBezTo>
                    <a:pt x="1402" y="2219"/>
                    <a:pt x="1277" y="2114"/>
                    <a:pt x="1109" y="1968"/>
                  </a:cubicBezTo>
                  <a:cubicBezTo>
                    <a:pt x="691" y="1465"/>
                    <a:pt x="335" y="984"/>
                    <a:pt x="126" y="398"/>
                  </a:cubicBezTo>
                  <a:cubicBezTo>
                    <a:pt x="63" y="252"/>
                    <a:pt x="63" y="105"/>
                    <a:pt x="0" y="1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1"/>
            <p:cNvSpPr/>
            <p:nvPr/>
          </p:nvSpPr>
          <p:spPr>
            <a:xfrm>
              <a:off x="10345150" y="4115425"/>
              <a:ext cx="2650" cy="14150"/>
            </a:xfrm>
            <a:custGeom>
              <a:avLst/>
              <a:gdLst/>
              <a:ahLst/>
              <a:cxnLst/>
              <a:rect l="l" t="t" r="r" b="b"/>
              <a:pathLst>
                <a:path w="106" h="566" extrusionOk="0">
                  <a:moveTo>
                    <a:pt x="1" y="0"/>
                  </a:moveTo>
                  <a:cubicBezTo>
                    <a:pt x="21" y="209"/>
                    <a:pt x="42" y="398"/>
                    <a:pt x="105" y="565"/>
                  </a:cubicBezTo>
                  <a:cubicBezTo>
                    <a:pt x="84" y="440"/>
                    <a:pt x="84" y="293"/>
                    <a:pt x="84" y="105"/>
                  </a:cubicBezTo>
                  <a:cubicBezTo>
                    <a:pt x="42" y="84"/>
                    <a:pt x="21" y="21"/>
                    <a:pt x="1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1"/>
            <p:cNvSpPr/>
            <p:nvPr/>
          </p:nvSpPr>
          <p:spPr>
            <a:xfrm>
              <a:off x="10371825" y="4167725"/>
              <a:ext cx="47100" cy="13925"/>
            </a:xfrm>
            <a:custGeom>
              <a:avLst/>
              <a:gdLst/>
              <a:ahLst/>
              <a:cxnLst/>
              <a:rect l="l" t="t" r="r" b="b"/>
              <a:pathLst>
                <a:path w="1884" h="557" extrusionOk="0">
                  <a:moveTo>
                    <a:pt x="1" y="0"/>
                  </a:moveTo>
                  <a:cubicBezTo>
                    <a:pt x="126" y="126"/>
                    <a:pt x="294" y="252"/>
                    <a:pt x="419" y="419"/>
                  </a:cubicBezTo>
                  <a:cubicBezTo>
                    <a:pt x="492" y="492"/>
                    <a:pt x="580" y="549"/>
                    <a:pt x="685" y="549"/>
                  </a:cubicBezTo>
                  <a:cubicBezTo>
                    <a:pt x="700" y="549"/>
                    <a:pt x="716" y="547"/>
                    <a:pt x="733" y="544"/>
                  </a:cubicBezTo>
                  <a:cubicBezTo>
                    <a:pt x="781" y="542"/>
                    <a:pt x="828" y="541"/>
                    <a:pt x="875" y="541"/>
                  </a:cubicBezTo>
                  <a:cubicBezTo>
                    <a:pt x="1059" y="541"/>
                    <a:pt x="1236" y="557"/>
                    <a:pt x="1415" y="557"/>
                  </a:cubicBezTo>
                  <a:cubicBezTo>
                    <a:pt x="1568" y="557"/>
                    <a:pt x="1722" y="545"/>
                    <a:pt x="1884" y="503"/>
                  </a:cubicBezTo>
                  <a:lnTo>
                    <a:pt x="1570" y="503"/>
                  </a:lnTo>
                  <a:cubicBezTo>
                    <a:pt x="1193" y="503"/>
                    <a:pt x="858" y="503"/>
                    <a:pt x="586" y="335"/>
                  </a:cubicBezTo>
                  <a:cubicBezTo>
                    <a:pt x="419" y="293"/>
                    <a:pt x="252" y="189"/>
                    <a:pt x="105" y="84"/>
                  </a:cubicBezTo>
                  <a:cubicBezTo>
                    <a:pt x="84" y="42"/>
                    <a:pt x="63" y="21"/>
                    <a:pt x="1" y="0"/>
                  </a:cubicBezTo>
                  <a:close/>
                </a:path>
              </a:pathLst>
            </a:custGeom>
            <a:solidFill>
              <a:srgbClr val="DF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1"/>
            <p:cNvSpPr/>
            <p:nvPr/>
          </p:nvSpPr>
          <p:spPr>
            <a:xfrm>
              <a:off x="10198150" y="4202775"/>
              <a:ext cx="29850" cy="9425"/>
            </a:xfrm>
            <a:custGeom>
              <a:avLst/>
              <a:gdLst/>
              <a:ahLst/>
              <a:cxnLst/>
              <a:rect l="l" t="t" r="r" b="b"/>
              <a:pathLst>
                <a:path w="1194" h="377" extrusionOk="0">
                  <a:moveTo>
                    <a:pt x="1110" y="63"/>
                  </a:moveTo>
                  <a:cubicBezTo>
                    <a:pt x="733" y="84"/>
                    <a:pt x="273" y="0"/>
                    <a:pt x="1" y="377"/>
                  </a:cubicBezTo>
                  <a:cubicBezTo>
                    <a:pt x="378" y="210"/>
                    <a:pt x="796" y="210"/>
                    <a:pt x="1194" y="147"/>
                  </a:cubicBezTo>
                  <a:lnTo>
                    <a:pt x="1110" y="63"/>
                  </a:lnTo>
                  <a:close/>
                </a:path>
              </a:pathLst>
            </a:custGeom>
            <a:solidFill>
              <a:srgbClr val="FBD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1"/>
            <p:cNvSpPr/>
            <p:nvPr/>
          </p:nvSpPr>
          <p:spPr>
            <a:xfrm>
              <a:off x="10198150" y="4206425"/>
              <a:ext cx="31425" cy="5775"/>
            </a:xfrm>
            <a:custGeom>
              <a:avLst/>
              <a:gdLst/>
              <a:ahLst/>
              <a:cxnLst/>
              <a:rect l="l" t="t" r="r" b="b"/>
              <a:pathLst>
                <a:path w="1257" h="231" extrusionOk="0">
                  <a:moveTo>
                    <a:pt x="1194" y="1"/>
                  </a:moveTo>
                  <a:cubicBezTo>
                    <a:pt x="796" y="43"/>
                    <a:pt x="378" y="64"/>
                    <a:pt x="1" y="231"/>
                  </a:cubicBezTo>
                  <a:cubicBezTo>
                    <a:pt x="419" y="231"/>
                    <a:pt x="859" y="210"/>
                    <a:pt x="1256" y="43"/>
                  </a:cubicBezTo>
                  <a:lnTo>
                    <a:pt x="1194" y="1"/>
                  </a:lnTo>
                  <a:close/>
                </a:path>
              </a:pathLst>
            </a:custGeom>
            <a:solidFill>
              <a:srgbClr val="FBD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1"/>
            <p:cNvSpPr/>
            <p:nvPr/>
          </p:nvSpPr>
          <p:spPr>
            <a:xfrm>
              <a:off x="10128075" y="4324650"/>
              <a:ext cx="6300" cy="13625"/>
            </a:xfrm>
            <a:custGeom>
              <a:avLst/>
              <a:gdLst/>
              <a:ahLst/>
              <a:cxnLst/>
              <a:rect l="l" t="t" r="r" b="b"/>
              <a:pathLst>
                <a:path w="252" h="545" extrusionOk="0">
                  <a:moveTo>
                    <a:pt x="189" y="1"/>
                  </a:moveTo>
                  <a:cubicBezTo>
                    <a:pt x="189" y="189"/>
                    <a:pt x="0" y="335"/>
                    <a:pt x="147" y="545"/>
                  </a:cubicBezTo>
                  <a:lnTo>
                    <a:pt x="209" y="545"/>
                  </a:lnTo>
                  <a:cubicBezTo>
                    <a:pt x="105" y="356"/>
                    <a:pt x="251" y="189"/>
                    <a:pt x="189" y="1"/>
                  </a:cubicBezTo>
                  <a:close/>
                </a:path>
              </a:pathLst>
            </a:custGeom>
            <a:solidFill>
              <a:srgbClr val="FDE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1"/>
            <p:cNvSpPr/>
            <p:nvPr/>
          </p:nvSpPr>
          <p:spPr>
            <a:xfrm>
              <a:off x="10131200" y="4324650"/>
              <a:ext cx="4750" cy="13625"/>
            </a:xfrm>
            <a:custGeom>
              <a:avLst/>
              <a:gdLst/>
              <a:ahLst/>
              <a:cxnLst/>
              <a:rect l="l" t="t" r="r" b="b"/>
              <a:pathLst>
                <a:path w="190" h="545" extrusionOk="0">
                  <a:moveTo>
                    <a:pt x="64" y="1"/>
                  </a:moveTo>
                  <a:lnTo>
                    <a:pt x="64" y="1"/>
                  </a:lnTo>
                  <a:cubicBezTo>
                    <a:pt x="126" y="189"/>
                    <a:pt x="1" y="356"/>
                    <a:pt x="84" y="545"/>
                  </a:cubicBezTo>
                  <a:lnTo>
                    <a:pt x="126" y="545"/>
                  </a:lnTo>
                  <a:cubicBezTo>
                    <a:pt x="168" y="356"/>
                    <a:pt x="189" y="189"/>
                    <a:pt x="64" y="1"/>
                  </a:cubicBezTo>
                  <a:close/>
                </a:path>
              </a:pathLst>
            </a:custGeom>
            <a:solidFill>
              <a:srgbClr val="FDE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1"/>
            <p:cNvSpPr/>
            <p:nvPr/>
          </p:nvSpPr>
          <p:spPr>
            <a:xfrm>
              <a:off x="10225875" y="4202350"/>
              <a:ext cx="10500" cy="3050"/>
            </a:xfrm>
            <a:custGeom>
              <a:avLst/>
              <a:gdLst/>
              <a:ahLst/>
              <a:cxnLst/>
              <a:rect l="l" t="t" r="r" b="b"/>
              <a:pathLst>
                <a:path w="420" h="122" extrusionOk="0">
                  <a:moveTo>
                    <a:pt x="302" y="1"/>
                  </a:moveTo>
                  <a:cubicBezTo>
                    <a:pt x="196" y="1"/>
                    <a:pt x="93" y="40"/>
                    <a:pt x="1" y="101"/>
                  </a:cubicBezTo>
                  <a:cubicBezTo>
                    <a:pt x="25" y="95"/>
                    <a:pt x="48" y="92"/>
                    <a:pt x="68" y="92"/>
                  </a:cubicBezTo>
                  <a:cubicBezTo>
                    <a:pt x="116" y="92"/>
                    <a:pt x="147" y="107"/>
                    <a:pt x="147" y="122"/>
                  </a:cubicBezTo>
                  <a:cubicBezTo>
                    <a:pt x="189" y="101"/>
                    <a:pt x="273" y="80"/>
                    <a:pt x="315" y="80"/>
                  </a:cubicBezTo>
                  <a:cubicBezTo>
                    <a:pt x="357" y="101"/>
                    <a:pt x="398" y="101"/>
                    <a:pt x="419" y="101"/>
                  </a:cubicBezTo>
                  <a:lnTo>
                    <a:pt x="419" y="17"/>
                  </a:lnTo>
                  <a:cubicBezTo>
                    <a:pt x="380" y="6"/>
                    <a:pt x="341" y="1"/>
                    <a:pt x="302" y="1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1"/>
            <p:cNvSpPr/>
            <p:nvPr/>
          </p:nvSpPr>
          <p:spPr>
            <a:xfrm>
              <a:off x="10230075" y="4204350"/>
              <a:ext cx="7350" cy="3150"/>
            </a:xfrm>
            <a:custGeom>
              <a:avLst/>
              <a:gdLst/>
              <a:ahLst/>
              <a:cxnLst/>
              <a:rect l="l" t="t" r="r" b="b"/>
              <a:pathLst>
                <a:path w="294" h="126" extrusionOk="0">
                  <a:moveTo>
                    <a:pt x="189" y="0"/>
                  </a:moveTo>
                  <a:cubicBezTo>
                    <a:pt x="105" y="0"/>
                    <a:pt x="42" y="21"/>
                    <a:pt x="0" y="42"/>
                  </a:cubicBezTo>
                  <a:lnTo>
                    <a:pt x="0" y="126"/>
                  </a:lnTo>
                  <a:cubicBezTo>
                    <a:pt x="42" y="105"/>
                    <a:pt x="126" y="84"/>
                    <a:pt x="189" y="21"/>
                  </a:cubicBezTo>
                  <a:cubicBezTo>
                    <a:pt x="196" y="28"/>
                    <a:pt x="203" y="30"/>
                    <a:pt x="211" y="30"/>
                  </a:cubicBezTo>
                  <a:cubicBezTo>
                    <a:pt x="228" y="30"/>
                    <a:pt x="251" y="21"/>
                    <a:pt x="293" y="21"/>
                  </a:cubicBezTo>
                  <a:cubicBezTo>
                    <a:pt x="251" y="21"/>
                    <a:pt x="210" y="21"/>
                    <a:pt x="189" y="0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1"/>
            <p:cNvSpPr/>
            <p:nvPr/>
          </p:nvSpPr>
          <p:spPr>
            <a:xfrm>
              <a:off x="10225875" y="4204525"/>
              <a:ext cx="3700" cy="2450"/>
            </a:xfrm>
            <a:custGeom>
              <a:avLst/>
              <a:gdLst/>
              <a:ahLst/>
              <a:cxnLst/>
              <a:rect l="l" t="t" r="r" b="b"/>
              <a:pathLst>
                <a:path w="148" h="98" extrusionOk="0">
                  <a:moveTo>
                    <a:pt x="91" y="0"/>
                  </a:moveTo>
                  <a:cubicBezTo>
                    <a:pt x="67" y="0"/>
                    <a:pt x="36" y="5"/>
                    <a:pt x="1" y="14"/>
                  </a:cubicBezTo>
                  <a:lnTo>
                    <a:pt x="85" y="98"/>
                  </a:lnTo>
                  <a:cubicBezTo>
                    <a:pt x="106" y="77"/>
                    <a:pt x="147" y="77"/>
                    <a:pt x="147" y="35"/>
                  </a:cubicBezTo>
                  <a:cubicBezTo>
                    <a:pt x="147" y="10"/>
                    <a:pt x="126" y="0"/>
                    <a:pt x="91" y="0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1"/>
            <p:cNvSpPr/>
            <p:nvPr/>
          </p:nvSpPr>
          <p:spPr>
            <a:xfrm>
              <a:off x="10227975" y="42053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63" y="1"/>
                  </a:moveTo>
                  <a:cubicBezTo>
                    <a:pt x="22" y="1"/>
                    <a:pt x="22" y="43"/>
                    <a:pt x="1" y="43"/>
                  </a:cubicBezTo>
                  <a:lnTo>
                    <a:pt x="63" y="85"/>
                  </a:lnTo>
                  <a:cubicBezTo>
                    <a:pt x="84" y="64"/>
                    <a:pt x="63" y="43"/>
                    <a:pt x="63" y="1"/>
                  </a:cubicBezTo>
                  <a:close/>
                </a:path>
              </a:pathLst>
            </a:custGeom>
            <a:solidFill>
              <a:srgbClr val="F8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1"/>
            <p:cNvSpPr/>
            <p:nvPr/>
          </p:nvSpPr>
          <p:spPr>
            <a:xfrm>
              <a:off x="10134350" y="4382200"/>
              <a:ext cx="4200" cy="10475"/>
            </a:xfrm>
            <a:custGeom>
              <a:avLst/>
              <a:gdLst/>
              <a:ahLst/>
              <a:cxnLst/>
              <a:rect l="l" t="t" r="r" b="b"/>
              <a:pathLst>
                <a:path w="168" h="419" extrusionOk="0">
                  <a:moveTo>
                    <a:pt x="63" y="0"/>
                  </a:moveTo>
                  <a:lnTo>
                    <a:pt x="63" y="0"/>
                  </a:lnTo>
                  <a:cubicBezTo>
                    <a:pt x="21" y="147"/>
                    <a:pt x="0" y="293"/>
                    <a:pt x="105" y="419"/>
                  </a:cubicBezTo>
                  <a:cubicBezTo>
                    <a:pt x="147" y="398"/>
                    <a:pt x="147" y="356"/>
                    <a:pt x="168" y="356"/>
                  </a:cubicBezTo>
                  <a:cubicBezTo>
                    <a:pt x="147" y="335"/>
                    <a:pt x="147" y="314"/>
                    <a:pt x="147" y="293"/>
                  </a:cubicBezTo>
                  <a:cubicBezTo>
                    <a:pt x="84" y="188"/>
                    <a:pt x="84" y="84"/>
                    <a:pt x="63" y="0"/>
                  </a:cubicBezTo>
                  <a:close/>
                </a:path>
              </a:pathLst>
            </a:custGeom>
            <a:solidFill>
              <a:srgbClr val="F3A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1"/>
            <p:cNvSpPr/>
            <p:nvPr/>
          </p:nvSpPr>
          <p:spPr>
            <a:xfrm>
              <a:off x="10135925" y="4381675"/>
              <a:ext cx="3675" cy="8900"/>
            </a:xfrm>
            <a:custGeom>
              <a:avLst/>
              <a:gdLst/>
              <a:ahLst/>
              <a:cxnLst/>
              <a:rect l="l" t="t" r="r" b="b"/>
              <a:pathLst>
                <a:path w="147" h="356" extrusionOk="0">
                  <a:moveTo>
                    <a:pt x="0" y="0"/>
                  </a:moveTo>
                  <a:cubicBezTo>
                    <a:pt x="42" y="84"/>
                    <a:pt x="42" y="209"/>
                    <a:pt x="84" y="272"/>
                  </a:cubicBezTo>
                  <a:cubicBezTo>
                    <a:pt x="84" y="335"/>
                    <a:pt x="84" y="356"/>
                    <a:pt x="105" y="356"/>
                  </a:cubicBezTo>
                  <a:cubicBezTo>
                    <a:pt x="126" y="335"/>
                    <a:pt x="126" y="314"/>
                    <a:pt x="147" y="272"/>
                  </a:cubicBezTo>
                  <a:cubicBezTo>
                    <a:pt x="126" y="168"/>
                    <a:pt x="84" y="63"/>
                    <a:pt x="0" y="0"/>
                  </a:cubicBezTo>
                  <a:close/>
                </a:path>
              </a:pathLst>
            </a:custGeom>
            <a:solidFill>
              <a:srgbClr val="F3A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1"/>
            <p:cNvSpPr/>
            <p:nvPr/>
          </p:nvSpPr>
          <p:spPr>
            <a:xfrm>
              <a:off x="10237400" y="4202775"/>
              <a:ext cx="10475" cy="2125"/>
            </a:xfrm>
            <a:custGeom>
              <a:avLst/>
              <a:gdLst/>
              <a:ahLst/>
              <a:cxnLst/>
              <a:rect l="l" t="t" r="r" b="b"/>
              <a:pathLst>
                <a:path w="419" h="85" extrusionOk="0">
                  <a:moveTo>
                    <a:pt x="0" y="0"/>
                  </a:moveTo>
                  <a:cubicBezTo>
                    <a:pt x="21" y="42"/>
                    <a:pt x="21" y="63"/>
                    <a:pt x="21" y="84"/>
                  </a:cubicBezTo>
                  <a:cubicBezTo>
                    <a:pt x="105" y="84"/>
                    <a:pt x="168" y="84"/>
                    <a:pt x="272" y="63"/>
                  </a:cubicBezTo>
                  <a:lnTo>
                    <a:pt x="377" y="63"/>
                  </a:lnTo>
                  <a:lnTo>
                    <a:pt x="377" y="21"/>
                  </a:lnTo>
                  <a:cubicBezTo>
                    <a:pt x="377" y="0"/>
                    <a:pt x="419" y="0"/>
                    <a:pt x="419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1"/>
            <p:cNvSpPr/>
            <p:nvPr/>
          </p:nvSpPr>
          <p:spPr>
            <a:xfrm>
              <a:off x="10237400" y="4204350"/>
              <a:ext cx="9425" cy="2100"/>
            </a:xfrm>
            <a:custGeom>
              <a:avLst/>
              <a:gdLst/>
              <a:ahLst/>
              <a:cxnLst/>
              <a:rect l="l" t="t" r="r" b="b"/>
              <a:pathLst>
                <a:path w="377" h="84" extrusionOk="0">
                  <a:moveTo>
                    <a:pt x="251" y="0"/>
                  </a:moveTo>
                  <a:cubicBezTo>
                    <a:pt x="168" y="21"/>
                    <a:pt x="63" y="42"/>
                    <a:pt x="0" y="42"/>
                  </a:cubicBezTo>
                  <a:cubicBezTo>
                    <a:pt x="42" y="42"/>
                    <a:pt x="126" y="84"/>
                    <a:pt x="168" y="84"/>
                  </a:cubicBezTo>
                  <a:cubicBezTo>
                    <a:pt x="251" y="84"/>
                    <a:pt x="314" y="84"/>
                    <a:pt x="377" y="42"/>
                  </a:cubicBezTo>
                  <a:cubicBezTo>
                    <a:pt x="377" y="21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1"/>
            <p:cNvSpPr/>
            <p:nvPr/>
          </p:nvSpPr>
          <p:spPr>
            <a:xfrm>
              <a:off x="10246275" y="4202775"/>
              <a:ext cx="550" cy="1600"/>
            </a:xfrm>
            <a:custGeom>
              <a:avLst/>
              <a:gdLst/>
              <a:ahLst/>
              <a:cxnLst/>
              <a:rect l="l" t="t" r="r" b="b"/>
              <a:pathLst>
                <a:path w="22" h="64" extrusionOk="0">
                  <a:moveTo>
                    <a:pt x="22" y="0"/>
                  </a:moveTo>
                  <a:lnTo>
                    <a:pt x="1" y="42"/>
                  </a:lnTo>
                  <a:cubicBezTo>
                    <a:pt x="1" y="63"/>
                    <a:pt x="22" y="63"/>
                    <a:pt x="22" y="63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1"/>
            <p:cNvSpPr/>
            <p:nvPr/>
          </p:nvSpPr>
          <p:spPr>
            <a:xfrm>
              <a:off x="10246275" y="4203825"/>
              <a:ext cx="1600" cy="1075"/>
            </a:xfrm>
            <a:custGeom>
              <a:avLst/>
              <a:gdLst/>
              <a:ahLst/>
              <a:cxnLst/>
              <a:rect l="l" t="t" r="r" b="b"/>
              <a:pathLst>
                <a:path w="64" h="43" extrusionOk="0">
                  <a:moveTo>
                    <a:pt x="22" y="0"/>
                  </a:moveTo>
                  <a:cubicBezTo>
                    <a:pt x="1" y="21"/>
                    <a:pt x="22" y="42"/>
                    <a:pt x="64" y="42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1"/>
            <p:cNvSpPr/>
            <p:nvPr/>
          </p:nvSpPr>
          <p:spPr>
            <a:xfrm>
              <a:off x="10237400" y="4202775"/>
              <a:ext cx="550" cy="2125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0" y="0"/>
                  </a:moveTo>
                  <a:lnTo>
                    <a:pt x="0" y="84"/>
                  </a:lnTo>
                  <a:cubicBezTo>
                    <a:pt x="21" y="63"/>
                    <a:pt x="21" y="42"/>
                    <a:pt x="0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1"/>
            <p:cNvSpPr/>
            <p:nvPr/>
          </p:nvSpPr>
          <p:spPr>
            <a:xfrm>
              <a:off x="10237400" y="4204875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0"/>
                  </a:moveTo>
                  <a:cubicBezTo>
                    <a:pt x="21" y="0"/>
                    <a:pt x="0" y="0"/>
                    <a:pt x="21" y="0"/>
                  </a:cubicBezTo>
                  <a:cubicBezTo>
                    <a:pt x="0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F3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1"/>
            <p:cNvSpPr/>
            <p:nvPr/>
          </p:nvSpPr>
          <p:spPr>
            <a:xfrm>
              <a:off x="10131725" y="4338250"/>
              <a:ext cx="2650" cy="7875"/>
            </a:xfrm>
            <a:custGeom>
              <a:avLst/>
              <a:gdLst/>
              <a:ahLst/>
              <a:cxnLst/>
              <a:rect l="l" t="t" r="r" b="b"/>
              <a:pathLst>
                <a:path w="106" h="315" extrusionOk="0">
                  <a:moveTo>
                    <a:pt x="1" y="1"/>
                  </a:moveTo>
                  <a:cubicBezTo>
                    <a:pt x="1" y="105"/>
                    <a:pt x="1" y="231"/>
                    <a:pt x="105" y="314"/>
                  </a:cubicBezTo>
                  <a:cubicBezTo>
                    <a:pt x="63" y="231"/>
                    <a:pt x="84" y="126"/>
                    <a:pt x="63" y="63"/>
                  </a:cubicBezTo>
                  <a:cubicBezTo>
                    <a:pt x="63" y="21"/>
                    <a:pt x="43" y="21"/>
                    <a:pt x="1" y="1"/>
                  </a:cubicBez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1"/>
            <p:cNvSpPr/>
            <p:nvPr/>
          </p:nvSpPr>
          <p:spPr>
            <a:xfrm>
              <a:off x="10133300" y="4338250"/>
              <a:ext cx="1075" cy="7350"/>
            </a:xfrm>
            <a:custGeom>
              <a:avLst/>
              <a:gdLst/>
              <a:ahLst/>
              <a:cxnLst/>
              <a:rect l="l" t="t" r="r" b="b"/>
              <a:pathLst>
                <a:path w="43" h="294" extrusionOk="0">
                  <a:moveTo>
                    <a:pt x="42" y="1"/>
                  </a:moveTo>
                  <a:cubicBezTo>
                    <a:pt x="21" y="21"/>
                    <a:pt x="21" y="21"/>
                    <a:pt x="0" y="21"/>
                  </a:cubicBezTo>
                  <a:cubicBezTo>
                    <a:pt x="0" y="126"/>
                    <a:pt x="0" y="210"/>
                    <a:pt x="42" y="29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1"/>
            <p:cNvSpPr/>
            <p:nvPr/>
          </p:nvSpPr>
          <p:spPr>
            <a:xfrm>
              <a:off x="10131725" y="4338250"/>
              <a:ext cx="1600" cy="550"/>
            </a:xfrm>
            <a:custGeom>
              <a:avLst/>
              <a:gdLst/>
              <a:ahLst/>
              <a:cxnLst/>
              <a:rect l="l" t="t" r="r" b="b"/>
              <a:pathLst>
                <a:path w="64" h="22" extrusionOk="0">
                  <a:moveTo>
                    <a:pt x="1" y="1"/>
                  </a:moveTo>
                  <a:cubicBezTo>
                    <a:pt x="43" y="21"/>
                    <a:pt x="63" y="21"/>
                    <a:pt x="63" y="21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1"/>
            <p:cNvSpPr/>
            <p:nvPr/>
          </p:nvSpPr>
          <p:spPr>
            <a:xfrm>
              <a:off x="10133300" y="4338250"/>
              <a:ext cx="1075" cy="550"/>
            </a:xfrm>
            <a:custGeom>
              <a:avLst/>
              <a:gdLst/>
              <a:ahLst/>
              <a:cxnLst/>
              <a:rect l="l" t="t" r="r" b="b"/>
              <a:pathLst>
                <a:path w="43" h="22" extrusionOk="0">
                  <a:moveTo>
                    <a:pt x="0" y="1"/>
                  </a:moveTo>
                  <a:lnTo>
                    <a:pt x="0" y="21"/>
                  </a:lnTo>
                  <a:cubicBezTo>
                    <a:pt x="21" y="21"/>
                    <a:pt x="21" y="21"/>
                    <a:pt x="42" y="1"/>
                  </a:cubicBezTo>
                  <a:close/>
                </a:path>
              </a:pathLst>
            </a:custGeom>
            <a:solidFill>
              <a:srgbClr val="F5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1"/>
            <p:cNvSpPr/>
            <p:nvPr/>
          </p:nvSpPr>
          <p:spPr>
            <a:xfrm>
              <a:off x="10136950" y="4392125"/>
              <a:ext cx="1600" cy="3175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cubicBezTo>
                    <a:pt x="64" y="22"/>
                    <a:pt x="43" y="22"/>
                    <a:pt x="1" y="22"/>
                  </a:cubicBezTo>
                  <a:cubicBezTo>
                    <a:pt x="43" y="43"/>
                    <a:pt x="43" y="105"/>
                    <a:pt x="64" y="12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1"/>
            <p:cNvSpPr/>
            <p:nvPr/>
          </p:nvSpPr>
          <p:spPr>
            <a:xfrm>
              <a:off x="10138525" y="4389525"/>
              <a:ext cx="2125" cy="6300"/>
            </a:xfrm>
            <a:custGeom>
              <a:avLst/>
              <a:gdLst/>
              <a:ahLst/>
              <a:cxnLst/>
              <a:rect l="l" t="t" r="r" b="b"/>
              <a:pathLst>
                <a:path w="85" h="252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63"/>
                    <a:pt x="1" y="105"/>
                  </a:cubicBezTo>
                  <a:lnTo>
                    <a:pt x="1" y="251"/>
                  </a:lnTo>
                  <a:cubicBezTo>
                    <a:pt x="84" y="147"/>
                    <a:pt x="84" y="63"/>
                    <a:pt x="43" y="0"/>
                  </a:cubicBez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1"/>
            <p:cNvSpPr/>
            <p:nvPr/>
          </p:nvSpPr>
          <p:spPr>
            <a:xfrm>
              <a:off x="10136950" y="439107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64" y="1"/>
                  </a:moveTo>
                  <a:cubicBezTo>
                    <a:pt x="43" y="43"/>
                    <a:pt x="43" y="64"/>
                    <a:pt x="1" y="64"/>
                  </a:cubicBezTo>
                  <a:cubicBezTo>
                    <a:pt x="43" y="64"/>
                    <a:pt x="43" y="43"/>
                    <a:pt x="64" y="43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1"/>
            <p:cNvSpPr/>
            <p:nvPr/>
          </p:nvSpPr>
          <p:spPr>
            <a:xfrm>
              <a:off x="10138525" y="4389525"/>
              <a:ext cx="1075" cy="2625"/>
            </a:xfrm>
            <a:custGeom>
              <a:avLst/>
              <a:gdLst/>
              <a:ahLst/>
              <a:cxnLst/>
              <a:rect l="l" t="t" r="r" b="b"/>
              <a:pathLst>
                <a:path w="43" h="105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22" y="42"/>
                    <a:pt x="1" y="63"/>
                  </a:cubicBezTo>
                  <a:lnTo>
                    <a:pt x="1" y="105"/>
                  </a:lnTo>
                  <a:cubicBezTo>
                    <a:pt x="22" y="63"/>
                    <a:pt x="22" y="42"/>
                    <a:pt x="43" y="0"/>
                  </a:cubicBezTo>
                  <a:close/>
                </a:path>
              </a:pathLst>
            </a:custGeom>
            <a:solidFill>
              <a:srgbClr val="FC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1"/>
            <p:cNvSpPr/>
            <p:nvPr/>
          </p:nvSpPr>
          <p:spPr>
            <a:xfrm>
              <a:off x="10234775" y="4205375"/>
              <a:ext cx="7875" cy="2625"/>
            </a:xfrm>
            <a:custGeom>
              <a:avLst/>
              <a:gdLst/>
              <a:ahLst/>
              <a:cxnLst/>
              <a:rect l="l" t="t" r="r" b="b"/>
              <a:pathLst>
                <a:path w="315" h="105" extrusionOk="0">
                  <a:moveTo>
                    <a:pt x="126" y="1"/>
                  </a:moveTo>
                  <a:cubicBezTo>
                    <a:pt x="95" y="22"/>
                    <a:pt x="74" y="32"/>
                    <a:pt x="56" y="32"/>
                  </a:cubicBezTo>
                  <a:cubicBezTo>
                    <a:pt x="37" y="32"/>
                    <a:pt x="22" y="22"/>
                    <a:pt x="1" y="1"/>
                  </a:cubicBezTo>
                  <a:lnTo>
                    <a:pt x="1" y="1"/>
                  </a:lnTo>
                  <a:cubicBezTo>
                    <a:pt x="59" y="59"/>
                    <a:pt x="117" y="104"/>
                    <a:pt x="175" y="104"/>
                  </a:cubicBezTo>
                  <a:cubicBezTo>
                    <a:pt x="222" y="104"/>
                    <a:pt x="268" y="75"/>
                    <a:pt x="314" y="1"/>
                  </a:cubicBezTo>
                  <a:lnTo>
                    <a:pt x="314" y="1"/>
                  </a:lnTo>
                  <a:cubicBezTo>
                    <a:pt x="269" y="24"/>
                    <a:pt x="229" y="41"/>
                    <a:pt x="196" y="41"/>
                  </a:cubicBezTo>
                  <a:cubicBezTo>
                    <a:pt x="168" y="41"/>
                    <a:pt x="145" y="29"/>
                    <a:pt x="126" y="1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1"/>
            <p:cNvSpPr/>
            <p:nvPr/>
          </p:nvSpPr>
          <p:spPr>
            <a:xfrm>
              <a:off x="10237400" y="420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1"/>
            <p:cNvSpPr/>
            <p:nvPr/>
          </p:nvSpPr>
          <p:spPr>
            <a:xfrm>
              <a:off x="10234775" y="4204875"/>
              <a:ext cx="2650" cy="1325"/>
            </a:xfrm>
            <a:custGeom>
              <a:avLst/>
              <a:gdLst/>
              <a:ahLst/>
              <a:cxnLst/>
              <a:rect l="l" t="t" r="r" b="b"/>
              <a:pathLst>
                <a:path w="106" h="53" extrusionOk="0">
                  <a:moveTo>
                    <a:pt x="105" y="0"/>
                  </a:moveTo>
                  <a:cubicBezTo>
                    <a:pt x="63" y="0"/>
                    <a:pt x="22" y="0"/>
                    <a:pt x="1" y="21"/>
                  </a:cubicBezTo>
                  <a:cubicBezTo>
                    <a:pt x="11" y="42"/>
                    <a:pt x="27" y="52"/>
                    <a:pt x="45" y="52"/>
                  </a:cubicBezTo>
                  <a:cubicBezTo>
                    <a:pt x="63" y="52"/>
                    <a:pt x="84" y="42"/>
                    <a:pt x="105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1"/>
            <p:cNvSpPr/>
            <p:nvPr/>
          </p:nvSpPr>
          <p:spPr>
            <a:xfrm>
              <a:off x="10237925" y="4204875"/>
              <a:ext cx="4725" cy="1275"/>
            </a:xfrm>
            <a:custGeom>
              <a:avLst/>
              <a:gdLst/>
              <a:ahLst/>
              <a:cxnLst/>
              <a:rect l="l" t="t" r="r" b="b"/>
              <a:pathLst>
                <a:path w="189" h="51" extrusionOk="0">
                  <a:moveTo>
                    <a:pt x="0" y="0"/>
                  </a:moveTo>
                  <a:cubicBezTo>
                    <a:pt x="23" y="35"/>
                    <a:pt x="53" y="50"/>
                    <a:pt x="88" y="50"/>
                  </a:cubicBezTo>
                  <a:cubicBezTo>
                    <a:pt x="117" y="50"/>
                    <a:pt x="151" y="40"/>
                    <a:pt x="188" y="21"/>
                  </a:cubicBezTo>
                  <a:cubicBezTo>
                    <a:pt x="126" y="21"/>
                    <a:pt x="42" y="0"/>
                    <a:pt x="0" y="0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1"/>
            <p:cNvSpPr/>
            <p:nvPr/>
          </p:nvSpPr>
          <p:spPr>
            <a:xfrm>
              <a:off x="10237400" y="420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1"/>
            <p:cNvSpPr/>
            <p:nvPr/>
          </p:nvSpPr>
          <p:spPr>
            <a:xfrm>
              <a:off x="10237450" y="4205000"/>
              <a:ext cx="500" cy="400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5" y="7"/>
                  </a:moveTo>
                  <a:cubicBezTo>
                    <a:pt x="1" y="7"/>
                    <a:pt x="5" y="16"/>
                    <a:pt x="19" y="16"/>
                  </a:cubicBezTo>
                  <a:cubicBezTo>
                    <a:pt x="12" y="9"/>
                    <a:pt x="8" y="7"/>
                    <a:pt x="5" y="7"/>
                  </a:cubicBezTo>
                  <a:close/>
                  <a:moveTo>
                    <a:pt x="11" y="0"/>
                  </a:moveTo>
                  <a:cubicBezTo>
                    <a:pt x="9" y="0"/>
                    <a:pt x="9" y="6"/>
                    <a:pt x="19" y="16"/>
                  </a:cubicBezTo>
                  <a:cubicBezTo>
                    <a:pt x="19" y="6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FED0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1"/>
            <p:cNvSpPr/>
            <p:nvPr/>
          </p:nvSpPr>
          <p:spPr>
            <a:xfrm>
              <a:off x="9772375" y="3873425"/>
              <a:ext cx="938450" cy="836775"/>
            </a:xfrm>
            <a:custGeom>
              <a:avLst/>
              <a:gdLst/>
              <a:ahLst/>
              <a:cxnLst/>
              <a:rect l="l" t="t" r="r" b="b"/>
              <a:pathLst>
                <a:path w="37538" h="33471" extrusionOk="0">
                  <a:moveTo>
                    <a:pt x="18277" y="827"/>
                  </a:moveTo>
                  <a:cubicBezTo>
                    <a:pt x="18343" y="827"/>
                    <a:pt x="18404" y="874"/>
                    <a:pt x="18476" y="976"/>
                  </a:cubicBezTo>
                  <a:cubicBezTo>
                    <a:pt x="18769" y="1311"/>
                    <a:pt x="19062" y="1645"/>
                    <a:pt x="19208" y="2064"/>
                  </a:cubicBezTo>
                  <a:cubicBezTo>
                    <a:pt x="19668" y="3194"/>
                    <a:pt x="20380" y="4177"/>
                    <a:pt x="20945" y="5244"/>
                  </a:cubicBezTo>
                  <a:cubicBezTo>
                    <a:pt x="21300" y="5956"/>
                    <a:pt x="21677" y="6667"/>
                    <a:pt x="22096" y="7379"/>
                  </a:cubicBezTo>
                  <a:cubicBezTo>
                    <a:pt x="22807" y="8550"/>
                    <a:pt x="23184" y="9889"/>
                    <a:pt x="23790" y="11124"/>
                  </a:cubicBezTo>
                  <a:cubicBezTo>
                    <a:pt x="23853" y="11249"/>
                    <a:pt x="23874" y="11375"/>
                    <a:pt x="23748" y="11542"/>
                  </a:cubicBezTo>
                  <a:cubicBezTo>
                    <a:pt x="23539" y="11772"/>
                    <a:pt x="23707" y="12065"/>
                    <a:pt x="24020" y="12086"/>
                  </a:cubicBezTo>
                  <a:cubicBezTo>
                    <a:pt x="24104" y="12093"/>
                    <a:pt x="24186" y="12096"/>
                    <a:pt x="24265" y="12096"/>
                  </a:cubicBezTo>
                  <a:cubicBezTo>
                    <a:pt x="24425" y="12096"/>
                    <a:pt x="24578" y="12086"/>
                    <a:pt x="24732" y="12086"/>
                  </a:cubicBezTo>
                  <a:cubicBezTo>
                    <a:pt x="25757" y="12065"/>
                    <a:pt x="26741" y="11772"/>
                    <a:pt x="27766" y="11689"/>
                  </a:cubicBezTo>
                  <a:cubicBezTo>
                    <a:pt x="28184" y="11668"/>
                    <a:pt x="28603" y="11605"/>
                    <a:pt x="29042" y="11605"/>
                  </a:cubicBezTo>
                  <a:cubicBezTo>
                    <a:pt x="29816" y="11605"/>
                    <a:pt x="30549" y="11500"/>
                    <a:pt x="31302" y="11459"/>
                  </a:cubicBezTo>
                  <a:cubicBezTo>
                    <a:pt x="32411" y="11389"/>
                    <a:pt x="33535" y="11349"/>
                    <a:pt x="34637" y="11349"/>
                  </a:cubicBezTo>
                  <a:cubicBezTo>
                    <a:pt x="34866" y="11349"/>
                    <a:pt x="35093" y="11350"/>
                    <a:pt x="35319" y="11354"/>
                  </a:cubicBezTo>
                  <a:cubicBezTo>
                    <a:pt x="35591" y="11354"/>
                    <a:pt x="35821" y="11396"/>
                    <a:pt x="36093" y="11438"/>
                  </a:cubicBezTo>
                  <a:cubicBezTo>
                    <a:pt x="36156" y="11438"/>
                    <a:pt x="36240" y="11480"/>
                    <a:pt x="36324" y="11542"/>
                  </a:cubicBezTo>
                  <a:cubicBezTo>
                    <a:pt x="36533" y="11710"/>
                    <a:pt x="36909" y="12630"/>
                    <a:pt x="36679" y="13174"/>
                  </a:cubicBezTo>
                  <a:cubicBezTo>
                    <a:pt x="36512" y="13677"/>
                    <a:pt x="36219" y="14011"/>
                    <a:pt x="35821" y="14325"/>
                  </a:cubicBezTo>
                  <a:cubicBezTo>
                    <a:pt x="35173" y="14806"/>
                    <a:pt x="34566" y="15371"/>
                    <a:pt x="33938" y="15894"/>
                  </a:cubicBezTo>
                  <a:cubicBezTo>
                    <a:pt x="33164" y="16522"/>
                    <a:pt x="32306" y="17108"/>
                    <a:pt x="31407" y="17568"/>
                  </a:cubicBezTo>
                  <a:cubicBezTo>
                    <a:pt x="30549" y="18029"/>
                    <a:pt x="29837" y="18698"/>
                    <a:pt x="29084" y="19305"/>
                  </a:cubicBezTo>
                  <a:cubicBezTo>
                    <a:pt x="28896" y="19451"/>
                    <a:pt x="28833" y="19661"/>
                    <a:pt x="28917" y="19912"/>
                  </a:cubicBezTo>
                  <a:cubicBezTo>
                    <a:pt x="29126" y="20539"/>
                    <a:pt x="29335" y="21167"/>
                    <a:pt x="29649" y="21753"/>
                  </a:cubicBezTo>
                  <a:cubicBezTo>
                    <a:pt x="30277" y="22946"/>
                    <a:pt x="30821" y="24159"/>
                    <a:pt x="31448" y="25373"/>
                  </a:cubicBezTo>
                  <a:cubicBezTo>
                    <a:pt x="31909" y="26210"/>
                    <a:pt x="32160" y="27089"/>
                    <a:pt x="32704" y="27884"/>
                  </a:cubicBezTo>
                  <a:cubicBezTo>
                    <a:pt x="32976" y="28239"/>
                    <a:pt x="33101" y="28742"/>
                    <a:pt x="33227" y="29223"/>
                  </a:cubicBezTo>
                  <a:cubicBezTo>
                    <a:pt x="33415" y="29976"/>
                    <a:pt x="33855" y="30646"/>
                    <a:pt x="34043" y="31420"/>
                  </a:cubicBezTo>
                  <a:cubicBezTo>
                    <a:pt x="34106" y="31629"/>
                    <a:pt x="34127" y="31859"/>
                    <a:pt x="34106" y="32068"/>
                  </a:cubicBezTo>
                  <a:cubicBezTo>
                    <a:pt x="34072" y="32423"/>
                    <a:pt x="33915" y="32601"/>
                    <a:pt x="33636" y="32601"/>
                  </a:cubicBezTo>
                  <a:cubicBezTo>
                    <a:pt x="33569" y="32601"/>
                    <a:pt x="33496" y="32591"/>
                    <a:pt x="33415" y="32571"/>
                  </a:cubicBezTo>
                  <a:cubicBezTo>
                    <a:pt x="33164" y="32508"/>
                    <a:pt x="32892" y="32403"/>
                    <a:pt x="32662" y="32299"/>
                  </a:cubicBezTo>
                  <a:cubicBezTo>
                    <a:pt x="31197" y="31587"/>
                    <a:pt x="29754" y="30855"/>
                    <a:pt x="28414" y="29955"/>
                  </a:cubicBezTo>
                  <a:cubicBezTo>
                    <a:pt x="27431" y="29265"/>
                    <a:pt x="26385" y="28658"/>
                    <a:pt x="25339" y="28072"/>
                  </a:cubicBezTo>
                  <a:cubicBezTo>
                    <a:pt x="25067" y="27905"/>
                    <a:pt x="24795" y="27779"/>
                    <a:pt x="24523" y="27654"/>
                  </a:cubicBezTo>
                  <a:cubicBezTo>
                    <a:pt x="23497" y="27151"/>
                    <a:pt x="22619" y="26461"/>
                    <a:pt x="21719" y="25791"/>
                  </a:cubicBezTo>
                  <a:cubicBezTo>
                    <a:pt x="21258" y="25443"/>
                    <a:pt x="21045" y="25282"/>
                    <a:pt x="20800" y="25282"/>
                  </a:cubicBezTo>
                  <a:cubicBezTo>
                    <a:pt x="20589" y="25282"/>
                    <a:pt x="20355" y="25401"/>
                    <a:pt x="19919" y="25624"/>
                  </a:cubicBezTo>
                  <a:cubicBezTo>
                    <a:pt x="18664" y="26314"/>
                    <a:pt x="17513" y="27172"/>
                    <a:pt x="16425" y="28072"/>
                  </a:cubicBezTo>
                  <a:cubicBezTo>
                    <a:pt x="15525" y="28762"/>
                    <a:pt x="14647" y="29495"/>
                    <a:pt x="13705" y="30122"/>
                  </a:cubicBezTo>
                  <a:cubicBezTo>
                    <a:pt x="13412" y="30311"/>
                    <a:pt x="13140" y="30520"/>
                    <a:pt x="12889" y="30729"/>
                  </a:cubicBezTo>
                  <a:cubicBezTo>
                    <a:pt x="11780" y="31545"/>
                    <a:pt x="10608" y="32194"/>
                    <a:pt x="9332" y="32696"/>
                  </a:cubicBezTo>
                  <a:cubicBezTo>
                    <a:pt x="8914" y="32843"/>
                    <a:pt x="8432" y="32884"/>
                    <a:pt x="7972" y="32884"/>
                  </a:cubicBezTo>
                  <a:cubicBezTo>
                    <a:pt x="7637" y="32884"/>
                    <a:pt x="7491" y="32696"/>
                    <a:pt x="7575" y="32382"/>
                  </a:cubicBezTo>
                  <a:cubicBezTo>
                    <a:pt x="7742" y="31755"/>
                    <a:pt x="7784" y="31106"/>
                    <a:pt x="7847" y="30478"/>
                  </a:cubicBezTo>
                  <a:cubicBezTo>
                    <a:pt x="7888" y="30060"/>
                    <a:pt x="8014" y="29641"/>
                    <a:pt x="8119" y="29244"/>
                  </a:cubicBezTo>
                  <a:cubicBezTo>
                    <a:pt x="8370" y="28490"/>
                    <a:pt x="8579" y="27695"/>
                    <a:pt x="8851" y="26963"/>
                  </a:cubicBezTo>
                  <a:cubicBezTo>
                    <a:pt x="8914" y="26817"/>
                    <a:pt x="8997" y="26649"/>
                    <a:pt x="9018" y="26503"/>
                  </a:cubicBezTo>
                  <a:cubicBezTo>
                    <a:pt x="9102" y="25833"/>
                    <a:pt x="9353" y="25268"/>
                    <a:pt x="9562" y="24641"/>
                  </a:cubicBezTo>
                  <a:cubicBezTo>
                    <a:pt x="9960" y="23385"/>
                    <a:pt x="10316" y="22130"/>
                    <a:pt x="10713" y="20874"/>
                  </a:cubicBezTo>
                  <a:cubicBezTo>
                    <a:pt x="10776" y="20707"/>
                    <a:pt x="10797" y="20539"/>
                    <a:pt x="10922" y="20393"/>
                  </a:cubicBezTo>
                  <a:cubicBezTo>
                    <a:pt x="11111" y="20226"/>
                    <a:pt x="11006" y="20037"/>
                    <a:pt x="10943" y="19828"/>
                  </a:cubicBezTo>
                  <a:cubicBezTo>
                    <a:pt x="10906" y="19715"/>
                    <a:pt x="10835" y="19637"/>
                    <a:pt x="10730" y="19637"/>
                  </a:cubicBezTo>
                  <a:cubicBezTo>
                    <a:pt x="10718" y="19637"/>
                    <a:pt x="10705" y="19638"/>
                    <a:pt x="10692" y="19640"/>
                  </a:cubicBezTo>
                  <a:cubicBezTo>
                    <a:pt x="10643" y="19650"/>
                    <a:pt x="10596" y="19655"/>
                    <a:pt x="10550" y="19655"/>
                  </a:cubicBezTo>
                  <a:cubicBezTo>
                    <a:pt x="10321" y="19655"/>
                    <a:pt x="10124" y="19539"/>
                    <a:pt x="9897" y="19451"/>
                  </a:cubicBezTo>
                  <a:cubicBezTo>
                    <a:pt x="9144" y="19117"/>
                    <a:pt x="8391" y="18761"/>
                    <a:pt x="7637" y="18405"/>
                  </a:cubicBezTo>
                  <a:cubicBezTo>
                    <a:pt x="7177" y="18238"/>
                    <a:pt x="6758" y="18029"/>
                    <a:pt x="6319" y="17861"/>
                  </a:cubicBezTo>
                  <a:cubicBezTo>
                    <a:pt x="5357" y="17506"/>
                    <a:pt x="4457" y="16982"/>
                    <a:pt x="3494" y="16564"/>
                  </a:cubicBezTo>
                  <a:cubicBezTo>
                    <a:pt x="2720" y="16208"/>
                    <a:pt x="1946" y="15748"/>
                    <a:pt x="1360" y="15120"/>
                  </a:cubicBezTo>
                  <a:cubicBezTo>
                    <a:pt x="1172" y="14932"/>
                    <a:pt x="1046" y="14702"/>
                    <a:pt x="963" y="14472"/>
                  </a:cubicBezTo>
                  <a:cubicBezTo>
                    <a:pt x="774" y="13969"/>
                    <a:pt x="837" y="13781"/>
                    <a:pt x="1277" y="13488"/>
                  </a:cubicBezTo>
                  <a:cubicBezTo>
                    <a:pt x="1716" y="13216"/>
                    <a:pt x="2155" y="12944"/>
                    <a:pt x="2616" y="12651"/>
                  </a:cubicBezTo>
                  <a:cubicBezTo>
                    <a:pt x="2783" y="12547"/>
                    <a:pt x="2971" y="12505"/>
                    <a:pt x="3181" y="12505"/>
                  </a:cubicBezTo>
                  <a:cubicBezTo>
                    <a:pt x="3997" y="12505"/>
                    <a:pt x="4771" y="12588"/>
                    <a:pt x="5587" y="12630"/>
                  </a:cubicBezTo>
                  <a:cubicBezTo>
                    <a:pt x="6159" y="12643"/>
                    <a:pt x="6731" y="12663"/>
                    <a:pt x="7298" y="12663"/>
                  </a:cubicBezTo>
                  <a:cubicBezTo>
                    <a:pt x="7665" y="12663"/>
                    <a:pt x="8029" y="12655"/>
                    <a:pt x="8391" y="12630"/>
                  </a:cubicBezTo>
                  <a:cubicBezTo>
                    <a:pt x="8924" y="12588"/>
                    <a:pt x="9458" y="12578"/>
                    <a:pt x="9994" y="12578"/>
                  </a:cubicBezTo>
                  <a:cubicBezTo>
                    <a:pt x="10530" y="12578"/>
                    <a:pt x="11069" y="12588"/>
                    <a:pt x="11613" y="12588"/>
                  </a:cubicBezTo>
                  <a:cubicBezTo>
                    <a:pt x="12366" y="12588"/>
                    <a:pt x="13119" y="12442"/>
                    <a:pt x="13914" y="12442"/>
                  </a:cubicBezTo>
                  <a:cubicBezTo>
                    <a:pt x="14082" y="12442"/>
                    <a:pt x="14270" y="12421"/>
                    <a:pt x="14333" y="12170"/>
                  </a:cubicBezTo>
                  <a:cubicBezTo>
                    <a:pt x="14375" y="11898"/>
                    <a:pt x="14249" y="11793"/>
                    <a:pt x="14040" y="11772"/>
                  </a:cubicBezTo>
                  <a:cubicBezTo>
                    <a:pt x="13852" y="11710"/>
                    <a:pt x="13873" y="11647"/>
                    <a:pt x="13935" y="11500"/>
                  </a:cubicBezTo>
                  <a:cubicBezTo>
                    <a:pt x="14249" y="10622"/>
                    <a:pt x="14542" y="9722"/>
                    <a:pt x="14856" y="8843"/>
                  </a:cubicBezTo>
                  <a:cubicBezTo>
                    <a:pt x="15023" y="8341"/>
                    <a:pt x="15191" y="7839"/>
                    <a:pt x="15400" y="7358"/>
                  </a:cubicBezTo>
                  <a:cubicBezTo>
                    <a:pt x="15818" y="6311"/>
                    <a:pt x="16237" y="5223"/>
                    <a:pt x="16676" y="4177"/>
                  </a:cubicBezTo>
                  <a:cubicBezTo>
                    <a:pt x="16906" y="3612"/>
                    <a:pt x="17158" y="3068"/>
                    <a:pt x="17283" y="2461"/>
                  </a:cubicBezTo>
                  <a:cubicBezTo>
                    <a:pt x="17409" y="1897"/>
                    <a:pt x="17618" y="1373"/>
                    <a:pt x="18036" y="976"/>
                  </a:cubicBezTo>
                  <a:cubicBezTo>
                    <a:pt x="18133" y="879"/>
                    <a:pt x="18208" y="827"/>
                    <a:pt x="18277" y="827"/>
                  </a:cubicBezTo>
                  <a:close/>
                  <a:moveTo>
                    <a:pt x="18094" y="1"/>
                  </a:moveTo>
                  <a:cubicBezTo>
                    <a:pt x="17887" y="1"/>
                    <a:pt x="17687" y="102"/>
                    <a:pt x="17492" y="285"/>
                  </a:cubicBezTo>
                  <a:cubicBezTo>
                    <a:pt x="17053" y="683"/>
                    <a:pt x="16760" y="1164"/>
                    <a:pt x="16572" y="1729"/>
                  </a:cubicBezTo>
                  <a:cubicBezTo>
                    <a:pt x="16342" y="2461"/>
                    <a:pt x="16153" y="3215"/>
                    <a:pt x="15818" y="3947"/>
                  </a:cubicBezTo>
                  <a:cubicBezTo>
                    <a:pt x="15421" y="4826"/>
                    <a:pt x="15023" y="5726"/>
                    <a:pt x="14689" y="6604"/>
                  </a:cubicBezTo>
                  <a:cubicBezTo>
                    <a:pt x="14124" y="8132"/>
                    <a:pt x="13621" y="9701"/>
                    <a:pt x="13098" y="11249"/>
                  </a:cubicBezTo>
                  <a:cubicBezTo>
                    <a:pt x="12973" y="11605"/>
                    <a:pt x="12784" y="11772"/>
                    <a:pt x="12387" y="11772"/>
                  </a:cubicBezTo>
                  <a:lnTo>
                    <a:pt x="9939" y="11772"/>
                  </a:lnTo>
                  <a:cubicBezTo>
                    <a:pt x="9664" y="11772"/>
                    <a:pt x="9403" y="11759"/>
                    <a:pt x="9139" y="11759"/>
                  </a:cubicBezTo>
                  <a:cubicBezTo>
                    <a:pt x="8942" y="11759"/>
                    <a:pt x="8743" y="11766"/>
                    <a:pt x="8537" y="11793"/>
                  </a:cubicBezTo>
                  <a:cubicBezTo>
                    <a:pt x="8010" y="11838"/>
                    <a:pt x="7471" y="11859"/>
                    <a:pt x="6933" y="11859"/>
                  </a:cubicBezTo>
                  <a:cubicBezTo>
                    <a:pt x="6467" y="11859"/>
                    <a:pt x="6001" y="11843"/>
                    <a:pt x="5545" y="11814"/>
                  </a:cubicBezTo>
                  <a:cubicBezTo>
                    <a:pt x="4645" y="11793"/>
                    <a:pt x="3766" y="11710"/>
                    <a:pt x="2888" y="11710"/>
                  </a:cubicBezTo>
                  <a:cubicBezTo>
                    <a:pt x="2741" y="11710"/>
                    <a:pt x="2574" y="11710"/>
                    <a:pt x="2448" y="11772"/>
                  </a:cubicBezTo>
                  <a:cubicBezTo>
                    <a:pt x="1695" y="12191"/>
                    <a:pt x="963" y="12630"/>
                    <a:pt x="230" y="13133"/>
                  </a:cubicBezTo>
                  <a:cubicBezTo>
                    <a:pt x="105" y="13195"/>
                    <a:pt x="21" y="13342"/>
                    <a:pt x="21" y="13509"/>
                  </a:cubicBezTo>
                  <a:cubicBezTo>
                    <a:pt x="0" y="13928"/>
                    <a:pt x="0" y="14325"/>
                    <a:pt x="168" y="14723"/>
                  </a:cubicBezTo>
                  <a:cubicBezTo>
                    <a:pt x="481" y="15476"/>
                    <a:pt x="1109" y="15936"/>
                    <a:pt x="1737" y="16334"/>
                  </a:cubicBezTo>
                  <a:cubicBezTo>
                    <a:pt x="2783" y="17045"/>
                    <a:pt x="3976" y="17526"/>
                    <a:pt x="5126" y="18050"/>
                  </a:cubicBezTo>
                  <a:cubicBezTo>
                    <a:pt x="6654" y="18719"/>
                    <a:pt x="8181" y="19410"/>
                    <a:pt x="9730" y="20079"/>
                  </a:cubicBezTo>
                  <a:cubicBezTo>
                    <a:pt x="9960" y="20184"/>
                    <a:pt x="9981" y="20267"/>
                    <a:pt x="9897" y="20498"/>
                  </a:cubicBezTo>
                  <a:cubicBezTo>
                    <a:pt x="9646" y="21293"/>
                    <a:pt x="9353" y="22067"/>
                    <a:pt x="9165" y="22883"/>
                  </a:cubicBezTo>
                  <a:cubicBezTo>
                    <a:pt x="8914" y="24034"/>
                    <a:pt x="8411" y="25101"/>
                    <a:pt x="8181" y="26252"/>
                  </a:cubicBezTo>
                  <a:cubicBezTo>
                    <a:pt x="8056" y="26879"/>
                    <a:pt x="7742" y="27507"/>
                    <a:pt x="7554" y="28135"/>
                  </a:cubicBezTo>
                  <a:cubicBezTo>
                    <a:pt x="7344" y="28867"/>
                    <a:pt x="7051" y="29599"/>
                    <a:pt x="7010" y="30353"/>
                  </a:cubicBezTo>
                  <a:cubicBezTo>
                    <a:pt x="6947" y="30939"/>
                    <a:pt x="6905" y="31503"/>
                    <a:pt x="6758" y="32089"/>
                  </a:cubicBezTo>
                  <a:cubicBezTo>
                    <a:pt x="6591" y="32968"/>
                    <a:pt x="7010" y="33470"/>
                    <a:pt x="7888" y="33470"/>
                  </a:cubicBezTo>
                  <a:cubicBezTo>
                    <a:pt x="8725" y="33470"/>
                    <a:pt x="9520" y="33261"/>
                    <a:pt x="10253" y="32926"/>
                  </a:cubicBezTo>
                  <a:cubicBezTo>
                    <a:pt x="10629" y="32738"/>
                    <a:pt x="11027" y="32591"/>
                    <a:pt x="11404" y="32361"/>
                  </a:cubicBezTo>
                  <a:cubicBezTo>
                    <a:pt x="12199" y="31859"/>
                    <a:pt x="13036" y="31336"/>
                    <a:pt x="13810" y="30729"/>
                  </a:cubicBezTo>
                  <a:cubicBezTo>
                    <a:pt x="14542" y="30164"/>
                    <a:pt x="15337" y="29683"/>
                    <a:pt x="16049" y="29055"/>
                  </a:cubicBezTo>
                  <a:cubicBezTo>
                    <a:pt x="16446" y="28721"/>
                    <a:pt x="16844" y="28428"/>
                    <a:pt x="17220" y="28093"/>
                  </a:cubicBezTo>
                  <a:cubicBezTo>
                    <a:pt x="17681" y="27716"/>
                    <a:pt x="18204" y="27465"/>
                    <a:pt x="18643" y="27089"/>
                  </a:cubicBezTo>
                  <a:cubicBezTo>
                    <a:pt x="19145" y="26712"/>
                    <a:pt x="19668" y="26356"/>
                    <a:pt x="20212" y="26084"/>
                  </a:cubicBezTo>
                  <a:cubicBezTo>
                    <a:pt x="20361" y="26005"/>
                    <a:pt x="20492" y="25958"/>
                    <a:pt x="20621" y="25958"/>
                  </a:cubicBezTo>
                  <a:cubicBezTo>
                    <a:pt x="20764" y="25958"/>
                    <a:pt x="20905" y="26015"/>
                    <a:pt x="21070" y="26147"/>
                  </a:cubicBezTo>
                  <a:cubicBezTo>
                    <a:pt x="21782" y="26733"/>
                    <a:pt x="22493" y="27298"/>
                    <a:pt x="23267" y="27716"/>
                  </a:cubicBezTo>
                  <a:cubicBezTo>
                    <a:pt x="24962" y="28637"/>
                    <a:pt x="26699" y="29537"/>
                    <a:pt x="28289" y="30646"/>
                  </a:cubicBezTo>
                  <a:cubicBezTo>
                    <a:pt x="29335" y="31378"/>
                    <a:pt x="30486" y="31964"/>
                    <a:pt x="31616" y="32529"/>
                  </a:cubicBezTo>
                  <a:cubicBezTo>
                    <a:pt x="32139" y="32801"/>
                    <a:pt x="32662" y="33094"/>
                    <a:pt x="33269" y="33198"/>
                  </a:cubicBezTo>
                  <a:cubicBezTo>
                    <a:pt x="33347" y="33212"/>
                    <a:pt x="33425" y="33219"/>
                    <a:pt x="33500" y="33219"/>
                  </a:cubicBezTo>
                  <a:cubicBezTo>
                    <a:pt x="33989" y="33219"/>
                    <a:pt x="34406" y="32931"/>
                    <a:pt x="34587" y="32424"/>
                  </a:cubicBezTo>
                  <a:cubicBezTo>
                    <a:pt x="34733" y="32047"/>
                    <a:pt x="34692" y="31629"/>
                    <a:pt x="34629" y="31231"/>
                  </a:cubicBezTo>
                  <a:cubicBezTo>
                    <a:pt x="34461" y="30394"/>
                    <a:pt x="34001" y="29683"/>
                    <a:pt x="33792" y="28867"/>
                  </a:cubicBezTo>
                  <a:cubicBezTo>
                    <a:pt x="33645" y="28386"/>
                    <a:pt x="33520" y="27821"/>
                    <a:pt x="33206" y="27402"/>
                  </a:cubicBezTo>
                  <a:cubicBezTo>
                    <a:pt x="32662" y="26628"/>
                    <a:pt x="32369" y="25729"/>
                    <a:pt x="31971" y="24892"/>
                  </a:cubicBezTo>
                  <a:cubicBezTo>
                    <a:pt x="31616" y="24201"/>
                    <a:pt x="31239" y="23490"/>
                    <a:pt x="30904" y="22757"/>
                  </a:cubicBezTo>
                  <a:cubicBezTo>
                    <a:pt x="30653" y="22172"/>
                    <a:pt x="30360" y="21627"/>
                    <a:pt x="30046" y="21083"/>
                  </a:cubicBezTo>
                  <a:cubicBezTo>
                    <a:pt x="29837" y="20749"/>
                    <a:pt x="29733" y="20330"/>
                    <a:pt x="29607" y="19933"/>
                  </a:cubicBezTo>
                  <a:cubicBezTo>
                    <a:pt x="29544" y="19765"/>
                    <a:pt x="29544" y="19640"/>
                    <a:pt x="29712" y="19535"/>
                  </a:cubicBezTo>
                  <a:cubicBezTo>
                    <a:pt x="30298" y="19096"/>
                    <a:pt x="30862" y="18573"/>
                    <a:pt x="31511" y="18196"/>
                  </a:cubicBezTo>
                  <a:cubicBezTo>
                    <a:pt x="31909" y="17987"/>
                    <a:pt x="32285" y="17778"/>
                    <a:pt x="32662" y="17547"/>
                  </a:cubicBezTo>
                  <a:cubicBezTo>
                    <a:pt x="34106" y="16669"/>
                    <a:pt x="35298" y="15476"/>
                    <a:pt x="36637" y="14430"/>
                  </a:cubicBezTo>
                  <a:cubicBezTo>
                    <a:pt x="37035" y="14158"/>
                    <a:pt x="37286" y="13802"/>
                    <a:pt x="37370" y="13237"/>
                  </a:cubicBezTo>
                  <a:cubicBezTo>
                    <a:pt x="37537" y="12547"/>
                    <a:pt x="37391" y="11919"/>
                    <a:pt x="37014" y="11354"/>
                  </a:cubicBezTo>
                  <a:cubicBezTo>
                    <a:pt x="36763" y="10977"/>
                    <a:pt x="36428" y="10726"/>
                    <a:pt x="35968" y="10664"/>
                  </a:cubicBezTo>
                  <a:cubicBezTo>
                    <a:pt x="35382" y="10597"/>
                    <a:pt x="34790" y="10572"/>
                    <a:pt x="34202" y="10572"/>
                  </a:cubicBezTo>
                  <a:cubicBezTo>
                    <a:pt x="33677" y="10572"/>
                    <a:pt x="33154" y="10592"/>
                    <a:pt x="32641" y="10622"/>
                  </a:cubicBezTo>
                  <a:cubicBezTo>
                    <a:pt x="31407" y="10664"/>
                    <a:pt x="30151" y="10768"/>
                    <a:pt x="28917" y="10852"/>
                  </a:cubicBezTo>
                  <a:cubicBezTo>
                    <a:pt x="28038" y="10915"/>
                    <a:pt x="27117" y="10936"/>
                    <a:pt x="26217" y="11124"/>
                  </a:cubicBezTo>
                  <a:cubicBezTo>
                    <a:pt x="25653" y="11228"/>
                    <a:pt x="25046" y="11291"/>
                    <a:pt x="24418" y="11291"/>
                  </a:cubicBezTo>
                  <a:cubicBezTo>
                    <a:pt x="24376" y="11124"/>
                    <a:pt x="24355" y="10956"/>
                    <a:pt x="24272" y="10831"/>
                  </a:cubicBezTo>
                  <a:cubicBezTo>
                    <a:pt x="23539" y="9073"/>
                    <a:pt x="22807" y="7337"/>
                    <a:pt x="21865" y="5705"/>
                  </a:cubicBezTo>
                  <a:cubicBezTo>
                    <a:pt x="21049" y="4303"/>
                    <a:pt x="20296" y="2880"/>
                    <a:pt x="19564" y="1436"/>
                  </a:cubicBezTo>
                  <a:cubicBezTo>
                    <a:pt x="19313" y="997"/>
                    <a:pt x="18999" y="578"/>
                    <a:pt x="18622" y="223"/>
                  </a:cubicBezTo>
                  <a:cubicBezTo>
                    <a:pt x="18442" y="71"/>
                    <a:pt x="18266" y="1"/>
                    <a:pt x="180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1"/>
            <p:cNvSpPr/>
            <p:nvPr/>
          </p:nvSpPr>
          <p:spPr>
            <a:xfrm>
              <a:off x="10118650" y="4192050"/>
              <a:ext cx="258425" cy="264975"/>
            </a:xfrm>
            <a:custGeom>
              <a:avLst/>
              <a:gdLst/>
              <a:ahLst/>
              <a:cxnLst/>
              <a:rect l="l" t="t" r="r" b="b"/>
              <a:pathLst>
                <a:path w="10337" h="10599" extrusionOk="0">
                  <a:moveTo>
                    <a:pt x="4819" y="512"/>
                  </a:moveTo>
                  <a:cubicBezTo>
                    <a:pt x="4845" y="512"/>
                    <a:pt x="4871" y="513"/>
                    <a:pt x="4897" y="513"/>
                  </a:cubicBezTo>
                  <a:cubicBezTo>
                    <a:pt x="5964" y="534"/>
                    <a:pt x="6780" y="1036"/>
                    <a:pt x="7575" y="1622"/>
                  </a:cubicBezTo>
                  <a:cubicBezTo>
                    <a:pt x="8265" y="2103"/>
                    <a:pt x="8789" y="2794"/>
                    <a:pt x="9207" y="3547"/>
                  </a:cubicBezTo>
                  <a:cubicBezTo>
                    <a:pt x="9835" y="4572"/>
                    <a:pt x="10023" y="5660"/>
                    <a:pt x="9709" y="6853"/>
                  </a:cubicBezTo>
                  <a:cubicBezTo>
                    <a:pt x="9625" y="7188"/>
                    <a:pt x="9625" y="7543"/>
                    <a:pt x="9458" y="7899"/>
                  </a:cubicBezTo>
                  <a:cubicBezTo>
                    <a:pt x="9207" y="8359"/>
                    <a:pt x="8872" y="8778"/>
                    <a:pt x="8537" y="9175"/>
                  </a:cubicBezTo>
                  <a:cubicBezTo>
                    <a:pt x="8265" y="9468"/>
                    <a:pt x="7910" y="9573"/>
                    <a:pt x="7575" y="9699"/>
                  </a:cubicBezTo>
                  <a:cubicBezTo>
                    <a:pt x="6884" y="9950"/>
                    <a:pt x="6173" y="10138"/>
                    <a:pt x="5483" y="10138"/>
                  </a:cubicBezTo>
                  <a:cubicBezTo>
                    <a:pt x="5351" y="10140"/>
                    <a:pt x="5220" y="10142"/>
                    <a:pt x="5088" y="10142"/>
                  </a:cubicBezTo>
                  <a:cubicBezTo>
                    <a:pt x="4004" y="10142"/>
                    <a:pt x="2921" y="10038"/>
                    <a:pt x="1988" y="9385"/>
                  </a:cubicBezTo>
                  <a:cubicBezTo>
                    <a:pt x="1361" y="8945"/>
                    <a:pt x="921" y="8359"/>
                    <a:pt x="586" y="7690"/>
                  </a:cubicBezTo>
                  <a:cubicBezTo>
                    <a:pt x="461" y="7397"/>
                    <a:pt x="524" y="7083"/>
                    <a:pt x="503" y="6748"/>
                  </a:cubicBezTo>
                  <a:cubicBezTo>
                    <a:pt x="566" y="5430"/>
                    <a:pt x="942" y="4175"/>
                    <a:pt x="1549" y="2982"/>
                  </a:cubicBezTo>
                  <a:cubicBezTo>
                    <a:pt x="1758" y="2564"/>
                    <a:pt x="1946" y="2145"/>
                    <a:pt x="2239" y="1789"/>
                  </a:cubicBezTo>
                  <a:cubicBezTo>
                    <a:pt x="2894" y="951"/>
                    <a:pt x="3708" y="512"/>
                    <a:pt x="4819" y="512"/>
                  </a:cubicBezTo>
                  <a:close/>
                  <a:moveTo>
                    <a:pt x="4800" y="0"/>
                  </a:moveTo>
                  <a:cubicBezTo>
                    <a:pt x="4701" y="0"/>
                    <a:pt x="4601" y="4"/>
                    <a:pt x="4499" y="11"/>
                  </a:cubicBezTo>
                  <a:cubicBezTo>
                    <a:pt x="3495" y="95"/>
                    <a:pt x="2700" y="534"/>
                    <a:pt x="2051" y="1266"/>
                  </a:cubicBezTo>
                  <a:cubicBezTo>
                    <a:pt x="1465" y="1915"/>
                    <a:pt x="1130" y="2731"/>
                    <a:pt x="796" y="3526"/>
                  </a:cubicBezTo>
                  <a:cubicBezTo>
                    <a:pt x="273" y="4719"/>
                    <a:pt x="1" y="5974"/>
                    <a:pt x="63" y="7292"/>
                  </a:cubicBezTo>
                  <a:cubicBezTo>
                    <a:pt x="63" y="7460"/>
                    <a:pt x="63" y="7627"/>
                    <a:pt x="147" y="7774"/>
                  </a:cubicBezTo>
                  <a:cubicBezTo>
                    <a:pt x="607" y="8799"/>
                    <a:pt x="1319" y="9615"/>
                    <a:pt x="2365" y="10075"/>
                  </a:cubicBezTo>
                  <a:cubicBezTo>
                    <a:pt x="3181" y="10452"/>
                    <a:pt x="4060" y="10535"/>
                    <a:pt x="4897" y="10598"/>
                  </a:cubicBezTo>
                  <a:cubicBezTo>
                    <a:pt x="5943" y="10598"/>
                    <a:pt x="6884" y="10389"/>
                    <a:pt x="7826" y="10075"/>
                  </a:cubicBezTo>
                  <a:cubicBezTo>
                    <a:pt x="8224" y="9950"/>
                    <a:pt x="8579" y="9761"/>
                    <a:pt x="8872" y="9489"/>
                  </a:cubicBezTo>
                  <a:cubicBezTo>
                    <a:pt x="9897" y="8464"/>
                    <a:pt x="10253" y="7230"/>
                    <a:pt x="10316" y="5849"/>
                  </a:cubicBezTo>
                  <a:cubicBezTo>
                    <a:pt x="10337" y="5409"/>
                    <a:pt x="10190" y="5012"/>
                    <a:pt x="10128" y="4593"/>
                  </a:cubicBezTo>
                  <a:cubicBezTo>
                    <a:pt x="10107" y="4154"/>
                    <a:pt x="9981" y="3756"/>
                    <a:pt x="9730" y="3401"/>
                  </a:cubicBezTo>
                  <a:cubicBezTo>
                    <a:pt x="9312" y="2689"/>
                    <a:pt x="8830" y="2040"/>
                    <a:pt x="8203" y="1476"/>
                  </a:cubicBezTo>
                  <a:cubicBezTo>
                    <a:pt x="7227" y="656"/>
                    <a:pt x="6161" y="0"/>
                    <a:pt x="4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1"/>
            <p:cNvSpPr/>
            <p:nvPr/>
          </p:nvSpPr>
          <p:spPr>
            <a:xfrm>
              <a:off x="10021875" y="4392550"/>
              <a:ext cx="47100" cy="169600"/>
            </a:xfrm>
            <a:custGeom>
              <a:avLst/>
              <a:gdLst/>
              <a:ahLst/>
              <a:cxnLst/>
              <a:rect l="l" t="t" r="r" b="b"/>
              <a:pathLst>
                <a:path w="1884" h="6784" extrusionOk="0">
                  <a:moveTo>
                    <a:pt x="1684" y="1"/>
                  </a:moveTo>
                  <a:cubicBezTo>
                    <a:pt x="1561" y="1"/>
                    <a:pt x="1460" y="67"/>
                    <a:pt x="1424" y="214"/>
                  </a:cubicBezTo>
                  <a:cubicBezTo>
                    <a:pt x="1424" y="235"/>
                    <a:pt x="1382" y="298"/>
                    <a:pt x="1382" y="318"/>
                  </a:cubicBezTo>
                  <a:cubicBezTo>
                    <a:pt x="1172" y="1386"/>
                    <a:pt x="921" y="2453"/>
                    <a:pt x="712" y="3562"/>
                  </a:cubicBezTo>
                  <a:cubicBezTo>
                    <a:pt x="524" y="4482"/>
                    <a:pt x="315" y="5424"/>
                    <a:pt x="105" y="6324"/>
                  </a:cubicBezTo>
                  <a:cubicBezTo>
                    <a:pt x="84" y="6512"/>
                    <a:pt x="1" y="6700"/>
                    <a:pt x="210" y="6784"/>
                  </a:cubicBezTo>
                  <a:cubicBezTo>
                    <a:pt x="461" y="6784"/>
                    <a:pt x="524" y="6596"/>
                    <a:pt x="587" y="6428"/>
                  </a:cubicBezTo>
                  <a:cubicBezTo>
                    <a:pt x="608" y="6365"/>
                    <a:pt x="608" y="6282"/>
                    <a:pt x="628" y="6198"/>
                  </a:cubicBezTo>
                  <a:cubicBezTo>
                    <a:pt x="775" y="5696"/>
                    <a:pt x="900" y="5215"/>
                    <a:pt x="984" y="4712"/>
                  </a:cubicBezTo>
                  <a:cubicBezTo>
                    <a:pt x="1131" y="3708"/>
                    <a:pt x="1424" y="2725"/>
                    <a:pt x="1591" y="1720"/>
                  </a:cubicBezTo>
                  <a:cubicBezTo>
                    <a:pt x="1675" y="1260"/>
                    <a:pt x="1779" y="758"/>
                    <a:pt x="1884" y="256"/>
                  </a:cubicBezTo>
                  <a:cubicBezTo>
                    <a:pt x="1884" y="151"/>
                    <a:pt x="1884" y="26"/>
                    <a:pt x="1737" y="5"/>
                  </a:cubicBezTo>
                  <a:cubicBezTo>
                    <a:pt x="1719" y="2"/>
                    <a:pt x="1702" y="1"/>
                    <a:pt x="16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1"/>
            <p:cNvSpPr/>
            <p:nvPr/>
          </p:nvSpPr>
          <p:spPr>
            <a:xfrm>
              <a:off x="10032350" y="4467600"/>
              <a:ext cx="54425" cy="156125"/>
            </a:xfrm>
            <a:custGeom>
              <a:avLst/>
              <a:gdLst/>
              <a:ahLst/>
              <a:cxnLst/>
              <a:rect l="l" t="t" r="r" b="b"/>
              <a:pathLst>
                <a:path w="2177" h="6245" extrusionOk="0">
                  <a:moveTo>
                    <a:pt x="1940" y="0"/>
                  </a:moveTo>
                  <a:cubicBezTo>
                    <a:pt x="1836" y="0"/>
                    <a:pt x="1769" y="51"/>
                    <a:pt x="1737" y="162"/>
                  </a:cubicBezTo>
                  <a:cubicBezTo>
                    <a:pt x="1716" y="267"/>
                    <a:pt x="1653" y="392"/>
                    <a:pt x="1632" y="497"/>
                  </a:cubicBezTo>
                  <a:cubicBezTo>
                    <a:pt x="1360" y="1376"/>
                    <a:pt x="1130" y="2234"/>
                    <a:pt x="816" y="3091"/>
                  </a:cubicBezTo>
                  <a:cubicBezTo>
                    <a:pt x="502" y="3991"/>
                    <a:pt x="209" y="4891"/>
                    <a:pt x="63" y="5832"/>
                  </a:cubicBezTo>
                  <a:cubicBezTo>
                    <a:pt x="42" y="6000"/>
                    <a:pt x="0" y="6188"/>
                    <a:pt x="189" y="6230"/>
                  </a:cubicBezTo>
                  <a:cubicBezTo>
                    <a:pt x="218" y="6240"/>
                    <a:pt x="247" y="6245"/>
                    <a:pt x="273" y="6245"/>
                  </a:cubicBezTo>
                  <a:cubicBezTo>
                    <a:pt x="414" y="6245"/>
                    <a:pt x="506" y="6113"/>
                    <a:pt x="523" y="5937"/>
                  </a:cubicBezTo>
                  <a:cubicBezTo>
                    <a:pt x="565" y="5832"/>
                    <a:pt x="586" y="5728"/>
                    <a:pt x="607" y="5665"/>
                  </a:cubicBezTo>
                  <a:cubicBezTo>
                    <a:pt x="712" y="4786"/>
                    <a:pt x="1025" y="3991"/>
                    <a:pt x="1318" y="3175"/>
                  </a:cubicBezTo>
                  <a:cubicBezTo>
                    <a:pt x="1611" y="2317"/>
                    <a:pt x="1862" y="1418"/>
                    <a:pt x="2134" y="539"/>
                  </a:cubicBezTo>
                  <a:cubicBezTo>
                    <a:pt x="2155" y="455"/>
                    <a:pt x="2176" y="371"/>
                    <a:pt x="2176" y="288"/>
                  </a:cubicBezTo>
                  <a:cubicBezTo>
                    <a:pt x="2134" y="162"/>
                    <a:pt x="2176" y="37"/>
                    <a:pt x="2051" y="16"/>
                  </a:cubicBezTo>
                  <a:cubicBezTo>
                    <a:pt x="2010" y="5"/>
                    <a:pt x="1973" y="0"/>
                    <a:pt x="1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1"/>
            <p:cNvSpPr/>
            <p:nvPr/>
          </p:nvSpPr>
          <p:spPr>
            <a:xfrm>
              <a:off x="10147950" y="4267325"/>
              <a:ext cx="168975" cy="128325"/>
            </a:xfrm>
            <a:custGeom>
              <a:avLst/>
              <a:gdLst/>
              <a:ahLst/>
              <a:cxnLst/>
              <a:rect l="l" t="t" r="r" b="b"/>
              <a:pathLst>
                <a:path w="6759" h="5133" extrusionOk="0">
                  <a:moveTo>
                    <a:pt x="5390" y="0"/>
                  </a:moveTo>
                  <a:cubicBezTo>
                    <a:pt x="5311" y="0"/>
                    <a:pt x="5219" y="26"/>
                    <a:pt x="5106" y="76"/>
                  </a:cubicBezTo>
                  <a:cubicBezTo>
                    <a:pt x="4896" y="138"/>
                    <a:pt x="4750" y="285"/>
                    <a:pt x="4520" y="285"/>
                  </a:cubicBezTo>
                  <a:cubicBezTo>
                    <a:pt x="3829" y="348"/>
                    <a:pt x="3118" y="494"/>
                    <a:pt x="2448" y="494"/>
                  </a:cubicBezTo>
                  <a:cubicBezTo>
                    <a:pt x="1967" y="494"/>
                    <a:pt x="1821" y="662"/>
                    <a:pt x="1967" y="1080"/>
                  </a:cubicBezTo>
                  <a:cubicBezTo>
                    <a:pt x="2218" y="1687"/>
                    <a:pt x="2281" y="2314"/>
                    <a:pt x="2469" y="2921"/>
                  </a:cubicBezTo>
                  <a:cubicBezTo>
                    <a:pt x="2595" y="3026"/>
                    <a:pt x="2553" y="3172"/>
                    <a:pt x="2574" y="3340"/>
                  </a:cubicBezTo>
                  <a:cubicBezTo>
                    <a:pt x="2448" y="3340"/>
                    <a:pt x="2386" y="3256"/>
                    <a:pt x="2344" y="3172"/>
                  </a:cubicBezTo>
                  <a:cubicBezTo>
                    <a:pt x="2073" y="3003"/>
                    <a:pt x="1790" y="2930"/>
                    <a:pt x="1481" y="2930"/>
                  </a:cubicBezTo>
                  <a:cubicBezTo>
                    <a:pt x="1407" y="2930"/>
                    <a:pt x="1332" y="2934"/>
                    <a:pt x="1256" y="2942"/>
                  </a:cubicBezTo>
                  <a:cubicBezTo>
                    <a:pt x="984" y="2963"/>
                    <a:pt x="691" y="3047"/>
                    <a:pt x="482" y="3319"/>
                  </a:cubicBezTo>
                  <a:cubicBezTo>
                    <a:pt x="0" y="3947"/>
                    <a:pt x="502" y="4909"/>
                    <a:pt x="1319" y="5055"/>
                  </a:cubicBezTo>
                  <a:cubicBezTo>
                    <a:pt x="1507" y="5097"/>
                    <a:pt x="1674" y="5097"/>
                    <a:pt x="1863" y="5118"/>
                  </a:cubicBezTo>
                  <a:cubicBezTo>
                    <a:pt x="1928" y="5128"/>
                    <a:pt x="1991" y="5133"/>
                    <a:pt x="2052" y="5133"/>
                  </a:cubicBezTo>
                  <a:cubicBezTo>
                    <a:pt x="2513" y="5133"/>
                    <a:pt x="2836" y="4863"/>
                    <a:pt x="3076" y="4511"/>
                  </a:cubicBezTo>
                  <a:cubicBezTo>
                    <a:pt x="3285" y="4198"/>
                    <a:pt x="3474" y="3779"/>
                    <a:pt x="3097" y="3382"/>
                  </a:cubicBezTo>
                  <a:cubicBezTo>
                    <a:pt x="3055" y="3319"/>
                    <a:pt x="3013" y="3214"/>
                    <a:pt x="2992" y="3110"/>
                  </a:cubicBezTo>
                  <a:cubicBezTo>
                    <a:pt x="2804" y="2419"/>
                    <a:pt x="2658" y="1708"/>
                    <a:pt x="2469" y="1038"/>
                  </a:cubicBezTo>
                  <a:cubicBezTo>
                    <a:pt x="3432" y="913"/>
                    <a:pt x="4436" y="913"/>
                    <a:pt x="5378" y="557"/>
                  </a:cubicBezTo>
                  <a:cubicBezTo>
                    <a:pt x="5482" y="975"/>
                    <a:pt x="5587" y="1394"/>
                    <a:pt x="5671" y="1812"/>
                  </a:cubicBezTo>
                  <a:cubicBezTo>
                    <a:pt x="5733" y="2231"/>
                    <a:pt x="6005" y="2607"/>
                    <a:pt x="6026" y="3047"/>
                  </a:cubicBezTo>
                  <a:cubicBezTo>
                    <a:pt x="5987" y="3067"/>
                    <a:pt x="5951" y="3074"/>
                    <a:pt x="5918" y="3074"/>
                  </a:cubicBezTo>
                  <a:cubicBezTo>
                    <a:pt x="5848" y="3074"/>
                    <a:pt x="5791" y="3040"/>
                    <a:pt x="5733" y="3026"/>
                  </a:cubicBezTo>
                  <a:cubicBezTo>
                    <a:pt x="5515" y="2978"/>
                    <a:pt x="5324" y="2953"/>
                    <a:pt x="5156" y="2953"/>
                  </a:cubicBezTo>
                  <a:cubicBezTo>
                    <a:pt x="4663" y="2953"/>
                    <a:pt x="4356" y="3165"/>
                    <a:pt x="4060" y="3633"/>
                  </a:cubicBezTo>
                  <a:cubicBezTo>
                    <a:pt x="4039" y="3675"/>
                    <a:pt x="3997" y="3737"/>
                    <a:pt x="3934" y="3779"/>
                  </a:cubicBezTo>
                  <a:cubicBezTo>
                    <a:pt x="3620" y="4302"/>
                    <a:pt x="3829" y="4888"/>
                    <a:pt x="4415" y="4930"/>
                  </a:cubicBezTo>
                  <a:cubicBezTo>
                    <a:pt x="4561" y="4947"/>
                    <a:pt x="4711" y="4960"/>
                    <a:pt x="4859" y="4960"/>
                  </a:cubicBezTo>
                  <a:cubicBezTo>
                    <a:pt x="5242" y="4960"/>
                    <a:pt x="5620" y="4876"/>
                    <a:pt x="5922" y="4574"/>
                  </a:cubicBezTo>
                  <a:cubicBezTo>
                    <a:pt x="6089" y="4407"/>
                    <a:pt x="6236" y="4219"/>
                    <a:pt x="6528" y="4198"/>
                  </a:cubicBezTo>
                  <a:cubicBezTo>
                    <a:pt x="6717" y="4198"/>
                    <a:pt x="6759" y="4051"/>
                    <a:pt x="6738" y="3905"/>
                  </a:cubicBezTo>
                  <a:cubicBezTo>
                    <a:pt x="6654" y="3382"/>
                    <a:pt x="6549" y="2942"/>
                    <a:pt x="6361" y="2503"/>
                  </a:cubicBezTo>
                  <a:cubicBezTo>
                    <a:pt x="6152" y="1896"/>
                    <a:pt x="5943" y="1331"/>
                    <a:pt x="5901" y="703"/>
                  </a:cubicBezTo>
                  <a:cubicBezTo>
                    <a:pt x="5880" y="557"/>
                    <a:pt x="5838" y="431"/>
                    <a:pt x="5775" y="306"/>
                  </a:cubicBezTo>
                  <a:cubicBezTo>
                    <a:pt x="5651" y="98"/>
                    <a:pt x="5544" y="0"/>
                    <a:pt x="5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1305;p61"/>
          <p:cNvSpPr txBox="1">
            <a:spLocks/>
          </p:cNvSpPr>
          <p:nvPr/>
        </p:nvSpPr>
        <p:spPr>
          <a:xfrm>
            <a:off x="1065008" y="1226900"/>
            <a:ext cx="7625180" cy="5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accent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After this lesson, students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404664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0"/>
          <p:cNvSpPr txBox="1">
            <a:spLocks noGrp="1"/>
          </p:cNvSpPr>
          <p:nvPr>
            <p:ph type="title"/>
          </p:nvPr>
        </p:nvSpPr>
        <p:spPr>
          <a:xfrm>
            <a:off x="1490134" y="2754397"/>
            <a:ext cx="6135773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088" name="Google Shape;1088;p50"/>
          <p:cNvSpPr txBox="1">
            <a:spLocks noGrp="1"/>
          </p:cNvSpPr>
          <p:nvPr>
            <p:ph type="title" idx="2"/>
          </p:nvPr>
        </p:nvSpPr>
        <p:spPr>
          <a:xfrm>
            <a:off x="2098500" y="1008503"/>
            <a:ext cx="4947000" cy="86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33" name="Google Shape;1937;p79"/>
          <p:cNvGrpSpPr/>
          <p:nvPr/>
        </p:nvGrpSpPr>
        <p:grpSpPr>
          <a:xfrm>
            <a:off x="4018859" y="3425165"/>
            <a:ext cx="1277888" cy="1404221"/>
            <a:chOff x="1479457" y="2019227"/>
            <a:chExt cx="770593" cy="834205"/>
          </a:xfrm>
        </p:grpSpPr>
        <p:sp>
          <p:nvSpPr>
            <p:cNvPr id="34" name="Google Shape;1938;p79"/>
            <p:cNvSpPr/>
            <p:nvPr/>
          </p:nvSpPr>
          <p:spPr>
            <a:xfrm>
              <a:off x="1479457" y="2019227"/>
              <a:ext cx="770593" cy="834205"/>
            </a:xfrm>
            <a:custGeom>
              <a:avLst/>
              <a:gdLst/>
              <a:ahLst/>
              <a:cxnLst/>
              <a:rect l="l" t="t" r="r" b="b"/>
              <a:pathLst>
                <a:path w="46639" h="50489" extrusionOk="0">
                  <a:moveTo>
                    <a:pt x="11069" y="20777"/>
                  </a:moveTo>
                  <a:lnTo>
                    <a:pt x="11989" y="20777"/>
                  </a:lnTo>
                  <a:cubicBezTo>
                    <a:pt x="17471" y="20777"/>
                    <a:pt x="22974" y="20777"/>
                    <a:pt x="28456" y="20819"/>
                  </a:cubicBezTo>
                  <a:cubicBezTo>
                    <a:pt x="31804" y="20840"/>
                    <a:pt x="35173" y="20924"/>
                    <a:pt x="38520" y="21028"/>
                  </a:cubicBezTo>
                  <a:cubicBezTo>
                    <a:pt x="40069" y="21091"/>
                    <a:pt x="41617" y="21300"/>
                    <a:pt x="43124" y="21426"/>
                  </a:cubicBezTo>
                  <a:cubicBezTo>
                    <a:pt x="43835" y="21468"/>
                    <a:pt x="44546" y="21531"/>
                    <a:pt x="45258" y="21635"/>
                  </a:cubicBezTo>
                  <a:cubicBezTo>
                    <a:pt x="45990" y="21740"/>
                    <a:pt x="46158" y="21907"/>
                    <a:pt x="46199" y="22681"/>
                  </a:cubicBezTo>
                  <a:cubicBezTo>
                    <a:pt x="46304" y="25192"/>
                    <a:pt x="46367" y="27724"/>
                    <a:pt x="46451" y="30235"/>
                  </a:cubicBezTo>
                  <a:cubicBezTo>
                    <a:pt x="46534" y="33248"/>
                    <a:pt x="46639" y="36219"/>
                    <a:pt x="46639" y="39232"/>
                  </a:cubicBezTo>
                  <a:cubicBezTo>
                    <a:pt x="46639" y="41094"/>
                    <a:pt x="46430" y="42956"/>
                    <a:pt x="46346" y="44839"/>
                  </a:cubicBezTo>
                  <a:cubicBezTo>
                    <a:pt x="46325" y="45781"/>
                    <a:pt x="46346" y="46723"/>
                    <a:pt x="46346" y="47685"/>
                  </a:cubicBezTo>
                  <a:cubicBezTo>
                    <a:pt x="46346" y="48334"/>
                    <a:pt x="46304" y="48982"/>
                    <a:pt x="46241" y="49652"/>
                  </a:cubicBezTo>
                  <a:cubicBezTo>
                    <a:pt x="46220" y="50029"/>
                    <a:pt x="45969" y="50217"/>
                    <a:pt x="45614" y="50280"/>
                  </a:cubicBezTo>
                  <a:cubicBezTo>
                    <a:pt x="45383" y="50301"/>
                    <a:pt x="45132" y="50321"/>
                    <a:pt x="44902" y="50321"/>
                  </a:cubicBezTo>
                  <a:cubicBezTo>
                    <a:pt x="39274" y="50489"/>
                    <a:pt x="33687" y="50280"/>
                    <a:pt x="28080" y="49987"/>
                  </a:cubicBezTo>
                  <a:cubicBezTo>
                    <a:pt x="22116" y="49673"/>
                    <a:pt x="16153" y="49652"/>
                    <a:pt x="10190" y="49882"/>
                  </a:cubicBezTo>
                  <a:cubicBezTo>
                    <a:pt x="9018" y="49924"/>
                    <a:pt x="7826" y="49861"/>
                    <a:pt x="6633" y="49819"/>
                  </a:cubicBezTo>
                  <a:cubicBezTo>
                    <a:pt x="6152" y="49819"/>
                    <a:pt x="5649" y="49777"/>
                    <a:pt x="5126" y="49757"/>
                  </a:cubicBezTo>
                  <a:cubicBezTo>
                    <a:pt x="4394" y="49715"/>
                    <a:pt x="4017" y="49401"/>
                    <a:pt x="3997" y="48648"/>
                  </a:cubicBezTo>
                  <a:cubicBezTo>
                    <a:pt x="3976" y="48083"/>
                    <a:pt x="3997" y="47518"/>
                    <a:pt x="3997" y="46953"/>
                  </a:cubicBezTo>
                  <a:cubicBezTo>
                    <a:pt x="4059" y="45153"/>
                    <a:pt x="4101" y="43333"/>
                    <a:pt x="4122" y="41513"/>
                  </a:cubicBezTo>
                  <a:cubicBezTo>
                    <a:pt x="4185" y="38353"/>
                    <a:pt x="4080" y="35152"/>
                    <a:pt x="4289" y="31992"/>
                  </a:cubicBezTo>
                  <a:cubicBezTo>
                    <a:pt x="4478" y="29063"/>
                    <a:pt x="4394" y="26092"/>
                    <a:pt x="4499" y="23163"/>
                  </a:cubicBezTo>
                  <a:cubicBezTo>
                    <a:pt x="4541" y="21803"/>
                    <a:pt x="4206" y="20589"/>
                    <a:pt x="3662" y="19396"/>
                  </a:cubicBezTo>
                  <a:cubicBezTo>
                    <a:pt x="3160" y="18350"/>
                    <a:pt x="2699" y="17304"/>
                    <a:pt x="2176" y="16258"/>
                  </a:cubicBezTo>
                  <a:cubicBezTo>
                    <a:pt x="1611" y="15191"/>
                    <a:pt x="1025" y="14124"/>
                    <a:pt x="440" y="13077"/>
                  </a:cubicBezTo>
                  <a:cubicBezTo>
                    <a:pt x="0" y="12261"/>
                    <a:pt x="147" y="11843"/>
                    <a:pt x="984" y="11487"/>
                  </a:cubicBezTo>
                  <a:cubicBezTo>
                    <a:pt x="3390" y="10441"/>
                    <a:pt x="5942" y="9813"/>
                    <a:pt x="8453" y="9081"/>
                  </a:cubicBezTo>
                  <a:cubicBezTo>
                    <a:pt x="10692" y="8411"/>
                    <a:pt x="12952" y="7784"/>
                    <a:pt x="15191" y="7135"/>
                  </a:cubicBezTo>
                  <a:cubicBezTo>
                    <a:pt x="19710" y="5775"/>
                    <a:pt x="24188" y="4310"/>
                    <a:pt x="28749" y="3055"/>
                  </a:cubicBezTo>
                  <a:cubicBezTo>
                    <a:pt x="31637" y="2281"/>
                    <a:pt x="34503" y="1381"/>
                    <a:pt x="37370" y="523"/>
                  </a:cubicBezTo>
                  <a:cubicBezTo>
                    <a:pt x="38186" y="293"/>
                    <a:pt x="39044" y="188"/>
                    <a:pt x="39901" y="84"/>
                  </a:cubicBezTo>
                  <a:cubicBezTo>
                    <a:pt x="40466" y="0"/>
                    <a:pt x="40906" y="230"/>
                    <a:pt x="41199" y="712"/>
                  </a:cubicBezTo>
                  <a:cubicBezTo>
                    <a:pt x="41533" y="1256"/>
                    <a:pt x="41931" y="1800"/>
                    <a:pt x="42182" y="2385"/>
                  </a:cubicBezTo>
                  <a:cubicBezTo>
                    <a:pt x="43019" y="4394"/>
                    <a:pt x="43835" y="6466"/>
                    <a:pt x="44651" y="8495"/>
                  </a:cubicBezTo>
                  <a:cubicBezTo>
                    <a:pt x="44756" y="8725"/>
                    <a:pt x="44818" y="8997"/>
                    <a:pt x="44902" y="9248"/>
                  </a:cubicBezTo>
                  <a:cubicBezTo>
                    <a:pt x="45216" y="10274"/>
                    <a:pt x="45153" y="10483"/>
                    <a:pt x="44107" y="10797"/>
                  </a:cubicBezTo>
                  <a:lnTo>
                    <a:pt x="35005" y="13621"/>
                  </a:lnTo>
                  <a:cubicBezTo>
                    <a:pt x="32725" y="14333"/>
                    <a:pt x="30465" y="15044"/>
                    <a:pt x="28205" y="15693"/>
                  </a:cubicBezTo>
                  <a:cubicBezTo>
                    <a:pt x="24648" y="16739"/>
                    <a:pt x="21091" y="17785"/>
                    <a:pt x="17534" y="18810"/>
                  </a:cubicBezTo>
                  <a:cubicBezTo>
                    <a:pt x="15567" y="19354"/>
                    <a:pt x="13580" y="19857"/>
                    <a:pt x="11592" y="20380"/>
                  </a:cubicBezTo>
                  <a:cubicBezTo>
                    <a:pt x="11403" y="20422"/>
                    <a:pt x="11215" y="20505"/>
                    <a:pt x="11048" y="20568"/>
                  </a:cubicBezTo>
                  <a:cubicBezTo>
                    <a:pt x="11048" y="20673"/>
                    <a:pt x="11048" y="20715"/>
                    <a:pt x="11069" y="20777"/>
                  </a:cubicBezTo>
                  <a:close/>
                  <a:moveTo>
                    <a:pt x="5775" y="48020"/>
                  </a:moveTo>
                  <a:cubicBezTo>
                    <a:pt x="7219" y="48083"/>
                    <a:pt x="8495" y="48187"/>
                    <a:pt x="9813" y="48124"/>
                  </a:cubicBezTo>
                  <a:cubicBezTo>
                    <a:pt x="15902" y="47915"/>
                    <a:pt x="21970" y="47978"/>
                    <a:pt x="28059" y="48187"/>
                  </a:cubicBezTo>
                  <a:cubicBezTo>
                    <a:pt x="30653" y="48292"/>
                    <a:pt x="33227" y="48501"/>
                    <a:pt x="35800" y="48564"/>
                  </a:cubicBezTo>
                  <a:cubicBezTo>
                    <a:pt x="38458" y="48627"/>
                    <a:pt x="41094" y="48564"/>
                    <a:pt x="43730" y="48543"/>
                  </a:cubicBezTo>
                  <a:cubicBezTo>
                    <a:pt x="44002" y="48543"/>
                    <a:pt x="44254" y="48522"/>
                    <a:pt x="44567" y="48501"/>
                  </a:cubicBezTo>
                  <a:lnTo>
                    <a:pt x="44567" y="47308"/>
                  </a:lnTo>
                  <a:cubicBezTo>
                    <a:pt x="44630" y="45049"/>
                    <a:pt x="44693" y="42768"/>
                    <a:pt x="44860" y="40487"/>
                  </a:cubicBezTo>
                  <a:cubicBezTo>
                    <a:pt x="45028" y="37746"/>
                    <a:pt x="44839" y="34964"/>
                    <a:pt x="44756" y="32223"/>
                  </a:cubicBezTo>
                  <a:cubicBezTo>
                    <a:pt x="44756" y="31971"/>
                    <a:pt x="44672" y="31699"/>
                    <a:pt x="44630" y="31469"/>
                  </a:cubicBezTo>
                  <a:cubicBezTo>
                    <a:pt x="44442" y="31448"/>
                    <a:pt x="44337" y="31407"/>
                    <a:pt x="44212" y="31407"/>
                  </a:cubicBezTo>
                  <a:cubicBezTo>
                    <a:pt x="40592" y="31281"/>
                    <a:pt x="36951" y="31093"/>
                    <a:pt x="33352" y="31030"/>
                  </a:cubicBezTo>
                  <a:cubicBezTo>
                    <a:pt x="28393" y="30925"/>
                    <a:pt x="23435" y="30862"/>
                    <a:pt x="18497" y="30842"/>
                  </a:cubicBezTo>
                  <a:cubicBezTo>
                    <a:pt x="14542" y="30821"/>
                    <a:pt x="10587" y="30758"/>
                    <a:pt x="6675" y="30235"/>
                  </a:cubicBezTo>
                  <a:cubicBezTo>
                    <a:pt x="6528" y="30214"/>
                    <a:pt x="6382" y="30235"/>
                    <a:pt x="6110" y="30256"/>
                  </a:cubicBezTo>
                  <a:cubicBezTo>
                    <a:pt x="5880" y="36114"/>
                    <a:pt x="6068" y="41973"/>
                    <a:pt x="5775" y="48020"/>
                  </a:cubicBezTo>
                  <a:close/>
                  <a:moveTo>
                    <a:pt x="20777" y="16111"/>
                  </a:moveTo>
                  <a:cubicBezTo>
                    <a:pt x="21133" y="16028"/>
                    <a:pt x="21447" y="15965"/>
                    <a:pt x="21761" y="15881"/>
                  </a:cubicBezTo>
                  <a:cubicBezTo>
                    <a:pt x="24502" y="15023"/>
                    <a:pt x="27264" y="14145"/>
                    <a:pt x="29984" y="13287"/>
                  </a:cubicBezTo>
                  <a:cubicBezTo>
                    <a:pt x="30360" y="13161"/>
                    <a:pt x="30653" y="12952"/>
                    <a:pt x="30779" y="12533"/>
                  </a:cubicBezTo>
                  <a:cubicBezTo>
                    <a:pt x="31239" y="11111"/>
                    <a:pt x="31762" y="9730"/>
                    <a:pt x="32181" y="8307"/>
                  </a:cubicBezTo>
                  <a:cubicBezTo>
                    <a:pt x="32536" y="7051"/>
                    <a:pt x="32829" y="5775"/>
                    <a:pt x="33143" y="4520"/>
                  </a:cubicBezTo>
                  <a:cubicBezTo>
                    <a:pt x="33185" y="4331"/>
                    <a:pt x="33185" y="4164"/>
                    <a:pt x="33269" y="3787"/>
                  </a:cubicBezTo>
                  <a:cubicBezTo>
                    <a:pt x="32013" y="4101"/>
                    <a:pt x="30883" y="4310"/>
                    <a:pt x="29795" y="4645"/>
                  </a:cubicBezTo>
                  <a:cubicBezTo>
                    <a:pt x="28017" y="5210"/>
                    <a:pt x="26259" y="5901"/>
                    <a:pt x="24481" y="6424"/>
                  </a:cubicBezTo>
                  <a:cubicBezTo>
                    <a:pt x="23665" y="6675"/>
                    <a:pt x="23351" y="7114"/>
                    <a:pt x="23142" y="7867"/>
                  </a:cubicBezTo>
                  <a:cubicBezTo>
                    <a:pt x="22870" y="9018"/>
                    <a:pt x="22493" y="10148"/>
                    <a:pt x="22158" y="11278"/>
                  </a:cubicBezTo>
                  <a:cubicBezTo>
                    <a:pt x="21698" y="12701"/>
                    <a:pt x="21259" y="14145"/>
                    <a:pt x="20840" y="15609"/>
                  </a:cubicBezTo>
                  <a:cubicBezTo>
                    <a:pt x="20777" y="15714"/>
                    <a:pt x="20798" y="15881"/>
                    <a:pt x="20777" y="16111"/>
                  </a:cubicBezTo>
                  <a:close/>
                  <a:moveTo>
                    <a:pt x="21531" y="7198"/>
                  </a:moveTo>
                  <a:cubicBezTo>
                    <a:pt x="21300" y="7198"/>
                    <a:pt x="21217" y="7177"/>
                    <a:pt x="21154" y="7198"/>
                  </a:cubicBezTo>
                  <a:cubicBezTo>
                    <a:pt x="18810" y="7888"/>
                    <a:pt x="16446" y="8642"/>
                    <a:pt x="14103" y="9332"/>
                  </a:cubicBezTo>
                  <a:cubicBezTo>
                    <a:pt x="13768" y="9437"/>
                    <a:pt x="13663" y="9667"/>
                    <a:pt x="13517" y="9939"/>
                  </a:cubicBezTo>
                  <a:cubicBezTo>
                    <a:pt x="12429" y="12492"/>
                    <a:pt x="11424" y="15086"/>
                    <a:pt x="10755" y="17806"/>
                  </a:cubicBezTo>
                  <a:cubicBezTo>
                    <a:pt x="10671" y="18120"/>
                    <a:pt x="10567" y="18434"/>
                    <a:pt x="10441" y="18852"/>
                  </a:cubicBezTo>
                  <a:cubicBezTo>
                    <a:pt x="11299" y="18643"/>
                    <a:pt x="12010" y="18476"/>
                    <a:pt x="12722" y="18287"/>
                  </a:cubicBezTo>
                  <a:cubicBezTo>
                    <a:pt x="14416" y="17806"/>
                    <a:pt x="16132" y="17325"/>
                    <a:pt x="17848" y="16865"/>
                  </a:cubicBezTo>
                  <a:cubicBezTo>
                    <a:pt x="18308" y="16739"/>
                    <a:pt x="18622" y="16488"/>
                    <a:pt x="18790" y="16007"/>
                  </a:cubicBezTo>
                  <a:cubicBezTo>
                    <a:pt x="18894" y="15714"/>
                    <a:pt x="18999" y="15463"/>
                    <a:pt x="19062" y="15170"/>
                  </a:cubicBezTo>
                  <a:lnTo>
                    <a:pt x="20798" y="9667"/>
                  </a:lnTo>
                  <a:cubicBezTo>
                    <a:pt x="21091" y="8872"/>
                    <a:pt x="21300" y="8077"/>
                    <a:pt x="21531" y="7198"/>
                  </a:cubicBezTo>
                  <a:close/>
                  <a:moveTo>
                    <a:pt x="42998" y="9311"/>
                  </a:moveTo>
                  <a:cubicBezTo>
                    <a:pt x="42329" y="7533"/>
                    <a:pt x="41701" y="5880"/>
                    <a:pt x="41031" y="4248"/>
                  </a:cubicBezTo>
                  <a:cubicBezTo>
                    <a:pt x="40801" y="3662"/>
                    <a:pt x="40592" y="3097"/>
                    <a:pt x="40299" y="2532"/>
                  </a:cubicBezTo>
                  <a:cubicBezTo>
                    <a:pt x="39964" y="1883"/>
                    <a:pt x="39797" y="1779"/>
                    <a:pt x="39106" y="1967"/>
                  </a:cubicBezTo>
                  <a:cubicBezTo>
                    <a:pt x="38165" y="2197"/>
                    <a:pt x="37244" y="2574"/>
                    <a:pt x="36303" y="2846"/>
                  </a:cubicBezTo>
                  <a:cubicBezTo>
                    <a:pt x="35884" y="2992"/>
                    <a:pt x="35570" y="3243"/>
                    <a:pt x="35424" y="3641"/>
                  </a:cubicBezTo>
                  <a:cubicBezTo>
                    <a:pt x="35110" y="4478"/>
                    <a:pt x="34733" y="5273"/>
                    <a:pt x="34503" y="6131"/>
                  </a:cubicBezTo>
                  <a:cubicBezTo>
                    <a:pt x="33917" y="8077"/>
                    <a:pt x="33436" y="10064"/>
                    <a:pt x="32913" y="12031"/>
                  </a:cubicBezTo>
                  <a:cubicBezTo>
                    <a:pt x="32871" y="12136"/>
                    <a:pt x="32913" y="12240"/>
                    <a:pt x="32934" y="12450"/>
                  </a:cubicBezTo>
                  <a:cubicBezTo>
                    <a:pt x="36261" y="11299"/>
                    <a:pt x="39650" y="10588"/>
                    <a:pt x="42998" y="9311"/>
                  </a:cubicBezTo>
                  <a:close/>
                  <a:moveTo>
                    <a:pt x="22702" y="22807"/>
                  </a:moveTo>
                  <a:cubicBezTo>
                    <a:pt x="23518" y="23456"/>
                    <a:pt x="24125" y="24000"/>
                    <a:pt x="24753" y="24481"/>
                  </a:cubicBezTo>
                  <a:cubicBezTo>
                    <a:pt x="26489" y="25841"/>
                    <a:pt x="28310" y="27138"/>
                    <a:pt x="30046" y="28519"/>
                  </a:cubicBezTo>
                  <a:cubicBezTo>
                    <a:pt x="30444" y="28833"/>
                    <a:pt x="30842" y="28979"/>
                    <a:pt x="31344" y="29000"/>
                  </a:cubicBezTo>
                  <a:cubicBezTo>
                    <a:pt x="33227" y="29084"/>
                    <a:pt x="35131" y="29210"/>
                    <a:pt x="37014" y="29293"/>
                  </a:cubicBezTo>
                  <a:cubicBezTo>
                    <a:pt x="37412" y="29314"/>
                    <a:pt x="37830" y="29293"/>
                    <a:pt x="38269" y="29293"/>
                  </a:cubicBezTo>
                  <a:cubicBezTo>
                    <a:pt x="38186" y="29168"/>
                    <a:pt x="38165" y="29063"/>
                    <a:pt x="38081" y="29000"/>
                  </a:cubicBezTo>
                  <a:cubicBezTo>
                    <a:pt x="35905" y="27075"/>
                    <a:pt x="33750" y="25129"/>
                    <a:pt x="31595" y="23184"/>
                  </a:cubicBezTo>
                  <a:cubicBezTo>
                    <a:pt x="31260" y="22870"/>
                    <a:pt x="30925" y="22660"/>
                    <a:pt x="30423" y="22660"/>
                  </a:cubicBezTo>
                  <a:cubicBezTo>
                    <a:pt x="28226" y="22660"/>
                    <a:pt x="26029" y="22598"/>
                    <a:pt x="23832" y="22598"/>
                  </a:cubicBezTo>
                  <a:cubicBezTo>
                    <a:pt x="23539" y="22619"/>
                    <a:pt x="23225" y="22723"/>
                    <a:pt x="22702" y="22807"/>
                  </a:cubicBezTo>
                  <a:close/>
                  <a:moveTo>
                    <a:pt x="11508" y="10169"/>
                  </a:moveTo>
                  <a:cubicBezTo>
                    <a:pt x="8370" y="10880"/>
                    <a:pt x="5357" y="11717"/>
                    <a:pt x="2406" y="12826"/>
                  </a:cubicBezTo>
                  <a:cubicBezTo>
                    <a:pt x="2741" y="14270"/>
                    <a:pt x="3725" y="15295"/>
                    <a:pt x="4269" y="16551"/>
                  </a:cubicBezTo>
                  <a:cubicBezTo>
                    <a:pt x="4813" y="17848"/>
                    <a:pt x="5440" y="19062"/>
                    <a:pt x="6068" y="20380"/>
                  </a:cubicBezTo>
                  <a:cubicBezTo>
                    <a:pt x="6612" y="20191"/>
                    <a:pt x="7177" y="20024"/>
                    <a:pt x="7721" y="19815"/>
                  </a:cubicBezTo>
                  <a:cubicBezTo>
                    <a:pt x="7930" y="19752"/>
                    <a:pt x="8118" y="19543"/>
                    <a:pt x="8223" y="19354"/>
                  </a:cubicBezTo>
                  <a:cubicBezTo>
                    <a:pt x="8558" y="18601"/>
                    <a:pt x="8955" y="17869"/>
                    <a:pt x="9165" y="17053"/>
                  </a:cubicBezTo>
                  <a:cubicBezTo>
                    <a:pt x="9792" y="14877"/>
                    <a:pt x="10441" y="12743"/>
                    <a:pt x="11362" y="10671"/>
                  </a:cubicBezTo>
                  <a:cubicBezTo>
                    <a:pt x="11403" y="10546"/>
                    <a:pt x="11424" y="10420"/>
                    <a:pt x="11508" y="10169"/>
                  </a:cubicBezTo>
                  <a:close/>
                  <a:moveTo>
                    <a:pt x="12261" y="22598"/>
                  </a:moveTo>
                  <a:cubicBezTo>
                    <a:pt x="12199" y="22702"/>
                    <a:pt x="12136" y="22807"/>
                    <a:pt x="12052" y="22912"/>
                  </a:cubicBezTo>
                  <a:cubicBezTo>
                    <a:pt x="12220" y="22995"/>
                    <a:pt x="12408" y="23037"/>
                    <a:pt x="12533" y="23142"/>
                  </a:cubicBezTo>
                  <a:cubicBezTo>
                    <a:pt x="14751" y="24920"/>
                    <a:pt x="16948" y="26741"/>
                    <a:pt x="19166" y="28519"/>
                  </a:cubicBezTo>
                  <a:cubicBezTo>
                    <a:pt x="19417" y="28686"/>
                    <a:pt x="19752" y="28833"/>
                    <a:pt x="20045" y="28833"/>
                  </a:cubicBezTo>
                  <a:cubicBezTo>
                    <a:pt x="22305" y="28896"/>
                    <a:pt x="24606" y="28979"/>
                    <a:pt x="26887" y="29042"/>
                  </a:cubicBezTo>
                  <a:cubicBezTo>
                    <a:pt x="27075" y="29042"/>
                    <a:pt x="27264" y="28979"/>
                    <a:pt x="27619" y="28938"/>
                  </a:cubicBezTo>
                  <a:cubicBezTo>
                    <a:pt x="26971" y="28414"/>
                    <a:pt x="26489" y="27996"/>
                    <a:pt x="25966" y="27598"/>
                  </a:cubicBezTo>
                  <a:cubicBezTo>
                    <a:pt x="25339" y="27096"/>
                    <a:pt x="24669" y="26657"/>
                    <a:pt x="24041" y="26155"/>
                  </a:cubicBezTo>
                  <a:cubicBezTo>
                    <a:pt x="22828" y="25192"/>
                    <a:pt x="21635" y="24230"/>
                    <a:pt x="20463" y="23246"/>
                  </a:cubicBezTo>
                  <a:cubicBezTo>
                    <a:pt x="19982" y="22870"/>
                    <a:pt x="19459" y="22681"/>
                    <a:pt x="18831" y="22702"/>
                  </a:cubicBezTo>
                  <a:cubicBezTo>
                    <a:pt x="17450" y="22765"/>
                    <a:pt x="16028" y="22723"/>
                    <a:pt x="14647" y="22702"/>
                  </a:cubicBezTo>
                  <a:cubicBezTo>
                    <a:pt x="13872" y="22702"/>
                    <a:pt x="13056" y="22619"/>
                    <a:pt x="12261" y="22598"/>
                  </a:cubicBezTo>
                  <a:close/>
                  <a:moveTo>
                    <a:pt x="44316" y="23414"/>
                  </a:moveTo>
                  <a:cubicBezTo>
                    <a:pt x="42245" y="22932"/>
                    <a:pt x="35549" y="22598"/>
                    <a:pt x="34189" y="22891"/>
                  </a:cubicBezTo>
                  <a:cubicBezTo>
                    <a:pt x="34210" y="22974"/>
                    <a:pt x="34231" y="23037"/>
                    <a:pt x="34294" y="23121"/>
                  </a:cubicBezTo>
                  <a:cubicBezTo>
                    <a:pt x="35277" y="24083"/>
                    <a:pt x="36261" y="25108"/>
                    <a:pt x="37265" y="26029"/>
                  </a:cubicBezTo>
                  <a:cubicBezTo>
                    <a:pt x="38207" y="26887"/>
                    <a:pt x="39316" y="27577"/>
                    <a:pt x="40194" y="28456"/>
                  </a:cubicBezTo>
                  <a:cubicBezTo>
                    <a:pt x="41031" y="29272"/>
                    <a:pt x="41931" y="29712"/>
                    <a:pt x="43103" y="29586"/>
                  </a:cubicBezTo>
                  <a:cubicBezTo>
                    <a:pt x="43584" y="29523"/>
                    <a:pt x="44065" y="29586"/>
                    <a:pt x="44630" y="29586"/>
                  </a:cubicBezTo>
                  <a:cubicBezTo>
                    <a:pt x="44777" y="27410"/>
                    <a:pt x="44442" y="25422"/>
                    <a:pt x="44316" y="23414"/>
                  </a:cubicBezTo>
                  <a:close/>
                  <a:moveTo>
                    <a:pt x="16216" y="29000"/>
                  </a:moveTo>
                  <a:cubicBezTo>
                    <a:pt x="16237" y="28938"/>
                    <a:pt x="16279" y="28875"/>
                    <a:pt x="16300" y="28791"/>
                  </a:cubicBezTo>
                  <a:cubicBezTo>
                    <a:pt x="16195" y="28686"/>
                    <a:pt x="16111" y="28561"/>
                    <a:pt x="16007" y="28477"/>
                  </a:cubicBezTo>
                  <a:cubicBezTo>
                    <a:pt x="14186" y="26887"/>
                    <a:pt x="12366" y="25276"/>
                    <a:pt x="10525" y="23707"/>
                  </a:cubicBezTo>
                  <a:cubicBezTo>
                    <a:pt x="9688" y="22995"/>
                    <a:pt x="8767" y="22347"/>
                    <a:pt x="7554" y="22556"/>
                  </a:cubicBezTo>
                  <a:cubicBezTo>
                    <a:pt x="7407" y="22577"/>
                    <a:pt x="7198" y="22514"/>
                    <a:pt x="7030" y="22514"/>
                  </a:cubicBezTo>
                  <a:cubicBezTo>
                    <a:pt x="6466" y="22493"/>
                    <a:pt x="6361" y="22577"/>
                    <a:pt x="6277" y="23121"/>
                  </a:cubicBezTo>
                  <a:cubicBezTo>
                    <a:pt x="6235" y="23393"/>
                    <a:pt x="6194" y="23644"/>
                    <a:pt x="6194" y="23916"/>
                  </a:cubicBezTo>
                  <a:cubicBezTo>
                    <a:pt x="6194" y="25234"/>
                    <a:pt x="6235" y="26573"/>
                    <a:pt x="6256" y="27912"/>
                  </a:cubicBezTo>
                  <a:cubicBezTo>
                    <a:pt x="6256" y="28017"/>
                    <a:pt x="6298" y="28142"/>
                    <a:pt x="6361" y="28331"/>
                  </a:cubicBezTo>
                  <a:cubicBezTo>
                    <a:pt x="9625" y="28875"/>
                    <a:pt x="12931" y="28938"/>
                    <a:pt x="16216" y="290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39;p79"/>
            <p:cNvSpPr/>
            <p:nvPr/>
          </p:nvSpPr>
          <p:spPr>
            <a:xfrm>
              <a:off x="1574879" y="2518100"/>
              <a:ext cx="648905" cy="304245"/>
            </a:xfrm>
            <a:custGeom>
              <a:avLst/>
              <a:gdLst/>
              <a:ahLst/>
              <a:cxnLst/>
              <a:rect l="l" t="t" r="r" b="b"/>
              <a:pathLst>
                <a:path w="39274" h="18414" extrusionOk="0">
                  <a:moveTo>
                    <a:pt x="0" y="17828"/>
                  </a:moveTo>
                  <a:cubicBezTo>
                    <a:pt x="293" y="11823"/>
                    <a:pt x="105" y="5922"/>
                    <a:pt x="377" y="43"/>
                  </a:cubicBezTo>
                  <a:cubicBezTo>
                    <a:pt x="628" y="22"/>
                    <a:pt x="795" y="1"/>
                    <a:pt x="921" y="22"/>
                  </a:cubicBezTo>
                  <a:cubicBezTo>
                    <a:pt x="4854" y="545"/>
                    <a:pt x="8788" y="566"/>
                    <a:pt x="12743" y="629"/>
                  </a:cubicBezTo>
                  <a:cubicBezTo>
                    <a:pt x="17680" y="650"/>
                    <a:pt x="22660" y="691"/>
                    <a:pt x="27598" y="796"/>
                  </a:cubicBezTo>
                  <a:cubicBezTo>
                    <a:pt x="31218" y="880"/>
                    <a:pt x="34838" y="1068"/>
                    <a:pt x="38458" y="1194"/>
                  </a:cubicBezTo>
                  <a:cubicBezTo>
                    <a:pt x="38562" y="1194"/>
                    <a:pt x="38688" y="1215"/>
                    <a:pt x="38876" y="1256"/>
                  </a:cubicBezTo>
                  <a:cubicBezTo>
                    <a:pt x="38918" y="1507"/>
                    <a:pt x="39002" y="1779"/>
                    <a:pt x="39002" y="2010"/>
                  </a:cubicBezTo>
                  <a:cubicBezTo>
                    <a:pt x="39064" y="4751"/>
                    <a:pt x="39274" y="7533"/>
                    <a:pt x="39106" y="10274"/>
                  </a:cubicBezTo>
                  <a:cubicBezTo>
                    <a:pt x="38960" y="12555"/>
                    <a:pt x="38876" y="14815"/>
                    <a:pt x="38813" y="17096"/>
                  </a:cubicBezTo>
                  <a:lnTo>
                    <a:pt x="38813" y="18267"/>
                  </a:lnTo>
                  <a:cubicBezTo>
                    <a:pt x="38499" y="18309"/>
                    <a:pt x="38248" y="18330"/>
                    <a:pt x="37976" y="18330"/>
                  </a:cubicBezTo>
                  <a:cubicBezTo>
                    <a:pt x="35340" y="18351"/>
                    <a:pt x="32704" y="18414"/>
                    <a:pt x="30067" y="18351"/>
                  </a:cubicBezTo>
                  <a:cubicBezTo>
                    <a:pt x="27473" y="18309"/>
                    <a:pt x="24899" y="18058"/>
                    <a:pt x="22326" y="17953"/>
                  </a:cubicBezTo>
                  <a:cubicBezTo>
                    <a:pt x="16216" y="17723"/>
                    <a:pt x="10148" y="17702"/>
                    <a:pt x="4059" y="17912"/>
                  </a:cubicBezTo>
                  <a:cubicBezTo>
                    <a:pt x="2762" y="17953"/>
                    <a:pt x="1444" y="17849"/>
                    <a:pt x="0" y="178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0;p79"/>
            <p:cNvSpPr/>
            <p:nvPr/>
          </p:nvSpPr>
          <p:spPr>
            <a:xfrm>
              <a:off x="1822762" y="2081801"/>
              <a:ext cx="206052" cy="203640"/>
            </a:xfrm>
            <a:custGeom>
              <a:avLst/>
              <a:gdLst/>
              <a:ahLst/>
              <a:cxnLst/>
              <a:rect l="l" t="t" r="r" b="b"/>
              <a:pathLst>
                <a:path w="12471" h="12325" extrusionOk="0">
                  <a:moveTo>
                    <a:pt x="0" y="12324"/>
                  </a:moveTo>
                  <a:cubicBezTo>
                    <a:pt x="21" y="12094"/>
                    <a:pt x="0" y="11969"/>
                    <a:pt x="42" y="11822"/>
                  </a:cubicBezTo>
                  <a:cubicBezTo>
                    <a:pt x="482" y="10399"/>
                    <a:pt x="921" y="8956"/>
                    <a:pt x="1339" y="7491"/>
                  </a:cubicBezTo>
                  <a:cubicBezTo>
                    <a:pt x="1695" y="6361"/>
                    <a:pt x="2093" y="5231"/>
                    <a:pt x="2344" y="4080"/>
                  </a:cubicBezTo>
                  <a:cubicBezTo>
                    <a:pt x="2532" y="3327"/>
                    <a:pt x="2846" y="2888"/>
                    <a:pt x="3683" y="2658"/>
                  </a:cubicBezTo>
                  <a:cubicBezTo>
                    <a:pt x="5482" y="2135"/>
                    <a:pt x="7198" y="1444"/>
                    <a:pt x="8997" y="879"/>
                  </a:cubicBezTo>
                  <a:cubicBezTo>
                    <a:pt x="10085" y="523"/>
                    <a:pt x="11215" y="314"/>
                    <a:pt x="12471" y="0"/>
                  </a:cubicBezTo>
                  <a:cubicBezTo>
                    <a:pt x="12408" y="377"/>
                    <a:pt x="12387" y="565"/>
                    <a:pt x="12345" y="733"/>
                  </a:cubicBezTo>
                  <a:cubicBezTo>
                    <a:pt x="12031" y="1988"/>
                    <a:pt x="11738" y="3285"/>
                    <a:pt x="11362" y="4541"/>
                  </a:cubicBezTo>
                  <a:cubicBezTo>
                    <a:pt x="10943" y="5943"/>
                    <a:pt x="10462" y="7365"/>
                    <a:pt x="9981" y="8746"/>
                  </a:cubicBezTo>
                  <a:cubicBezTo>
                    <a:pt x="9855" y="9144"/>
                    <a:pt x="9583" y="9374"/>
                    <a:pt x="9165" y="9500"/>
                  </a:cubicBezTo>
                  <a:cubicBezTo>
                    <a:pt x="6424" y="10358"/>
                    <a:pt x="3683" y="11236"/>
                    <a:pt x="963" y="12094"/>
                  </a:cubicBezTo>
                  <a:cubicBezTo>
                    <a:pt x="670" y="12178"/>
                    <a:pt x="377" y="12220"/>
                    <a:pt x="0" y="123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1;p79"/>
            <p:cNvSpPr/>
            <p:nvPr/>
          </p:nvSpPr>
          <p:spPr>
            <a:xfrm>
              <a:off x="1652307" y="2138146"/>
              <a:ext cx="182904" cy="192239"/>
            </a:xfrm>
            <a:custGeom>
              <a:avLst/>
              <a:gdLst/>
              <a:ahLst/>
              <a:cxnLst/>
              <a:rect l="l" t="t" r="r" b="b"/>
              <a:pathLst>
                <a:path w="11070" h="11635" extrusionOk="0">
                  <a:moveTo>
                    <a:pt x="11070" y="1"/>
                  </a:moveTo>
                  <a:cubicBezTo>
                    <a:pt x="10798" y="880"/>
                    <a:pt x="10630" y="1675"/>
                    <a:pt x="10358" y="2449"/>
                  </a:cubicBezTo>
                  <a:lnTo>
                    <a:pt x="8642" y="7952"/>
                  </a:lnTo>
                  <a:cubicBezTo>
                    <a:pt x="8559" y="8245"/>
                    <a:pt x="8433" y="8496"/>
                    <a:pt x="8349" y="8789"/>
                  </a:cubicBezTo>
                  <a:cubicBezTo>
                    <a:pt x="8182" y="9228"/>
                    <a:pt x="7868" y="9521"/>
                    <a:pt x="7408" y="9647"/>
                  </a:cubicBezTo>
                  <a:cubicBezTo>
                    <a:pt x="5671" y="10128"/>
                    <a:pt x="3976" y="10588"/>
                    <a:pt x="2282" y="11069"/>
                  </a:cubicBezTo>
                  <a:cubicBezTo>
                    <a:pt x="1570" y="11237"/>
                    <a:pt x="838" y="11425"/>
                    <a:pt x="1" y="11634"/>
                  </a:cubicBezTo>
                  <a:cubicBezTo>
                    <a:pt x="126" y="11237"/>
                    <a:pt x="231" y="10923"/>
                    <a:pt x="315" y="10588"/>
                  </a:cubicBezTo>
                  <a:cubicBezTo>
                    <a:pt x="1005" y="7889"/>
                    <a:pt x="1989" y="5315"/>
                    <a:pt x="3098" y="2742"/>
                  </a:cubicBezTo>
                  <a:cubicBezTo>
                    <a:pt x="3223" y="2449"/>
                    <a:pt x="3328" y="2219"/>
                    <a:pt x="3663" y="2135"/>
                  </a:cubicBezTo>
                  <a:cubicBezTo>
                    <a:pt x="6027" y="1445"/>
                    <a:pt x="8370" y="733"/>
                    <a:pt x="1071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2;p79"/>
            <p:cNvSpPr/>
            <p:nvPr/>
          </p:nvSpPr>
          <p:spPr>
            <a:xfrm>
              <a:off x="2022596" y="2048606"/>
              <a:ext cx="167340" cy="176328"/>
            </a:xfrm>
            <a:custGeom>
              <a:avLst/>
              <a:gdLst/>
              <a:ahLst/>
              <a:cxnLst/>
              <a:rect l="l" t="t" r="r" b="b"/>
              <a:pathLst>
                <a:path w="10128" h="10672" extrusionOk="0">
                  <a:moveTo>
                    <a:pt x="10127" y="7533"/>
                  </a:moveTo>
                  <a:cubicBezTo>
                    <a:pt x="6800" y="8810"/>
                    <a:pt x="3411" y="9500"/>
                    <a:pt x="63" y="10672"/>
                  </a:cubicBezTo>
                  <a:cubicBezTo>
                    <a:pt x="42" y="10462"/>
                    <a:pt x="0" y="10358"/>
                    <a:pt x="42" y="10253"/>
                  </a:cubicBezTo>
                  <a:cubicBezTo>
                    <a:pt x="565" y="8286"/>
                    <a:pt x="1046" y="6299"/>
                    <a:pt x="1632" y="4353"/>
                  </a:cubicBezTo>
                  <a:cubicBezTo>
                    <a:pt x="1862" y="3516"/>
                    <a:pt x="2239" y="2679"/>
                    <a:pt x="2553" y="1863"/>
                  </a:cubicBezTo>
                  <a:cubicBezTo>
                    <a:pt x="2699" y="1444"/>
                    <a:pt x="3013" y="1214"/>
                    <a:pt x="3432" y="1068"/>
                  </a:cubicBezTo>
                  <a:cubicBezTo>
                    <a:pt x="4373" y="796"/>
                    <a:pt x="5294" y="419"/>
                    <a:pt x="6235" y="189"/>
                  </a:cubicBezTo>
                  <a:cubicBezTo>
                    <a:pt x="6926" y="1"/>
                    <a:pt x="7093" y="105"/>
                    <a:pt x="7428" y="754"/>
                  </a:cubicBezTo>
                  <a:cubicBezTo>
                    <a:pt x="7721" y="1319"/>
                    <a:pt x="7951" y="1884"/>
                    <a:pt x="8160" y="2470"/>
                  </a:cubicBezTo>
                  <a:cubicBezTo>
                    <a:pt x="8830" y="4102"/>
                    <a:pt x="9458" y="5755"/>
                    <a:pt x="10127" y="753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43;p79"/>
            <p:cNvSpPr/>
            <p:nvPr/>
          </p:nvSpPr>
          <p:spPr>
            <a:xfrm>
              <a:off x="1854570" y="2393646"/>
              <a:ext cx="257569" cy="110982"/>
            </a:xfrm>
            <a:custGeom>
              <a:avLst/>
              <a:gdLst/>
              <a:ahLst/>
              <a:cxnLst/>
              <a:rect l="l" t="t" r="r" b="b"/>
              <a:pathLst>
                <a:path w="15589" h="6717" extrusionOk="0">
                  <a:moveTo>
                    <a:pt x="0" y="147"/>
                  </a:moveTo>
                  <a:cubicBezTo>
                    <a:pt x="523" y="63"/>
                    <a:pt x="837" y="0"/>
                    <a:pt x="1151" y="0"/>
                  </a:cubicBezTo>
                  <a:cubicBezTo>
                    <a:pt x="3348" y="0"/>
                    <a:pt x="5545" y="42"/>
                    <a:pt x="7742" y="42"/>
                  </a:cubicBezTo>
                  <a:cubicBezTo>
                    <a:pt x="8244" y="42"/>
                    <a:pt x="8579" y="252"/>
                    <a:pt x="8914" y="565"/>
                  </a:cubicBezTo>
                  <a:cubicBezTo>
                    <a:pt x="11069" y="2532"/>
                    <a:pt x="13245" y="4436"/>
                    <a:pt x="15400" y="6403"/>
                  </a:cubicBezTo>
                  <a:cubicBezTo>
                    <a:pt x="15463" y="6445"/>
                    <a:pt x="15484" y="6529"/>
                    <a:pt x="15588" y="6696"/>
                  </a:cubicBezTo>
                  <a:cubicBezTo>
                    <a:pt x="15128" y="6696"/>
                    <a:pt x="14730" y="6717"/>
                    <a:pt x="14333" y="6696"/>
                  </a:cubicBezTo>
                  <a:cubicBezTo>
                    <a:pt x="12450" y="6570"/>
                    <a:pt x="10546" y="6466"/>
                    <a:pt x="8663" y="6403"/>
                  </a:cubicBezTo>
                  <a:cubicBezTo>
                    <a:pt x="8160" y="6382"/>
                    <a:pt x="7763" y="6215"/>
                    <a:pt x="7386" y="5901"/>
                  </a:cubicBezTo>
                  <a:cubicBezTo>
                    <a:pt x="5629" y="4541"/>
                    <a:pt x="3850" y="3202"/>
                    <a:pt x="2072" y="1863"/>
                  </a:cubicBezTo>
                  <a:cubicBezTo>
                    <a:pt x="1423" y="1319"/>
                    <a:pt x="816" y="796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44;p79"/>
            <p:cNvSpPr/>
            <p:nvPr/>
          </p:nvSpPr>
          <p:spPr>
            <a:xfrm>
              <a:off x="1519212" y="2187253"/>
              <a:ext cx="150404" cy="168711"/>
            </a:xfrm>
            <a:custGeom>
              <a:avLst/>
              <a:gdLst/>
              <a:ahLst/>
              <a:cxnLst/>
              <a:rect l="l" t="t" r="r" b="b"/>
              <a:pathLst>
                <a:path w="9103" h="10211" extrusionOk="0">
                  <a:moveTo>
                    <a:pt x="9102" y="0"/>
                  </a:moveTo>
                  <a:cubicBezTo>
                    <a:pt x="9018" y="251"/>
                    <a:pt x="8997" y="377"/>
                    <a:pt x="8956" y="502"/>
                  </a:cubicBezTo>
                  <a:cubicBezTo>
                    <a:pt x="8035" y="2574"/>
                    <a:pt x="7386" y="4708"/>
                    <a:pt x="6759" y="6884"/>
                  </a:cubicBezTo>
                  <a:cubicBezTo>
                    <a:pt x="6508" y="7679"/>
                    <a:pt x="6152" y="8432"/>
                    <a:pt x="5817" y="9185"/>
                  </a:cubicBezTo>
                  <a:cubicBezTo>
                    <a:pt x="5733" y="9374"/>
                    <a:pt x="5524" y="9583"/>
                    <a:pt x="5315" y="9646"/>
                  </a:cubicBezTo>
                  <a:cubicBezTo>
                    <a:pt x="4771" y="9855"/>
                    <a:pt x="4206" y="10022"/>
                    <a:pt x="3662" y="10211"/>
                  </a:cubicBezTo>
                  <a:cubicBezTo>
                    <a:pt x="3034" y="8872"/>
                    <a:pt x="2407" y="7637"/>
                    <a:pt x="1863" y="6382"/>
                  </a:cubicBezTo>
                  <a:cubicBezTo>
                    <a:pt x="1319" y="5126"/>
                    <a:pt x="335" y="4101"/>
                    <a:pt x="0" y="2657"/>
                  </a:cubicBezTo>
                  <a:cubicBezTo>
                    <a:pt x="2951" y="1548"/>
                    <a:pt x="5943" y="711"/>
                    <a:pt x="9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45;p79"/>
            <p:cNvSpPr/>
            <p:nvPr/>
          </p:nvSpPr>
          <p:spPr>
            <a:xfrm>
              <a:off x="1678596" y="2392605"/>
              <a:ext cx="257222" cy="106851"/>
            </a:xfrm>
            <a:custGeom>
              <a:avLst/>
              <a:gdLst/>
              <a:ahLst/>
              <a:cxnLst/>
              <a:rect l="l" t="t" r="r" b="b"/>
              <a:pathLst>
                <a:path w="15568" h="6467" extrusionOk="0">
                  <a:moveTo>
                    <a:pt x="209" y="1"/>
                  </a:moveTo>
                  <a:cubicBezTo>
                    <a:pt x="1004" y="63"/>
                    <a:pt x="1800" y="105"/>
                    <a:pt x="2595" y="126"/>
                  </a:cubicBezTo>
                  <a:cubicBezTo>
                    <a:pt x="3976" y="168"/>
                    <a:pt x="5398" y="168"/>
                    <a:pt x="6779" y="126"/>
                  </a:cubicBezTo>
                  <a:cubicBezTo>
                    <a:pt x="7407" y="105"/>
                    <a:pt x="7930" y="294"/>
                    <a:pt x="8390" y="691"/>
                  </a:cubicBezTo>
                  <a:cubicBezTo>
                    <a:pt x="9583" y="1675"/>
                    <a:pt x="10776" y="2637"/>
                    <a:pt x="11989" y="3579"/>
                  </a:cubicBezTo>
                  <a:cubicBezTo>
                    <a:pt x="12617" y="4081"/>
                    <a:pt x="13266" y="4520"/>
                    <a:pt x="13914" y="5022"/>
                  </a:cubicBezTo>
                  <a:cubicBezTo>
                    <a:pt x="14437" y="5420"/>
                    <a:pt x="14919" y="5838"/>
                    <a:pt x="15567" y="6361"/>
                  </a:cubicBezTo>
                  <a:cubicBezTo>
                    <a:pt x="15191" y="6403"/>
                    <a:pt x="15023" y="6466"/>
                    <a:pt x="14835" y="6466"/>
                  </a:cubicBezTo>
                  <a:cubicBezTo>
                    <a:pt x="12554" y="6403"/>
                    <a:pt x="10253" y="6361"/>
                    <a:pt x="7972" y="6257"/>
                  </a:cubicBezTo>
                  <a:cubicBezTo>
                    <a:pt x="7700" y="6257"/>
                    <a:pt x="7323" y="6110"/>
                    <a:pt x="7114" y="5943"/>
                  </a:cubicBezTo>
                  <a:cubicBezTo>
                    <a:pt x="4896" y="4164"/>
                    <a:pt x="2699" y="2365"/>
                    <a:pt x="481" y="587"/>
                  </a:cubicBezTo>
                  <a:cubicBezTo>
                    <a:pt x="335" y="482"/>
                    <a:pt x="168" y="419"/>
                    <a:pt x="0" y="335"/>
                  </a:cubicBezTo>
                  <a:cubicBezTo>
                    <a:pt x="84" y="189"/>
                    <a:pt x="147" y="105"/>
                    <a:pt x="20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46;p79"/>
            <p:cNvSpPr/>
            <p:nvPr/>
          </p:nvSpPr>
          <p:spPr>
            <a:xfrm>
              <a:off x="2044720" y="2392605"/>
              <a:ext cx="174593" cy="117558"/>
            </a:xfrm>
            <a:custGeom>
              <a:avLst/>
              <a:gdLst/>
              <a:ahLst/>
              <a:cxnLst/>
              <a:rect l="l" t="t" r="r" b="b"/>
              <a:pathLst>
                <a:path w="10567" h="7115" extrusionOk="0">
                  <a:moveTo>
                    <a:pt x="10106" y="817"/>
                  </a:moveTo>
                  <a:cubicBezTo>
                    <a:pt x="10211" y="2804"/>
                    <a:pt x="10567" y="4813"/>
                    <a:pt x="10441" y="6989"/>
                  </a:cubicBezTo>
                  <a:cubicBezTo>
                    <a:pt x="9918" y="6989"/>
                    <a:pt x="9416" y="6926"/>
                    <a:pt x="8914" y="6989"/>
                  </a:cubicBezTo>
                  <a:cubicBezTo>
                    <a:pt x="7742" y="7115"/>
                    <a:pt x="6863" y="6675"/>
                    <a:pt x="6026" y="5859"/>
                  </a:cubicBezTo>
                  <a:cubicBezTo>
                    <a:pt x="5106" y="4960"/>
                    <a:pt x="4038" y="4269"/>
                    <a:pt x="3097" y="3432"/>
                  </a:cubicBezTo>
                  <a:cubicBezTo>
                    <a:pt x="2051" y="2491"/>
                    <a:pt x="1109" y="1486"/>
                    <a:pt x="105" y="524"/>
                  </a:cubicBezTo>
                  <a:cubicBezTo>
                    <a:pt x="63" y="461"/>
                    <a:pt x="21" y="356"/>
                    <a:pt x="0" y="294"/>
                  </a:cubicBezTo>
                  <a:cubicBezTo>
                    <a:pt x="1360" y="1"/>
                    <a:pt x="8056" y="335"/>
                    <a:pt x="10106" y="817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47;p79"/>
            <p:cNvSpPr/>
            <p:nvPr/>
          </p:nvSpPr>
          <p:spPr>
            <a:xfrm>
              <a:off x="1582133" y="2388458"/>
              <a:ext cx="166993" cy="109957"/>
            </a:xfrm>
            <a:custGeom>
              <a:avLst/>
              <a:gdLst/>
              <a:ahLst/>
              <a:cxnLst/>
              <a:rect l="l" t="t" r="r" b="b"/>
              <a:pathLst>
                <a:path w="10107" h="6655" extrusionOk="0">
                  <a:moveTo>
                    <a:pt x="10002" y="6654"/>
                  </a:moveTo>
                  <a:cubicBezTo>
                    <a:pt x="6717" y="6592"/>
                    <a:pt x="3411" y="6529"/>
                    <a:pt x="168" y="5985"/>
                  </a:cubicBezTo>
                  <a:cubicBezTo>
                    <a:pt x="105" y="5796"/>
                    <a:pt x="63" y="5692"/>
                    <a:pt x="63" y="5566"/>
                  </a:cubicBezTo>
                  <a:cubicBezTo>
                    <a:pt x="42" y="4227"/>
                    <a:pt x="0" y="2888"/>
                    <a:pt x="0" y="1570"/>
                  </a:cubicBezTo>
                  <a:cubicBezTo>
                    <a:pt x="0" y="1298"/>
                    <a:pt x="42" y="1047"/>
                    <a:pt x="84" y="775"/>
                  </a:cubicBezTo>
                  <a:cubicBezTo>
                    <a:pt x="189" y="231"/>
                    <a:pt x="293" y="147"/>
                    <a:pt x="837" y="168"/>
                  </a:cubicBezTo>
                  <a:cubicBezTo>
                    <a:pt x="1026" y="168"/>
                    <a:pt x="1214" y="231"/>
                    <a:pt x="1360" y="210"/>
                  </a:cubicBezTo>
                  <a:cubicBezTo>
                    <a:pt x="2574" y="1"/>
                    <a:pt x="3495" y="649"/>
                    <a:pt x="4332" y="1361"/>
                  </a:cubicBezTo>
                  <a:cubicBezTo>
                    <a:pt x="6173" y="2930"/>
                    <a:pt x="7993" y="4541"/>
                    <a:pt x="9814" y="6131"/>
                  </a:cubicBezTo>
                  <a:cubicBezTo>
                    <a:pt x="9918" y="6236"/>
                    <a:pt x="10002" y="6340"/>
                    <a:pt x="10107" y="6445"/>
                  </a:cubicBezTo>
                  <a:cubicBezTo>
                    <a:pt x="10065" y="6529"/>
                    <a:pt x="10023" y="6592"/>
                    <a:pt x="10002" y="66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48;p79"/>
            <p:cNvSpPr/>
            <p:nvPr/>
          </p:nvSpPr>
          <p:spPr>
            <a:xfrm>
              <a:off x="1836592" y="2677484"/>
              <a:ext cx="86793" cy="39439"/>
            </a:xfrm>
            <a:custGeom>
              <a:avLst/>
              <a:gdLst/>
              <a:ahLst/>
              <a:cxnLst/>
              <a:rect l="l" t="t" r="r" b="b"/>
              <a:pathLst>
                <a:path w="5253" h="2387" extrusionOk="0">
                  <a:moveTo>
                    <a:pt x="2658" y="2344"/>
                  </a:moveTo>
                  <a:cubicBezTo>
                    <a:pt x="1904" y="2344"/>
                    <a:pt x="1172" y="2260"/>
                    <a:pt x="565" y="1779"/>
                  </a:cubicBezTo>
                  <a:cubicBezTo>
                    <a:pt x="84" y="1382"/>
                    <a:pt x="0" y="963"/>
                    <a:pt x="251" y="545"/>
                  </a:cubicBezTo>
                  <a:cubicBezTo>
                    <a:pt x="523" y="126"/>
                    <a:pt x="984" y="22"/>
                    <a:pt x="1486" y="294"/>
                  </a:cubicBezTo>
                  <a:cubicBezTo>
                    <a:pt x="2239" y="712"/>
                    <a:pt x="2971" y="733"/>
                    <a:pt x="3725" y="294"/>
                  </a:cubicBezTo>
                  <a:cubicBezTo>
                    <a:pt x="4227" y="1"/>
                    <a:pt x="4729" y="105"/>
                    <a:pt x="4980" y="503"/>
                  </a:cubicBezTo>
                  <a:cubicBezTo>
                    <a:pt x="5252" y="880"/>
                    <a:pt x="5147" y="1361"/>
                    <a:pt x="4708" y="1758"/>
                  </a:cubicBezTo>
                  <a:cubicBezTo>
                    <a:pt x="4122" y="2281"/>
                    <a:pt x="3411" y="2386"/>
                    <a:pt x="2658" y="23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49;p79"/>
            <p:cNvSpPr/>
            <p:nvPr/>
          </p:nvSpPr>
          <p:spPr>
            <a:xfrm>
              <a:off x="1792326" y="2632194"/>
              <a:ext cx="29757" cy="33210"/>
            </a:xfrm>
            <a:custGeom>
              <a:avLst/>
              <a:gdLst/>
              <a:ahLst/>
              <a:cxnLst/>
              <a:rect l="l" t="t" r="r" b="b"/>
              <a:pathLst>
                <a:path w="1801" h="2010" extrusionOk="0">
                  <a:moveTo>
                    <a:pt x="22" y="984"/>
                  </a:moveTo>
                  <a:cubicBezTo>
                    <a:pt x="22" y="440"/>
                    <a:pt x="440" y="1"/>
                    <a:pt x="943" y="22"/>
                  </a:cubicBezTo>
                  <a:cubicBezTo>
                    <a:pt x="1424" y="22"/>
                    <a:pt x="1800" y="440"/>
                    <a:pt x="1800" y="963"/>
                  </a:cubicBezTo>
                  <a:cubicBezTo>
                    <a:pt x="1800" y="1528"/>
                    <a:pt x="1361" y="2009"/>
                    <a:pt x="838" y="1988"/>
                  </a:cubicBezTo>
                  <a:cubicBezTo>
                    <a:pt x="336" y="1905"/>
                    <a:pt x="1" y="1507"/>
                    <a:pt x="22" y="9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0;p79"/>
            <p:cNvSpPr/>
            <p:nvPr/>
          </p:nvSpPr>
          <p:spPr>
            <a:xfrm>
              <a:off x="1944804" y="2636341"/>
              <a:ext cx="31822" cy="31128"/>
            </a:xfrm>
            <a:custGeom>
              <a:avLst/>
              <a:gdLst/>
              <a:ahLst/>
              <a:cxnLst/>
              <a:rect l="l" t="t" r="r" b="b"/>
              <a:pathLst>
                <a:path w="1926" h="1884" extrusionOk="0">
                  <a:moveTo>
                    <a:pt x="1883" y="859"/>
                  </a:moveTo>
                  <a:cubicBezTo>
                    <a:pt x="1925" y="1361"/>
                    <a:pt x="1507" y="1842"/>
                    <a:pt x="984" y="1863"/>
                  </a:cubicBezTo>
                  <a:cubicBezTo>
                    <a:pt x="482" y="1884"/>
                    <a:pt x="63" y="1528"/>
                    <a:pt x="42" y="1026"/>
                  </a:cubicBezTo>
                  <a:cubicBezTo>
                    <a:pt x="0" y="524"/>
                    <a:pt x="461" y="64"/>
                    <a:pt x="942" y="22"/>
                  </a:cubicBezTo>
                  <a:cubicBezTo>
                    <a:pt x="1444" y="1"/>
                    <a:pt x="1863" y="377"/>
                    <a:pt x="1883" y="8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40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5;p45"/>
          <p:cNvSpPr txBox="1">
            <a:spLocks noGrp="1"/>
          </p:cNvSpPr>
          <p:nvPr>
            <p:ph type="title"/>
          </p:nvPr>
        </p:nvSpPr>
        <p:spPr>
          <a:xfrm>
            <a:off x="315884" y="161897"/>
            <a:ext cx="8711738" cy="4366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+mn-lt"/>
              </a:rPr>
              <a:t>1 (p.84) Match the following adjectives with their meanings.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15884" y="914400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1. dull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15884" y="1695796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2. violent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5884" y="2477192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3. confusing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5884" y="3258588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4. shocking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15884" y="4039984"/>
            <a:ext cx="2211185" cy="59851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5. enjoyable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08465" y="914400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a. difficult to understand, not clear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08465" y="1695796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b. not interesting or exciting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308465" y="2477192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c. giving pleasure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308465" y="3258588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d. containing lots of fighting and killing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08465" y="4039984"/>
            <a:ext cx="5586153" cy="598517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e. very surprising and difficult to believe </a:t>
            </a:r>
          </a:p>
        </p:txBody>
      </p:sp>
      <p:cxnSp>
        <p:nvCxnSpPr>
          <p:cNvPr id="16" name="Straight Connector 15"/>
          <p:cNvCxnSpPr>
            <a:stCxn id="3" idx="3"/>
            <a:endCxn id="9" idx="1"/>
          </p:cNvCxnSpPr>
          <p:nvPr/>
        </p:nvCxnSpPr>
        <p:spPr>
          <a:xfrm>
            <a:off x="2527069" y="1213659"/>
            <a:ext cx="781396" cy="781396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3"/>
            <a:endCxn id="11" idx="1"/>
          </p:cNvCxnSpPr>
          <p:nvPr/>
        </p:nvCxnSpPr>
        <p:spPr>
          <a:xfrm>
            <a:off x="2527069" y="1995055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3"/>
            <a:endCxn id="8" idx="1"/>
          </p:cNvCxnSpPr>
          <p:nvPr/>
        </p:nvCxnSpPr>
        <p:spPr>
          <a:xfrm flipV="1">
            <a:off x="2527069" y="1213659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3"/>
            <a:endCxn id="12" idx="1"/>
          </p:cNvCxnSpPr>
          <p:nvPr/>
        </p:nvCxnSpPr>
        <p:spPr>
          <a:xfrm>
            <a:off x="2527069" y="3557847"/>
            <a:ext cx="781396" cy="781396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7" idx="3"/>
            <a:endCxn id="10" idx="1"/>
          </p:cNvCxnSpPr>
          <p:nvPr/>
        </p:nvCxnSpPr>
        <p:spPr>
          <a:xfrm flipV="1">
            <a:off x="2527069" y="2776451"/>
            <a:ext cx="781396" cy="1562792"/>
          </a:xfrm>
          <a:prstGeom prst="line">
            <a:avLst/>
          </a:prstGeom>
          <a:ln w="38100">
            <a:solidFill>
              <a:srgbClr val="D01E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7;p4" descr="shia-watching-movies-blink-1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0009" y="1021374"/>
            <a:ext cx="4261432" cy="234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8;p4" descr="84876467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033" y="1021373"/>
            <a:ext cx="3500499" cy="23313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0;p10"/>
          <p:cNvSpPr txBox="1"/>
          <p:nvPr/>
        </p:nvSpPr>
        <p:spPr>
          <a:xfrm>
            <a:off x="562033" y="3558197"/>
            <a:ext cx="3500499" cy="57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dull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 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dʌl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 </a:t>
            </a:r>
            <a:endParaRPr sz="3200" b="1" dirty="0">
              <a:solidFill>
                <a:srgbClr val="D01E0E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Google Shape;211;p10"/>
          <p:cNvSpPr/>
          <p:nvPr/>
        </p:nvSpPr>
        <p:spPr>
          <a:xfrm>
            <a:off x="4320009" y="3558197"/>
            <a:ext cx="3900851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= boring</a:t>
            </a:r>
            <a:endParaRPr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9" name="Google Shape;211;p10"/>
          <p:cNvSpPr/>
          <p:nvPr/>
        </p:nvSpPr>
        <p:spPr>
          <a:xfrm>
            <a:off x="4320008" y="4128806"/>
            <a:ext cx="4557985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buồn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tẻ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chán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đơn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điệu</a:t>
            </a:r>
            <a:endParaRPr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10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" name="d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9530" y="8181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0;p10"/>
          <p:cNvSpPr txBox="1"/>
          <p:nvPr/>
        </p:nvSpPr>
        <p:spPr>
          <a:xfrm>
            <a:off x="562033" y="3790953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violent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 /'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vaiələnt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6" name="Google Shape;211;p10"/>
          <p:cNvSpPr/>
          <p:nvPr/>
        </p:nvSpPr>
        <p:spPr>
          <a:xfrm>
            <a:off x="4320008" y="3790953"/>
            <a:ext cx="3643585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hung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dữ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;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bạo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lực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pic>
        <p:nvPicPr>
          <p:cNvPr id="7" name="Google Shape;23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7925" y="863540"/>
            <a:ext cx="5892842" cy="29274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2" name="viol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5569" y="4951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10"/>
          <p:cNvSpPr txBox="1"/>
          <p:nvPr/>
        </p:nvSpPr>
        <p:spPr>
          <a:xfrm>
            <a:off x="562033" y="3774328"/>
            <a:ext cx="3500499" cy="111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confusing (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adj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)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  <a:buClr>
                <a:srgbClr val="F7941E"/>
              </a:buClr>
              <a:buSzPts val="6000"/>
            </a:pP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</a:t>
            </a:r>
            <a:r>
              <a:rPr lang="en-US" sz="3200" b="1" dirty="0" err="1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kən'fju:ziŋ</a:t>
            </a:r>
            <a:r>
              <a:rPr lang="en-US" sz="3200" b="1" dirty="0">
                <a:solidFill>
                  <a:srgbClr val="D01E0E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/ </a:t>
            </a:r>
          </a:p>
        </p:txBody>
      </p:sp>
      <p:sp>
        <p:nvSpPr>
          <p:cNvPr id="3" name="Google Shape;211;p10"/>
          <p:cNvSpPr/>
          <p:nvPr/>
        </p:nvSpPr>
        <p:spPr>
          <a:xfrm>
            <a:off x="4320008" y="3774328"/>
            <a:ext cx="4110717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khó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hiểu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gây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bối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Open Sans" panose="020B0604020202020204" charset="0"/>
                <a:cs typeface="Open Sans" panose="020B0604020202020204" charset="0"/>
                <a:sym typeface="Calibri"/>
              </a:rPr>
              <a:t>rối</a:t>
            </a:r>
            <a:endParaRPr lang="en-US" sz="3200" dirty="0">
              <a:solidFill>
                <a:schemeClr val="dk1"/>
              </a:solidFill>
              <a:latin typeface="+mj-lt"/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4" name="Google Shape;1005;p45"/>
          <p:cNvSpPr txBox="1">
            <a:spLocks noGrp="1"/>
          </p:cNvSpPr>
          <p:nvPr>
            <p:ph type="title"/>
          </p:nvPr>
        </p:nvSpPr>
        <p:spPr>
          <a:xfrm>
            <a:off x="713225" y="161896"/>
            <a:ext cx="7717500" cy="6664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Adjectives to describe films</a:t>
            </a:r>
          </a:p>
        </p:txBody>
      </p:sp>
      <p:pic>
        <p:nvPicPr>
          <p:cNvPr id="1026" name="Picture 2" descr="Confused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61" y="889654"/>
            <a:ext cx="3486967" cy="28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fu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7115" y="20168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 Golden Figurine Goes T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EDC0"/>
      </a:accent1>
      <a:accent2>
        <a:srgbClr val="2B061E"/>
      </a:accent2>
      <a:accent3>
        <a:srgbClr val="D01E0E"/>
      </a:accent3>
      <a:accent4>
        <a:srgbClr val="E0AA3D"/>
      </a:accent4>
      <a:accent5>
        <a:srgbClr val="DEA78D"/>
      </a:accent5>
      <a:accent6>
        <a:srgbClr val="2B061E"/>
      </a:accent6>
      <a:hlink>
        <a:srgbClr val="2B06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801</Words>
  <Application>Microsoft Office PowerPoint</Application>
  <PresentationFormat>On-screen Show (16:9)</PresentationFormat>
  <Paragraphs>135</Paragraphs>
  <Slides>22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Open Sans</vt:lpstr>
      <vt:lpstr>Calibri</vt:lpstr>
      <vt:lpstr>Arial</vt:lpstr>
      <vt:lpstr>Calibri Light</vt:lpstr>
      <vt:lpstr>Roboto Condensed Light</vt:lpstr>
      <vt:lpstr>Arial</vt:lpstr>
      <vt:lpstr>Handlee</vt:lpstr>
      <vt:lpstr>Grand Hotel</vt:lpstr>
      <vt:lpstr>Dancing Script</vt:lpstr>
      <vt:lpstr>Alegreya</vt:lpstr>
      <vt:lpstr>Times New Roman</vt:lpstr>
      <vt:lpstr>Rockwell Extra Bold</vt:lpstr>
      <vt:lpstr>The Golden Figurine Goes To by Slidesgo</vt:lpstr>
      <vt:lpstr>1_Office Theme</vt:lpstr>
      <vt:lpstr>Office Theme</vt:lpstr>
      <vt:lpstr>Office Theme 2013 - 2022</vt:lpstr>
      <vt:lpstr>PowerPoint Presentation</vt:lpstr>
      <vt:lpstr>Adjectives to describe films</vt:lpstr>
      <vt:lpstr>Unit 8: Films</vt:lpstr>
      <vt:lpstr>Objectives</vt:lpstr>
      <vt:lpstr>Vocabulary</vt:lpstr>
      <vt:lpstr>1 (p.84) Match the following adjectives with their meanings.</vt:lpstr>
      <vt:lpstr>Adjectives to describe films</vt:lpstr>
      <vt:lpstr>Adjectives to describe films</vt:lpstr>
      <vt:lpstr>Adjectives to describe films</vt:lpstr>
      <vt:lpstr>Adjectives to describe films</vt:lpstr>
      <vt:lpstr>Adjectives to describe films</vt:lpstr>
      <vt:lpstr>“Miming game”</vt:lpstr>
      <vt:lpstr>2 (p.84) Complete the following sentences, using the adjectives in ex1.</vt:lpstr>
      <vt:lpstr>3 (p.84) Work in groups of 4. Ask and answer about the films they saw recently.</vt:lpstr>
      <vt:lpstr>3 (p.84) Work in groups of 4. Ask and answer about the films they saw recently.</vt:lpstr>
      <vt:lpstr>Pronunciation</vt:lpstr>
      <vt:lpstr>PowerPoint Presentation</vt:lpstr>
      <vt:lpstr>PowerPoint Presentation</vt:lpstr>
      <vt:lpstr>PowerPoint Presentation</vt:lpstr>
      <vt:lpstr>Wrap up</vt:lpstr>
      <vt:lpstr>PowerPoint Presentation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Films</dc:title>
  <cp:lastModifiedBy>Le Ha Chi</cp:lastModifiedBy>
  <cp:revision>56</cp:revision>
  <dcterms:modified xsi:type="dcterms:W3CDTF">2023-02-12T14:57:55Z</dcterms:modified>
</cp:coreProperties>
</file>